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84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46911" y="1112520"/>
            <a:ext cx="6309995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373"/>
                </a:lnTo>
                <a:lnTo>
                  <a:pt x="9144000" y="5143373"/>
                </a:lnTo>
                <a:lnTo>
                  <a:pt x="9144000" y="0"/>
                </a:lnTo>
                <a:close/>
              </a:path>
            </a:pathLst>
          </a:custGeom>
          <a:solidFill>
            <a:srgbClr val="130F4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1" y="0"/>
            <a:ext cx="9143238" cy="505053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990" y="1927605"/>
            <a:ext cx="2439670" cy="2606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708" y="130302"/>
            <a:ext cx="8228583" cy="998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6675" y="990853"/>
            <a:ext cx="5690870" cy="1156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image" Target="../media/image50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jp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jp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jp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jp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jp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6400" y="4705482"/>
            <a:ext cx="6715125" cy="138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5"/>
              </a:lnSpc>
              <a:tabLst>
                <a:tab pos="6661784" algn="l"/>
              </a:tabLst>
            </a:pP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©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2019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KP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G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LL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P,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a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Canadian</a:t>
            </a:r>
            <a:r>
              <a:rPr sz="45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li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te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d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liabili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ty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pa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rtn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rs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hip</a:t>
            </a:r>
            <a:r>
              <a:rPr sz="45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and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 m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be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r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firm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o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f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th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e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KP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G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ne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w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o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rk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o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f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independen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45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be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r</a:t>
            </a:r>
            <a:r>
              <a:rPr sz="45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firms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30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ffiliated</a:t>
            </a:r>
            <a:r>
              <a:rPr sz="45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w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ith KP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G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Internation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l</a:t>
            </a:r>
            <a:r>
              <a:rPr sz="45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Co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operati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v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(“KP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G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Internation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l”),</a:t>
            </a:r>
            <a:r>
              <a:rPr sz="45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S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w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iss entit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y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.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All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rights	</a:t>
            </a:r>
            <a:r>
              <a:rPr sz="1125" spc="-7" baseline="-18518" dirty="0">
                <a:solidFill>
                  <a:srgbClr val="00338D"/>
                </a:solidFill>
                <a:latin typeface="Arial"/>
                <a:cs typeface="Arial"/>
              </a:rPr>
              <a:t>1</a:t>
            </a:r>
            <a:endParaRPr sz="1125" baseline="-18518">
              <a:latin typeface="Arial"/>
              <a:cs typeface="Arial"/>
            </a:endParaRPr>
          </a:p>
          <a:p>
            <a:pPr>
              <a:lnSpc>
                <a:spcPts val="509"/>
              </a:lnSpc>
            </a:pP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reserved.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The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name and logo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are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registered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trademarks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or trademarks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of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 International.</a:t>
            </a:r>
            <a:endParaRPr sz="4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4" name="object 4"/>
            <p:cNvSpPr/>
            <p:nvPr/>
          </p:nvSpPr>
          <p:spPr>
            <a:xfrm>
              <a:off x="752094" y="4700015"/>
              <a:ext cx="363855" cy="147955"/>
            </a:xfrm>
            <a:custGeom>
              <a:avLst/>
              <a:gdLst/>
              <a:ahLst/>
              <a:cxnLst/>
              <a:rect l="l" t="t" r="r" b="b"/>
              <a:pathLst>
                <a:path w="363855" h="147954">
                  <a:moveTo>
                    <a:pt x="285127" y="115404"/>
                  </a:moveTo>
                  <a:lnTo>
                    <a:pt x="262013" y="115404"/>
                  </a:lnTo>
                  <a:lnTo>
                    <a:pt x="261773" y="122174"/>
                  </a:lnTo>
                  <a:lnTo>
                    <a:pt x="290842" y="147524"/>
                  </a:lnTo>
                  <a:lnTo>
                    <a:pt x="297967" y="147828"/>
                  </a:lnTo>
                  <a:lnTo>
                    <a:pt x="306842" y="147585"/>
                  </a:lnTo>
                  <a:lnTo>
                    <a:pt x="315955" y="146856"/>
                  </a:lnTo>
                  <a:lnTo>
                    <a:pt x="325065" y="145642"/>
                  </a:lnTo>
                  <a:lnTo>
                    <a:pt x="333933" y="143941"/>
                  </a:lnTo>
                  <a:lnTo>
                    <a:pt x="337086" y="132270"/>
                  </a:lnTo>
                  <a:lnTo>
                    <a:pt x="304393" y="132270"/>
                  </a:lnTo>
                  <a:lnTo>
                    <a:pt x="296507" y="131276"/>
                  </a:lnTo>
                  <a:lnTo>
                    <a:pt x="290426" y="128214"/>
                  </a:lnTo>
                  <a:lnTo>
                    <a:pt x="286512" y="122963"/>
                  </a:lnTo>
                  <a:lnTo>
                    <a:pt x="285127" y="115404"/>
                  </a:lnTo>
                  <a:close/>
                </a:path>
                <a:path w="363855" h="147954">
                  <a:moveTo>
                    <a:pt x="101460" y="0"/>
                  </a:moveTo>
                  <a:lnTo>
                    <a:pt x="20548" y="0"/>
                  </a:lnTo>
                  <a:lnTo>
                    <a:pt x="20548" y="76504"/>
                  </a:lnTo>
                  <a:lnTo>
                    <a:pt x="0" y="146532"/>
                  </a:lnTo>
                  <a:lnTo>
                    <a:pt x="17983" y="146532"/>
                  </a:lnTo>
                  <a:lnTo>
                    <a:pt x="26974" y="115404"/>
                  </a:lnTo>
                  <a:lnTo>
                    <a:pt x="363474" y="115404"/>
                  </a:lnTo>
                  <a:lnTo>
                    <a:pt x="363474" y="112814"/>
                  </a:lnTo>
                  <a:lnTo>
                    <a:pt x="50088" y="112814"/>
                  </a:lnTo>
                  <a:lnTo>
                    <a:pt x="47523" y="106337"/>
                  </a:lnTo>
                  <a:lnTo>
                    <a:pt x="53949" y="99847"/>
                  </a:lnTo>
                  <a:lnTo>
                    <a:pt x="32105" y="99847"/>
                  </a:lnTo>
                  <a:lnTo>
                    <a:pt x="41097" y="67424"/>
                  </a:lnTo>
                  <a:lnTo>
                    <a:pt x="23114" y="67424"/>
                  </a:lnTo>
                  <a:lnTo>
                    <a:pt x="23114" y="2590"/>
                  </a:lnTo>
                  <a:lnTo>
                    <a:pt x="101460" y="2590"/>
                  </a:lnTo>
                  <a:lnTo>
                    <a:pt x="101460" y="0"/>
                  </a:lnTo>
                  <a:close/>
                </a:path>
                <a:path w="363855" h="147954">
                  <a:moveTo>
                    <a:pt x="51371" y="115404"/>
                  </a:moveTo>
                  <a:lnTo>
                    <a:pt x="29540" y="115404"/>
                  </a:lnTo>
                  <a:lnTo>
                    <a:pt x="44957" y="146532"/>
                  </a:lnTo>
                  <a:lnTo>
                    <a:pt x="66789" y="146532"/>
                  </a:lnTo>
                  <a:lnTo>
                    <a:pt x="51371" y="115404"/>
                  </a:lnTo>
                  <a:close/>
                </a:path>
                <a:path w="363855" h="147954">
                  <a:moveTo>
                    <a:pt x="104038" y="115404"/>
                  </a:moveTo>
                  <a:lnTo>
                    <a:pt x="84772" y="115404"/>
                  </a:lnTo>
                  <a:lnTo>
                    <a:pt x="75780" y="146532"/>
                  </a:lnTo>
                  <a:lnTo>
                    <a:pt x="95046" y="146532"/>
                  </a:lnTo>
                  <a:lnTo>
                    <a:pt x="104038" y="115404"/>
                  </a:lnTo>
                  <a:close/>
                </a:path>
                <a:path w="363855" h="147954">
                  <a:moveTo>
                    <a:pt x="173393" y="115404"/>
                  </a:moveTo>
                  <a:lnTo>
                    <a:pt x="152844" y="115404"/>
                  </a:lnTo>
                  <a:lnTo>
                    <a:pt x="143852" y="146532"/>
                  </a:lnTo>
                  <a:lnTo>
                    <a:pt x="164401" y="146532"/>
                  </a:lnTo>
                  <a:lnTo>
                    <a:pt x="173393" y="115404"/>
                  </a:lnTo>
                  <a:close/>
                </a:path>
                <a:path w="363855" h="147954">
                  <a:moveTo>
                    <a:pt x="218338" y="115404"/>
                  </a:moveTo>
                  <a:lnTo>
                    <a:pt x="182384" y="115404"/>
                  </a:lnTo>
                  <a:lnTo>
                    <a:pt x="182384" y="146532"/>
                  </a:lnTo>
                  <a:lnTo>
                    <a:pt x="199072" y="146532"/>
                  </a:lnTo>
                  <a:lnTo>
                    <a:pt x="218338" y="115404"/>
                  </a:lnTo>
                  <a:close/>
                </a:path>
                <a:path w="363855" h="147954">
                  <a:moveTo>
                    <a:pt x="250444" y="115404"/>
                  </a:moveTo>
                  <a:lnTo>
                    <a:pt x="231190" y="115404"/>
                  </a:lnTo>
                  <a:lnTo>
                    <a:pt x="224764" y="146532"/>
                  </a:lnTo>
                  <a:lnTo>
                    <a:pt x="244030" y="146532"/>
                  </a:lnTo>
                  <a:lnTo>
                    <a:pt x="250444" y="115404"/>
                  </a:lnTo>
                  <a:close/>
                </a:path>
                <a:path w="363855" h="147954">
                  <a:moveTo>
                    <a:pt x="341642" y="115404"/>
                  </a:moveTo>
                  <a:lnTo>
                    <a:pt x="319811" y="115404"/>
                  </a:lnTo>
                  <a:lnTo>
                    <a:pt x="315950" y="130975"/>
                  </a:lnTo>
                  <a:lnTo>
                    <a:pt x="312102" y="132270"/>
                  </a:lnTo>
                  <a:lnTo>
                    <a:pt x="337086" y="132270"/>
                  </a:lnTo>
                  <a:lnTo>
                    <a:pt x="341642" y="115404"/>
                  </a:lnTo>
                  <a:close/>
                </a:path>
                <a:path w="363855" h="147954">
                  <a:moveTo>
                    <a:pt x="101460" y="2590"/>
                  </a:moveTo>
                  <a:lnTo>
                    <a:pt x="97612" y="2590"/>
                  </a:lnTo>
                  <a:lnTo>
                    <a:pt x="97612" y="71323"/>
                  </a:lnTo>
                  <a:lnTo>
                    <a:pt x="96329" y="75209"/>
                  </a:lnTo>
                  <a:lnTo>
                    <a:pt x="86055" y="111518"/>
                  </a:lnTo>
                  <a:lnTo>
                    <a:pt x="86055" y="112814"/>
                  </a:lnTo>
                  <a:lnTo>
                    <a:pt x="133578" y="112814"/>
                  </a:lnTo>
                  <a:lnTo>
                    <a:pt x="140560" y="109188"/>
                  </a:lnTo>
                  <a:lnTo>
                    <a:pt x="146097" y="104224"/>
                  </a:lnTo>
                  <a:lnTo>
                    <a:pt x="147280" y="102438"/>
                  </a:lnTo>
                  <a:lnTo>
                    <a:pt x="109169" y="102438"/>
                  </a:lnTo>
                  <a:lnTo>
                    <a:pt x="111734" y="93370"/>
                  </a:lnTo>
                  <a:lnTo>
                    <a:pt x="111734" y="89471"/>
                  </a:lnTo>
                  <a:lnTo>
                    <a:pt x="114312" y="80403"/>
                  </a:lnTo>
                  <a:lnTo>
                    <a:pt x="153615" y="80403"/>
                  </a:lnTo>
                  <a:lnTo>
                    <a:pt x="152844" y="76504"/>
                  </a:lnTo>
                  <a:lnTo>
                    <a:pt x="150266" y="72618"/>
                  </a:lnTo>
                  <a:lnTo>
                    <a:pt x="145554" y="69069"/>
                  </a:lnTo>
                  <a:lnTo>
                    <a:pt x="139515" y="67587"/>
                  </a:lnTo>
                  <a:lnTo>
                    <a:pt x="135335" y="67424"/>
                  </a:lnTo>
                  <a:lnTo>
                    <a:pt x="101460" y="67424"/>
                  </a:lnTo>
                  <a:lnTo>
                    <a:pt x="101460" y="2590"/>
                  </a:lnTo>
                  <a:close/>
                </a:path>
                <a:path w="363855" h="147954">
                  <a:moveTo>
                    <a:pt x="276136" y="0"/>
                  </a:moveTo>
                  <a:lnTo>
                    <a:pt x="195224" y="0"/>
                  </a:lnTo>
                  <a:lnTo>
                    <a:pt x="195224" y="67424"/>
                  </a:lnTo>
                  <a:lnTo>
                    <a:pt x="166966" y="67424"/>
                  </a:lnTo>
                  <a:lnTo>
                    <a:pt x="154127" y="112814"/>
                  </a:lnTo>
                  <a:lnTo>
                    <a:pt x="173393" y="112814"/>
                  </a:lnTo>
                  <a:lnTo>
                    <a:pt x="181089" y="84289"/>
                  </a:lnTo>
                  <a:lnTo>
                    <a:pt x="197789" y="84289"/>
                  </a:lnTo>
                  <a:lnTo>
                    <a:pt x="197789" y="2590"/>
                  </a:lnTo>
                  <a:lnTo>
                    <a:pt x="276136" y="2590"/>
                  </a:lnTo>
                  <a:lnTo>
                    <a:pt x="276136" y="0"/>
                  </a:lnTo>
                  <a:close/>
                </a:path>
                <a:path w="363855" h="147954">
                  <a:moveTo>
                    <a:pt x="197789" y="84289"/>
                  </a:moveTo>
                  <a:lnTo>
                    <a:pt x="181089" y="84289"/>
                  </a:lnTo>
                  <a:lnTo>
                    <a:pt x="182384" y="112814"/>
                  </a:lnTo>
                  <a:lnTo>
                    <a:pt x="197789" y="112814"/>
                  </a:lnTo>
                  <a:lnTo>
                    <a:pt x="197789" y="84289"/>
                  </a:lnTo>
                  <a:close/>
                </a:path>
                <a:path w="363855" h="147954">
                  <a:moveTo>
                    <a:pt x="260731" y="67424"/>
                  </a:moveTo>
                  <a:lnTo>
                    <a:pt x="228612" y="67424"/>
                  </a:lnTo>
                  <a:lnTo>
                    <a:pt x="200355" y="112814"/>
                  </a:lnTo>
                  <a:lnTo>
                    <a:pt x="219621" y="112814"/>
                  </a:lnTo>
                  <a:lnTo>
                    <a:pt x="237604" y="85585"/>
                  </a:lnTo>
                  <a:lnTo>
                    <a:pt x="256615" y="85585"/>
                  </a:lnTo>
                  <a:lnTo>
                    <a:pt x="260731" y="67424"/>
                  </a:lnTo>
                  <a:close/>
                </a:path>
                <a:path w="363855" h="147954">
                  <a:moveTo>
                    <a:pt x="256615" y="85585"/>
                  </a:moveTo>
                  <a:lnTo>
                    <a:pt x="237604" y="85585"/>
                  </a:lnTo>
                  <a:lnTo>
                    <a:pt x="231190" y="112814"/>
                  </a:lnTo>
                  <a:lnTo>
                    <a:pt x="250444" y="112814"/>
                  </a:lnTo>
                  <a:lnTo>
                    <a:pt x="256615" y="85585"/>
                  </a:lnTo>
                  <a:close/>
                </a:path>
                <a:path w="363855" h="147954">
                  <a:moveTo>
                    <a:pt x="276136" y="2590"/>
                  </a:moveTo>
                  <a:lnTo>
                    <a:pt x="273570" y="2590"/>
                  </a:lnTo>
                  <a:lnTo>
                    <a:pt x="273570" y="84289"/>
                  </a:lnTo>
                  <a:lnTo>
                    <a:pt x="268427" y="92062"/>
                  </a:lnTo>
                  <a:lnTo>
                    <a:pt x="264579" y="99847"/>
                  </a:lnTo>
                  <a:lnTo>
                    <a:pt x="263296" y="106337"/>
                  </a:lnTo>
                  <a:lnTo>
                    <a:pt x="262013" y="107632"/>
                  </a:lnTo>
                  <a:lnTo>
                    <a:pt x="262013" y="112814"/>
                  </a:lnTo>
                  <a:lnTo>
                    <a:pt x="285127" y="112814"/>
                  </a:lnTo>
                  <a:lnTo>
                    <a:pt x="285127" y="110223"/>
                  </a:lnTo>
                  <a:lnTo>
                    <a:pt x="286410" y="108927"/>
                  </a:lnTo>
                  <a:lnTo>
                    <a:pt x="286410" y="105041"/>
                  </a:lnTo>
                  <a:lnTo>
                    <a:pt x="290266" y="95309"/>
                  </a:lnTo>
                  <a:lnTo>
                    <a:pt x="296044" y="86553"/>
                  </a:lnTo>
                  <a:lnTo>
                    <a:pt x="303540" y="80403"/>
                  </a:lnTo>
                  <a:lnTo>
                    <a:pt x="276136" y="80403"/>
                  </a:lnTo>
                  <a:lnTo>
                    <a:pt x="276136" y="2590"/>
                  </a:lnTo>
                  <a:close/>
                </a:path>
                <a:path w="363855" h="147954">
                  <a:moveTo>
                    <a:pt x="345490" y="99847"/>
                  </a:moveTo>
                  <a:lnTo>
                    <a:pt x="306959" y="99847"/>
                  </a:lnTo>
                  <a:lnTo>
                    <a:pt x="304393" y="112814"/>
                  </a:lnTo>
                  <a:lnTo>
                    <a:pt x="341642" y="112814"/>
                  </a:lnTo>
                  <a:lnTo>
                    <a:pt x="345490" y="99847"/>
                  </a:lnTo>
                  <a:close/>
                </a:path>
                <a:path w="363855" h="147954">
                  <a:moveTo>
                    <a:pt x="363474" y="2590"/>
                  </a:moveTo>
                  <a:lnTo>
                    <a:pt x="360908" y="2590"/>
                  </a:lnTo>
                  <a:lnTo>
                    <a:pt x="360908" y="112814"/>
                  </a:lnTo>
                  <a:lnTo>
                    <a:pt x="363474" y="112814"/>
                  </a:lnTo>
                  <a:lnTo>
                    <a:pt x="363474" y="2590"/>
                  </a:lnTo>
                  <a:close/>
                </a:path>
                <a:path w="363855" h="147954">
                  <a:moveTo>
                    <a:pt x="153615" y="80403"/>
                  </a:moveTo>
                  <a:lnTo>
                    <a:pt x="132283" y="80403"/>
                  </a:lnTo>
                  <a:lnTo>
                    <a:pt x="133578" y="81699"/>
                  </a:lnTo>
                  <a:lnTo>
                    <a:pt x="134861" y="84289"/>
                  </a:lnTo>
                  <a:lnTo>
                    <a:pt x="134861" y="86880"/>
                  </a:lnTo>
                  <a:lnTo>
                    <a:pt x="133578" y="90766"/>
                  </a:lnTo>
                  <a:lnTo>
                    <a:pt x="131000" y="97256"/>
                  </a:lnTo>
                  <a:lnTo>
                    <a:pt x="128435" y="101142"/>
                  </a:lnTo>
                  <a:lnTo>
                    <a:pt x="119443" y="102438"/>
                  </a:lnTo>
                  <a:lnTo>
                    <a:pt x="147280" y="102438"/>
                  </a:lnTo>
                  <a:lnTo>
                    <a:pt x="150191" y="98042"/>
                  </a:lnTo>
                  <a:lnTo>
                    <a:pt x="152844" y="90766"/>
                  </a:lnTo>
                  <a:lnTo>
                    <a:pt x="154127" y="82994"/>
                  </a:lnTo>
                  <a:lnTo>
                    <a:pt x="153615" y="80403"/>
                  </a:lnTo>
                  <a:close/>
                </a:path>
                <a:path w="363855" h="147954">
                  <a:moveTo>
                    <a:pt x="86055" y="67424"/>
                  </a:moveTo>
                  <a:lnTo>
                    <a:pt x="61645" y="67424"/>
                  </a:lnTo>
                  <a:lnTo>
                    <a:pt x="32105" y="99847"/>
                  </a:lnTo>
                  <a:lnTo>
                    <a:pt x="53949" y="99847"/>
                  </a:lnTo>
                  <a:lnTo>
                    <a:pt x="86055" y="67424"/>
                  </a:lnTo>
                  <a:close/>
                </a:path>
                <a:path w="363855" h="147954">
                  <a:moveTo>
                    <a:pt x="349605" y="77800"/>
                  </a:moveTo>
                  <a:lnTo>
                    <a:pt x="319811" y="77800"/>
                  </a:lnTo>
                  <a:lnTo>
                    <a:pt x="326224" y="80403"/>
                  </a:lnTo>
                  <a:lnTo>
                    <a:pt x="324942" y="89471"/>
                  </a:lnTo>
                  <a:lnTo>
                    <a:pt x="348056" y="89471"/>
                  </a:lnTo>
                  <a:lnTo>
                    <a:pt x="349351" y="85585"/>
                  </a:lnTo>
                  <a:lnTo>
                    <a:pt x="350634" y="79095"/>
                  </a:lnTo>
                  <a:lnTo>
                    <a:pt x="349605" y="77800"/>
                  </a:lnTo>
                  <a:close/>
                </a:path>
                <a:path w="363855" h="147954">
                  <a:moveTo>
                    <a:pt x="363474" y="0"/>
                  </a:moveTo>
                  <a:lnTo>
                    <a:pt x="282562" y="0"/>
                  </a:lnTo>
                  <a:lnTo>
                    <a:pt x="282562" y="73914"/>
                  </a:lnTo>
                  <a:lnTo>
                    <a:pt x="279984" y="76504"/>
                  </a:lnTo>
                  <a:lnTo>
                    <a:pt x="277418" y="77800"/>
                  </a:lnTo>
                  <a:lnTo>
                    <a:pt x="276136" y="80403"/>
                  </a:lnTo>
                  <a:lnTo>
                    <a:pt x="303540" y="80403"/>
                  </a:lnTo>
                  <a:lnTo>
                    <a:pt x="303750" y="80231"/>
                  </a:lnTo>
                  <a:lnTo>
                    <a:pt x="313385" y="77800"/>
                  </a:lnTo>
                  <a:lnTo>
                    <a:pt x="349605" y="77800"/>
                  </a:lnTo>
                  <a:lnTo>
                    <a:pt x="345490" y="72618"/>
                  </a:lnTo>
                  <a:lnTo>
                    <a:pt x="344292" y="71323"/>
                  </a:lnTo>
                  <a:lnTo>
                    <a:pt x="285127" y="71323"/>
                  </a:lnTo>
                  <a:lnTo>
                    <a:pt x="285127" y="2590"/>
                  </a:lnTo>
                  <a:lnTo>
                    <a:pt x="363474" y="2590"/>
                  </a:lnTo>
                  <a:lnTo>
                    <a:pt x="363474" y="0"/>
                  </a:lnTo>
                  <a:close/>
                </a:path>
                <a:path w="363855" h="147954">
                  <a:moveTo>
                    <a:pt x="318516" y="62242"/>
                  </a:moveTo>
                  <a:lnTo>
                    <a:pt x="311136" y="62748"/>
                  </a:lnTo>
                  <a:lnTo>
                    <a:pt x="302788" y="64349"/>
                  </a:lnTo>
                  <a:lnTo>
                    <a:pt x="293957" y="67166"/>
                  </a:lnTo>
                  <a:lnTo>
                    <a:pt x="285127" y="71323"/>
                  </a:lnTo>
                  <a:lnTo>
                    <a:pt x="344292" y="71323"/>
                  </a:lnTo>
                  <a:lnTo>
                    <a:pt x="341459" y="68259"/>
                  </a:lnTo>
                  <a:lnTo>
                    <a:pt x="335380" y="64997"/>
                  </a:lnTo>
                  <a:lnTo>
                    <a:pt x="327611" y="62951"/>
                  </a:lnTo>
                  <a:lnTo>
                    <a:pt x="318516" y="62242"/>
                  </a:lnTo>
                  <a:close/>
                </a:path>
                <a:path w="363855" h="147954">
                  <a:moveTo>
                    <a:pt x="188798" y="0"/>
                  </a:moveTo>
                  <a:lnTo>
                    <a:pt x="107886" y="0"/>
                  </a:lnTo>
                  <a:lnTo>
                    <a:pt x="107886" y="67424"/>
                  </a:lnTo>
                  <a:lnTo>
                    <a:pt x="110451" y="67424"/>
                  </a:lnTo>
                  <a:lnTo>
                    <a:pt x="110451" y="2590"/>
                  </a:lnTo>
                  <a:lnTo>
                    <a:pt x="188798" y="2590"/>
                  </a:lnTo>
                  <a:lnTo>
                    <a:pt x="188798" y="0"/>
                  </a:lnTo>
                  <a:close/>
                </a:path>
                <a:path w="363855" h="147954">
                  <a:moveTo>
                    <a:pt x="132753" y="67323"/>
                  </a:moveTo>
                  <a:lnTo>
                    <a:pt x="125869" y="67424"/>
                  </a:lnTo>
                  <a:lnTo>
                    <a:pt x="135335" y="67424"/>
                  </a:lnTo>
                  <a:lnTo>
                    <a:pt x="132753" y="67323"/>
                  </a:lnTo>
                  <a:close/>
                </a:path>
                <a:path w="363855" h="147954">
                  <a:moveTo>
                    <a:pt x="188798" y="2590"/>
                  </a:moveTo>
                  <a:lnTo>
                    <a:pt x="186232" y="2590"/>
                  </a:lnTo>
                  <a:lnTo>
                    <a:pt x="186232" y="67424"/>
                  </a:lnTo>
                  <a:lnTo>
                    <a:pt x="188798" y="67424"/>
                  </a:lnTo>
                  <a:lnTo>
                    <a:pt x="188798" y="2590"/>
                  </a:lnTo>
                  <a:close/>
                </a:path>
              </a:pathLst>
            </a:custGeom>
            <a:solidFill>
              <a:srgbClr val="003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3221355" cy="5143500"/>
            </a:xfrm>
            <a:custGeom>
              <a:avLst/>
              <a:gdLst/>
              <a:ahLst/>
              <a:cxnLst/>
              <a:rect l="l" t="t" r="r" b="b"/>
              <a:pathLst>
                <a:path w="3221355" h="5143500">
                  <a:moveTo>
                    <a:pt x="3220974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220974" y="5143500"/>
                  </a:lnTo>
                  <a:lnTo>
                    <a:pt x="3220974" y="0"/>
                  </a:lnTo>
                  <a:close/>
                </a:path>
              </a:pathLst>
            </a:custGeom>
            <a:solidFill>
              <a:srgbClr val="0091DA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4424" y="432816"/>
              <a:ext cx="809625" cy="330200"/>
            </a:xfrm>
            <a:custGeom>
              <a:avLst/>
              <a:gdLst/>
              <a:ahLst/>
              <a:cxnLst/>
              <a:rect l="l" t="t" r="r" b="b"/>
              <a:pathLst>
                <a:path w="809625" h="330200">
                  <a:moveTo>
                    <a:pt x="634809" y="257555"/>
                  </a:moveTo>
                  <a:lnTo>
                    <a:pt x="583336" y="257555"/>
                  </a:lnTo>
                  <a:lnTo>
                    <a:pt x="582802" y="272684"/>
                  </a:lnTo>
                  <a:lnTo>
                    <a:pt x="600494" y="312546"/>
                  </a:lnTo>
                  <a:lnTo>
                    <a:pt x="647548" y="329263"/>
                  </a:lnTo>
                  <a:lnTo>
                    <a:pt x="663409" y="329945"/>
                  </a:lnTo>
                  <a:lnTo>
                    <a:pt x="683156" y="329400"/>
                  </a:lnTo>
                  <a:lnTo>
                    <a:pt x="703440" y="327771"/>
                  </a:lnTo>
                  <a:lnTo>
                    <a:pt x="723724" y="325070"/>
                  </a:lnTo>
                  <a:lnTo>
                    <a:pt x="743470" y="321309"/>
                  </a:lnTo>
                  <a:lnTo>
                    <a:pt x="750477" y="295274"/>
                  </a:lnTo>
                  <a:lnTo>
                    <a:pt x="677710" y="295274"/>
                  </a:lnTo>
                  <a:lnTo>
                    <a:pt x="660146" y="293042"/>
                  </a:lnTo>
                  <a:lnTo>
                    <a:pt x="646606" y="286178"/>
                  </a:lnTo>
                  <a:lnTo>
                    <a:pt x="637892" y="274433"/>
                  </a:lnTo>
                  <a:lnTo>
                    <a:pt x="634809" y="257555"/>
                  </a:lnTo>
                  <a:close/>
                </a:path>
                <a:path w="809625" h="330200">
                  <a:moveTo>
                    <a:pt x="225907" y="0"/>
                  </a:moveTo>
                  <a:lnTo>
                    <a:pt x="45758" y="0"/>
                  </a:lnTo>
                  <a:lnTo>
                    <a:pt x="45758" y="170814"/>
                  </a:lnTo>
                  <a:lnTo>
                    <a:pt x="0" y="327024"/>
                  </a:lnTo>
                  <a:lnTo>
                    <a:pt x="40030" y="327024"/>
                  </a:lnTo>
                  <a:lnTo>
                    <a:pt x="60045" y="257555"/>
                  </a:lnTo>
                  <a:lnTo>
                    <a:pt x="809244" y="257555"/>
                  </a:lnTo>
                  <a:lnTo>
                    <a:pt x="809244" y="251840"/>
                  </a:lnTo>
                  <a:lnTo>
                    <a:pt x="111518" y="251840"/>
                  </a:lnTo>
                  <a:lnTo>
                    <a:pt x="105803" y="237362"/>
                  </a:lnTo>
                  <a:lnTo>
                    <a:pt x="120101" y="222884"/>
                  </a:lnTo>
                  <a:lnTo>
                    <a:pt x="71488" y="222884"/>
                  </a:lnTo>
                  <a:lnTo>
                    <a:pt x="91503" y="150494"/>
                  </a:lnTo>
                  <a:lnTo>
                    <a:pt x="51473" y="150494"/>
                  </a:lnTo>
                  <a:lnTo>
                    <a:pt x="51473" y="5841"/>
                  </a:lnTo>
                  <a:lnTo>
                    <a:pt x="225907" y="5841"/>
                  </a:lnTo>
                  <a:lnTo>
                    <a:pt x="225907" y="0"/>
                  </a:lnTo>
                  <a:close/>
                </a:path>
                <a:path w="809625" h="330200">
                  <a:moveTo>
                    <a:pt x="114376" y="257555"/>
                  </a:moveTo>
                  <a:lnTo>
                    <a:pt x="65773" y="257555"/>
                  </a:lnTo>
                  <a:lnTo>
                    <a:pt x="100088" y="327024"/>
                  </a:lnTo>
                  <a:lnTo>
                    <a:pt x="148691" y="327024"/>
                  </a:lnTo>
                  <a:lnTo>
                    <a:pt x="114376" y="257555"/>
                  </a:lnTo>
                  <a:close/>
                </a:path>
                <a:path w="809625" h="330200">
                  <a:moveTo>
                    <a:pt x="231622" y="257555"/>
                  </a:moveTo>
                  <a:lnTo>
                    <a:pt x="188722" y="257555"/>
                  </a:lnTo>
                  <a:lnTo>
                    <a:pt x="168706" y="327024"/>
                  </a:lnTo>
                  <a:lnTo>
                    <a:pt x="211607" y="327024"/>
                  </a:lnTo>
                  <a:lnTo>
                    <a:pt x="231622" y="257555"/>
                  </a:lnTo>
                  <a:close/>
                </a:path>
                <a:path w="809625" h="330200">
                  <a:moveTo>
                    <a:pt x="386029" y="257555"/>
                  </a:moveTo>
                  <a:lnTo>
                    <a:pt x="340283" y="257555"/>
                  </a:lnTo>
                  <a:lnTo>
                    <a:pt x="320268" y="327024"/>
                  </a:lnTo>
                  <a:lnTo>
                    <a:pt x="366014" y="327024"/>
                  </a:lnTo>
                  <a:lnTo>
                    <a:pt x="386029" y="257555"/>
                  </a:lnTo>
                  <a:close/>
                </a:path>
                <a:path w="809625" h="330200">
                  <a:moveTo>
                    <a:pt x="486117" y="257555"/>
                  </a:moveTo>
                  <a:lnTo>
                    <a:pt x="406057" y="257555"/>
                  </a:lnTo>
                  <a:lnTo>
                    <a:pt x="406057" y="327024"/>
                  </a:lnTo>
                  <a:lnTo>
                    <a:pt x="443230" y="327024"/>
                  </a:lnTo>
                  <a:lnTo>
                    <a:pt x="486117" y="257555"/>
                  </a:lnTo>
                  <a:close/>
                </a:path>
                <a:path w="809625" h="330200">
                  <a:moveTo>
                    <a:pt x="557606" y="257555"/>
                  </a:moveTo>
                  <a:lnTo>
                    <a:pt x="514718" y="257555"/>
                  </a:lnTo>
                  <a:lnTo>
                    <a:pt x="500418" y="327024"/>
                  </a:lnTo>
                  <a:lnTo>
                    <a:pt x="543306" y="327024"/>
                  </a:lnTo>
                  <a:lnTo>
                    <a:pt x="557606" y="257555"/>
                  </a:lnTo>
                  <a:close/>
                </a:path>
                <a:path w="809625" h="330200">
                  <a:moveTo>
                    <a:pt x="760628" y="257555"/>
                  </a:moveTo>
                  <a:lnTo>
                    <a:pt x="712025" y="257555"/>
                  </a:lnTo>
                  <a:lnTo>
                    <a:pt x="703440" y="292353"/>
                  </a:lnTo>
                  <a:lnTo>
                    <a:pt x="697008" y="294042"/>
                  </a:lnTo>
                  <a:lnTo>
                    <a:pt x="690575" y="294909"/>
                  </a:lnTo>
                  <a:lnTo>
                    <a:pt x="684141" y="295229"/>
                  </a:lnTo>
                  <a:lnTo>
                    <a:pt x="677710" y="295274"/>
                  </a:lnTo>
                  <a:lnTo>
                    <a:pt x="750477" y="295274"/>
                  </a:lnTo>
                  <a:lnTo>
                    <a:pt x="760628" y="257555"/>
                  </a:lnTo>
                  <a:close/>
                </a:path>
                <a:path w="809625" h="330200">
                  <a:moveTo>
                    <a:pt x="225907" y="5841"/>
                  </a:moveTo>
                  <a:lnTo>
                    <a:pt x="217322" y="5841"/>
                  </a:lnTo>
                  <a:lnTo>
                    <a:pt x="217322" y="159130"/>
                  </a:lnTo>
                  <a:lnTo>
                    <a:pt x="214464" y="167893"/>
                  </a:lnTo>
                  <a:lnTo>
                    <a:pt x="191592" y="248919"/>
                  </a:lnTo>
                  <a:lnTo>
                    <a:pt x="191592" y="251840"/>
                  </a:lnTo>
                  <a:lnTo>
                    <a:pt x="297395" y="251840"/>
                  </a:lnTo>
                  <a:lnTo>
                    <a:pt x="312942" y="243712"/>
                  </a:lnTo>
                  <a:lnTo>
                    <a:pt x="325273" y="232632"/>
                  </a:lnTo>
                  <a:lnTo>
                    <a:pt x="327937" y="228599"/>
                  </a:lnTo>
                  <a:lnTo>
                    <a:pt x="243065" y="228599"/>
                  </a:lnTo>
                  <a:lnTo>
                    <a:pt x="248780" y="208406"/>
                  </a:lnTo>
                  <a:lnTo>
                    <a:pt x="248780" y="199643"/>
                  </a:lnTo>
                  <a:lnTo>
                    <a:pt x="254495" y="179450"/>
                  </a:lnTo>
                  <a:lnTo>
                    <a:pt x="340663" y="179450"/>
                  </a:lnTo>
                  <a:lnTo>
                    <a:pt x="340622" y="179042"/>
                  </a:lnTo>
                  <a:lnTo>
                    <a:pt x="310618" y="150844"/>
                  </a:lnTo>
                  <a:lnTo>
                    <a:pt x="301543" y="150494"/>
                  </a:lnTo>
                  <a:lnTo>
                    <a:pt x="225907" y="150494"/>
                  </a:lnTo>
                  <a:lnTo>
                    <a:pt x="225907" y="5841"/>
                  </a:lnTo>
                  <a:close/>
                </a:path>
                <a:path w="809625" h="330200">
                  <a:moveTo>
                    <a:pt x="614794" y="0"/>
                  </a:moveTo>
                  <a:lnTo>
                    <a:pt x="434644" y="0"/>
                  </a:lnTo>
                  <a:lnTo>
                    <a:pt x="434644" y="150494"/>
                  </a:lnTo>
                  <a:lnTo>
                    <a:pt x="371741" y="150494"/>
                  </a:lnTo>
                  <a:lnTo>
                    <a:pt x="343141" y="251840"/>
                  </a:lnTo>
                  <a:lnTo>
                    <a:pt x="386029" y="251840"/>
                  </a:lnTo>
                  <a:lnTo>
                    <a:pt x="403186" y="188086"/>
                  </a:lnTo>
                  <a:lnTo>
                    <a:pt x="440359" y="188086"/>
                  </a:lnTo>
                  <a:lnTo>
                    <a:pt x="440359" y="5841"/>
                  </a:lnTo>
                  <a:lnTo>
                    <a:pt x="614794" y="5841"/>
                  </a:lnTo>
                  <a:lnTo>
                    <a:pt x="614794" y="0"/>
                  </a:lnTo>
                  <a:close/>
                </a:path>
                <a:path w="809625" h="330200">
                  <a:moveTo>
                    <a:pt x="440359" y="188086"/>
                  </a:moveTo>
                  <a:lnTo>
                    <a:pt x="403186" y="188086"/>
                  </a:lnTo>
                  <a:lnTo>
                    <a:pt x="406057" y="251840"/>
                  </a:lnTo>
                  <a:lnTo>
                    <a:pt x="440359" y="251840"/>
                  </a:lnTo>
                  <a:lnTo>
                    <a:pt x="440359" y="188086"/>
                  </a:lnTo>
                  <a:close/>
                </a:path>
                <a:path w="809625" h="330200">
                  <a:moveTo>
                    <a:pt x="580478" y="150494"/>
                  </a:moveTo>
                  <a:lnTo>
                    <a:pt x="508990" y="150494"/>
                  </a:lnTo>
                  <a:lnTo>
                    <a:pt x="446087" y="251840"/>
                  </a:lnTo>
                  <a:lnTo>
                    <a:pt x="488975" y="251840"/>
                  </a:lnTo>
                  <a:lnTo>
                    <a:pt x="529005" y="191007"/>
                  </a:lnTo>
                  <a:lnTo>
                    <a:pt x="571335" y="191007"/>
                  </a:lnTo>
                  <a:lnTo>
                    <a:pt x="580478" y="150494"/>
                  </a:lnTo>
                  <a:close/>
                </a:path>
                <a:path w="809625" h="330200">
                  <a:moveTo>
                    <a:pt x="571335" y="191007"/>
                  </a:moveTo>
                  <a:lnTo>
                    <a:pt x="529005" y="191007"/>
                  </a:lnTo>
                  <a:lnTo>
                    <a:pt x="514718" y="251840"/>
                  </a:lnTo>
                  <a:lnTo>
                    <a:pt x="557606" y="251840"/>
                  </a:lnTo>
                  <a:lnTo>
                    <a:pt x="571335" y="191007"/>
                  </a:lnTo>
                  <a:close/>
                </a:path>
                <a:path w="809625" h="330200">
                  <a:moveTo>
                    <a:pt x="614794" y="5841"/>
                  </a:moveTo>
                  <a:lnTo>
                    <a:pt x="609079" y="5841"/>
                  </a:lnTo>
                  <a:lnTo>
                    <a:pt x="609079" y="188086"/>
                  </a:lnTo>
                  <a:lnTo>
                    <a:pt x="601079" y="201090"/>
                  </a:lnTo>
                  <a:lnTo>
                    <a:pt x="594423" y="213820"/>
                  </a:lnTo>
                  <a:lnTo>
                    <a:pt x="589376" y="226002"/>
                  </a:lnTo>
                  <a:lnTo>
                    <a:pt x="586206" y="237362"/>
                  </a:lnTo>
                  <a:lnTo>
                    <a:pt x="583336" y="240283"/>
                  </a:lnTo>
                  <a:lnTo>
                    <a:pt x="583336" y="251840"/>
                  </a:lnTo>
                  <a:lnTo>
                    <a:pt x="634809" y="251840"/>
                  </a:lnTo>
                  <a:lnTo>
                    <a:pt x="634809" y="245998"/>
                  </a:lnTo>
                  <a:lnTo>
                    <a:pt x="637667" y="243077"/>
                  </a:lnTo>
                  <a:lnTo>
                    <a:pt x="637667" y="234441"/>
                  </a:lnTo>
                  <a:lnTo>
                    <a:pt x="646249" y="212721"/>
                  </a:lnTo>
                  <a:lnTo>
                    <a:pt x="659118" y="193166"/>
                  </a:lnTo>
                  <a:lnTo>
                    <a:pt x="675780" y="179450"/>
                  </a:lnTo>
                  <a:lnTo>
                    <a:pt x="614794" y="179450"/>
                  </a:lnTo>
                  <a:lnTo>
                    <a:pt x="614794" y="5841"/>
                  </a:lnTo>
                  <a:close/>
                </a:path>
                <a:path w="809625" h="330200">
                  <a:moveTo>
                    <a:pt x="769213" y="222884"/>
                  </a:moveTo>
                  <a:lnTo>
                    <a:pt x="683425" y="222884"/>
                  </a:lnTo>
                  <a:lnTo>
                    <a:pt x="677710" y="251840"/>
                  </a:lnTo>
                  <a:lnTo>
                    <a:pt x="760628" y="251840"/>
                  </a:lnTo>
                  <a:lnTo>
                    <a:pt x="769213" y="222884"/>
                  </a:lnTo>
                  <a:close/>
                </a:path>
                <a:path w="809625" h="330200">
                  <a:moveTo>
                    <a:pt x="809244" y="5841"/>
                  </a:moveTo>
                  <a:lnTo>
                    <a:pt x="803529" y="5841"/>
                  </a:lnTo>
                  <a:lnTo>
                    <a:pt x="803529" y="251840"/>
                  </a:lnTo>
                  <a:lnTo>
                    <a:pt x="809244" y="251840"/>
                  </a:lnTo>
                  <a:lnTo>
                    <a:pt x="809244" y="5841"/>
                  </a:lnTo>
                  <a:close/>
                </a:path>
                <a:path w="809625" h="330200">
                  <a:moveTo>
                    <a:pt x="340663" y="179450"/>
                  </a:moveTo>
                  <a:lnTo>
                    <a:pt x="271653" y="179450"/>
                  </a:lnTo>
                  <a:lnTo>
                    <a:pt x="281304" y="179496"/>
                  </a:lnTo>
                  <a:lnTo>
                    <a:pt x="288810" y="179816"/>
                  </a:lnTo>
                  <a:lnTo>
                    <a:pt x="294173" y="180683"/>
                  </a:lnTo>
                  <a:lnTo>
                    <a:pt x="297395" y="182371"/>
                  </a:lnTo>
                  <a:lnTo>
                    <a:pt x="300253" y="188086"/>
                  </a:lnTo>
                  <a:lnTo>
                    <a:pt x="300253" y="193928"/>
                  </a:lnTo>
                  <a:lnTo>
                    <a:pt x="278491" y="225389"/>
                  </a:lnTo>
                  <a:lnTo>
                    <a:pt x="265938" y="228599"/>
                  </a:lnTo>
                  <a:lnTo>
                    <a:pt x="327937" y="228599"/>
                  </a:lnTo>
                  <a:lnTo>
                    <a:pt x="334388" y="218836"/>
                  </a:lnTo>
                  <a:lnTo>
                    <a:pt x="340283" y="202564"/>
                  </a:lnTo>
                  <a:lnTo>
                    <a:pt x="341400" y="190180"/>
                  </a:lnTo>
                  <a:lnTo>
                    <a:pt x="340663" y="179450"/>
                  </a:lnTo>
                  <a:close/>
                </a:path>
                <a:path w="809625" h="330200">
                  <a:moveTo>
                    <a:pt x="191592" y="150494"/>
                  </a:moveTo>
                  <a:lnTo>
                    <a:pt x="137261" y="150494"/>
                  </a:lnTo>
                  <a:lnTo>
                    <a:pt x="71488" y="222884"/>
                  </a:lnTo>
                  <a:lnTo>
                    <a:pt x="120101" y="222884"/>
                  </a:lnTo>
                  <a:lnTo>
                    <a:pt x="191592" y="150494"/>
                  </a:lnTo>
                  <a:close/>
                </a:path>
                <a:path w="809625" h="330200">
                  <a:moveTo>
                    <a:pt x="775492" y="173608"/>
                  </a:moveTo>
                  <a:lnTo>
                    <a:pt x="697725" y="173608"/>
                  </a:lnTo>
                  <a:lnTo>
                    <a:pt x="708180" y="174837"/>
                  </a:lnTo>
                  <a:lnTo>
                    <a:pt x="716999" y="179042"/>
                  </a:lnTo>
                  <a:lnTo>
                    <a:pt x="717335" y="179496"/>
                  </a:lnTo>
                  <a:lnTo>
                    <a:pt x="722651" y="187057"/>
                  </a:lnTo>
                  <a:lnTo>
                    <a:pt x="723455" y="199643"/>
                  </a:lnTo>
                  <a:lnTo>
                    <a:pt x="774928" y="199643"/>
                  </a:lnTo>
                  <a:lnTo>
                    <a:pt x="776848" y="192162"/>
                  </a:lnTo>
                  <a:lnTo>
                    <a:pt x="777428" y="183038"/>
                  </a:lnTo>
                  <a:lnTo>
                    <a:pt x="775492" y="173608"/>
                  </a:lnTo>
                  <a:close/>
                </a:path>
                <a:path w="809625" h="330200">
                  <a:moveTo>
                    <a:pt x="809244" y="0"/>
                  </a:moveTo>
                  <a:lnTo>
                    <a:pt x="629094" y="0"/>
                  </a:lnTo>
                  <a:lnTo>
                    <a:pt x="629094" y="164972"/>
                  </a:lnTo>
                  <a:lnTo>
                    <a:pt x="623379" y="170814"/>
                  </a:lnTo>
                  <a:lnTo>
                    <a:pt x="617651" y="173608"/>
                  </a:lnTo>
                  <a:lnTo>
                    <a:pt x="614794" y="179450"/>
                  </a:lnTo>
                  <a:lnTo>
                    <a:pt x="675780" y="179450"/>
                  </a:lnTo>
                  <a:lnTo>
                    <a:pt x="676277" y="179042"/>
                  </a:lnTo>
                  <a:lnTo>
                    <a:pt x="697725" y="173608"/>
                  </a:lnTo>
                  <a:lnTo>
                    <a:pt x="775492" y="173608"/>
                  </a:lnTo>
                  <a:lnTo>
                    <a:pt x="775330" y="172819"/>
                  </a:lnTo>
                  <a:lnTo>
                    <a:pt x="769213" y="162051"/>
                  </a:lnTo>
                  <a:lnTo>
                    <a:pt x="766513" y="159130"/>
                  </a:lnTo>
                  <a:lnTo>
                    <a:pt x="634809" y="159130"/>
                  </a:lnTo>
                  <a:lnTo>
                    <a:pt x="634809" y="5841"/>
                  </a:lnTo>
                  <a:lnTo>
                    <a:pt x="809244" y="5841"/>
                  </a:lnTo>
                  <a:lnTo>
                    <a:pt x="809244" y="0"/>
                  </a:lnTo>
                  <a:close/>
                </a:path>
                <a:path w="809625" h="330200">
                  <a:moveTo>
                    <a:pt x="709155" y="138937"/>
                  </a:moveTo>
                  <a:lnTo>
                    <a:pt x="692714" y="140057"/>
                  </a:lnTo>
                  <a:lnTo>
                    <a:pt x="674130" y="143605"/>
                  </a:lnTo>
                  <a:lnTo>
                    <a:pt x="654471" y="149867"/>
                  </a:lnTo>
                  <a:lnTo>
                    <a:pt x="634809" y="159130"/>
                  </a:lnTo>
                  <a:lnTo>
                    <a:pt x="766513" y="159130"/>
                  </a:lnTo>
                  <a:lnTo>
                    <a:pt x="760229" y="152332"/>
                  </a:lnTo>
                  <a:lnTo>
                    <a:pt x="746690" y="145065"/>
                  </a:lnTo>
                  <a:lnTo>
                    <a:pt x="729397" y="140513"/>
                  </a:lnTo>
                  <a:lnTo>
                    <a:pt x="709155" y="138937"/>
                  </a:lnTo>
                  <a:close/>
                </a:path>
                <a:path w="809625" h="330200">
                  <a:moveTo>
                    <a:pt x="420344" y="0"/>
                  </a:moveTo>
                  <a:lnTo>
                    <a:pt x="240195" y="0"/>
                  </a:lnTo>
                  <a:lnTo>
                    <a:pt x="240195" y="150494"/>
                  </a:lnTo>
                  <a:lnTo>
                    <a:pt x="245922" y="150494"/>
                  </a:lnTo>
                  <a:lnTo>
                    <a:pt x="245922" y="5841"/>
                  </a:lnTo>
                  <a:lnTo>
                    <a:pt x="420344" y="5841"/>
                  </a:lnTo>
                  <a:lnTo>
                    <a:pt x="420344" y="0"/>
                  </a:lnTo>
                  <a:close/>
                </a:path>
                <a:path w="809625" h="330200">
                  <a:moveTo>
                    <a:pt x="295562" y="150264"/>
                  </a:moveTo>
                  <a:lnTo>
                    <a:pt x="280238" y="150494"/>
                  </a:lnTo>
                  <a:lnTo>
                    <a:pt x="301543" y="150494"/>
                  </a:lnTo>
                  <a:lnTo>
                    <a:pt x="295562" y="150264"/>
                  </a:lnTo>
                  <a:close/>
                </a:path>
                <a:path w="809625" h="330200">
                  <a:moveTo>
                    <a:pt x="420344" y="5841"/>
                  </a:moveTo>
                  <a:lnTo>
                    <a:pt x="414629" y="5841"/>
                  </a:lnTo>
                  <a:lnTo>
                    <a:pt x="414629" y="150494"/>
                  </a:lnTo>
                  <a:lnTo>
                    <a:pt x="420344" y="150494"/>
                  </a:lnTo>
                  <a:lnTo>
                    <a:pt x="420344" y="58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0256" y="1106932"/>
            <a:ext cx="3082544" cy="12175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895"/>
              </a:lnSpc>
              <a:spcBef>
                <a:spcPts val="100"/>
              </a:spcBef>
            </a:pPr>
            <a:r>
              <a:rPr sz="3200" b="0" dirty="0">
                <a:latin typeface="Arial" panose="020B0604020202020204" pitchFamily="34" charset="0"/>
                <a:cs typeface="Arial" panose="020B0604020202020204" pitchFamily="34" charset="0"/>
              </a:rPr>
              <a:t>La perturbation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4895"/>
              </a:lnSpc>
            </a:pPr>
            <a:r>
              <a:rPr sz="3200" b="0" dirty="0">
                <a:latin typeface="Arial" panose="020B0604020202020204" pitchFamily="34" charset="0"/>
                <a:cs typeface="Arial" panose="020B0604020202020204" pitchFamily="34" charset="0"/>
              </a:rPr>
              <a:t>numérique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4959" y="3599433"/>
            <a:ext cx="2405380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35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École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fonction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publique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du </a:t>
            </a:r>
            <a:r>
              <a:rPr sz="1200" b="1" spc="-3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Canada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Armughan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mad</a:t>
            </a:r>
            <a:endParaRPr sz="1200" dirty="0">
              <a:latin typeface="Arial"/>
              <a:cs typeface="Arial"/>
            </a:endParaRPr>
          </a:p>
          <a:p>
            <a:pPr marL="12700" marR="337820">
              <a:lnSpc>
                <a:spcPct val="100000"/>
              </a:lnSpc>
              <a:spcBef>
                <a:spcPts val="72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Associé directeur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président, </a:t>
            </a:r>
            <a:r>
              <a:rPr sz="1200" spc="-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Solutions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numériques,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145" y="675894"/>
            <a:ext cx="2839720" cy="59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50" spc="170" dirty="0">
                <a:latin typeface="Calibri"/>
                <a:cs typeface="Calibri"/>
              </a:rPr>
              <a:t>INN</a:t>
            </a:r>
            <a:r>
              <a:rPr sz="3750" spc="165" dirty="0">
                <a:latin typeface="Calibri"/>
                <a:cs typeface="Calibri"/>
              </a:rPr>
              <a:t>O</a:t>
            </a:r>
            <a:r>
              <a:rPr sz="3750" spc="70" dirty="0">
                <a:latin typeface="Calibri"/>
                <a:cs typeface="Calibri"/>
              </a:rPr>
              <a:t>V</a:t>
            </a:r>
            <a:r>
              <a:rPr sz="3750" spc="25" dirty="0">
                <a:latin typeface="Calibri"/>
                <a:cs typeface="Calibri"/>
              </a:rPr>
              <a:t>A</a:t>
            </a:r>
            <a:r>
              <a:rPr sz="3750" spc="175" dirty="0">
                <a:latin typeface="Calibri"/>
                <a:cs typeface="Calibri"/>
              </a:rPr>
              <a:t>T</a:t>
            </a:r>
            <a:r>
              <a:rPr sz="3750" spc="185" dirty="0">
                <a:latin typeface="Calibri"/>
                <a:cs typeface="Calibri"/>
              </a:rPr>
              <a:t>I</a:t>
            </a:r>
            <a:r>
              <a:rPr sz="3750" spc="180" dirty="0">
                <a:latin typeface="Calibri"/>
                <a:cs typeface="Calibri"/>
              </a:rPr>
              <a:t>O</a:t>
            </a:r>
            <a:r>
              <a:rPr sz="3750" dirty="0">
                <a:latin typeface="Calibri"/>
                <a:cs typeface="Calibri"/>
              </a:rPr>
              <a:t>N</a:t>
            </a:r>
            <a:endParaRPr sz="37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11140" y="675894"/>
            <a:ext cx="3491865" cy="59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50" b="1" spc="220" dirty="0">
                <a:solidFill>
                  <a:srgbClr val="FFFFFF"/>
                </a:solidFill>
                <a:latin typeface="Calibri"/>
                <a:cs typeface="Calibri"/>
              </a:rPr>
              <a:t>PERTURBATION</a:t>
            </a:r>
            <a:endParaRPr sz="37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1994" y="2116327"/>
            <a:ext cx="2458085" cy="1793875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2700" marR="5080">
              <a:lnSpc>
                <a:spcPct val="74100"/>
              </a:lnSpc>
              <a:spcBef>
                <a:spcPts val="1215"/>
              </a:spcBef>
            </a:pPr>
            <a:r>
              <a:rPr sz="3600" spc="60" dirty="0">
                <a:solidFill>
                  <a:srgbClr val="FFFFFF"/>
                </a:solidFill>
                <a:latin typeface="Arial"/>
                <a:cs typeface="Arial"/>
              </a:rPr>
              <a:t>Faire</a:t>
            </a:r>
            <a:r>
              <a:rPr sz="3600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50" dirty="0">
                <a:solidFill>
                  <a:srgbClr val="FFFFFF"/>
                </a:solidFill>
                <a:latin typeface="Arial"/>
                <a:cs typeface="Arial"/>
              </a:rPr>
              <a:t>les </a:t>
            </a:r>
            <a:r>
              <a:rPr sz="36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60" dirty="0">
                <a:solidFill>
                  <a:srgbClr val="FFC000"/>
                </a:solidFill>
                <a:latin typeface="Arial"/>
                <a:cs typeface="Arial"/>
              </a:rPr>
              <a:t>mêmes </a:t>
            </a:r>
            <a:r>
              <a:rPr sz="3600" b="1" spc="6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3600" b="1" spc="70" dirty="0">
                <a:solidFill>
                  <a:srgbClr val="FFC000"/>
                </a:solidFill>
                <a:latin typeface="Arial"/>
                <a:cs typeface="Arial"/>
              </a:rPr>
              <a:t>choses</a:t>
            </a:r>
            <a:r>
              <a:rPr sz="3600" spc="7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3600" spc="35" dirty="0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sz="3600" spc="-9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60" dirty="0">
                <a:solidFill>
                  <a:srgbClr val="FFC000"/>
                </a:solidFill>
                <a:latin typeface="Arial"/>
                <a:cs typeface="Arial"/>
              </a:rPr>
              <a:t>mieux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2700" marR="5080">
              <a:lnSpc>
                <a:spcPct val="74100"/>
              </a:lnSpc>
              <a:spcBef>
                <a:spcPts val="1215"/>
              </a:spcBef>
            </a:pPr>
            <a:r>
              <a:rPr spc="60" dirty="0"/>
              <a:t>Faire</a:t>
            </a:r>
            <a:r>
              <a:rPr spc="135" dirty="0"/>
              <a:t> </a:t>
            </a:r>
            <a:r>
              <a:rPr spc="35" dirty="0"/>
              <a:t>de </a:t>
            </a:r>
            <a:r>
              <a:rPr spc="40" dirty="0"/>
              <a:t> </a:t>
            </a:r>
            <a:r>
              <a:rPr b="1" spc="70" dirty="0">
                <a:solidFill>
                  <a:srgbClr val="FFC000"/>
                </a:solidFill>
                <a:latin typeface="Arial"/>
                <a:cs typeface="Arial"/>
              </a:rPr>
              <a:t>nouvelles </a:t>
            </a:r>
            <a:r>
              <a:rPr b="1" spc="7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pc="65" dirty="0"/>
              <a:t>choses, </a:t>
            </a:r>
            <a:r>
              <a:rPr spc="50" dirty="0"/>
              <a:t>qui </a:t>
            </a:r>
            <a:r>
              <a:rPr spc="-985" dirty="0"/>
              <a:t> </a:t>
            </a:r>
            <a:r>
              <a:rPr spc="65" dirty="0"/>
              <a:t>rendent</a:t>
            </a:r>
            <a:r>
              <a:rPr spc="90" dirty="0"/>
              <a:t> </a:t>
            </a:r>
            <a:r>
              <a:rPr spc="50" dirty="0"/>
              <a:t>les </a:t>
            </a:r>
            <a:r>
              <a:rPr spc="-990" dirty="0"/>
              <a:t> </a:t>
            </a:r>
            <a:r>
              <a:rPr b="1" spc="70" dirty="0">
                <a:solidFill>
                  <a:srgbClr val="FFC000"/>
                </a:solidFill>
                <a:latin typeface="Arial"/>
                <a:cs typeface="Arial"/>
              </a:rPr>
              <a:t>anciennes </a:t>
            </a:r>
            <a:r>
              <a:rPr b="1" spc="-99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b="1" spc="70" dirty="0">
                <a:solidFill>
                  <a:srgbClr val="FFC000"/>
                </a:solidFill>
                <a:latin typeface="Arial"/>
                <a:cs typeface="Arial"/>
              </a:rPr>
              <a:t>obsolètes</a:t>
            </a:r>
            <a:r>
              <a:rPr spc="70" dirty="0"/>
              <a:t>.</a:t>
            </a:r>
          </a:p>
        </p:txBody>
      </p:sp>
      <p:sp>
        <p:nvSpPr>
          <p:cNvPr id="6" name="object 6"/>
          <p:cNvSpPr/>
          <p:nvPr/>
        </p:nvSpPr>
        <p:spPr>
          <a:xfrm>
            <a:off x="3877818" y="848867"/>
            <a:ext cx="982344" cy="505459"/>
          </a:xfrm>
          <a:custGeom>
            <a:avLst/>
            <a:gdLst/>
            <a:ahLst/>
            <a:cxnLst/>
            <a:rect l="l" t="t" r="r" b="b"/>
            <a:pathLst>
              <a:path w="982345" h="505459">
                <a:moveTo>
                  <a:pt x="982091" y="444754"/>
                </a:moveTo>
                <a:lnTo>
                  <a:pt x="797433" y="300228"/>
                </a:lnTo>
                <a:lnTo>
                  <a:pt x="685927" y="212979"/>
                </a:lnTo>
                <a:lnTo>
                  <a:pt x="413639" y="0"/>
                </a:lnTo>
                <a:lnTo>
                  <a:pt x="410337" y="212979"/>
                </a:lnTo>
                <a:lnTo>
                  <a:pt x="0" y="88646"/>
                </a:lnTo>
                <a:lnTo>
                  <a:pt x="81407" y="152400"/>
                </a:lnTo>
                <a:lnTo>
                  <a:pt x="548259" y="505206"/>
                </a:lnTo>
                <a:lnTo>
                  <a:pt x="548259" y="300228"/>
                </a:lnTo>
                <a:lnTo>
                  <a:pt x="982091" y="4447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373"/>
                </a:lnTo>
                <a:lnTo>
                  <a:pt x="9144000" y="5143373"/>
                </a:lnTo>
                <a:lnTo>
                  <a:pt x="9144000" y="0"/>
                </a:lnTo>
                <a:close/>
              </a:path>
            </a:pathLst>
          </a:custGeom>
          <a:solidFill>
            <a:srgbClr val="130F4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2217" y="1601724"/>
            <a:ext cx="2574035" cy="187223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73802" y="1330452"/>
            <a:ext cx="3330702" cy="2414016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924300" y="2285237"/>
            <a:ext cx="981710" cy="505459"/>
          </a:xfrm>
          <a:custGeom>
            <a:avLst/>
            <a:gdLst/>
            <a:ahLst/>
            <a:cxnLst/>
            <a:rect l="l" t="t" r="r" b="b"/>
            <a:pathLst>
              <a:path w="981710" h="505460">
                <a:moveTo>
                  <a:pt x="981329" y="444754"/>
                </a:moveTo>
                <a:lnTo>
                  <a:pt x="796798" y="300228"/>
                </a:lnTo>
                <a:lnTo>
                  <a:pt x="685292" y="212979"/>
                </a:lnTo>
                <a:lnTo>
                  <a:pt x="413385" y="0"/>
                </a:lnTo>
                <a:lnTo>
                  <a:pt x="409956" y="212979"/>
                </a:lnTo>
                <a:lnTo>
                  <a:pt x="0" y="88646"/>
                </a:lnTo>
                <a:lnTo>
                  <a:pt x="81280" y="152400"/>
                </a:lnTo>
                <a:lnTo>
                  <a:pt x="547751" y="505206"/>
                </a:lnTo>
                <a:lnTo>
                  <a:pt x="547751" y="300228"/>
                </a:lnTo>
                <a:lnTo>
                  <a:pt x="981329" y="4447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373"/>
                </a:lnTo>
                <a:lnTo>
                  <a:pt x="9144000" y="5143373"/>
                </a:lnTo>
                <a:lnTo>
                  <a:pt x="9144000" y="0"/>
                </a:lnTo>
                <a:close/>
              </a:path>
            </a:pathLst>
          </a:custGeom>
          <a:solidFill>
            <a:srgbClr val="130F4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915924"/>
            <a:ext cx="8138159" cy="3796665"/>
            <a:chOff x="0" y="915924"/>
            <a:chExt cx="8138159" cy="3796665"/>
          </a:xfrm>
        </p:grpSpPr>
        <p:sp>
          <p:nvSpPr>
            <p:cNvPr id="4" name="object 4"/>
            <p:cNvSpPr/>
            <p:nvPr/>
          </p:nvSpPr>
          <p:spPr>
            <a:xfrm>
              <a:off x="1120902" y="3174491"/>
              <a:ext cx="6788784" cy="1255395"/>
            </a:xfrm>
            <a:custGeom>
              <a:avLst/>
              <a:gdLst/>
              <a:ahLst/>
              <a:cxnLst/>
              <a:rect l="l" t="t" r="r" b="b"/>
              <a:pathLst>
                <a:path w="6788784" h="1255395">
                  <a:moveTo>
                    <a:pt x="0" y="1255001"/>
                  </a:moveTo>
                  <a:lnTo>
                    <a:pt x="6753225" y="6476"/>
                  </a:lnTo>
                  <a:lnTo>
                    <a:pt x="6788404" y="0"/>
                  </a:lnTo>
                </a:path>
              </a:pathLst>
            </a:custGeom>
            <a:ln w="157060">
              <a:solidFill>
                <a:srgbClr val="FF3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49361" y="3048762"/>
              <a:ext cx="288925" cy="264795"/>
            </a:xfrm>
            <a:custGeom>
              <a:avLst/>
              <a:gdLst/>
              <a:ahLst/>
              <a:cxnLst/>
              <a:rect l="l" t="t" r="r" b="b"/>
              <a:pathLst>
                <a:path w="288925" h="264795">
                  <a:moveTo>
                    <a:pt x="0" y="0"/>
                  </a:moveTo>
                  <a:lnTo>
                    <a:pt x="48768" y="264287"/>
                  </a:lnTo>
                  <a:lnTo>
                    <a:pt x="288544" y="83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20699" y="4567046"/>
              <a:ext cx="6851015" cy="3810"/>
            </a:xfrm>
            <a:custGeom>
              <a:avLst/>
              <a:gdLst/>
              <a:ahLst/>
              <a:cxnLst/>
              <a:rect l="l" t="t" r="r" b="b"/>
              <a:pathLst>
                <a:path w="6851015" h="3810">
                  <a:moveTo>
                    <a:pt x="0" y="0"/>
                  </a:moveTo>
                  <a:lnTo>
                    <a:pt x="6851015" y="3670"/>
                  </a:lnTo>
                </a:path>
              </a:pathLst>
            </a:custGeom>
            <a:ln w="1047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71079" y="4477131"/>
              <a:ext cx="153035" cy="182880"/>
            </a:xfrm>
            <a:custGeom>
              <a:avLst/>
              <a:gdLst/>
              <a:ahLst/>
              <a:cxnLst/>
              <a:rect l="l" t="t" r="r" b="b"/>
              <a:pathLst>
                <a:path w="153034" h="182879">
                  <a:moveTo>
                    <a:pt x="0" y="182651"/>
                  </a:moveTo>
                  <a:lnTo>
                    <a:pt x="153035" y="91325"/>
                  </a:lnTo>
                  <a:lnTo>
                    <a:pt x="0" y="0"/>
                  </a:lnTo>
                </a:path>
              </a:pathLst>
            </a:custGeom>
            <a:ln w="1047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71079" y="4516215"/>
              <a:ext cx="153035" cy="104775"/>
            </a:xfrm>
            <a:custGeom>
              <a:avLst/>
              <a:gdLst/>
              <a:ahLst/>
              <a:cxnLst/>
              <a:rect l="l" t="t" r="r" b="b"/>
              <a:pathLst>
                <a:path w="153034" h="104775">
                  <a:moveTo>
                    <a:pt x="0" y="104711"/>
                  </a:moveTo>
                  <a:lnTo>
                    <a:pt x="153035" y="104711"/>
                  </a:lnTo>
                  <a:lnTo>
                    <a:pt x="153035" y="0"/>
                  </a:lnTo>
                  <a:lnTo>
                    <a:pt x="0" y="0"/>
                  </a:lnTo>
                  <a:lnTo>
                    <a:pt x="0" y="1047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15924"/>
              <a:ext cx="8084058" cy="368427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843783" y="3576828"/>
              <a:ext cx="854710" cy="507365"/>
            </a:xfrm>
            <a:custGeom>
              <a:avLst/>
              <a:gdLst/>
              <a:ahLst/>
              <a:cxnLst/>
              <a:rect l="l" t="t" r="r" b="b"/>
              <a:pathLst>
                <a:path w="854710" h="507364">
                  <a:moveTo>
                    <a:pt x="0" y="0"/>
                  </a:moveTo>
                  <a:lnTo>
                    <a:pt x="840359" y="498843"/>
                  </a:lnTo>
                  <a:lnTo>
                    <a:pt x="854710" y="507314"/>
                  </a:lnTo>
                </a:path>
              </a:pathLst>
            </a:custGeom>
            <a:ln w="732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40073" y="4025646"/>
              <a:ext cx="140335" cy="139700"/>
            </a:xfrm>
            <a:custGeom>
              <a:avLst/>
              <a:gdLst/>
              <a:ahLst/>
              <a:cxnLst/>
              <a:rect l="l" t="t" r="r" b="b"/>
              <a:pathLst>
                <a:path w="140335" h="139700">
                  <a:moveTo>
                    <a:pt x="93472" y="0"/>
                  </a:moveTo>
                  <a:lnTo>
                    <a:pt x="0" y="92913"/>
                  </a:lnTo>
                  <a:lnTo>
                    <a:pt x="140081" y="139369"/>
                  </a:lnTo>
                  <a:lnTo>
                    <a:pt x="934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66359" y="2830830"/>
              <a:ext cx="1129665" cy="402590"/>
            </a:xfrm>
            <a:custGeom>
              <a:avLst/>
              <a:gdLst/>
              <a:ahLst/>
              <a:cxnLst/>
              <a:rect l="l" t="t" r="r" b="b"/>
              <a:pathLst>
                <a:path w="1129664" h="402589">
                  <a:moveTo>
                    <a:pt x="0" y="0"/>
                  </a:moveTo>
                  <a:lnTo>
                    <a:pt x="1113282" y="396621"/>
                  </a:lnTo>
                  <a:lnTo>
                    <a:pt x="1129157" y="402336"/>
                  </a:lnTo>
                </a:path>
              </a:pathLst>
            </a:custGeom>
            <a:ln w="732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50685" y="3166872"/>
              <a:ext cx="147320" cy="118745"/>
            </a:xfrm>
            <a:custGeom>
              <a:avLst/>
              <a:gdLst/>
              <a:ahLst/>
              <a:cxnLst/>
              <a:rect l="l" t="t" r="r" b="b"/>
              <a:pathLst>
                <a:path w="147320" h="118745">
                  <a:moveTo>
                    <a:pt x="59562" y="0"/>
                  </a:moveTo>
                  <a:lnTo>
                    <a:pt x="0" y="117602"/>
                  </a:lnTo>
                  <a:lnTo>
                    <a:pt x="147065" y="118618"/>
                  </a:lnTo>
                  <a:lnTo>
                    <a:pt x="595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558538" y="1117346"/>
            <a:ext cx="2077085" cy="8775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0" spc="110" dirty="0">
                <a:latin typeface="Tahoma"/>
                <a:cs typeface="Tahoma"/>
              </a:rPr>
              <a:t>Chaos</a:t>
            </a:r>
            <a:r>
              <a:rPr sz="2800" b="0" spc="254" dirty="0">
                <a:latin typeface="Tahoma"/>
                <a:cs typeface="Tahoma"/>
              </a:rPr>
              <a:t> </a:t>
            </a:r>
            <a:r>
              <a:rPr sz="2800" b="0" spc="65" dirty="0">
                <a:latin typeface="Tahoma"/>
                <a:cs typeface="Tahoma"/>
              </a:rPr>
              <a:t>et </a:t>
            </a:r>
            <a:r>
              <a:rPr sz="2800" b="0" spc="70" dirty="0">
                <a:latin typeface="Tahoma"/>
                <a:cs typeface="Tahoma"/>
              </a:rPr>
              <a:t> </a:t>
            </a:r>
            <a:r>
              <a:rPr sz="2800" b="0" spc="135" dirty="0">
                <a:latin typeface="Tahoma"/>
                <a:cs typeface="Tahoma"/>
              </a:rPr>
              <a:t>é</a:t>
            </a:r>
            <a:r>
              <a:rPr sz="2800" b="0" spc="140" dirty="0">
                <a:latin typeface="Tahoma"/>
                <a:cs typeface="Tahoma"/>
              </a:rPr>
              <a:t>tonn</a:t>
            </a:r>
            <a:r>
              <a:rPr sz="2800" b="0" spc="135" dirty="0">
                <a:latin typeface="Tahoma"/>
                <a:cs typeface="Tahoma"/>
              </a:rPr>
              <a:t>e</a:t>
            </a:r>
            <a:r>
              <a:rPr sz="2800" b="0" spc="140" dirty="0">
                <a:latin typeface="Tahoma"/>
                <a:cs typeface="Tahoma"/>
              </a:rPr>
              <a:t>m</a:t>
            </a:r>
            <a:r>
              <a:rPr sz="2800" b="0" spc="135" dirty="0">
                <a:latin typeface="Tahoma"/>
                <a:cs typeface="Tahoma"/>
              </a:rPr>
              <a:t>e</a:t>
            </a:r>
            <a:r>
              <a:rPr sz="2800" b="0" spc="140" dirty="0">
                <a:latin typeface="Tahoma"/>
                <a:cs typeface="Tahoma"/>
              </a:rPr>
              <a:t>n</a:t>
            </a:r>
            <a:r>
              <a:rPr sz="2800" b="0" spc="-5" dirty="0">
                <a:latin typeface="Tahoma"/>
                <a:cs typeface="Tahoma"/>
              </a:rPr>
              <a:t>t</a:t>
            </a:r>
            <a:endParaRPr sz="28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492931" y="1464494"/>
            <a:ext cx="883919" cy="468630"/>
            <a:chOff x="6492931" y="1464494"/>
            <a:chExt cx="883919" cy="468630"/>
          </a:xfrm>
        </p:grpSpPr>
        <p:sp>
          <p:nvSpPr>
            <p:cNvPr id="16" name="object 16"/>
            <p:cNvSpPr/>
            <p:nvPr/>
          </p:nvSpPr>
          <p:spPr>
            <a:xfrm>
              <a:off x="6529577" y="1501139"/>
              <a:ext cx="765810" cy="350520"/>
            </a:xfrm>
            <a:custGeom>
              <a:avLst/>
              <a:gdLst/>
              <a:ahLst/>
              <a:cxnLst/>
              <a:rect l="l" t="t" r="r" b="b"/>
              <a:pathLst>
                <a:path w="765809" h="350519">
                  <a:moveTo>
                    <a:pt x="0" y="0"/>
                  </a:moveTo>
                  <a:lnTo>
                    <a:pt x="752729" y="344551"/>
                  </a:lnTo>
                  <a:lnTo>
                    <a:pt x="765556" y="350393"/>
                  </a:lnTo>
                </a:path>
              </a:pathLst>
            </a:custGeom>
            <a:ln w="732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36713" y="1793747"/>
              <a:ext cx="140335" cy="139700"/>
            </a:xfrm>
            <a:custGeom>
              <a:avLst/>
              <a:gdLst/>
              <a:ahLst/>
              <a:cxnLst/>
              <a:rect l="l" t="t" r="r" b="b"/>
              <a:pathLst>
                <a:path w="140334" h="139700">
                  <a:moveTo>
                    <a:pt x="93472" y="0"/>
                  </a:moveTo>
                  <a:lnTo>
                    <a:pt x="0" y="92964"/>
                  </a:lnTo>
                  <a:lnTo>
                    <a:pt x="140081" y="139319"/>
                  </a:lnTo>
                  <a:lnTo>
                    <a:pt x="934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188974" y="2392679"/>
            <a:ext cx="4229735" cy="1174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36165" marR="5080">
              <a:lnSpc>
                <a:spcPct val="100000"/>
              </a:lnSpc>
              <a:spcBef>
                <a:spcPts val="95"/>
              </a:spcBef>
            </a:pPr>
            <a:r>
              <a:rPr sz="2800" spc="90" dirty="0">
                <a:solidFill>
                  <a:srgbClr val="FFFFFF"/>
                </a:solidFill>
                <a:latin typeface="Tahoma"/>
                <a:cs typeface="Tahoma"/>
              </a:rPr>
              <a:t>Moment</a:t>
            </a:r>
            <a:r>
              <a:rPr sz="2800" spc="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95" dirty="0">
                <a:solidFill>
                  <a:srgbClr val="FFFFFF"/>
                </a:solidFill>
                <a:latin typeface="Tahoma"/>
                <a:cs typeface="Tahoma"/>
              </a:rPr>
              <a:t>l'iPhone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ts val="2330"/>
              </a:lnSpc>
            </a:pPr>
            <a:r>
              <a:rPr sz="2600" spc="95" dirty="0">
                <a:solidFill>
                  <a:srgbClr val="FFFFFF"/>
                </a:solidFill>
                <a:latin typeface="Tahoma"/>
                <a:cs typeface="Tahoma"/>
              </a:rPr>
              <a:t>Déception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42847" y="4741164"/>
            <a:ext cx="70485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FFFFFF"/>
                </a:solidFill>
                <a:latin typeface="Calibri"/>
                <a:cs typeface="Calibri"/>
              </a:rPr>
              <a:t>Source:</a:t>
            </a:r>
            <a:r>
              <a:rPr sz="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Calibri"/>
                <a:cs typeface="Calibri"/>
              </a:rPr>
              <a:t>Pascal</a:t>
            </a:r>
            <a:r>
              <a:rPr sz="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Calibri"/>
                <a:cs typeface="Calibri"/>
              </a:rPr>
              <a:t>Finette</a:t>
            </a:r>
            <a:endParaRPr sz="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552950"/>
              <a:ext cx="9144000" cy="590550"/>
            </a:xfrm>
            <a:custGeom>
              <a:avLst/>
              <a:gdLst/>
              <a:ahLst/>
              <a:cxnLst/>
              <a:rect l="l" t="t" r="r" b="b"/>
              <a:pathLst>
                <a:path w="9144000" h="590550">
                  <a:moveTo>
                    <a:pt x="9144000" y="0"/>
                  </a:moveTo>
                  <a:lnTo>
                    <a:pt x="0" y="0"/>
                  </a:lnTo>
                  <a:lnTo>
                    <a:pt x="0" y="590550"/>
                  </a:lnTo>
                  <a:lnTo>
                    <a:pt x="9144000" y="59055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256A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1129" y="4621021"/>
            <a:ext cx="673417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0" dirty="0">
                <a:latin typeface="Arial"/>
                <a:cs typeface="Arial"/>
              </a:rPr>
              <a:t>DE</a:t>
            </a:r>
            <a:r>
              <a:rPr sz="2700" b="0" spc="-5" dirty="0">
                <a:latin typeface="Arial"/>
                <a:cs typeface="Arial"/>
              </a:rPr>
              <a:t> NOUVELLES EXPÉRIENCES</a:t>
            </a:r>
            <a:r>
              <a:rPr sz="2700" b="0" spc="-10" dirty="0">
                <a:latin typeface="Arial"/>
                <a:cs typeface="Arial"/>
              </a:rPr>
              <a:t> </a:t>
            </a:r>
            <a:r>
              <a:rPr sz="2700" b="0" spc="-30" dirty="0">
                <a:solidFill>
                  <a:srgbClr val="0091DA"/>
                </a:solidFill>
                <a:latin typeface="Arial"/>
                <a:cs typeface="Arial"/>
              </a:rPr>
              <a:t>D'ACHAT</a:t>
            </a:r>
            <a:endParaRPr sz="27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99169" y="4774691"/>
            <a:ext cx="363220" cy="147320"/>
          </a:xfrm>
          <a:custGeom>
            <a:avLst/>
            <a:gdLst/>
            <a:ahLst/>
            <a:cxnLst/>
            <a:rect l="l" t="t" r="r" b="b"/>
            <a:pathLst>
              <a:path w="363220" h="147320">
                <a:moveTo>
                  <a:pt x="284480" y="114820"/>
                </a:moveTo>
                <a:lnTo>
                  <a:pt x="261493" y="114820"/>
                </a:lnTo>
                <a:lnTo>
                  <a:pt x="261254" y="121552"/>
                </a:lnTo>
                <a:lnTo>
                  <a:pt x="290240" y="146762"/>
                </a:lnTo>
                <a:lnTo>
                  <a:pt x="297307" y="147066"/>
                </a:lnTo>
                <a:lnTo>
                  <a:pt x="306173" y="146823"/>
                </a:lnTo>
                <a:lnTo>
                  <a:pt x="315277" y="146096"/>
                </a:lnTo>
                <a:lnTo>
                  <a:pt x="324381" y="144885"/>
                </a:lnTo>
                <a:lnTo>
                  <a:pt x="333248" y="143192"/>
                </a:lnTo>
                <a:lnTo>
                  <a:pt x="336365" y="131584"/>
                </a:lnTo>
                <a:lnTo>
                  <a:pt x="303784" y="131584"/>
                </a:lnTo>
                <a:lnTo>
                  <a:pt x="295892" y="130597"/>
                </a:lnTo>
                <a:lnTo>
                  <a:pt x="289798" y="127555"/>
                </a:lnTo>
                <a:lnTo>
                  <a:pt x="285871" y="122337"/>
                </a:lnTo>
                <a:lnTo>
                  <a:pt x="284480" y="114820"/>
                </a:lnTo>
                <a:close/>
              </a:path>
              <a:path w="363220" h="147320">
                <a:moveTo>
                  <a:pt x="101219" y="0"/>
                </a:moveTo>
                <a:lnTo>
                  <a:pt x="20447" y="0"/>
                </a:lnTo>
                <a:lnTo>
                  <a:pt x="20447" y="76111"/>
                </a:lnTo>
                <a:lnTo>
                  <a:pt x="0" y="145770"/>
                </a:lnTo>
                <a:lnTo>
                  <a:pt x="17907" y="145770"/>
                </a:lnTo>
                <a:lnTo>
                  <a:pt x="26924" y="114820"/>
                </a:lnTo>
                <a:lnTo>
                  <a:pt x="362712" y="114820"/>
                </a:lnTo>
                <a:lnTo>
                  <a:pt x="362712" y="112229"/>
                </a:lnTo>
                <a:lnTo>
                  <a:pt x="50038" y="112229"/>
                </a:lnTo>
                <a:lnTo>
                  <a:pt x="47371" y="105778"/>
                </a:lnTo>
                <a:lnTo>
                  <a:pt x="53773" y="99339"/>
                </a:lnTo>
                <a:lnTo>
                  <a:pt x="32004" y="99339"/>
                </a:lnTo>
                <a:lnTo>
                  <a:pt x="41021" y="67081"/>
                </a:lnTo>
                <a:lnTo>
                  <a:pt x="23114" y="67081"/>
                </a:lnTo>
                <a:lnTo>
                  <a:pt x="23114" y="2578"/>
                </a:lnTo>
                <a:lnTo>
                  <a:pt x="101219" y="2578"/>
                </a:lnTo>
                <a:lnTo>
                  <a:pt x="101219" y="0"/>
                </a:lnTo>
                <a:close/>
              </a:path>
              <a:path w="363220" h="147320">
                <a:moveTo>
                  <a:pt x="51308" y="114820"/>
                </a:moveTo>
                <a:lnTo>
                  <a:pt x="29464" y="114820"/>
                </a:lnTo>
                <a:lnTo>
                  <a:pt x="44831" y="145770"/>
                </a:lnTo>
                <a:lnTo>
                  <a:pt x="66675" y="145770"/>
                </a:lnTo>
                <a:lnTo>
                  <a:pt x="51308" y="114820"/>
                </a:lnTo>
                <a:close/>
              </a:path>
              <a:path w="363220" h="147320">
                <a:moveTo>
                  <a:pt x="103759" y="114820"/>
                </a:moveTo>
                <a:lnTo>
                  <a:pt x="84582" y="114820"/>
                </a:lnTo>
                <a:lnTo>
                  <a:pt x="75565" y="145770"/>
                </a:lnTo>
                <a:lnTo>
                  <a:pt x="94869" y="145770"/>
                </a:lnTo>
                <a:lnTo>
                  <a:pt x="103759" y="114820"/>
                </a:lnTo>
                <a:close/>
              </a:path>
              <a:path w="363220" h="147320">
                <a:moveTo>
                  <a:pt x="172974" y="114820"/>
                </a:moveTo>
                <a:lnTo>
                  <a:pt x="152527" y="114820"/>
                </a:lnTo>
                <a:lnTo>
                  <a:pt x="143510" y="145770"/>
                </a:lnTo>
                <a:lnTo>
                  <a:pt x="164084" y="145770"/>
                </a:lnTo>
                <a:lnTo>
                  <a:pt x="172974" y="114820"/>
                </a:lnTo>
                <a:close/>
              </a:path>
              <a:path w="363220" h="147320">
                <a:moveTo>
                  <a:pt x="217932" y="114820"/>
                </a:moveTo>
                <a:lnTo>
                  <a:pt x="181991" y="114820"/>
                </a:lnTo>
                <a:lnTo>
                  <a:pt x="181991" y="145770"/>
                </a:lnTo>
                <a:lnTo>
                  <a:pt x="198628" y="145770"/>
                </a:lnTo>
                <a:lnTo>
                  <a:pt x="217932" y="114820"/>
                </a:lnTo>
                <a:close/>
              </a:path>
              <a:path w="363220" h="147320">
                <a:moveTo>
                  <a:pt x="249936" y="114820"/>
                </a:moveTo>
                <a:lnTo>
                  <a:pt x="230759" y="114820"/>
                </a:lnTo>
                <a:lnTo>
                  <a:pt x="224282" y="145770"/>
                </a:lnTo>
                <a:lnTo>
                  <a:pt x="243459" y="145770"/>
                </a:lnTo>
                <a:lnTo>
                  <a:pt x="249936" y="114820"/>
                </a:lnTo>
                <a:close/>
              </a:path>
              <a:path w="363220" h="147320">
                <a:moveTo>
                  <a:pt x="340868" y="114820"/>
                </a:moveTo>
                <a:lnTo>
                  <a:pt x="319151" y="114820"/>
                </a:lnTo>
                <a:lnTo>
                  <a:pt x="315341" y="130289"/>
                </a:lnTo>
                <a:lnTo>
                  <a:pt x="311404" y="131584"/>
                </a:lnTo>
                <a:lnTo>
                  <a:pt x="336365" y="131584"/>
                </a:lnTo>
                <a:lnTo>
                  <a:pt x="340868" y="114820"/>
                </a:lnTo>
                <a:close/>
              </a:path>
              <a:path w="363220" h="147320">
                <a:moveTo>
                  <a:pt x="101219" y="2578"/>
                </a:moveTo>
                <a:lnTo>
                  <a:pt x="97409" y="2578"/>
                </a:lnTo>
                <a:lnTo>
                  <a:pt x="97409" y="70954"/>
                </a:lnTo>
                <a:lnTo>
                  <a:pt x="96139" y="74828"/>
                </a:lnTo>
                <a:lnTo>
                  <a:pt x="85852" y="110947"/>
                </a:lnTo>
                <a:lnTo>
                  <a:pt x="85852" y="112229"/>
                </a:lnTo>
                <a:lnTo>
                  <a:pt x="133350" y="112229"/>
                </a:lnTo>
                <a:lnTo>
                  <a:pt x="140275" y="108626"/>
                </a:lnTo>
                <a:lnTo>
                  <a:pt x="145796" y="103689"/>
                </a:lnTo>
                <a:lnTo>
                  <a:pt x="146975" y="101917"/>
                </a:lnTo>
                <a:lnTo>
                  <a:pt x="108966" y="101917"/>
                </a:lnTo>
                <a:lnTo>
                  <a:pt x="111506" y="92887"/>
                </a:lnTo>
                <a:lnTo>
                  <a:pt x="111506" y="89014"/>
                </a:lnTo>
                <a:lnTo>
                  <a:pt x="114046" y="79984"/>
                </a:lnTo>
                <a:lnTo>
                  <a:pt x="153289" y="79984"/>
                </a:lnTo>
                <a:lnTo>
                  <a:pt x="152527" y="76111"/>
                </a:lnTo>
                <a:lnTo>
                  <a:pt x="149987" y="72237"/>
                </a:lnTo>
                <a:lnTo>
                  <a:pt x="145248" y="68715"/>
                </a:lnTo>
                <a:lnTo>
                  <a:pt x="139223" y="67244"/>
                </a:lnTo>
                <a:lnTo>
                  <a:pt x="135039" y="67081"/>
                </a:lnTo>
                <a:lnTo>
                  <a:pt x="101219" y="67081"/>
                </a:lnTo>
                <a:lnTo>
                  <a:pt x="101219" y="2578"/>
                </a:lnTo>
                <a:close/>
              </a:path>
              <a:path w="363220" h="147320">
                <a:moveTo>
                  <a:pt x="275590" y="0"/>
                </a:moveTo>
                <a:lnTo>
                  <a:pt x="194818" y="0"/>
                </a:lnTo>
                <a:lnTo>
                  <a:pt x="194818" y="67081"/>
                </a:lnTo>
                <a:lnTo>
                  <a:pt x="166624" y="67081"/>
                </a:lnTo>
                <a:lnTo>
                  <a:pt x="153797" y="112229"/>
                </a:lnTo>
                <a:lnTo>
                  <a:pt x="172974" y="112229"/>
                </a:lnTo>
                <a:lnTo>
                  <a:pt x="180721" y="83858"/>
                </a:lnTo>
                <a:lnTo>
                  <a:pt x="197358" y="83858"/>
                </a:lnTo>
                <a:lnTo>
                  <a:pt x="197358" y="2578"/>
                </a:lnTo>
                <a:lnTo>
                  <a:pt x="275590" y="2578"/>
                </a:lnTo>
                <a:lnTo>
                  <a:pt x="275590" y="0"/>
                </a:lnTo>
                <a:close/>
              </a:path>
              <a:path w="363220" h="147320">
                <a:moveTo>
                  <a:pt x="197358" y="83858"/>
                </a:moveTo>
                <a:lnTo>
                  <a:pt x="180721" y="83858"/>
                </a:lnTo>
                <a:lnTo>
                  <a:pt x="181991" y="112229"/>
                </a:lnTo>
                <a:lnTo>
                  <a:pt x="197358" y="112229"/>
                </a:lnTo>
                <a:lnTo>
                  <a:pt x="197358" y="83858"/>
                </a:lnTo>
                <a:close/>
              </a:path>
              <a:path w="363220" h="147320">
                <a:moveTo>
                  <a:pt x="260223" y="67081"/>
                </a:moveTo>
                <a:lnTo>
                  <a:pt x="228092" y="67081"/>
                </a:lnTo>
                <a:lnTo>
                  <a:pt x="199898" y="112229"/>
                </a:lnTo>
                <a:lnTo>
                  <a:pt x="219202" y="112229"/>
                </a:lnTo>
                <a:lnTo>
                  <a:pt x="237109" y="85140"/>
                </a:lnTo>
                <a:lnTo>
                  <a:pt x="256108" y="85140"/>
                </a:lnTo>
                <a:lnTo>
                  <a:pt x="260223" y="67081"/>
                </a:lnTo>
                <a:close/>
              </a:path>
              <a:path w="363220" h="147320">
                <a:moveTo>
                  <a:pt x="256108" y="85140"/>
                </a:moveTo>
                <a:lnTo>
                  <a:pt x="237109" y="85140"/>
                </a:lnTo>
                <a:lnTo>
                  <a:pt x="230759" y="112229"/>
                </a:lnTo>
                <a:lnTo>
                  <a:pt x="249936" y="112229"/>
                </a:lnTo>
                <a:lnTo>
                  <a:pt x="256108" y="85140"/>
                </a:lnTo>
                <a:close/>
              </a:path>
              <a:path w="363220" h="147320">
                <a:moveTo>
                  <a:pt x="275590" y="2578"/>
                </a:moveTo>
                <a:lnTo>
                  <a:pt x="273050" y="2578"/>
                </a:lnTo>
                <a:lnTo>
                  <a:pt x="273050" y="83858"/>
                </a:lnTo>
                <a:lnTo>
                  <a:pt x="267843" y="91592"/>
                </a:lnTo>
                <a:lnTo>
                  <a:pt x="264033" y="99339"/>
                </a:lnTo>
                <a:lnTo>
                  <a:pt x="262763" y="105778"/>
                </a:lnTo>
                <a:lnTo>
                  <a:pt x="261493" y="107073"/>
                </a:lnTo>
                <a:lnTo>
                  <a:pt x="261493" y="112229"/>
                </a:lnTo>
                <a:lnTo>
                  <a:pt x="284480" y="112229"/>
                </a:lnTo>
                <a:lnTo>
                  <a:pt x="284480" y="109651"/>
                </a:lnTo>
                <a:lnTo>
                  <a:pt x="285750" y="108369"/>
                </a:lnTo>
                <a:lnTo>
                  <a:pt x="285750" y="104495"/>
                </a:lnTo>
                <a:lnTo>
                  <a:pt x="289635" y="94819"/>
                </a:lnTo>
                <a:lnTo>
                  <a:pt x="295402" y="86112"/>
                </a:lnTo>
                <a:lnTo>
                  <a:pt x="302878" y="79984"/>
                </a:lnTo>
                <a:lnTo>
                  <a:pt x="275590" y="79984"/>
                </a:lnTo>
                <a:lnTo>
                  <a:pt x="275590" y="2578"/>
                </a:lnTo>
                <a:close/>
              </a:path>
              <a:path w="363220" h="147320">
                <a:moveTo>
                  <a:pt x="344805" y="99339"/>
                </a:moveTo>
                <a:lnTo>
                  <a:pt x="306324" y="99339"/>
                </a:lnTo>
                <a:lnTo>
                  <a:pt x="303784" y="112229"/>
                </a:lnTo>
                <a:lnTo>
                  <a:pt x="340868" y="112229"/>
                </a:lnTo>
                <a:lnTo>
                  <a:pt x="344805" y="99339"/>
                </a:lnTo>
                <a:close/>
              </a:path>
              <a:path w="363220" h="147320">
                <a:moveTo>
                  <a:pt x="362712" y="2578"/>
                </a:moveTo>
                <a:lnTo>
                  <a:pt x="360172" y="2578"/>
                </a:lnTo>
                <a:lnTo>
                  <a:pt x="360172" y="112229"/>
                </a:lnTo>
                <a:lnTo>
                  <a:pt x="362712" y="112229"/>
                </a:lnTo>
                <a:lnTo>
                  <a:pt x="362712" y="2578"/>
                </a:lnTo>
                <a:close/>
              </a:path>
              <a:path w="363220" h="147320">
                <a:moveTo>
                  <a:pt x="153289" y="79984"/>
                </a:moveTo>
                <a:lnTo>
                  <a:pt x="131953" y="79984"/>
                </a:lnTo>
                <a:lnTo>
                  <a:pt x="133350" y="81267"/>
                </a:lnTo>
                <a:lnTo>
                  <a:pt x="134620" y="83858"/>
                </a:lnTo>
                <a:lnTo>
                  <a:pt x="134620" y="86436"/>
                </a:lnTo>
                <a:lnTo>
                  <a:pt x="133350" y="90309"/>
                </a:lnTo>
                <a:lnTo>
                  <a:pt x="130683" y="96748"/>
                </a:lnTo>
                <a:lnTo>
                  <a:pt x="128143" y="100622"/>
                </a:lnTo>
                <a:lnTo>
                  <a:pt x="119253" y="101917"/>
                </a:lnTo>
                <a:lnTo>
                  <a:pt x="146975" y="101917"/>
                </a:lnTo>
                <a:lnTo>
                  <a:pt x="149887" y="97542"/>
                </a:lnTo>
                <a:lnTo>
                  <a:pt x="152527" y="90309"/>
                </a:lnTo>
                <a:lnTo>
                  <a:pt x="153797" y="82562"/>
                </a:lnTo>
                <a:lnTo>
                  <a:pt x="153289" y="79984"/>
                </a:lnTo>
                <a:close/>
              </a:path>
              <a:path w="363220" h="147320">
                <a:moveTo>
                  <a:pt x="85852" y="67081"/>
                </a:moveTo>
                <a:lnTo>
                  <a:pt x="61468" y="67081"/>
                </a:lnTo>
                <a:lnTo>
                  <a:pt x="32004" y="99339"/>
                </a:lnTo>
                <a:lnTo>
                  <a:pt x="53773" y="99339"/>
                </a:lnTo>
                <a:lnTo>
                  <a:pt x="85852" y="67081"/>
                </a:lnTo>
                <a:close/>
              </a:path>
              <a:path w="363220" h="147320">
                <a:moveTo>
                  <a:pt x="348875" y="77406"/>
                </a:moveTo>
                <a:lnTo>
                  <a:pt x="319151" y="77406"/>
                </a:lnTo>
                <a:lnTo>
                  <a:pt x="325501" y="79984"/>
                </a:lnTo>
                <a:lnTo>
                  <a:pt x="324231" y="89014"/>
                </a:lnTo>
                <a:lnTo>
                  <a:pt x="347345" y="89014"/>
                </a:lnTo>
                <a:lnTo>
                  <a:pt x="348615" y="85140"/>
                </a:lnTo>
                <a:lnTo>
                  <a:pt x="349885" y="78689"/>
                </a:lnTo>
                <a:lnTo>
                  <a:pt x="348875" y="77406"/>
                </a:lnTo>
                <a:close/>
              </a:path>
              <a:path w="363220" h="147320">
                <a:moveTo>
                  <a:pt x="362712" y="0"/>
                </a:moveTo>
                <a:lnTo>
                  <a:pt x="281940" y="0"/>
                </a:lnTo>
                <a:lnTo>
                  <a:pt x="281940" y="73533"/>
                </a:lnTo>
                <a:lnTo>
                  <a:pt x="279400" y="76111"/>
                </a:lnTo>
                <a:lnTo>
                  <a:pt x="276860" y="77406"/>
                </a:lnTo>
                <a:lnTo>
                  <a:pt x="275590" y="79984"/>
                </a:lnTo>
                <a:lnTo>
                  <a:pt x="302878" y="79984"/>
                </a:lnTo>
                <a:lnTo>
                  <a:pt x="303073" y="79824"/>
                </a:lnTo>
                <a:lnTo>
                  <a:pt x="312674" y="77406"/>
                </a:lnTo>
                <a:lnTo>
                  <a:pt x="348875" y="77406"/>
                </a:lnTo>
                <a:lnTo>
                  <a:pt x="344805" y="72237"/>
                </a:lnTo>
                <a:lnTo>
                  <a:pt x="343600" y="70954"/>
                </a:lnTo>
                <a:lnTo>
                  <a:pt x="284480" y="70954"/>
                </a:lnTo>
                <a:lnTo>
                  <a:pt x="284480" y="2578"/>
                </a:lnTo>
                <a:lnTo>
                  <a:pt x="362712" y="2578"/>
                </a:lnTo>
                <a:lnTo>
                  <a:pt x="362712" y="0"/>
                </a:lnTo>
                <a:close/>
              </a:path>
              <a:path w="363220" h="147320">
                <a:moveTo>
                  <a:pt x="317881" y="61925"/>
                </a:moveTo>
                <a:lnTo>
                  <a:pt x="310483" y="62428"/>
                </a:lnTo>
                <a:lnTo>
                  <a:pt x="302133" y="64020"/>
                </a:lnTo>
                <a:lnTo>
                  <a:pt x="293306" y="66822"/>
                </a:lnTo>
                <a:lnTo>
                  <a:pt x="284480" y="70954"/>
                </a:lnTo>
                <a:lnTo>
                  <a:pt x="343600" y="70954"/>
                </a:lnTo>
                <a:lnTo>
                  <a:pt x="340741" y="67909"/>
                </a:lnTo>
                <a:lnTo>
                  <a:pt x="334676" y="64666"/>
                </a:lnTo>
                <a:lnTo>
                  <a:pt x="326945" y="62631"/>
                </a:lnTo>
                <a:lnTo>
                  <a:pt x="317881" y="61925"/>
                </a:lnTo>
                <a:close/>
              </a:path>
              <a:path w="363220" h="147320">
                <a:moveTo>
                  <a:pt x="188468" y="0"/>
                </a:moveTo>
                <a:lnTo>
                  <a:pt x="107696" y="0"/>
                </a:lnTo>
                <a:lnTo>
                  <a:pt x="107696" y="67081"/>
                </a:lnTo>
                <a:lnTo>
                  <a:pt x="110236" y="67081"/>
                </a:lnTo>
                <a:lnTo>
                  <a:pt x="110236" y="2578"/>
                </a:lnTo>
                <a:lnTo>
                  <a:pt x="188468" y="2578"/>
                </a:lnTo>
                <a:lnTo>
                  <a:pt x="188468" y="0"/>
                </a:lnTo>
                <a:close/>
              </a:path>
              <a:path w="363220" h="147320">
                <a:moveTo>
                  <a:pt x="132484" y="66981"/>
                </a:moveTo>
                <a:lnTo>
                  <a:pt x="125603" y="67081"/>
                </a:lnTo>
                <a:lnTo>
                  <a:pt x="135039" y="67081"/>
                </a:lnTo>
                <a:lnTo>
                  <a:pt x="132484" y="66981"/>
                </a:lnTo>
                <a:close/>
              </a:path>
              <a:path w="363220" h="147320">
                <a:moveTo>
                  <a:pt x="188468" y="2578"/>
                </a:moveTo>
                <a:lnTo>
                  <a:pt x="185801" y="2578"/>
                </a:lnTo>
                <a:lnTo>
                  <a:pt x="185801" y="67081"/>
                </a:lnTo>
                <a:lnTo>
                  <a:pt x="188468" y="67081"/>
                </a:lnTo>
                <a:lnTo>
                  <a:pt x="188468" y="25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6400" y="4705482"/>
            <a:ext cx="6715759" cy="138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5"/>
              </a:lnSpc>
              <a:tabLst>
                <a:tab pos="6608445" algn="l"/>
              </a:tabLst>
            </a:pP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©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2019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KP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G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LL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P,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a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Canadian</a:t>
            </a:r>
            <a:r>
              <a:rPr sz="45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li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te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d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liabili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ty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pa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rtn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rs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hip</a:t>
            </a:r>
            <a:r>
              <a:rPr sz="45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and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 m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be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r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firm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o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f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th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e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KP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G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ne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w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o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rk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o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f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independen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45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be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r</a:t>
            </a:r>
            <a:r>
              <a:rPr sz="45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firms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30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ffiliated</a:t>
            </a:r>
            <a:r>
              <a:rPr sz="45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w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ith KP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G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Internation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l</a:t>
            </a:r>
            <a:r>
              <a:rPr sz="45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Co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operati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v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(“KP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G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Internation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l”),</a:t>
            </a:r>
            <a:r>
              <a:rPr sz="45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S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w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iss entit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y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.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All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rights	</a:t>
            </a:r>
            <a:r>
              <a:rPr sz="1125" spc="-7" baseline="-18518" dirty="0">
                <a:solidFill>
                  <a:srgbClr val="00338D"/>
                </a:solidFill>
                <a:latin typeface="Arial"/>
                <a:cs typeface="Arial"/>
              </a:rPr>
              <a:t>14</a:t>
            </a:r>
            <a:endParaRPr sz="1125" baseline="-18518">
              <a:latin typeface="Arial"/>
              <a:cs typeface="Arial"/>
            </a:endParaRPr>
          </a:p>
          <a:p>
            <a:pPr>
              <a:lnSpc>
                <a:spcPts val="509"/>
              </a:lnSpc>
            </a:pP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reserved.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The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name and logo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are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registered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trademarks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or trademarks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of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 International.</a:t>
            </a:r>
            <a:endParaRPr sz="4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4" name="object 4"/>
            <p:cNvSpPr/>
            <p:nvPr/>
          </p:nvSpPr>
          <p:spPr>
            <a:xfrm>
              <a:off x="752094" y="4700015"/>
              <a:ext cx="363855" cy="147955"/>
            </a:xfrm>
            <a:custGeom>
              <a:avLst/>
              <a:gdLst/>
              <a:ahLst/>
              <a:cxnLst/>
              <a:rect l="l" t="t" r="r" b="b"/>
              <a:pathLst>
                <a:path w="363855" h="147954">
                  <a:moveTo>
                    <a:pt x="285127" y="115404"/>
                  </a:moveTo>
                  <a:lnTo>
                    <a:pt x="262013" y="115404"/>
                  </a:lnTo>
                  <a:lnTo>
                    <a:pt x="261773" y="122174"/>
                  </a:lnTo>
                  <a:lnTo>
                    <a:pt x="290842" y="147524"/>
                  </a:lnTo>
                  <a:lnTo>
                    <a:pt x="297967" y="147828"/>
                  </a:lnTo>
                  <a:lnTo>
                    <a:pt x="306842" y="147585"/>
                  </a:lnTo>
                  <a:lnTo>
                    <a:pt x="315955" y="146856"/>
                  </a:lnTo>
                  <a:lnTo>
                    <a:pt x="325065" y="145642"/>
                  </a:lnTo>
                  <a:lnTo>
                    <a:pt x="333933" y="143941"/>
                  </a:lnTo>
                  <a:lnTo>
                    <a:pt x="337086" y="132270"/>
                  </a:lnTo>
                  <a:lnTo>
                    <a:pt x="304393" y="132270"/>
                  </a:lnTo>
                  <a:lnTo>
                    <a:pt x="296507" y="131276"/>
                  </a:lnTo>
                  <a:lnTo>
                    <a:pt x="290426" y="128214"/>
                  </a:lnTo>
                  <a:lnTo>
                    <a:pt x="286512" y="122963"/>
                  </a:lnTo>
                  <a:lnTo>
                    <a:pt x="285127" y="115404"/>
                  </a:lnTo>
                  <a:close/>
                </a:path>
                <a:path w="363855" h="147954">
                  <a:moveTo>
                    <a:pt x="101460" y="0"/>
                  </a:moveTo>
                  <a:lnTo>
                    <a:pt x="20548" y="0"/>
                  </a:lnTo>
                  <a:lnTo>
                    <a:pt x="20548" y="76504"/>
                  </a:lnTo>
                  <a:lnTo>
                    <a:pt x="0" y="146532"/>
                  </a:lnTo>
                  <a:lnTo>
                    <a:pt x="17983" y="146532"/>
                  </a:lnTo>
                  <a:lnTo>
                    <a:pt x="26974" y="115404"/>
                  </a:lnTo>
                  <a:lnTo>
                    <a:pt x="363474" y="115404"/>
                  </a:lnTo>
                  <a:lnTo>
                    <a:pt x="363474" y="112814"/>
                  </a:lnTo>
                  <a:lnTo>
                    <a:pt x="50088" y="112814"/>
                  </a:lnTo>
                  <a:lnTo>
                    <a:pt x="47523" y="106337"/>
                  </a:lnTo>
                  <a:lnTo>
                    <a:pt x="53949" y="99847"/>
                  </a:lnTo>
                  <a:lnTo>
                    <a:pt x="32105" y="99847"/>
                  </a:lnTo>
                  <a:lnTo>
                    <a:pt x="41097" y="67424"/>
                  </a:lnTo>
                  <a:lnTo>
                    <a:pt x="23114" y="67424"/>
                  </a:lnTo>
                  <a:lnTo>
                    <a:pt x="23114" y="2590"/>
                  </a:lnTo>
                  <a:lnTo>
                    <a:pt x="101460" y="2590"/>
                  </a:lnTo>
                  <a:lnTo>
                    <a:pt x="101460" y="0"/>
                  </a:lnTo>
                  <a:close/>
                </a:path>
                <a:path w="363855" h="147954">
                  <a:moveTo>
                    <a:pt x="51371" y="115404"/>
                  </a:moveTo>
                  <a:lnTo>
                    <a:pt x="29540" y="115404"/>
                  </a:lnTo>
                  <a:lnTo>
                    <a:pt x="44957" y="146532"/>
                  </a:lnTo>
                  <a:lnTo>
                    <a:pt x="66789" y="146532"/>
                  </a:lnTo>
                  <a:lnTo>
                    <a:pt x="51371" y="115404"/>
                  </a:lnTo>
                  <a:close/>
                </a:path>
                <a:path w="363855" h="147954">
                  <a:moveTo>
                    <a:pt x="104038" y="115404"/>
                  </a:moveTo>
                  <a:lnTo>
                    <a:pt x="84772" y="115404"/>
                  </a:lnTo>
                  <a:lnTo>
                    <a:pt x="75780" y="146532"/>
                  </a:lnTo>
                  <a:lnTo>
                    <a:pt x="95046" y="146532"/>
                  </a:lnTo>
                  <a:lnTo>
                    <a:pt x="104038" y="115404"/>
                  </a:lnTo>
                  <a:close/>
                </a:path>
                <a:path w="363855" h="147954">
                  <a:moveTo>
                    <a:pt x="173393" y="115404"/>
                  </a:moveTo>
                  <a:lnTo>
                    <a:pt x="152844" y="115404"/>
                  </a:lnTo>
                  <a:lnTo>
                    <a:pt x="143852" y="146532"/>
                  </a:lnTo>
                  <a:lnTo>
                    <a:pt x="164401" y="146532"/>
                  </a:lnTo>
                  <a:lnTo>
                    <a:pt x="173393" y="115404"/>
                  </a:lnTo>
                  <a:close/>
                </a:path>
                <a:path w="363855" h="147954">
                  <a:moveTo>
                    <a:pt x="218338" y="115404"/>
                  </a:moveTo>
                  <a:lnTo>
                    <a:pt x="182384" y="115404"/>
                  </a:lnTo>
                  <a:lnTo>
                    <a:pt x="182384" y="146532"/>
                  </a:lnTo>
                  <a:lnTo>
                    <a:pt x="199072" y="146532"/>
                  </a:lnTo>
                  <a:lnTo>
                    <a:pt x="218338" y="115404"/>
                  </a:lnTo>
                  <a:close/>
                </a:path>
                <a:path w="363855" h="147954">
                  <a:moveTo>
                    <a:pt x="250444" y="115404"/>
                  </a:moveTo>
                  <a:lnTo>
                    <a:pt x="231190" y="115404"/>
                  </a:lnTo>
                  <a:lnTo>
                    <a:pt x="224764" y="146532"/>
                  </a:lnTo>
                  <a:lnTo>
                    <a:pt x="244030" y="146532"/>
                  </a:lnTo>
                  <a:lnTo>
                    <a:pt x="250444" y="115404"/>
                  </a:lnTo>
                  <a:close/>
                </a:path>
                <a:path w="363855" h="147954">
                  <a:moveTo>
                    <a:pt x="341642" y="115404"/>
                  </a:moveTo>
                  <a:lnTo>
                    <a:pt x="319811" y="115404"/>
                  </a:lnTo>
                  <a:lnTo>
                    <a:pt x="315950" y="130975"/>
                  </a:lnTo>
                  <a:lnTo>
                    <a:pt x="312102" y="132270"/>
                  </a:lnTo>
                  <a:lnTo>
                    <a:pt x="337086" y="132270"/>
                  </a:lnTo>
                  <a:lnTo>
                    <a:pt x="341642" y="115404"/>
                  </a:lnTo>
                  <a:close/>
                </a:path>
                <a:path w="363855" h="147954">
                  <a:moveTo>
                    <a:pt x="101460" y="2590"/>
                  </a:moveTo>
                  <a:lnTo>
                    <a:pt x="97612" y="2590"/>
                  </a:lnTo>
                  <a:lnTo>
                    <a:pt x="97612" y="71323"/>
                  </a:lnTo>
                  <a:lnTo>
                    <a:pt x="96329" y="75209"/>
                  </a:lnTo>
                  <a:lnTo>
                    <a:pt x="86055" y="111518"/>
                  </a:lnTo>
                  <a:lnTo>
                    <a:pt x="86055" y="112814"/>
                  </a:lnTo>
                  <a:lnTo>
                    <a:pt x="133578" y="112814"/>
                  </a:lnTo>
                  <a:lnTo>
                    <a:pt x="140560" y="109188"/>
                  </a:lnTo>
                  <a:lnTo>
                    <a:pt x="146097" y="104224"/>
                  </a:lnTo>
                  <a:lnTo>
                    <a:pt x="147280" y="102438"/>
                  </a:lnTo>
                  <a:lnTo>
                    <a:pt x="109169" y="102438"/>
                  </a:lnTo>
                  <a:lnTo>
                    <a:pt x="111734" y="93370"/>
                  </a:lnTo>
                  <a:lnTo>
                    <a:pt x="111734" y="89471"/>
                  </a:lnTo>
                  <a:lnTo>
                    <a:pt x="114312" y="80403"/>
                  </a:lnTo>
                  <a:lnTo>
                    <a:pt x="153615" y="80403"/>
                  </a:lnTo>
                  <a:lnTo>
                    <a:pt x="152844" y="76504"/>
                  </a:lnTo>
                  <a:lnTo>
                    <a:pt x="150266" y="72618"/>
                  </a:lnTo>
                  <a:lnTo>
                    <a:pt x="145554" y="69069"/>
                  </a:lnTo>
                  <a:lnTo>
                    <a:pt x="139515" y="67587"/>
                  </a:lnTo>
                  <a:lnTo>
                    <a:pt x="135335" y="67424"/>
                  </a:lnTo>
                  <a:lnTo>
                    <a:pt x="101460" y="67424"/>
                  </a:lnTo>
                  <a:lnTo>
                    <a:pt x="101460" y="2590"/>
                  </a:lnTo>
                  <a:close/>
                </a:path>
                <a:path w="363855" h="147954">
                  <a:moveTo>
                    <a:pt x="276136" y="0"/>
                  </a:moveTo>
                  <a:lnTo>
                    <a:pt x="195224" y="0"/>
                  </a:lnTo>
                  <a:lnTo>
                    <a:pt x="195224" y="67424"/>
                  </a:lnTo>
                  <a:lnTo>
                    <a:pt x="166966" y="67424"/>
                  </a:lnTo>
                  <a:lnTo>
                    <a:pt x="154127" y="112814"/>
                  </a:lnTo>
                  <a:lnTo>
                    <a:pt x="173393" y="112814"/>
                  </a:lnTo>
                  <a:lnTo>
                    <a:pt x="181089" y="84289"/>
                  </a:lnTo>
                  <a:lnTo>
                    <a:pt x="197789" y="84289"/>
                  </a:lnTo>
                  <a:lnTo>
                    <a:pt x="197789" y="2590"/>
                  </a:lnTo>
                  <a:lnTo>
                    <a:pt x="276136" y="2590"/>
                  </a:lnTo>
                  <a:lnTo>
                    <a:pt x="276136" y="0"/>
                  </a:lnTo>
                  <a:close/>
                </a:path>
                <a:path w="363855" h="147954">
                  <a:moveTo>
                    <a:pt x="197789" y="84289"/>
                  </a:moveTo>
                  <a:lnTo>
                    <a:pt x="181089" y="84289"/>
                  </a:lnTo>
                  <a:lnTo>
                    <a:pt x="182384" y="112814"/>
                  </a:lnTo>
                  <a:lnTo>
                    <a:pt x="197789" y="112814"/>
                  </a:lnTo>
                  <a:lnTo>
                    <a:pt x="197789" y="84289"/>
                  </a:lnTo>
                  <a:close/>
                </a:path>
                <a:path w="363855" h="147954">
                  <a:moveTo>
                    <a:pt x="260731" y="67424"/>
                  </a:moveTo>
                  <a:lnTo>
                    <a:pt x="228612" y="67424"/>
                  </a:lnTo>
                  <a:lnTo>
                    <a:pt x="200355" y="112814"/>
                  </a:lnTo>
                  <a:lnTo>
                    <a:pt x="219621" y="112814"/>
                  </a:lnTo>
                  <a:lnTo>
                    <a:pt x="237604" y="85585"/>
                  </a:lnTo>
                  <a:lnTo>
                    <a:pt x="256615" y="85585"/>
                  </a:lnTo>
                  <a:lnTo>
                    <a:pt x="260731" y="67424"/>
                  </a:lnTo>
                  <a:close/>
                </a:path>
                <a:path w="363855" h="147954">
                  <a:moveTo>
                    <a:pt x="256615" y="85585"/>
                  </a:moveTo>
                  <a:lnTo>
                    <a:pt x="237604" y="85585"/>
                  </a:lnTo>
                  <a:lnTo>
                    <a:pt x="231190" y="112814"/>
                  </a:lnTo>
                  <a:lnTo>
                    <a:pt x="250444" y="112814"/>
                  </a:lnTo>
                  <a:lnTo>
                    <a:pt x="256615" y="85585"/>
                  </a:lnTo>
                  <a:close/>
                </a:path>
                <a:path w="363855" h="147954">
                  <a:moveTo>
                    <a:pt x="276136" y="2590"/>
                  </a:moveTo>
                  <a:lnTo>
                    <a:pt x="273570" y="2590"/>
                  </a:lnTo>
                  <a:lnTo>
                    <a:pt x="273570" y="84289"/>
                  </a:lnTo>
                  <a:lnTo>
                    <a:pt x="268427" y="92062"/>
                  </a:lnTo>
                  <a:lnTo>
                    <a:pt x="264579" y="99847"/>
                  </a:lnTo>
                  <a:lnTo>
                    <a:pt x="263296" y="106337"/>
                  </a:lnTo>
                  <a:lnTo>
                    <a:pt x="262013" y="107632"/>
                  </a:lnTo>
                  <a:lnTo>
                    <a:pt x="262013" y="112814"/>
                  </a:lnTo>
                  <a:lnTo>
                    <a:pt x="285127" y="112814"/>
                  </a:lnTo>
                  <a:lnTo>
                    <a:pt x="285127" y="110223"/>
                  </a:lnTo>
                  <a:lnTo>
                    <a:pt x="286410" y="108927"/>
                  </a:lnTo>
                  <a:lnTo>
                    <a:pt x="286410" y="105041"/>
                  </a:lnTo>
                  <a:lnTo>
                    <a:pt x="290266" y="95309"/>
                  </a:lnTo>
                  <a:lnTo>
                    <a:pt x="296044" y="86553"/>
                  </a:lnTo>
                  <a:lnTo>
                    <a:pt x="303540" y="80403"/>
                  </a:lnTo>
                  <a:lnTo>
                    <a:pt x="276136" y="80403"/>
                  </a:lnTo>
                  <a:lnTo>
                    <a:pt x="276136" y="2590"/>
                  </a:lnTo>
                  <a:close/>
                </a:path>
                <a:path w="363855" h="147954">
                  <a:moveTo>
                    <a:pt x="345490" y="99847"/>
                  </a:moveTo>
                  <a:lnTo>
                    <a:pt x="306959" y="99847"/>
                  </a:lnTo>
                  <a:lnTo>
                    <a:pt x="304393" y="112814"/>
                  </a:lnTo>
                  <a:lnTo>
                    <a:pt x="341642" y="112814"/>
                  </a:lnTo>
                  <a:lnTo>
                    <a:pt x="345490" y="99847"/>
                  </a:lnTo>
                  <a:close/>
                </a:path>
                <a:path w="363855" h="147954">
                  <a:moveTo>
                    <a:pt x="363474" y="2590"/>
                  </a:moveTo>
                  <a:lnTo>
                    <a:pt x="360908" y="2590"/>
                  </a:lnTo>
                  <a:lnTo>
                    <a:pt x="360908" y="112814"/>
                  </a:lnTo>
                  <a:lnTo>
                    <a:pt x="363474" y="112814"/>
                  </a:lnTo>
                  <a:lnTo>
                    <a:pt x="363474" y="2590"/>
                  </a:lnTo>
                  <a:close/>
                </a:path>
                <a:path w="363855" h="147954">
                  <a:moveTo>
                    <a:pt x="153615" y="80403"/>
                  </a:moveTo>
                  <a:lnTo>
                    <a:pt x="132283" y="80403"/>
                  </a:lnTo>
                  <a:lnTo>
                    <a:pt x="133578" y="81699"/>
                  </a:lnTo>
                  <a:lnTo>
                    <a:pt x="134861" y="84289"/>
                  </a:lnTo>
                  <a:lnTo>
                    <a:pt x="134861" y="86880"/>
                  </a:lnTo>
                  <a:lnTo>
                    <a:pt x="133578" y="90766"/>
                  </a:lnTo>
                  <a:lnTo>
                    <a:pt x="131000" y="97256"/>
                  </a:lnTo>
                  <a:lnTo>
                    <a:pt x="128435" y="101142"/>
                  </a:lnTo>
                  <a:lnTo>
                    <a:pt x="119443" y="102438"/>
                  </a:lnTo>
                  <a:lnTo>
                    <a:pt x="147280" y="102438"/>
                  </a:lnTo>
                  <a:lnTo>
                    <a:pt x="150191" y="98042"/>
                  </a:lnTo>
                  <a:lnTo>
                    <a:pt x="152844" y="90766"/>
                  </a:lnTo>
                  <a:lnTo>
                    <a:pt x="154127" y="82994"/>
                  </a:lnTo>
                  <a:lnTo>
                    <a:pt x="153615" y="80403"/>
                  </a:lnTo>
                  <a:close/>
                </a:path>
                <a:path w="363855" h="147954">
                  <a:moveTo>
                    <a:pt x="86055" y="67424"/>
                  </a:moveTo>
                  <a:lnTo>
                    <a:pt x="61645" y="67424"/>
                  </a:lnTo>
                  <a:lnTo>
                    <a:pt x="32105" y="99847"/>
                  </a:lnTo>
                  <a:lnTo>
                    <a:pt x="53949" y="99847"/>
                  </a:lnTo>
                  <a:lnTo>
                    <a:pt x="86055" y="67424"/>
                  </a:lnTo>
                  <a:close/>
                </a:path>
                <a:path w="363855" h="147954">
                  <a:moveTo>
                    <a:pt x="349605" y="77800"/>
                  </a:moveTo>
                  <a:lnTo>
                    <a:pt x="319811" y="77800"/>
                  </a:lnTo>
                  <a:lnTo>
                    <a:pt x="326224" y="80403"/>
                  </a:lnTo>
                  <a:lnTo>
                    <a:pt x="324942" y="89471"/>
                  </a:lnTo>
                  <a:lnTo>
                    <a:pt x="348056" y="89471"/>
                  </a:lnTo>
                  <a:lnTo>
                    <a:pt x="349351" y="85585"/>
                  </a:lnTo>
                  <a:lnTo>
                    <a:pt x="350634" y="79095"/>
                  </a:lnTo>
                  <a:lnTo>
                    <a:pt x="349605" y="77800"/>
                  </a:lnTo>
                  <a:close/>
                </a:path>
                <a:path w="363855" h="147954">
                  <a:moveTo>
                    <a:pt x="363474" y="0"/>
                  </a:moveTo>
                  <a:lnTo>
                    <a:pt x="282562" y="0"/>
                  </a:lnTo>
                  <a:lnTo>
                    <a:pt x="282562" y="73914"/>
                  </a:lnTo>
                  <a:lnTo>
                    <a:pt x="279984" y="76504"/>
                  </a:lnTo>
                  <a:lnTo>
                    <a:pt x="277418" y="77800"/>
                  </a:lnTo>
                  <a:lnTo>
                    <a:pt x="276136" y="80403"/>
                  </a:lnTo>
                  <a:lnTo>
                    <a:pt x="303540" y="80403"/>
                  </a:lnTo>
                  <a:lnTo>
                    <a:pt x="303750" y="80231"/>
                  </a:lnTo>
                  <a:lnTo>
                    <a:pt x="313385" y="77800"/>
                  </a:lnTo>
                  <a:lnTo>
                    <a:pt x="349605" y="77800"/>
                  </a:lnTo>
                  <a:lnTo>
                    <a:pt x="345490" y="72618"/>
                  </a:lnTo>
                  <a:lnTo>
                    <a:pt x="344292" y="71323"/>
                  </a:lnTo>
                  <a:lnTo>
                    <a:pt x="285127" y="71323"/>
                  </a:lnTo>
                  <a:lnTo>
                    <a:pt x="285127" y="2590"/>
                  </a:lnTo>
                  <a:lnTo>
                    <a:pt x="363474" y="2590"/>
                  </a:lnTo>
                  <a:lnTo>
                    <a:pt x="363474" y="0"/>
                  </a:lnTo>
                  <a:close/>
                </a:path>
                <a:path w="363855" h="147954">
                  <a:moveTo>
                    <a:pt x="318516" y="62242"/>
                  </a:moveTo>
                  <a:lnTo>
                    <a:pt x="311136" y="62748"/>
                  </a:lnTo>
                  <a:lnTo>
                    <a:pt x="302788" y="64349"/>
                  </a:lnTo>
                  <a:lnTo>
                    <a:pt x="293957" y="67166"/>
                  </a:lnTo>
                  <a:lnTo>
                    <a:pt x="285127" y="71323"/>
                  </a:lnTo>
                  <a:lnTo>
                    <a:pt x="344292" y="71323"/>
                  </a:lnTo>
                  <a:lnTo>
                    <a:pt x="341459" y="68259"/>
                  </a:lnTo>
                  <a:lnTo>
                    <a:pt x="335380" y="64997"/>
                  </a:lnTo>
                  <a:lnTo>
                    <a:pt x="327611" y="62951"/>
                  </a:lnTo>
                  <a:lnTo>
                    <a:pt x="318516" y="62242"/>
                  </a:lnTo>
                  <a:close/>
                </a:path>
                <a:path w="363855" h="147954">
                  <a:moveTo>
                    <a:pt x="188798" y="0"/>
                  </a:moveTo>
                  <a:lnTo>
                    <a:pt x="107886" y="0"/>
                  </a:lnTo>
                  <a:lnTo>
                    <a:pt x="107886" y="67424"/>
                  </a:lnTo>
                  <a:lnTo>
                    <a:pt x="110451" y="67424"/>
                  </a:lnTo>
                  <a:lnTo>
                    <a:pt x="110451" y="2590"/>
                  </a:lnTo>
                  <a:lnTo>
                    <a:pt x="188798" y="2590"/>
                  </a:lnTo>
                  <a:lnTo>
                    <a:pt x="188798" y="0"/>
                  </a:lnTo>
                  <a:close/>
                </a:path>
                <a:path w="363855" h="147954">
                  <a:moveTo>
                    <a:pt x="132753" y="67323"/>
                  </a:moveTo>
                  <a:lnTo>
                    <a:pt x="125869" y="67424"/>
                  </a:lnTo>
                  <a:lnTo>
                    <a:pt x="135335" y="67424"/>
                  </a:lnTo>
                  <a:lnTo>
                    <a:pt x="132753" y="67323"/>
                  </a:lnTo>
                  <a:close/>
                </a:path>
                <a:path w="363855" h="147954">
                  <a:moveTo>
                    <a:pt x="188798" y="2590"/>
                  </a:moveTo>
                  <a:lnTo>
                    <a:pt x="186232" y="2590"/>
                  </a:lnTo>
                  <a:lnTo>
                    <a:pt x="186232" y="67424"/>
                  </a:lnTo>
                  <a:lnTo>
                    <a:pt x="188798" y="67424"/>
                  </a:lnTo>
                  <a:lnTo>
                    <a:pt x="188798" y="2590"/>
                  </a:lnTo>
                  <a:close/>
                </a:path>
              </a:pathLst>
            </a:custGeom>
            <a:solidFill>
              <a:srgbClr val="003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22664" cy="51434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4552950"/>
              <a:ext cx="9144000" cy="590550"/>
            </a:xfrm>
            <a:custGeom>
              <a:avLst/>
              <a:gdLst/>
              <a:ahLst/>
              <a:cxnLst/>
              <a:rect l="l" t="t" r="r" b="b"/>
              <a:pathLst>
                <a:path w="9144000" h="590550">
                  <a:moveTo>
                    <a:pt x="9144000" y="0"/>
                  </a:moveTo>
                  <a:lnTo>
                    <a:pt x="0" y="0"/>
                  </a:lnTo>
                  <a:lnTo>
                    <a:pt x="0" y="590550"/>
                  </a:lnTo>
                  <a:lnTo>
                    <a:pt x="9144000" y="59055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256A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46480" y="4621021"/>
            <a:ext cx="352552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0" spc="-35" dirty="0">
                <a:solidFill>
                  <a:srgbClr val="0091DA"/>
                </a:solidFill>
                <a:latin typeface="Arial"/>
                <a:cs typeface="Arial"/>
              </a:rPr>
              <a:t>ACHATS</a:t>
            </a:r>
            <a:r>
              <a:rPr sz="2700" b="0" spc="-85" dirty="0">
                <a:solidFill>
                  <a:srgbClr val="0091DA"/>
                </a:solidFill>
                <a:latin typeface="Arial"/>
                <a:cs typeface="Arial"/>
              </a:rPr>
              <a:t> </a:t>
            </a:r>
            <a:r>
              <a:rPr sz="2700" b="0" dirty="0">
                <a:latin typeface="Arial"/>
                <a:cs typeface="Arial"/>
              </a:rPr>
              <a:t>PRÉDICTIFS</a:t>
            </a:r>
            <a:endParaRPr sz="27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599169" y="4774691"/>
            <a:ext cx="363220" cy="147320"/>
          </a:xfrm>
          <a:custGeom>
            <a:avLst/>
            <a:gdLst/>
            <a:ahLst/>
            <a:cxnLst/>
            <a:rect l="l" t="t" r="r" b="b"/>
            <a:pathLst>
              <a:path w="363220" h="147320">
                <a:moveTo>
                  <a:pt x="284480" y="114820"/>
                </a:moveTo>
                <a:lnTo>
                  <a:pt x="261493" y="114820"/>
                </a:lnTo>
                <a:lnTo>
                  <a:pt x="261254" y="121552"/>
                </a:lnTo>
                <a:lnTo>
                  <a:pt x="290240" y="146762"/>
                </a:lnTo>
                <a:lnTo>
                  <a:pt x="297307" y="147066"/>
                </a:lnTo>
                <a:lnTo>
                  <a:pt x="306173" y="146823"/>
                </a:lnTo>
                <a:lnTo>
                  <a:pt x="315277" y="146096"/>
                </a:lnTo>
                <a:lnTo>
                  <a:pt x="324381" y="144885"/>
                </a:lnTo>
                <a:lnTo>
                  <a:pt x="333248" y="143192"/>
                </a:lnTo>
                <a:lnTo>
                  <a:pt x="336365" y="131584"/>
                </a:lnTo>
                <a:lnTo>
                  <a:pt x="303784" y="131584"/>
                </a:lnTo>
                <a:lnTo>
                  <a:pt x="295892" y="130597"/>
                </a:lnTo>
                <a:lnTo>
                  <a:pt x="289798" y="127555"/>
                </a:lnTo>
                <a:lnTo>
                  <a:pt x="285871" y="122337"/>
                </a:lnTo>
                <a:lnTo>
                  <a:pt x="284480" y="114820"/>
                </a:lnTo>
                <a:close/>
              </a:path>
              <a:path w="363220" h="147320">
                <a:moveTo>
                  <a:pt x="101219" y="0"/>
                </a:moveTo>
                <a:lnTo>
                  <a:pt x="20447" y="0"/>
                </a:lnTo>
                <a:lnTo>
                  <a:pt x="20447" y="76111"/>
                </a:lnTo>
                <a:lnTo>
                  <a:pt x="0" y="145770"/>
                </a:lnTo>
                <a:lnTo>
                  <a:pt x="17907" y="145770"/>
                </a:lnTo>
                <a:lnTo>
                  <a:pt x="26924" y="114820"/>
                </a:lnTo>
                <a:lnTo>
                  <a:pt x="362712" y="114820"/>
                </a:lnTo>
                <a:lnTo>
                  <a:pt x="362712" y="112229"/>
                </a:lnTo>
                <a:lnTo>
                  <a:pt x="50038" y="112229"/>
                </a:lnTo>
                <a:lnTo>
                  <a:pt x="47371" y="105778"/>
                </a:lnTo>
                <a:lnTo>
                  <a:pt x="53773" y="99339"/>
                </a:lnTo>
                <a:lnTo>
                  <a:pt x="32004" y="99339"/>
                </a:lnTo>
                <a:lnTo>
                  <a:pt x="41021" y="67081"/>
                </a:lnTo>
                <a:lnTo>
                  <a:pt x="23114" y="67081"/>
                </a:lnTo>
                <a:lnTo>
                  <a:pt x="23114" y="2578"/>
                </a:lnTo>
                <a:lnTo>
                  <a:pt x="101219" y="2578"/>
                </a:lnTo>
                <a:lnTo>
                  <a:pt x="101219" y="0"/>
                </a:lnTo>
                <a:close/>
              </a:path>
              <a:path w="363220" h="147320">
                <a:moveTo>
                  <a:pt x="51308" y="114820"/>
                </a:moveTo>
                <a:lnTo>
                  <a:pt x="29464" y="114820"/>
                </a:lnTo>
                <a:lnTo>
                  <a:pt x="44831" y="145770"/>
                </a:lnTo>
                <a:lnTo>
                  <a:pt x="66675" y="145770"/>
                </a:lnTo>
                <a:lnTo>
                  <a:pt x="51308" y="114820"/>
                </a:lnTo>
                <a:close/>
              </a:path>
              <a:path w="363220" h="147320">
                <a:moveTo>
                  <a:pt x="103759" y="114820"/>
                </a:moveTo>
                <a:lnTo>
                  <a:pt x="84582" y="114820"/>
                </a:lnTo>
                <a:lnTo>
                  <a:pt x="75565" y="145770"/>
                </a:lnTo>
                <a:lnTo>
                  <a:pt x="94869" y="145770"/>
                </a:lnTo>
                <a:lnTo>
                  <a:pt x="103759" y="114820"/>
                </a:lnTo>
                <a:close/>
              </a:path>
              <a:path w="363220" h="147320">
                <a:moveTo>
                  <a:pt x="172974" y="114820"/>
                </a:moveTo>
                <a:lnTo>
                  <a:pt x="152527" y="114820"/>
                </a:lnTo>
                <a:lnTo>
                  <a:pt x="143510" y="145770"/>
                </a:lnTo>
                <a:lnTo>
                  <a:pt x="164084" y="145770"/>
                </a:lnTo>
                <a:lnTo>
                  <a:pt x="172974" y="114820"/>
                </a:lnTo>
                <a:close/>
              </a:path>
              <a:path w="363220" h="147320">
                <a:moveTo>
                  <a:pt x="217932" y="114820"/>
                </a:moveTo>
                <a:lnTo>
                  <a:pt x="181991" y="114820"/>
                </a:lnTo>
                <a:lnTo>
                  <a:pt x="181991" y="145770"/>
                </a:lnTo>
                <a:lnTo>
                  <a:pt x="198628" y="145770"/>
                </a:lnTo>
                <a:lnTo>
                  <a:pt x="217932" y="114820"/>
                </a:lnTo>
                <a:close/>
              </a:path>
              <a:path w="363220" h="147320">
                <a:moveTo>
                  <a:pt x="249936" y="114820"/>
                </a:moveTo>
                <a:lnTo>
                  <a:pt x="230759" y="114820"/>
                </a:lnTo>
                <a:lnTo>
                  <a:pt x="224282" y="145770"/>
                </a:lnTo>
                <a:lnTo>
                  <a:pt x="243459" y="145770"/>
                </a:lnTo>
                <a:lnTo>
                  <a:pt x="249936" y="114820"/>
                </a:lnTo>
                <a:close/>
              </a:path>
              <a:path w="363220" h="147320">
                <a:moveTo>
                  <a:pt x="340868" y="114820"/>
                </a:moveTo>
                <a:lnTo>
                  <a:pt x="319151" y="114820"/>
                </a:lnTo>
                <a:lnTo>
                  <a:pt x="315341" y="130289"/>
                </a:lnTo>
                <a:lnTo>
                  <a:pt x="311404" y="131584"/>
                </a:lnTo>
                <a:lnTo>
                  <a:pt x="336365" y="131584"/>
                </a:lnTo>
                <a:lnTo>
                  <a:pt x="340868" y="114820"/>
                </a:lnTo>
                <a:close/>
              </a:path>
              <a:path w="363220" h="147320">
                <a:moveTo>
                  <a:pt x="101219" y="2578"/>
                </a:moveTo>
                <a:lnTo>
                  <a:pt x="97409" y="2578"/>
                </a:lnTo>
                <a:lnTo>
                  <a:pt x="97409" y="70954"/>
                </a:lnTo>
                <a:lnTo>
                  <a:pt x="96139" y="74828"/>
                </a:lnTo>
                <a:lnTo>
                  <a:pt x="85852" y="110947"/>
                </a:lnTo>
                <a:lnTo>
                  <a:pt x="85852" y="112229"/>
                </a:lnTo>
                <a:lnTo>
                  <a:pt x="133350" y="112229"/>
                </a:lnTo>
                <a:lnTo>
                  <a:pt x="140275" y="108626"/>
                </a:lnTo>
                <a:lnTo>
                  <a:pt x="145796" y="103689"/>
                </a:lnTo>
                <a:lnTo>
                  <a:pt x="146975" y="101917"/>
                </a:lnTo>
                <a:lnTo>
                  <a:pt x="108966" y="101917"/>
                </a:lnTo>
                <a:lnTo>
                  <a:pt x="111506" y="92887"/>
                </a:lnTo>
                <a:lnTo>
                  <a:pt x="111506" y="89014"/>
                </a:lnTo>
                <a:lnTo>
                  <a:pt x="114046" y="79984"/>
                </a:lnTo>
                <a:lnTo>
                  <a:pt x="153289" y="79984"/>
                </a:lnTo>
                <a:lnTo>
                  <a:pt x="152527" y="76111"/>
                </a:lnTo>
                <a:lnTo>
                  <a:pt x="149987" y="72237"/>
                </a:lnTo>
                <a:lnTo>
                  <a:pt x="145248" y="68715"/>
                </a:lnTo>
                <a:lnTo>
                  <a:pt x="139223" y="67244"/>
                </a:lnTo>
                <a:lnTo>
                  <a:pt x="135039" y="67081"/>
                </a:lnTo>
                <a:lnTo>
                  <a:pt x="101219" y="67081"/>
                </a:lnTo>
                <a:lnTo>
                  <a:pt x="101219" y="2578"/>
                </a:lnTo>
                <a:close/>
              </a:path>
              <a:path w="363220" h="147320">
                <a:moveTo>
                  <a:pt x="275590" y="0"/>
                </a:moveTo>
                <a:lnTo>
                  <a:pt x="194818" y="0"/>
                </a:lnTo>
                <a:lnTo>
                  <a:pt x="194818" y="67081"/>
                </a:lnTo>
                <a:lnTo>
                  <a:pt x="166624" y="67081"/>
                </a:lnTo>
                <a:lnTo>
                  <a:pt x="153797" y="112229"/>
                </a:lnTo>
                <a:lnTo>
                  <a:pt x="172974" y="112229"/>
                </a:lnTo>
                <a:lnTo>
                  <a:pt x="180721" y="83858"/>
                </a:lnTo>
                <a:lnTo>
                  <a:pt x="197358" y="83858"/>
                </a:lnTo>
                <a:lnTo>
                  <a:pt x="197358" y="2578"/>
                </a:lnTo>
                <a:lnTo>
                  <a:pt x="275590" y="2578"/>
                </a:lnTo>
                <a:lnTo>
                  <a:pt x="275590" y="0"/>
                </a:lnTo>
                <a:close/>
              </a:path>
              <a:path w="363220" h="147320">
                <a:moveTo>
                  <a:pt x="197358" y="83858"/>
                </a:moveTo>
                <a:lnTo>
                  <a:pt x="180721" y="83858"/>
                </a:lnTo>
                <a:lnTo>
                  <a:pt x="181991" y="112229"/>
                </a:lnTo>
                <a:lnTo>
                  <a:pt x="197358" y="112229"/>
                </a:lnTo>
                <a:lnTo>
                  <a:pt x="197358" y="83858"/>
                </a:lnTo>
                <a:close/>
              </a:path>
              <a:path w="363220" h="147320">
                <a:moveTo>
                  <a:pt x="260223" y="67081"/>
                </a:moveTo>
                <a:lnTo>
                  <a:pt x="228092" y="67081"/>
                </a:lnTo>
                <a:lnTo>
                  <a:pt x="199898" y="112229"/>
                </a:lnTo>
                <a:lnTo>
                  <a:pt x="219202" y="112229"/>
                </a:lnTo>
                <a:lnTo>
                  <a:pt x="237109" y="85140"/>
                </a:lnTo>
                <a:lnTo>
                  <a:pt x="256108" y="85140"/>
                </a:lnTo>
                <a:lnTo>
                  <a:pt x="260223" y="67081"/>
                </a:lnTo>
                <a:close/>
              </a:path>
              <a:path w="363220" h="147320">
                <a:moveTo>
                  <a:pt x="256108" y="85140"/>
                </a:moveTo>
                <a:lnTo>
                  <a:pt x="237109" y="85140"/>
                </a:lnTo>
                <a:lnTo>
                  <a:pt x="230759" y="112229"/>
                </a:lnTo>
                <a:lnTo>
                  <a:pt x="249936" y="112229"/>
                </a:lnTo>
                <a:lnTo>
                  <a:pt x="256108" y="85140"/>
                </a:lnTo>
                <a:close/>
              </a:path>
              <a:path w="363220" h="147320">
                <a:moveTo>
                  <a:pt x="275590" y="2578"/>
                </a:moveTo>
                <a:lnTo>
                  <a:pt x="273050" y="2578"/>
                </a:lnTo>
                <a:lnTo>
                  <a:pt x="273050" y="83858"/>
                </a:lnTo>
                <a:lnTo>
                  <a:pt x="267843" y="91592"/>
                </a:lnTo>
                <a:lnTo>
                  <a:pt x="264033" y="99339"/>
                </a:lnTo>
                <a:lnTo>
                  <a:pt x="262763" y="105778"/>
                </a:lnTo>
                <a:lnTo>
                  <a:pt x="261493" y="107073"/>
                </a:lnTo>
                <a:lnTo>
                  <a:pt x="261493" y="112229"/>
                </a:lnTo>
                <a:lnTo>
                  <a:pt x="284480" y="112229"/>
                </a:lnTo>
                <a:lnTo>
                  <a:pt x="284480" y="109651"/>
                </a:lnTo>
                <a:lnTo>
                  <a:pt x="285750" y="108369"/>
                </a:lnTo>
                <a:lnTo>
                  <a:pt x="285750" y="104495"/>
                </a:lnTo>
                <a:lnTo>
                  <a:pt x="289635" y="94819"/>
                </a:lnTo>
                <a:lnTo>
                  <a:pt x="295402" y="86112"/>
                </a:lnTo>
                <a:lnTo>
                  <a:pt x="302878" y="79984"/>
                </a:lnTo>
                <a:lnTo>
                  <a:pt x="275590" y="79984"/>
                </a:lnTo>
                <a:lnTo>
                  <a:pt x="275590" y="2578"/>
                </a:lnTo>
                <a:close/>
              </a:path>
              <a:path w="363220" h="147320">
                <a:moveTo>
                  <a:pt x="344805" y="99339"/>
                </a:moveTo>
                <a:lnTo>
                  <a:pt x="306324" y="99339"/>
                </a:lnTo>
                <a:lnTo>
                  <a:pt x="303784" y="112229"/>
                </a:lnTo>
                <a:lnTo>
                  <a:pt x="340868" y="112229"/>
                </a:lnTo>
                <a:lnTo>
                  <a:pt x="344805" y="99339"/>
                </a:lnTo>
                <a:close/>
              </a:path>
              <a:path w="363220" h="147320">
                <a:moveTo>
                  <a:pt x="362712" y="2578"/>
                </a:moveTo>
                <a:lnTo>
                  <a:pt x="360172" y="2578"/>
                </a:lnTo>
                <a:lnTo>
                  <a:pt x="360172" y="112229"/>
                </a:lnTo>
                <a:lnTo>
                  <a:pt x="362712" y="112229"/>
                </a:lnTo>
                <a:lnTo>
                  <a:pt x="362712" y="2578"/>
                </a:lnTo>
                <a:close/>
              </a:path>
              <a:path w="363220" h="147320">
                <a:moveTo>
                  <a:pt x="153289" y="79984"/>
                </a:moveTo>
                <a:lnTo>
                  <a:pt x="131953" y="79984"/>
                </a:lnTo>
                <a:lnTo>
                  <a:pt x="133350" y="81267"/>
                </a:lnTo>
                <a:lnTo>
                  <a:pt x="134620" y="83858"/>
                </a:lnTo>
                <a:lnTo>
                  <a:pt x="134620" y="86436"/>
                </a:lnTo>
                <a:lnTo>
                  <a:pt x="133350" y="90309"/>
                </a:lnTo>
                <a:lnTo>
                  <a:pt x="130683" y="96748"/>
                </a:lnTo>
                <a:lnTo>
                  <a:pt x="128143" y="100622"/>
                </a:lnTo>
                <a:lnTo>
                  <a:pt x="119253" y="101917"/>
                </a:lnTo>
                <a:lnTo>
                  <a:pt x="146975" y="101917"/>
                </a:lnTo>
                <a:lnTo>
                  <a:pt x="149887" y="97542"/>
                </a:lnTo>
                <a:lnTo>
                  <a:pt x="152527" y="90309"/>
                </a:lnTo>
                <a:lnTo>
                  <a:pt x="153797" y="82562"/>
                </a:lnTo>
                <a:lnTo>
                  <a:pt x="153289" y="79984"/>
                </a:lnTo>
                <a:close/>
              </a:path>
              <a:path w="363220" h="147320">
                <a:moveTo>
                  <a:pt x="85852" y="67081"/>
                </a:moveTo>
                <a:lnTo>
                  <a:pt x="61468" y="67081"/>
                </a:lnTo>
                <a:lnTo>
                  <a:pt x="32004" y="99339"/>
                </a:lnTo>
                <a:lnTo>
                  <a:pt x="53773" y="99339"/>
                </a:lnTo>
                <a:lnTo>
                  <a:pt x="85852" y="67081"/>
                </a:lnTo>
                <a:close/>
              </a:path>
              <a:path w="363220" h="147320">
                <a:moveTo>
                  <a:pt x="348875" y="77406"/>
                </a:moveTo>
                <a:lnTo>
                  <a:pt x="319151" y="77406"/>
                </a:lnTo>
                <a:lnTo>
                  <a:pt x="325501" y="79984"/>
                </a:lnTo>
                <a:lnTo>
                  <a:pt x="324231" y="89014"/>
                </a:lnTo>
                <a:lnTo>
                  <a:pt x="347345" y="89014"/>
                </a:lnTo>
                <a:lnTo>
                  <a:pt x="348615" y="85140"/>
                </a:lnTo>
                <a:lnTo>
                  <a:pt x="349885" y="78689"/>
                </a:lnTo>
                <a:lnTo>
                  <a:pt x="348875" y="77406"/>
                </a:lnTo>
                <a:close/>
              </a:path>
              <a:path w="363220" h="147320">
                <a:moveTo>
                  <a:pt x="362712" y="0"/>
                </a:moveTo>
                <a:lnTo>
                  <a:pt x="281940" y="0"/>
                </a:lnTo>
                <a:lnTo>
                  <a:pt x="281940" y="73533"/>
                </a:lnTo>
                <a:lnTo>
                  <a:pt x="279400" y="76111"/>
                </a:lnTo>
                <a:lnTo>
                  <a:pt x="276860" y="77406"/>
                </a:lnTo>
                <a:lnTo>
                  <a:pt x="275590" y="79984"/>
                </a:lnTo>
                <a:lnTo>
                  <a:pt x="302878" y="79984"/>
                </a:lnTo>
                <a:lnTo>
                  <a:pt x="303073" y="79824"/>
                </a:lnTo>
                <a:lnTo>
                  <a:pt x="312674" y="77406"/>
                </a:lnTo>
                <a:lnTo>
                  <a:pt x="348875" y="77406"/>
                </a:lnTo>
                <a:lnTo>
                  <a:pt x="344805" y="72237"/>
                </a:lnTo>
                <a:lnTo>
                  <a:pt x="343600" y="70954"/>
                </a:lnTo>
                <a:lnTo>
                  <a:pt x="284480" y="70954"/>
                </a:lnTo>
                <a:lnTo>
                  <a:pt x="284480" y="2578"/>
                </a:lnTo>
                <a:lnTo>
                  <a:pt x="362712" y="2578"/>
                </a:lnTo>
                <a:lnTo>
                  <a:pt x="362712" y="0"/>
                </a:lnTo>
                <a:close/>
              </a:path>
              <a:path w="363220" h="147320">
                <a:moveTo>
                  <a:pt x="317881" y="61925"/>
                </a:moveTo>
                <a:lnTo>
                  <a:pt x="310483" y="62428"/>
                </a:lnTo>
                <a:lnTo>
                  <a:pt x="302133" y="64020"/>
                </a:lnTo>
                <a:lnTo>
                  <a:pt x="293306" y="66822"/>
                </a:lnTo>
                <a:lnTo>
                  <a:pt x="284480" y="70954"/>
                </a:lnTo>
                <a:lnTo>
                  <a:pt x="343600" y="70954"/>
                </a:lnTo>
                <a:lnTo>
                  <a:pt x="340741" y="67909"/>
                </a:lnTo>
                <a:lnTo>
                  <a:pt x="334676" y="64666"/>
                </a:lnTo>
                <a:lnTo>
                  <a:pt x="326945" y="62631"/>
                </a:lnTo>
                <a:lnTo>
                  <a:pt x="317881" y="61925"/>
                </a:lnTo>
                <a:close/>
              </a:path>
              <a:path w="363220" h="147320">
                <a:moveTo>
                  <a:pt x="188468" y="0"/>
                </a:moveTo>
                <a:lnTo>
                  <a:pt x="107696" y="0"/>
                </a:lnTo>
                <a:lnTo>
                  <a:pt x="107696" y="67081"/>
                </a:lnTo>
                <a:lnTo>
                  <a:pt x="110236" y="67081"/>
                </a:lnTo>
                <a:lnTo>
                  <a:pt x="110236" y="2578"/>
                </a:lnTo>
                <a:lnTo>
                  <a:pt x="188468" y="2578"/>
                </a:lnTo>
                <a:lnTo>
                  <a:pt x="188468" y="0"/>
                </a:lnTo>
                <a:close/>
              </a:path>
              <a:path w="363220" h="147320">
                <a:moveTo>
                  <a:pt x="132484" y="66981"/>
                </a:moveTo>
                <a:lnTo>
                  <a:pt x="125603" y="67081"/>
                </a:lnTo>
                <a:lnTo>
                  <a:pt x="135039" y="67081"/>
                </a:lnTo>
                <a:lnTo>
                  <a:pt x="132484" y="66981"/>
                </a:lnTo>
                <a:close/>
              </a:path>
              <a:path w="363220" h="147320">
                <a:moveTo>
                  <a:pt x="188468" y="2578"/>
                </a:moveTo>
                <a:lnTo>
                  <a:pt x="185801" y="2578"/>
                </a:lnTo>
                <a:lnTo>
                  <a:pt x="185801" y="67081"/>
                </a:lnTo>
                <a:lnTo>
                  <a:pt x="188468" y="67081"/>
                </a:lnTo>
                <a:lnTo>
                  <a:pt x="188468" y="25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85226" y="4705482"/>
            <a:ext cx="10668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30"/>
              </a:lnSpc>
            </a:pPr>
            <a:r>
              <a:rPr sz="750" spc="-5" dirty="0">
                <a:solidFill>
                  <a:srgbClr val="00338D"/>
                </a:solidFill>
                <a:latin typeface="Arial"/>
                <a:cs typeface="Arial"/>
              </a:rPr>
              <a:t>15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4" name="object 4"/>
            <p:cNvSpPr/>
            <p:nvPr/>
          </p:nvSpPr>
          <p:spPr>
            <a:xfrm>
              <a:off x="752094" y="4700015"/>
              <a:ext cx="363855" cy="147955"/>
            </a:xfrm>
            <a:custGeom>
              <a:avLst/>
              <a:gdLst/>
              <a:ahLst/>
              <a:cxnLst/>
              <a:rect l="l" t="t" r="r" b="b"/>
              <a:pathLst>
                <a:path w="363855" h="147954">
                  <a:moveTo>
                    <a:pt x="285127" y="115404"/>
                  </a:moveTo>
                  <a:lnTo>
                    <a:pt x="262013" y="115404"/>
                  </a:lnTo>
                  <a:lnTo>
                    <a:pt x="261773" y="122174"/>
                  </a:lnTo>
                  <a:lnTo>
                    <a:pt x="290842" y="147524"/>
                  </a:lnTo>
                  <a:lnTo>
                    <a:pt x="297967" y="147828"/>
                  </a:lnTo>
                  <a:lnTo>
                    <a:pt x="306842" y="147585"/>
                  </a:lnTo>
                  <a:lnTo>
                    <a:pt x="315955" y="146856"/>
                  </a:lnTo>
                  <a:lnTo>
                    <a:pt x="325065" y="145642"/>
                  </a:lnTo>
                  <a:lnTo>
                    <a:pt x="333933" y="143941"/>
                  </a:lnTo>
                  <a:lnTo>
                    <a:pt x="337086" y="132270"/>
                  </a:lnTo>
                  <a:lnTo>
                    <a:pt x="304393" y="132270"/>
                  </a:lnTo>
                  <a:lnTo>
                    <a:pt x="296507" y="131276"/>
                  </a:lnTo>
                  <a:lnTo>
                    <a:pt x="290426" y="128214"/>
                  </a:lnTo>
                  <a:lnTo>
                    <a:pt x="286512" y="122963"/>
                  </a:lnTo>
                  <a:lnTo>
                    <a:pt x="285127" y="115404"/>
                  </a:lnTo>
                  <a:close/>
                </a:path>
                <a:path w="363855" h="147954">
                  <a:moveTo>
                    <a:pt x="101460" y="0"/>
                  </a:moveTo>
                  <a:lnTo>
                    <a:pt x="20548" y="0"/>
                  </a:lnTo>
                  <a:lnTo>
                    <a:pt x="20548" y="76504"/>
                  </a:lnTo>
                  <a:lnTo>
                    <a:pt x="0" y="146532"/>
                  </a:lnTo>
                  <a:lnTo>
                    <a:pt x="17983" y="146532"/>
                  </a:lnTo>
                  <a:lnTo>
                    <a:pt x="26974" y="115404"/>
                  </a:lnTo>
                  <a:lnTo>
                    <a:pt x="363474" y="115404"/>
                  </a:lnTo>
                  <a:lnTo>
                    <a:pt x="363474" y="112814"/>
                  </a:lnTo>
                  <a:lnTo>
                    <a:pt x="50088" y="112814"/>
                  </a:lnTo>
                  <a:lnTo>
                    <a:pt x="47523" y="106337"/>
                  </a:lnTo>
                  <a:lnTo>
                    <a:pt x="53949" y="99847"/>
                  </a:lnTo>
                  <a:lnTo>
                    <a:pt x="32105" y="99847"/>
                  </a:lnTo>
                  <a:lnTo>
                    <a:pt x="41097" y="67424"/>
                  </a:lnTo>
                  <a:lnTo>
                    <a:pt x="23114" y="67424"/>
                  </a:lnTo>
                  <a:lnTo>
                    <a:pt x="23114" y="2590"/>
                  </a:lnTo>
                  <a:lnTo>
                    <a:pt x="101460" y="2590"/>
                  </a:lnTo>
                  <a:lnTo>
                    <a:pt x="101460" y="0"/>
                  </a:lnTo>
                  <a:close/>
                </a:path>
                <a:path w="363855" h="147954">
                  <a:moveTo>
                    <a:pt x="51371" y="115404"/>
                  </a:moveTo>
                  <a:lnTo>
                    <a:pt x="29540" y="115404"/>
                  </a:lnTo>
                  <a:lnTo>
                    <a:pt x="44957" y="146532"/>
                  </a:lnTo>
                  <a:lnTo>
                    <a:pt x="66789" y="146532"/>
                  </a:lnTo>
                  <a:lnTo>
                    <a:pt x="51371" y="115404"/>
                  </a:lnTo>
                  <a:close/>
                </a:path>
                <a:path w="363855" h="147954">
                  <a:moveTo>
                    <a:pt x="104038" y="115404"/>
                  </a:moveTo>
                  <a:lnTo>
                    <a:pt x="84772" y="115404"/>
                  </a:lnTo>
                  <a:lnTo>
                    <a:pt x="75780" y="146532"/>
                  </a:lnTo>
                  <a:lnTo>
                    <a:pt x="95046" y="146532"/>
                  </a:lnTo>
                  <a:lnTo>
                    <a:pt x="104038" y="115404"/>
                  </a:lnTo>
                  <a:close/>
                </a:path>
                <a:path w="363855" h="147954">
                  <a:moveTo>
                    <a:pt x="173393" y="115404"/>
                  </a:moveTo>
                  <a:lnTo>
                    <a:pt x="152844" y="115404"/>
                  </a:lnTo>
                  <a:lnTo>
                    <a:pt x="143852" y="146532"/>
                  </a:lnTo>
                  <a:lnTo>
                    <a:pt x="164401" y="146532"/>
                  </a:lnTo>
                  <a:lnTo>
                    <a:pt x="173393" y="115404"/>
                  </a:lnTo>
                  <a:close/>
                </a:path>
                <a:path w="363855" h="147954">
                  <a:moveTo>
                    <a:pt x="218338" y="115404"/>
                  </a:moveTo>
                  <a:lnTo>
                    <a:pt x="182384" y="115404"/>
                  </a:lnTo>
                  <a:lnTo>
                    <a:pt x="182384" y="146532"/>
                  </a:lnTo>
                  <a:lnTo>
                    <a:pt x="199072" y="146532"/>
                  </a:lnTo>
                  <a:lnTo>
                    <a:pt x="218338" y="115404"/>
                  </a:lnTo>
                  <a:close/>
                </a:path>
                <a:path w="363855" h="147954">
                  <a:moveTo>
                    <a:pt x="250444" y="115404"/>
                  </a:moveTo>
                  <a:lnTo>
                    <a:pt x="231190" y="115404"/>
                  </a:lnTo>
                  <a:lnTo>
                    <a:pt x="224764" y="146532"/>
                  </a:lnTo>
                  <a:lnTo>
                    <a:pt x="244030" y="146532"/>
                  </a:lnTo>
                  <a:lnTo>
                    <a:pt x="250444" y="115404"/>
                  </a:lnTo>
                  <a:close/>
                </a:path>
                <a:path w="363855" h="147954">
                  <a:moveTo>
                    <a:pt x="341642" y="115404"/>
                  </a:moveTo>
                  <a:lnTo>
                    <a:pt x="319811" y="115404"/>
                  </a:lnTo>
                  <a:lnTo>
                    <a:pt x="315950" y="130975"/>
                  </a:lnTo>
                  <a:lnTo>
                    <a:pt x="312102" y="132270"/>
                  </a:lnTo>
                  <a:lnTo>
                    <a:pt x="337086" y="132270"/>
                  </a:lnTo>
                  <a:lnTo>
                    <a:pt x="341642" y="115404"/>
                  </a:lnTo>
                  <a:close/>
                </a:path>
                <a:path w="363855" h="147954">
                  <a:moveTo>
                    <a:pt x="101460" y="2590"/>
                  </a:moveTo>
                  <a:lnTo>
                    <a:pt x="97612" y="2590"/>
                  </a:lnTo>
                  <a:lnTo>
                    <a:pt x="97612" y="71323"/>
                  </a:lnTo>
                  <a:lnTo>
                    <a:pt x="96329" y="75209"/>
                  </a:lnTo>
                  <a:lnTo>
                    <a:pt x="86055" y="111518"/>
                  </a:lnTo>
                  <a:lnTo>
                    <a:pt x="86055" y="112814"/>
                  </a:lnTo>
                  <a:lnTo>
                    <a:pt x="133578" y="112814"/>
                  </a:lnTo>
                  <a:lnTo>
                    <a:pt x="140560" y="109188"/>
                  </a:lnTo>
                  <a:lnTo>
                    <a:pt x="146097" y="104224"/>
                  </a:lnTo>
                  <a:lnTo>
                    <a:pt x="147280" y="102438"/>
                  </a:lnTo>
                  <a:lnTo>
                    <a:pt x="109169" y="102438"/>
                  </a:lnTo>
                  <a:lnTo>
                    <a:pt x="111734" y="93370"/>
                  </a:lnTo>
                  <a:lnTo>
                    <a:pt x="111734" y="89471"/>
                  </a:lnTo>
                  <a:lnTo>
                    <a:pt x="114312" y="80403"/>
                  </a:lnTo>
                  <a:lnTo>
                    <a:pt x="153615" y="80403"/>
                  </a:lnTo>
                  <a:lnTo>
                    <a:pt x="152844" y="76504"/>
                  </a:lnTo>
                  <a:lnTo>
                    <a:pt x="150266" y="72618"/>
                  </a:lnTo>
                  <a:lnTo>
                    <a:pt x="145554" y="69069"/>
                  </a:lnTo>
                  <a:lnTo>
                    <a:pt x="139515" y="67587"/>
                  </a:lnTo>
                  <a:lnTo>
                    <a:pt x="135335" y="67424"/>
                  </a:lnTo>
                  <a:lnTo>
                    <a:pt x="101460" y="67424"/>
                  </a:lnTo>
                  <a:lnTo>
                    <a:pt x="101460" y="2590"/>
                  </a:lnTo>
                  <a:close/>
                </a:path>
                <a:path w="363855" h="147954">
                  <a:moveTo>
                    <a:pt x="276136" y="0"/>
                  </a:moveTo>
                  <a:lnTo>
                    <a:pt x="195224" y="0"/>
                  </a:lnTo>
                  <a:lnTo>
                    <a:pt x="195224" y="67424"/>
                  </a:lnTo>
                  <a:lnTo>
                    <a:pt x="166966" y="67424"/>
                  </a:lnTo>
                  <a:lnTo>
                    <a:pt x="154127" y="112814"/>
                  </a:lnTo>
                  <a:lnTo>
                    <a:pt x="173393" y="112814"/>
                  </a:lnTo>
                  <a:lnTo>
                    <a:pt x="181089" y="84289"/>
                  </a:lnTo>
                  <a:lnTo>
                    <a:pt x="197789" y="84289"/>
                  </a:lnTo>
                  <a:lnTo>
                    <a:pt x="197789" y="2590"/>
                  </a:lnTo>
                  <a:lnTo>
                    <a:pt x="276136" y="2590"/>
                  </a:lnTo>
                  <a:lnTo>
                    <a:pt x="276136" y="0"/>
                  </a:lnTo>
                  <a:close/>
                </a:path>
                <a:path w="363855" h="147954">
                  <a:moveTo>
                    <a:pt x="197789" y="84289"/>
                  </a:moveTo>
                  <a:lnTo>
                    <a:pt x="181089" y="84289"/>
                  </a:lnTo>
                  <a:lnTo>
                    <a:pt x="182384" y="112814"/>
                  </a:lnTo>
                  <a:lnTo>
                    <a:pt x="197789" y="112814"/>
                  </a:lnTo>
                  <a:lnTo>
                    <a:pt x="197789" y="84289"/>
                  </a:lnTo>
                  <a:close/>
                </a:path>
                <a:path w="363855" h="147954">
                  <a:moveTo>
                    <a:pt x="260731" y="67424"/>
                  </a:moveTo>
                  <a:lnTo>
                    <a:pt x="228612" y="67424"/>
                  </a:lnTo>
                  <a:lnTo>
                    <a:pt x="200355" y="112814"/>
                  </a:lnTo>
                  <a:lnTo>
                    <a:pt x="219621" y="112814"/>
                  </a:lnTo>
                  <a:lnTo>
                    <a:pt x="237604" y="85585"/>
                  </a:lnTo>
                  <a:lnTo>
                    <a:pt x="256615" y="85585"/>
                  </a:lnTo>
                  <a:lnTo>
                    <a:pt x="260731" y="67424"/>
                  </a:lnTo>
                  <a:close/>
                </a:path>
                <a:path w="363855" h="147954">
                  <a:moveTo>
                    <a:pt x="256615" y="85585"/>
                  </a:moveTo>
                  <a:lnTo>
                    <a:pt x="237604" y="85585"/>
                  </a:lnTo>
                  <a:lnTo>
                    <a:pt x="231190" y="112814"/>
                  </a:lnTo>
                  <a:lnTo>
                    <a:pt x="250444" y="112814"/>
                  </a:lnTo>
                  <a:lnTo>
                    <a:pt x="256615" y="85585"/>
                  </a:lnTo>
                  <a:close/>
                </a:path>
                <a:path w="363855" h="147954">
                  <a:moveTo>
                    <a:pt x="276136" y="2590"/>
                  </a:moveTo>
                  <a:lnTo>
                    <a:pt x="273570" y="2590"/>
                  </a:lnTo>
                  <a:lnTo>
                    <a:pt x="273570" y="84289"/>
                  </a:lnTo>
                  <a:lnTo>
                    <a:pt x="268427" y="92062"/>
                  </a:lnTo>
                  <a:lnTo>
                    <a:pt x="264579" y="99847"/>
                  </a:lnTo>
                  <a:lnTo>
                    <a:pt x="263296" y="106337"/>
                  </a:lnTo>
                  <a:lnTo>
                    <a:pt x="262013" y="107632"/>
                  </a:lnTo>
                  <a:lnTo>
                    <a:pt x="262013" y="112814"/>
                  </a:lnTo>
                  <a:lnTo>
                    <a:pt x="285127" y="112814"/>
                  </a:lnTo>
                  <a:lnTo>
                    <a:pt x="285127" y="110223"/>
                  </a:lnTo>
                  <a:lnTo>
                    <a:pt x="286410" y="108927"/>
                  </a:lnTo>
                  <a:lnTo>
                    <a:pt x="286410" y="105041"/>
                  </a:lnTo>
                  <a:lnTo>
                    <a:pt x="290266" y="95309"/>
                  </a:lnTo>
                  <a:lnTo>
                    <a:pt x="296044" y="86553"/>
                  </a:lnTo>
                  <a:lnTo>
                    <a:pt x="303540" y="80403"/>
                  </a:lnTo>
                  <a:lnTo>
                    <a:pt x="276136" y="80403"/>
                  </a:lnTo>
                  <a:lnTo>
                    <a:pt x="276136" y="2590"/>
                  </a:lnTo>
                  <a:close/>
                </a:path>
                <a:path w="363855" h="147954">
                  <a:moveTo>
                    <a:pt x="345490" y="99847"/>
                  </a:moveTo>
                  <a:lnTo>
                    <a:pt x="306959" y="99847"/>
                  </a:lnTo>
                  <a:lnTo>
                    <a:pt x="304393" y="112814"/>
                  </a:lnTo>
                  <a:lnTo>
                    <a:pt x="341642" y="112814"/>
                  </a:lnTo>
                  <a:lnTo>
                    <a:pt x="345490" y="99847"/>
                  </a:lnTo>
                  <a:close/>
                </a:path>
                <a:path w="363855" h="147954">
                  <a:moveTo>
                    <a:pt x="363474" y="2590"/>
                  </a:moveTo>
                  <a:lnTo>
                    <a:pt x="360908" y="2590"/>
                  </a:lnTo>
                  <a:lnTo>
                    <a:pt x="360908" y="112814"/>
                  </a:lnTo>
                  <a:lnTo>
                    <a:pt x="363474" y="112814"/>
                  </a:lnTo>
                  <a:lnTo>
                    <a:pt x="363474" y="2590"/>
                  </a:lnTo>
                  <a:close/>
                </a:path>
                <a:path w="363855" h="147954">
                  <a:moveTo>
                    <a:pt x="153615" y="80403"/>
                  </a:moveTo>
                  <a:lnTo>
                    <a:pt x="132283" y="80403"/>
                  </a:lnTo>
                  <a:lnTo>
                    <a:pt x="133578" y="81699"/>
                  </a:lnTo>
                  <a:lnTo>
                    <a:pt x="134861" y="84289"/>
                  </a:lnTo>
                  <a:lnTo>
                    <a:pt x="134861" y="86880"/>
                  </a:lnTo>
                  <a:lnTo>
                    <a:pt x="133578" y="90766"/>
                  </a:lnTo>
                  <a:lnTo>
                    <a:pt x="131000" y="97256"/>
                  </a:lnTo>
                  <a:lnTo>
                    <a:pt x="128435" y="101142"/>
                  </a:lnTo>
                  <a:lnTo>
                    <a:pt x="119443" y="102438"/>
                  </a:lnTo>
                  <a:lnTo>
                    <a:pt x="147280" y="102438"/>
                  </a:lnTo>
                  <a:lnTo>
                    <a:pt x="150191" y="98042"/>
                  </a:lnTo>
                  <a:lnTo>
                    <a:pt x="152844" y="90766"/>
                  </a:lnTo>
                  <a:lnTo>
                    <a:pt x="154127" y="82994"/>
                  </a:lnTo>
                  <a:lnTo>
                    <a:pt x="153615" y="80403"/>
                  </a:lnTo>
                  <a:close/>
                </a:path>
                <a:path w="363855" h="147954">
                  <a:moveTo>
                    <a:pt x="86055" y="67424"/>
                  </a:moveTo>
                  <a:lnTo>
                    <a:pt x="61645" y="67424"/>
                  </a:lnTo>
                  <a:lnTo>
                    <a:pt x="32105" y="99847"/>
                  </a:lnTo>
                  <a:lnTo>
                    <a:pt x="53949" y="99847"/>
                  </a:lnTo>
                  <a:lnTo>
                    <a:pt x="86055" y="67424"/>
                  </a:lnTo>
                  <a:close/>
                </a:path>
                <a:path w="363855" h="147954">
                  <a:moveTo>
                    <a:pt x="349605" y="77800"/>
                  </a:moveTo>
                  <a:lnTo>
                    <a:pt x="319811" y="77800"/>
                  </a:lnTo>
                  <a:lnTo>
                    <a:pt x="326224" y="80403"/>
                  </a:lnTo>
                  <a:lnTo>
                    <a:pt x="324942" y="89471"/>
                  </a:lnTo>
                  <a:lnTo>
                    <a:pt x="348056" y="89471"/>
                  </a:lnTo>
                  <a:lnTo>
                    <a:pt x="349351" y="85585"/>
                  </a:lnTo>
                  <a:lnTo>
                    <a:pt x="350634" y="79095"/>
                  </a:lnTo>
                  <a:lnTo>
                    <a:pt x="349605" y="77800"/>
                  </a:lnTo>
                  <a:close/>
                </a:path>
                <a:path w="363855" h="147954">
                  <a:moveTo>
                    <a:pt x="363474" y="0"/>
                  </a:moveTo>
                  <a:lnTo>
                    <a:pt x="282562" y="0"/>
                  </a:lnTo>
                  <a:lnTo>
                    <a:pt x="282562" y="73914"/>
                  </a:lnTo>
                  <a:lnTo>
                    <a:pt x="279984" y="76504"/>
                  </a:lnTo>
                  <a:lnTo>
                    <a:pt x="277418" y="77800"/>
                  </a:lnTo>
                  <a:lnTo>
                    <a:pt x="276136" y="80403"/>
                  </a:lnTo>
                  <a:lnTo>
                    <a:pt x="303540" y="80403"/>
                  </a:lnTo>
                  <a:lnTo>
                    <a:pt x="303750" y="80231"/>
                  </a:lnTo>
                  <a:lnTo>
                    <a:pt x="313385" y="77800"/>
                  </a:lnTo>
                  <a:lnTo>
                    <a:pt x="349605" y="77800"/>
                  </a:lnTo>
                  <a:lnTo>
                    <a:pt x="345490" y="72618"/>
                  </a:lnTo>
                  <a:lnTo>
                    <a:pt x="344292" y="71323"/>
                  </a:lnTo>
                  <a:lnTo>
                    <a:pt x="285127" y="71323"/>
                  </a:lnTo>
                  <a:lnTo>
                    <a:pt x="285127" y="2590"/>
                  </a:lnTo>
                  <a:lnTo>
                    <a:pt x="363474" y="2590"/>
                  </a:lnTo>
                  <a:lnTo>
                    <a:pt x="363474" y="0"/>
                  </a:lnTo>
                  <a:close/>
                </a:path>
                <a:path w="363855" h="147954">
                  <a:moveTo>
                    <a:pt x="318516" y="62242"/>
                  </a:moveTo>
                  <a:lnTo>
                    <a:pt x="311136" y="62748"/>
                  </a:lnTo>
                  <a:lnTo>
                    <a:pt x="302788" y="64349"/>
                  </a:lnTo>
                  <a:lnTo>
                    <a:pt x="293957" y="67166"/>
                  </a:lnTo>
                  <a:lnTo>
                    <a:pt x="285127" y="71323"/>
                  </a:lnTo>
                  <a:lnTo>
                    <a:pt x="344292" y="71323"/>
                  </a:lnTo>
                  <a:lnTo>
                    <a:pt x="341459" y="68259"/>
                  </a:lnTo>
                  <a:lnTo>
                    <a:pt x="335380" y="64997"/>
                  </a:lnTo>
                  <a:lnTo>
                    <a:pt x="327611" y="62951"/>
                  </a:lnTo>
                  <a:lnTo>
                    <a:pt x="318516" y="62242"/>
                  </a:lnTo>
                  <a:close/>
                </a:path>
                <a:path w="363855" h="147954">
                  <a:moveTo>
                    <a:pt x="188798" y="0"/>
                  </a:moveTo>
                  <a:lnTo>
                    <a:pt x="107886" y="0"/>
                  </a:lnTo>
                  <a:lnTo>
                    <a:pt x="107886" y="67424"/>
                  </a:lnTo>
                  <a:lnTo>
                    <a:pt x="110451" y="67424"/>
                  </a:lnTo>
                  <a:lnTo>
                    <a:pt x="110451" y="2590"/>
                  </a:lnTo>
                  <a:lnTo>
                    <a:pt x="188798" y="2590"/>
                  </a:lnTo>
                  <a:lnTo>
                    <a:pt x="188798" y="0"/>
                  </a:lnTo>
                  <a:close/>
                </a:path>
                <a:path w="363855" h="147954">
                  <a:moveTo>
                    <a:pt x="132753" y="67323"/>
                  </a:moveTo>
                  <a:lnTo>
                    <a:pt x="125869" y="67424"/>
                  </a:lnTo>
                  <a:lnTo>
                    <a:pt x="135335" y="67424"/>
                  </a:lnTo>
                  <a:lnTo>
                    <a:pt x="132753" y="67323"/>
                  </a:lnTo>
                  <a:close/>
                </a:path>
                <a:path w="363855" h="147954">
                  <a:moveTo>
                    <a:pt x="188798" y="2590"/>
                  </a:moveTo>
                  <a:lnTo>
                    <a:pt x="186232" y="2590"/>
                  </a:lnTo>
                  <a:lnTo>
                    <a:pt x="186232" y="67424"/>
                  </a:lnTo>
                  <a:lnTo>
                    <a:pt x="188798" y="67424"/>
                  </a:lnTo>
                  <a:lnTo>
                    <a:pt x="188798" y="2590"/>
                  </a:lnTo>
                  <a:close/>
                </a:path>
              </a:pathLst>
            </a:custGeom>
            <a:solidFill>
              <a:srgbClr val="003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4552950"/>
              <a:ext cx="9144000" cy="590550"/>
            </a:xfrm>
            <a:custGeom>
              <a:avLst/>
              <a:gdLst/>
              <a:ahLst/>
              <a:cxnLst/>
              <a:rect l="l" t="t" r="r" b="b"/>
              <a:pathLst>
                <a:path w="9144000" h="590550">
                  <a:moveTo>
                    <a:pt x="9144000" y="0"/>
                  </a:moveTo>
                  <a:lnTo>
                    <a:pt x="0" y="0"/>
                  </a:lnTo>
                  <a:lnTo>
                    <a:pt x="0" y="590550"/>
                  </a:lnTo>
                  <a:lnTo>
                    <a:pt x="9144000" y="59055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256A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88389" y="4621021"/>
            <a:ext cx="369252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0" spc="-15" dirty="0">
                <a:latin typeface="Arial"/>
                <a:cs typeface="Arial"/>
              </a:rPr>
              <a:t>L'INTERFACE</a:t>
            </a:r>
            <a:r>
              <a:rPr sz="2700" b="0" spc="-60" dirty="0">
                <a:latin typeface="Arial"/>
                <a:cs typeface="Arial"/>
              </a:rPr>
              <a:t> </a:t>
            </a:r>
            <a:r>
              <a:rPr sz="2700" b="0" spc="-5" dirty="0">
                <a:solidFill>
                  <a:srgbClr val="0091DA"/>
                </a:solidFill>
                <a:latin typeface="Arial"/>
                <a:cs typeface="Arial"/>
              </a:rPr>
              <a:t>ÉVOLUE</a:t>
            </a:r>
            <a:endParaRPr sz="27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394954" y="4774691"/>
            <a:ext cx="363855" cy="147320"/>
          </a:xfrm>
          <a:custGeom>
            <a:avLst/>
            <a:gdLst/>
            <a:ahLst/>
            <a:cxnLst/>
            <a:rect l="l" t="t" r="r" b="b"/>
            <a:pathLst>
              <a:path w="363854" h="147320">
                <a:moveTo>
                  <a:pt x="285114" y="114820"/>
                </a:moveTo>
                <a:lnTo>
                  <a:pt x="262000" y="114820"/>
                </a:lnTo>
                <a:lnTo>
                  <a:pt x="261764" y="121552"/>
                </a:lnTo>
                <a:lnTo>
                  <a:pt x="290804" y="146762"/>
                </a:lnTo>
                <a:lnTo>
                  <a:pt x="297941" y="147066"/>
                </a:lnTo>
                <a:lnTo>
                  <a:pt x="306808" y="146823"/>
                </a:lnTo>
                <a:lnTo>
                  <a:pt x="315912" y="146096"/>
                </a:lnTo>
                <a:lnTo>
                  <a:pt x="325016" y="144885"/>
                </a:lnTo>
                <a:lnTo>
                  <a:pt x="333882" y="143192"/>
                </a:lnTo>
                <a:lnTo>
                  <a:pt x="337052" y="131584"/>
                </a:lnTo>
                <a:lnTo>
                  <a:pt x="304418" y="131584"/>
                </a:lnTo>
                <a:lnTo>
                  <a:pt x="296527" y="130597"/>
                </a:lnTo>
                <a:lnTo>
                  <a:pt x="290433" y="127555"/>
                </a:lnTo>
                <a:lnTo>
                  <a:pt x="286506" y="122337"/>
                </a:lnTo>
                <a:lnTo>
                  <a:pt x="285114" y="114820"/>
                </a:lnTo>
                <a:close/>
              </a:path>
              <a:path w="363854" h="147320">
                <a:moveTo>
                  <a:pt x="101472" y="0"/>
                </a:moveTo>
                <a:lnTo>
                  <a:pt x="20573" y="0"/>
                </a:lnTo>
                <a:lnTo>
                  <a:pt x="20573" y="76111"/>
                </a:lnTo>
                <a:lnTo>
                  <a:pt x="0" y="145770"/>
                </a:lnTo>
                <a:lnTo>
                  <a:pt x="18033" y="145770"/>
                </a:lnTo>
                <a:lnTo>
                  <a:pt x="26923" y="114820"/>
                </a:lnTo>
                <a:lnTo>
                  <a:pt x="363473" y="114820"/>
                </a:lnTo>
                <a:lnTo>
                  <a:pt x="363473" y="112229"/>
                </a:lnTo>
                <a:lnTo>
                  <a:pt x="50037" y="112229"/>
                </a:lnTo>
                <a:lnTo>
                  <a:pt x="47497" y="105778"/>
                </a:lnTo>
                <a:lnTo>
                  <a:pt x="53922" y="99339"/>
                </a:lnTo>
                <a:lnTo>
                  <a:pt x="32130" y="99339"/>
                </a:lnTo>
                <a:lnTo>
                  <a:pt x="41147" y="67081"/>
                </a:lnTo>
                <a:lnTo>
                  <a:pt x="23113" y="67081"/>
                </a:lnTo>
                <a:lnTo>
                  <a:pt x="23113" y="2578"/>
                </a:lnTo>
                <a:lnTo>
                  <a:pt x="101472" y="2578"/>
                </a:lnTo>
                <a:lnTo>
                  <a:pt x="101472" y="0"/>
                </a:lnTo>
                <a:close/>
              </a:path>
              <a:path w="363854" h="147320">
                <a:moveTo>
                  <a:pt x="51434" y="114820"/>
                </a:moveTo>
                <a:lnTo>
                  <a:pt x="29590" y="114820"/>
                </a:lnTo>
                <a:lnTo>
                  <a:pt x="44957" y="145770"/>
                </a:lnTo>
                <a:lnTo>
                  <a:pt x="66801" y="145770"/>
                </a:lnTo>
                <a:lnTo>
                  <a:pt x="51434" y="114820"/>
                </a:lnTo>
                <a:close/>
              </a:path>
              <a:path w="363854" h="147320">
                <a:moveTo>
                  <a:pt x="104012" y="114820"/>
                </a:moveTo>
                <a:lnTo>
                  <a:pt x="84708" y="114820"/>
                </a:lnTo>
                <a:lnTo>
                  <a:pt x="75818" y="145770"/>
                </a:lnTo>
                <a:lnTo>
                  <a:pt x="94995" y="145770"/>
                </a:lnTo>
                <a:lnTo>
                  <a:pt x="104012" y="114820"/>
                </a:lnTo>
                <a:close/>
              </a:path>
              <a:path w="363854" h="147320">
                <a:moveTo>
                  <a:pt x="173354" y="114820"/>
                </a:moveTo>
                <a:lnTo>
                  <a:pt x="152780" y="114820"/>
                </a:lnTo>
                <a:lnTo>
                  <a:pt x="143890" y="145770"/>
                </a:lnTo>
                <a:lnTo>
                  <a:pt x="164337" y="145770"/>
                </a:lnTo>
                <a:lnTo>
                  <a:pt x="173354" y="114820"/>
                </a:lnTo>
                <a:close/>
              </a:path>
              <a:path w="363854" h="147320">
                <a:moveTo>
                  <a:pt x="218312" y="114820"/>
                </a:moveTo>
                <a:lnTo>
                  <a:pt x="182371" y="114820"/>
                </a:lnTo>
                <a:lnTo>
                  <a:pt x="182371" y="145770"/>
                </a:lnTo>
                <a:lnTo>
                  <a:pt x="199135" y="145770"/>
                </a:lnTo>
                <a:lnTo>
                  <a:pt x="218312" y="114820"/>
                </a:lnTo>
                <a:close/>
              </a:path>
              <a:path w="363854" h="147320">
                <a:moveTo>
                  <a:pt x="250443" y="114820"/>
                </a:moveTo>
                <a:lnTo>
                  <a:pt x="231139" y="114820"/>
                </a:lnTo>
                <a:lnTo>
                  <a:pt x="224789" y="145770"/>
                </a:lnTo>
                <a:lnTo>
                  <a:pt x="243966" y="145770"/>
                </a:lnTo>
                <a:lnTo>
                  <a:pt x="250443" y="114820"/>
                </a:lnTo>
                <a:close/>
              </a:path>
              <a:path w="363854" h="147320">
                <a:moveTo>
                  <a:pt x="341629" y="114820"/>
                </a:moveTo>
                <a:lnTo>
                  <a:pt x="319785" y="114820"/>
                </a:lnTo>
                <a:lnTo>
                  <a:pt x="315975" y="130289"/>
                </a:lnTo>
                <a:lnTo>
                  <a:pt x="312038" y="131584"/>
                </a:lnTo>
                <a:lnTo>
                  <a:pt x="337052" y="131584"/>
                </a:lnTo>
                <a:lnTo>
                  <a:pt x="341629" y="114820"/>
                </a:lnTo>
                <a:close/>
              </a:path>
              <a:path w="363854" h="147320">
                <a:moveTo>
                  <a:pt x="101472" y="2578"/>
                </a:moveTo>
                <a:lnTo>
                  <a:pt x="97662" y="2578"/>
                </a:lnTo>
                <a:lnTo>
                  <a:pt x="97662" y="70954"/>
                </a:lnTo>
                <a:lnTo>
                  <a:pt x="96265" y="74828"/>
                </a:lnTo>
                <a:lnTo>
                  <a:pt x="86105" y="110947"/>
                </a:lnTo>
                <a:lnTo>
                  <a:pt x="86105" y="112229"/>
                </a:lnTo>
                <a:lnTo>
                  <a:pt x="133603" y="112229"/>
                </a:lnTo>
                <a:lnTo>
                  <a:pt x="140583" y="108626"/>
                </a:lnTo>
                <a:lnTo>
                  <a:pt x="146097" y="103689"/>
                </a:lnTo>
                <a:lnTo>
                  <a:pt x="147268" y="101917"/>
                </a:lnTo>
                <a:lnTo>
                  <a:pt x="109219" y="101917"/>
                </a:lnTo>
                <a:lnTo>
                  <a:pt x="111759" y="92887"/>
                </a:lnTo>
                <a:lnTo>
                  <a:pt x="111759" y="89014"/>
                </a:lnTo>
                <a:lnTo>
                  <a:pt x="114299" y="79984"/>
                </a:lnTo>
                <a:lnTo>
                  <a:pt x="153619" y="79984"/>
                </a:lnTo>
                <a:lnTo>
                  <a:pt x="152780" y="76111"/>
                </a:lnTo>
                <a:lnTo>
                  <a:pt x="150240" y="72237"/>
                </a:lnTo>
                <a:lnTo>
                  <a:pt x="145555" y="68715"/>
                </a:lnTo>
                <a:lnTo>
                  <a:pt x="139525" y="67244"/>
                </a:lnTo>
                <a:lnTo>
                  <a:pt x="135322" y="67081"/>
                </a:lnTo>
                <a:lnTo>
                  <a:pt x="101472" y="67081"/>
                </a:lnTo>
                <a:lnTo>
                  <a:pt x="101472" y="2578"/>
                </a:lnTo>
                <a:close/>
              </a:path>
              <a:path w="363854" h="147320">
                <a:moveTo>
                  <a:pt x="276097" y="0"/>
                </a:moveTo>
                <a:lnTo>
                  <a:pt x="195198" y="0"/>
                </a:lnTo>
                <a:lnTo>
                  <a:pt x="195198" y="67081"/>
                </a:lnTo>
                <a:lnTo>
                  <a:pt x="167004" y="67081"/>
                </a:lnTo>
                <a:lnTo>
                  <a:pt x="154177" y="112229"/>
                </a:lnTo>
                <a:lnTo>
                  <a:pt x="173354" y="112229"/>
                </a:lnTo>
                <a:lnTo>
                  <a:pt x="181101" y="83858"/>
                </a:lnTo>
                <a:lnTo>
                  <a:pt x="197738" y="83858"/>
                </a:lnTo>
                <a:lnTo>
                  <a:pt x="197738" y="2578"/>
                </a:lnTo>
                <a:lnTo>
                  <a:pt x="276097" y="2578"/>
                </a:lnTo>
                <a:lnTo>
                  <a:pt x="276097" y="0"/>
                </a:lnTo>
                <a:close/>
              </a:path>
              <a:path w="363854" h="147320">
                <a:moveTo>
                  <a:pt x="197738" y="83858"/>
                </a:moveTo>
                <a:lnTo>
                  <a:pt x="181101" y="83858"/>
                </a:lnTo>
                <a:lnTo>
                  <a:pt x="182371" y="112229"/>
                </a:lnTo>
                <a:lnTo>
                  <a:pt x="197738" y="112229"/>
                </a:lnTo>
                <a:lnTo>
                  <a:pt x="197738" y="83858"/>
                </a:lnTo>
                <a:close/>
              </a:path>
              <a:path w="363854" h="147320">
                <a:moveTo>
                  <a:pt x="260730" y="67081"/>
                </a:moveTo>
                <a:lnTo>
                  <a:pt x="228599" y="67081"/>
                </a:lnTo>
                <a:lnTo>
                  <a:pt x="200405" y="112229"/>
                </a:lnTo>
                <a:lnTo>
                  <a:pt x="219582" y="112229"/>
                </a:lnTo>
                <a:lnTo>
                  <a:pt x="237616" y="85140"/>
                </a:lnTo>
                <a:lnTo>
                  <a:pt x="256616" y="85140"/>
                </a:lnTo>
                <a:lnTo>
                  <a:pt x="260730" y="67081"/>
                </a:lnTo>
                <a:close/>
              </a:path>
              <a:path w="363854" h="147320">
                <a:moveTo>
                  <a:pt x="256616" y="85140"/>
                </a:moveTo>
                <a:lnTo>
                  <a:pt x="237616" y="85140"/>
                </a:lnTo>
                <a:lnTo>
                  <a:pt x="231139" y="112229"/>
                </a:lnTo>
                <a:lnTo>
                  <a:pt x="250443" y="112229"/>
                </a:lnTo>
                <a:lnTo>
                  <a:pt x="256616" y="85140"/>
                </a:lnTo>
                <a:close/>
              </a:path>
              <a:path w="363854" h="147320">
                <a:moveTo>
                  <a:pt x="276097" y="2578"/>
                </a:moveTo>
                <a:lnTo>
                  <a:pt x="273557" y="2578"/>
                </a:lnTo>
                <a:lnTo>
                  <a:pt x="273557" y="83858"/>
                </a:lnTo>
                <a:lnTo>
                  <a:pt x="268477" y="91592"/>
                </a:lnTo>
                <a:lnTo>
                  <a:pt x="264540" y="99339"/>
                </a:lnTo>
                <a:lnTo>
                  <a:pt x="263270" y="105778"/>
                </a:lnTo>
                <a:lnTo>
                  <a:pt x="262000" y="107073"/>
                </a:lnTo>
                <a:lnTo>
                  <a:pt x="262000" y="112229"/>
                </a:lnTo>
                <a:lnTo>
                  <a:pt x="285114" y="112229"/>
                </a:lnTo>
                <a:lnTo>
                  <a:pt x="285114" y="109651"/>
                </a:lnTo>
                <a:lnTo>
                  <a:pt x="286384" y="108369"/>
                </a:lnTo>
                <a:lnTo>
                  <a:pt x="286384" y="104495"/>
                </a:lnTo>
                <a:lnTo>
                  <a:pt x="290272" y="94819"/>
                </a:lnTo>
                <a:lnTo>
                  <a:pt x="296052" y="86112"/>
                </a:lnTo>
                <a:lnTo>
                  <a:pt x="303566" y="79984"/>
                </a:lnTo>
                <a:lnTo>
                  <a:pt x="276097" y="79984"/>
                </a:lnTo>
                <a:lnTo>
                  <a:pt x="276097" y="2578"/>
                </a:lnTo>
                <a:close/>
              </a:path>
              <a:path w="363854" h="147320">
                <a:moveTo>
                  <a:pt x="345439" y="99339"/>
                </a:moveTo>
                <a:lnTo>
                  <a:pt x="306958" y="99339"/>
                </a:lnTo>
                <a:lnTo>
                  <a:pt x="304418" y="112229"/>
                </a:lnTo>
                <a:lnTo>
                  <a:pt x="341629" y="112229"/>
                </a:lnTo>
                <a:lnTo>
                  <a:pt x="345439" y="99339"/>
                </a:lnTo>
                <a:close/>
              </a:path>
              <a:path w="363854" h="147320">
                <a:moveTo>
                  <a:pt x="363473" y="2578"/>
                </a:moveTo>
                <a:lnTo>
                  <a:pt x="360933" y="2578"/>
                </a:lnTo>
                <a:lnTo>
                  <a:pt x="360933" y="112229"/>
                </a:lnTo>
                <a:lnTo>
                  <a:pt x="363473" y="112229"/>
                </a:lnTo>
                <a:lnTo>
                  <a:pt x="363473" y="2578"/>
                </a:lnTo>
                <a:close/>
              </a:path>
              <a:path w="363854" h="147320">
                <a:moveTo>
                  <a:pt x="153619" y="79984"/>
                </a:moveTo>
                <a:lnTo>
                  <a:pt x="132333" y="79984"/>
                </a:lnTo>
                <a:lnTo>
                  <a:pt x="133603" y="81267"/>
                </a:lnTo>
                <a:lnTo>
                  <a:pt x="134873" y="83858"/>
                </a:lnTo>
                <a:lnTo>
                  <a:pt x="134873" y="86436"/>
                </a:lnTo>
                <a:lnTo>
                  <a:pt x="133603" y="90309"/>
                </a:lnTo>
                <a:lnTo>
                  <a:pt x="131063" y="96748"/>
                </a:lnTo>
                <a:lnTo>
                  <a:pt x="128396" y="100622"/>
                </a:lnTo>
                <a:lnTo>
                  <a:pt x="119506" y="101917"/>
                </a:lnTo>
                <a:lnTo>
                  <a:pt x="147268" y="101917"/>
                </a:lnTo>
                <a:lnTo>
                  <a:pt x="150159" y="97542"/>
                </a:lnTo>
                <a:lnTo>
                  <a:pt x="152780" y="90309"/>
                </a:lnTo>
                <a:lnTo>
                  <a:pt x="154177" y="82562"/>
                </a:lnTo>
                <a:lnTo>
                  <a:pt x="153619" y="79984"/>
                </a:lnTo>
                <a:close/>
              </a:path>
              <a:path w="363854" h="147320">
                <a:moveTo>
                  <a:pt x="86105" y="67081"/>
                </a:moveTo>
                <a:lnTo>
                  <a:pt x="61594" y="67081"/>
                </a:lnTo>
                <a:lnTo>
                  <a:pt x="32130" y="99339"/>
                </a:lnTo>
                <a:lnTo>
                  <a:pt x="53922" y="99339"/>
                </a:lnTo>
                <a:lnTo>
                  <a:pt x="86105" y="67081"/>
                </a:lnTo>
                <a:close/>
              </a:path>
              <a:path w="363854" h="147320">
                <a:moveTo>
                  <a:pt x="349611" y="77406"/>
                </a:moveTo>
                <a:lnTo>
                  <a:pt x="319785" y="77406"/>
                </a:lnTo>
                <a:lnTo>
                  <a:pt x="326262" y="79984"/>
                </a:lnTo>
                <a:lnTo>
                  <a:pt x="324992" y="89014"/>
                </a:lnTo>
                <a:lnTo>
                  <a:pt x="348106" y="89014"/>
                </a:lnTo>
                <a:lnTo>
                  <a:pt x="349376" y="85140"/>
                </a:lnTo>
                <a:lnTo>
                  <a:pt x="350646" y="78689"/>
                </a:lnTo>
                <a:lnTo>
                  <a:pt x="349611" y="77406"/>
                </a:lnTo>
                <a:close/>
              </a:path>
              <a:path w="363854" h="147320">
                <a:moveTo>
                  <a:pt x="363473" y="0"/>
                </a:moveTo>
                <a:lnTo>
                  <a:pt x="282574" y="0"/>
                </a:lnTo>
                <a:lnTo>
                  <a:pt x="282574" y="73533"/>
                </a:lnTo>
                <a:lnTo>
                  <a:pt x="280034" y="76111"/>
                </a:lnTo>
                <a:lnTo>
                  <a:pt x="277367" y="77406"/>
                </a:lnTo>
                <a:lnTo>
                  <a:pt x="276097" y="79984"/>
                </a:lnTo>
                <a:lnTo>
                  <a:pt x="303566" y="79984"/>
                </a:lnTo>
                <a:lnTo>
                  <a:pt x="303762" y="79824"/>
                </a:lnTo>
                <a:lnTo>
                  <a:pt x="313435" y="77406"/>
                </a:lnTo>
                <a:lnTo>
                  <a:pt x="349611" y="77406"/>
                </a:lnTo>
                <a:lnTo>
                  <a:pt x="345439" y="72237"/>
                </a:lnTo>
                <a:lnTo>
                  <a:pt x="344251" y="70954"/>
                </a:lnTo>
                <a:lnTo>
                  <a:pt x="285114" y="70954"/>
                </a:lnTo>
                <a:lnTo>
                  <a:pt x="285114" y="2578"/>
                </a:lnTo>
                <a:lnTo>
                  <a:pt x="363473" y="2578"/>
                </a:lnTo>
                <a:lnTo>
                  <a:pt x="363473" y="0"/>
                </a:lnTo>
                <a:close/>
              </a:path>
              <a:path w="363854" h="147320">
                <a:moveTo>
                  <a:pt x="318515" y="61925"/>
                </a:moveTo>
                <a:lnTo>
                  <a:pt x="311118" y="62428"/>
                </a:lnTo>
                <a:lnTo>
                  <a:pt x="302767" y="64020"/>
                </a:lnTo>
                <a:lnTo>
                  <a:pt x="293941" y="66822"/>
                </a:lnTo>
                <a:lnTo>
                  <a:pt x="285114" y="70954"/>
                </a:lnTo>
                <a:lnTo>
                  <a:pt x="344251" y="70954"/>
                </a:lnTo>
                <a:lnTo>
                  <a:pt x="341429" y="67909"/>
                </a:lnTo>
                <a:lnTo>
                  <a:pt x="335359" y="64666"/>
                </a:lnTo>
                <a:lnTo>
                  <a:pt x="327598" y="62631"/>
                </a:lnTo>
                <a:lnTo>
                  <a:pt x="318515" y="61925"/>
                </a:lnTo>
                <a:close/>
              </a:path>
              <a:path w="363854" h="147320">
                <a:moveTo>
                  <a:pt x="188848" y="0"/>
                </a:moveTo>
                <a:lnTo>
                  <a:pt x="107822" y="0"/>
                </a:lnTo>
                <a:lnTo>
                  <a:pt x="107822" y="67081"/>
                </a:lnTo>
                <a:lnTo>
                  <a:pt x="110489" y="67081"/>
                </a:lnTo>
                <a:lnTo>
                  <a:pt x="110489" y="2578"/>
                </a:lnTo>
                <a:lnTo>
                  <a:pt x="188848" y="2578"/>
                </a:lnTo>
                <a:lnTo>
                  <a:pt x="188848" y="0"/>
                </a:lnTo>
                <a:close/>
              </a:path>
              <a:path w="363854" h="147320">
                <a:moveTo>
                  <a:pt x="132756" y="66981"/>
                </a:moveTo>
                <a:lnTo>
                  <a:pt x="125856" y="67081"/>
                </a:lnTo>
                <a:lnTo>
                  <a:pt x="135322" y="67081"/>
                </a:lnTo>
                <a:lnTo>
                  <a:pt x="132756" y="66981"/>
                </a:lnTo>
                <a:close/>
              </a:path>
              <a:path w="363854" h="147320">
                <a:moveTo>
                  <a:pt x="188848" y="2578"/>
                </a:moveTo>
                <a:lnTo>
                  <a:pt x="186181" y="2578"/>
                </a:lnTo>
                <a:lnTo>
                  <a:pt x="186181" y="67081"/>
                </a:lnTo>
                <a:lnTo>
                  <a:pt x="188848" y="67081"/>
                </a:lnTo>
                <a:lnTo>
                  <a:pt x="188848" y="25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141" y="4741926"/>
            <a:ext cx="318135" cy="130810"/>
          </a:xfrm>
          <a:custGeom>
            <a:avLst/>
            <a:gdLst/>
            <a:ahLst/>
            <a:cxnLst/>
            <a:rect l="l" t="t" r="r" b="b"/>
            <a:pathLst>
              <a:path w="318134" h="130810">
                <a:moveTo>
                  <a:pt x="249262" y="101727"/>
                </a:moveTo>
                <a:lnTo>
                  <a:pt x="229057" y="101727"/>
                </a:lnTo>
                <a:lnTo>
                  <a:pt x="227926" y="109728"/>
                </a:lnTo>
                <a:lnTo>
                  <a:pt x="260489" y="130302"/>
                </a:lnTo>
                <a:lnTo>
                  <a:pt x="268246" y="130087"/>
                </a:lnTo>
                <a:lnTo>
                  <a:pt x="276212" y="129444"/>
                </a:lnTo>
                <a:lnTo>
                  <a:pt x="284178" y="128373"/>
                </a:lnTo>
                <a:lnTo>
                  <a:pt x="291934" y="126873"/>
                </a:lnTo>
                <a:lnTo>
                  <a:pt x="294688" y="116586"/>
                </a:lnTo>
                <a:lnTo>
                  <a:pt x="255993" y="116586"/>
                </a:lnTo>
                <a:lnTo>
                  <a:pt x="249262" y="112014"/>
                </a:lnTo>
                <a:lnTo>
                  <a:pt x="249262" y="101727"/>
                </a:lnTo>
                <a:close/>
              </a:path>
              <a:path w="318134" h="130810">
                <a:moveTo>
                  <a:pt x="88696" y="0"/>
                </a:moveTo>
                <a:lnTo>
                  <a:pt x="17970" y="0"/>
                </a:lnTo>
                <a:lnTo>
                  <a:pt x="17970" y="67437"/>
                </a:lnTo>
                <a:lnTo>
                  <a:pt x="0" y="129159"/>
                </a:lnTo>
                <a:lnTo>
                  <a:pt x="15722" y="129159"/>
                </a:lnTo>
                <a:lnTo>
                  <a:pt x="23583" y="101727"/>
                </a:lnTo>
                <a:lnTo>
                  <a:pt x="317754" y="101727"/>
                </a:lnTo>
                <a:lnTo>
                  <a:pt x="317754" y="99441"/>
                </a:lnTo>
                <a:lnTo>
                  <a:pt x="43789" y="99441"/>
                </a:lnTo>
                <a:lnTo>
                  <a:pt x="41541" y="93726"/>
                </a:lnTo>
                <a:lnTo>
                  <a:pt x="47155" y="88011"/>
                </a:lnTo>
                <a:lnTo>
                  <a:pt x="28067" y="88011"/>
                </a:lnTo>
                <a:lnTo>
                  <a:pt x="35928" y="59436"/>
                </a:lnTo>
                <a:lnTo>
                  <a:pt x="20205" y="59436"/>
                </a:lnTo>
                <a:lnTo>
                  <a:pt x="20205" y="2286"/>
                </a:lnTo>
                <a:lnTo>
                  <a:pt x="88696" y="2286"/>
                </a:lnTo>
                <a:lnTo>
                  <a:pt x="88696" y="0"/>
                </a:lnTo>
                <a:close/>
              </a:path>
              <a:path w="318134" h="130810">
                <a:moveTo>
                  <a:pt x="44907" y="101727"/>
                </a:moveTo>
                <a:lnTo>
                  <a:pt x="25819" y="101727"/>
                </a:lnTo>
                <a:lnTo>
                  <a:pt x="39293" y="129159"/>
                </a:lnTo>
                <a:lnTo>
                  <a:pt x="58381" y="129159"/>
                </a:lnTo>
                <a:lnTo>
                  <a:pt x="44907" y="101727"/>
                </a:lnTo>
                <a:close/>
              </a:path>
              <a:path w="318134" h="130810">
                <a:moveTo>
                  <a:pt x="90944" y="101727"/>
                </a:moveTo>
                <a:lnTo>
                  <a:pt x="74104" y="101727"/>
                </a:lnTo>
                <a:lnTo>
                  <a:pt x="66243" y="129159"/>
                </a:lnTo>
                <a:lnTo>
                  <a:pt x="83083" y="129159"/>
                </a:lnTo>
                <a:lnTo>
                  <a:pt x="90944" y="101727"/>
                </a:lnTo>
                <a:close/>
              </a:path>
              <a:path w="318134" h="130810">
                <a:moveTo>
                  <a:pt x="151574" y="101727"/>
                </a:moveTo>
                <a:lnTo>
                  <a:pt x="133616" y="101727"/>
                </a:lnTo>
                <a:lnTo>
                  <a:pt x="125755" y="129159"/>
                </a:lnTo>
                <a:lnTo>
                  <a:pt x="143713" y="129159"/>
                </a:lnTo>
                <a:lnTo>
                  <a:pt x="151574" y="101727"/>
                </a:lnTo>
                <a:close/>
              </a:path>
              <a:path w="318134" h="130810">
                <a:moveTo>
                  <a:pt x="190881" y="101727"/>
                </a:moveTo>
                <a:lnTo>
                  <a:pt x="159435" y="101727"/>
                </a:lnTo>
                <a:lnTo>
                  <a:pt x="159435" y="129159"/>
                </a:lnTo>
                <a:lnTo>
                  <a:pt x="174040" y="129159"/>
                </a:lnTo>
                <a:lnTo>
                  <a:pt x="190881" y="101727"/>
                </a:lnTo>
                <a:close/>
              </a:path>
              <a:path w="318134" h="130810">
                <a:moveTo>
                  <a:pt x="218948" y="101727"/>
                </a:moveTo>
                <a:lnTo>
                  <a:pt x="202107" y="101727"/>
                </a:lnTo>
                <a:lnTo>
                  <a:pt x="196494" y="129159"/>
                </a:lnTo>
                <a:lnTo>
                  <a:pt x="213334" y="129159"/>
                </a:lnTo>
                <a:lnTo>
                  <a:pt x="218948" y="101727"/>
                </a:lnTo>
                <a:close/>
              </a:path>
              <a:path w="318134" h="130810">
                <a:moveTo>
                  <a:pt x="298665" y="101727"/>
                </a:moveTo>
                <a:lnTo>
                  <a:pt x="279577" y="101727"/>
                </a:lnTo>
                <a:lnTo>
                  <a:pt x="276212" y="115443"/>
                </a:lnTo>
                <a:lnTo>
                  <a:pt x="272846" y="116586"/>
                </a:lnTo>
                <a:lnTo>
                  <a:pt x="294688" y="116586"/>
                </a:lnTo>
                <a:lnTo>
                  <a:pt x="298665" y="101727"/>
                </a:lnTo>
                <a:close/>
              </a:path>
              <a:path w="318134" h="130810">
                <a:moveTo>
                  <a:pt x="88696" y="2286"/>
                </a:moveTo>
                <a:lnTo>
                  <a:pt x="85331" y="2286"/>
                </a:lnTo>
                <a:lnTo>
                  <a:pt x="85331" y="62865"/>
                </a:lnTo>
                <a:lnTo>
                  <a:pt x="84213" y="66294"/>
                </a:lnTo>
                <a:lnTo>
                  <a:pt x="75222" y="98298"/>
                </a:lnTo>
                <a:lnTo>
                  <a:pt x="75222" y="99441"/>
                </a:lnTo>
                <a:lnTo>
                  <a:pt x="116776" y="99441"/>
                </a:lnTo>
                <a:lnTo>
                  <a:pt x="122879" y="96244"/>
                </a:lnTo>
                <a:lnTo>
                  <a:pt x="127720" y="91868"/>
                </a:lnTo>
                <a:lnTo>
                  <a:pt x="128753" y="90297"/>
                </a:lnTo>
                <a:lnTo>
                  <a:pt x="95440" y="90297"/>
                </a:lnTo>
                <a:lnTo>
                  <a:pt x="97688" y="82296"/>
                </a:lnTo>
                <a:lnTo>
                  <a:pt x="97688" y="78867"/>
                </a:lnTo>
                <a:lnTo>
                  <a:pt x="99923" y="70866"/>
                </a:lnTo>
                <a:lnTo>
                  <a:pt x="134287" y="70866"/>
                </a:lnTo>
                <a:lnTo>
                  <a:pt x="133616" y="67437"/>
                </a:lnTo>
                <a:lnTo>
                  <a:pt x="131368" y="64008"/>
                </a:lnTo>
                <a:lnTo>
                  <a:pt x="127772" y="59436"/>
                </a:lnTo>
                <a:lnTo>
                  <a:pt x="88696" y="59436"/>
                </a:lnTo>
                <a:lnTo>
                  <a:pt x="88696" y="2286"/>
                </a:lnTo>
                <a:close/>
              </a:path>
              <a:path w="318134" h="130810">
                <a:moveTo>
                  <a:pt x="241401" y="0"/>
                </a:moveTo>
                <a:lnTo>
                  <a:pt x="170662" y="0"/>
                </a:lnTo>
                <a:lnTo>
                  <a:pt x="170662" y="59436"/>
                </a:lnTo>
                <a:lnTo>
                  <a:pt x="145961" y="59436"/>
                </a:lnTo>
                <a:lnTo>
                  <a:pt x="134734" y="99441"/>
                </a:lnTo>
                <a:lnTo>
                  <a:pt x="151574" y="99441"/>
                </a:lnTo>
                <a:lnTo>
                  <a:pt x="158318" y="74295"/>
                </a:lnTo>
                <a:lnTo>
                  <a:pt x="172910" y="74295"/>
                </a:lnTo>
                <a:lnTo>
                  <a:pt x="172910" y="2286"/>
                </a:lnTo>
                <a:lnTo>
                  <a:pt x="241401" y="2286"/>
                </a:lnTo>
                <a:lnTo>
                  <a:pt x="241401" y="0"/>
                </a:lnTo>
                <a:close/>
              </a:path>
              <a:path w="318134" h="130810">
                <a:moveTo>
                  <a:pt x="172910" y="74295"/>
                </a:moveTo>
                <a:lnTo>
                  <a:pt x="158318" y="74295"/>
                </a:lnTo>
                <a:lnTo>
                  <a:pt x="159435" y="99441"/>
                </a:lnTo>
                <a:lnTo>
                  <a:pt x="172910" y="99441"/>
                </a:lnTo>
                <a:lnTo>
                  <a:pt x="172910" y="74295"/>
                </a:lnTo>
                <a:close/>
              </a:path>
              <a:path w="318134" h="130810">
                <a:moveTo>
                  <a:pt x="227926" y="59436"/>
                </a:moveTo>
                <a:lnTo>
                  <a:pt x="199859" y="59436"/>
                </a:lnTo>
                <a:lnTo>
                  <a:pt x="175158" y="99441"/>
                </a:lnTo>
                <a:lnTo>
                  <a:pt x="191998" y="99441"/>
                </a:lnTo>
                <a:lnTo>
                  <a:pt x="207721" y="75438"/>
                </a:lnTo>
                <a:lnTo>
                  <a:pt x="224335" y="75438"/>
                </a:lnTo>
                <a:lnTo>
                  <a:pt x="227926" y="59436"/>
                </a:lnTo>
                <a:close/>
              </a:path>
              <a:path w="318134" h="130810">
                <a:moveTo>
                  <a:pt x="224335" y="75438"/>
                </a:moveTo>
                <a:lnTo>
                  <a:pt x="207721" y="75438"/>
                </a:lnTo>
                <a:lnTo>
                  <a:pt x="202107" y="99441"/>
                </a:lnTo>
                <a:lnTo>
                  <a:pt x="218948" y="99441"/>
                </a:lnTo>
                <a:lnTo>
                  <a:pt x="224335" y="75438"/>
                </a:lnTo>
                <a:close/>
              </a:path>
              <a:path w="318134" h="130810">
                <a:moveTo>
                  <a:pt x="241401" y="2286"/>
                </a:moveTo>
                <a:lnTo>
                  <a:pt x="239153" y="2286"/>
                </a:lnTo>
                <a:lnTo>
                  <a:pt x="239153" y="74295"/>
                </a:lnTo>
                <a:lnTo>
                  <a:pt x="234670" y="81153"/>
                </a:lnTo>
                <a:lnTo>
                  <a:pt x="231292" y="88011"/>
                </a:lnTo>
                <a:lnTo>
                  <a:pt x="230174" y="93726"/>
                </a:lnTo>
                <a:lnTo>
                  <a:pt x="229057" y="94869"/>
                </a:lnTo>
                <a:lnTo>
                  <a:pt x="229057" y="99441"/>
                </a:lnTo>
                <a:lnTo>
                  <a:pt x="249262" y="99441"/>
                </a:lnTo>
                <a:lnTo>
                  <a:pt x="249262" y="97155"/>
                </a:lnTo>
                <a:lnTo>
                  <a:pt x="250380" y="96012"/>
                </a:lnTo>
                <a:lnTo>
                  <a:pt x="250380" y="92583"/>
                </a:lnTo>
                <a:lnTo>
                  <a:pt x="253754" y="84010"/>
                </a:lnTo>
                <a:lnTo>
                  <a:pt x="258810" y="76295"/>
                </a:lnTo>
                <a:lnTo>
                  <a:pt x="265373" y="70866"/>
                </a:lnTo>
                <a:lnTo>
                  <a:pt x="241401" y="70866"/>
                </a:lnTo>
                <a:lnTo>
                  <a:pt x="241401" y="2286"/>
                </a:lnTo>
                <a:close/>
              </a:path>
              <a:path w="318134" h="130810">
                <a:moveTo>
                  <a:pt x="302031" y="88011"/>
                </a:moveTo>
                <a:lnTo>
                  <a:pt x="268351" y="88011"/>
                </a:lnTo>
                <a:lnTo>
                  <a:pt x="266103" y="99441"/>
                </a:lnTo>
                <a:lnTo>
                  <a:pt x="298665" y="99441"/>
                </a:lnTo>
                <a:lnTo>
                  <a:pt x="302031" y="88011"/>
                </a:lnTo>
                <a:close/>
              </a:path>
              <a:path w="318134" h="130810">
                <a:moveTo>
                  <a:pt x="317754" y="2286"/>
                </a:moveTo>
                <a:lnTo>
                  <a:pt x="315506" y="2286"/>
                </a:lnTo>
                <a:lnTo>
                  <a:pt x="315506" y="99441"/>
                </a:lnTo>
                <a:lnTo>
                  <a:pt x="317754" y="99441"/>
                </a:lnTo>
                <a:lnTo>
                  <a:pt x="317754" y="2286"/>
                </a:lnTo>
                <a:close/>
              </a:path>
              <a:path w="318134" h="130810">
                <a:moveTo>
                  <a:pt x="134287" y="70866"/>
                </a:moveTo>
                <a:lnTo>
                  <a:pt x="115646" y="70866"/>
                </a:lnTo>
                <a:lnTo>
                  <a:pt x="116776" y="72009"/>
                </a:lnTo>
                <a:lnTo>
                  <a:pt x="117894" y="74295"/>
                </a:lnTo>
                <a:lnTo>
                  <a:pt x="117894" y="76581"/>
                </a:lnTo>
                <a:lnTo>
                  <a:pt x="116776" y="80010"/>
                </a:lnTo>
                <a:lnTo>
                  <a:pt x="114528" y="85725"/>
                </a:lnTo>
                <a:lnTo>
                  <a:pt x="112280" y="89154"/>
                </a:lnTo>
                <a:lnTo>
                  <a:pt x="104419" y="90297"/>
                </a:lnTo>
                <a:lnTo>
                  <a:pt x="128753" y="90297"/>
                </a:lnTo>
                <a:lnTo>
                  <a:pt x="131299" y="86421"/>
                </a:lnTo>
                <a:lnTo>
                  <a:pt x="133616" y="80010"/>
                </a:lnTo>
                <a:lnTo>
                  <a:pt x="134734" y="73152"/>
                </a:lnTo>
                <a:lnTo>
                  <a:pt x="134287" y="70866"/>
                </a:lnTo>
                <a:close/>
              </a:path>
              <a:path w="318134" h="130810">
                <a:moveTo>
                  <a:pt x="75222" y="59436"/>
                </a:moveTo>
                <a:lnTo>
                  <a:pt x="53898" y="59436"/>
                </a:lnTo>
                <a:lnTo>
                  <a:pt x="28067" y="88011"/>
                </a:lnTo>
                <a:lnTo>
                  <a:pt x="47155" y="88011"/>
                </a:lnTo>
                <a:lnTo>
                  <a:pt x="75222" y="59436"/>
                </a:lnTo>
                <a:close/>
              </a:path>
              <a:path w="318134" h="130810">
                <a:moveTo>
                  <a:pt x="305628" y="68580"/>
                </a:moveTo>
                <a:lnTo>
                  <a:pt x="279577" y="68580"/>
                </a:lnTo>
                <a:lnTo>
                  <a:pt x="285191" y="70866"/>
                </a:lnTo>
                <a:lnTo>
                  <a:pt x="284073" y="78867"/>
                </a:lnTo>
                <a:lnTo>
                  <a:pt x="304279" y="78867"/>
                </a:lnTo>
                <a:lnTo>
                  <a:pt x="305396" y="75438"/>
                </a:lnTo>
                <a:lnTo>
                  <a:pt x="306527" y="69723"/>
                </a:lnTo>
                <a:lnTo>
                  <a:pt x="305628" y="68580"/>
                </a:lnTo>
                <a:close/>
              </a:path>
              <a:path w="318134" h="130810">
                <a:moveTo>
                  <a:pt x="317754" y="0"/>
                </a:moveTo>
                <a:lnTo>
                  <a:pt x="247015" y="0"/>
                </a:lnTo>
                <a:lnTo>
                  <a:pt x="247015" y="65151"/>
                </a:lnTo>
                <a:lnTo>
                  <a:pt x="244767" y="67437"/>
                </a:lnTo>
                <a:lnTo>
                  <a:pt x="242531" y="68580"/>
                </a:lnTo>
                <a:lnTo>
                  <a:pt x="241401" y="70866"/>
                </a:lnTo>
                <a:lnTo>
                  <a:pt x="265373" y="70866"/>
                </a:lnTo>
                <a:lnTo>
                  <a:pt x="265546" y="70723"/>
                </a:lnTo>
                <a:lnTo>
                  <a:pt x="273964" y="68580"/>
                </a:lnTo>
                <a:lnTo>
                  <a:pt x="305628" y="68580"/>
                </a:lnTo>
                <a:lnTo>
                  <a:pt x="302031" y="64008"/>
                </a:lnTo>
                <a:lnTo>
                  <a:pt x="301358" y="62865"/>
                </a:lnTo>
                <a:lnTo>
                  <a:pt x="249262" y="62865"/>
                </a:lnTo>
                <a:lnTo>
                  <a:pt x="249262" y="2286"/>
                </a:lnTo>
                <a:lnTo>
                  <a:pt x="317754" y="2286"/>
                </a:lnTo>
                <a:lnTo>
                  <a:pt x="317754" y="0"/>
                </a:lnTo>
                <a:close/>
              </a:path>
              <a:path w="318134" h="130810">
                <a:moveTo>
                  <a:pt x="289687" y="54864"/>
                </a:moveTo>
                <a:lnTo>
                  <a:pt x="278460" y="54864"/>
                </a:lnTo>
                <a:lnTo>
                  <a:pt x="272003" y="55310"/>
                </a:lnTo>
                <a:lnTo>
                  <a:pt x="264704" y="56721"/>
                </a:lnTo>
                <a:lnTo>
                  <a:pt x="256984" y="59203"/>
                </a:lnTo>
                <a:lnTo>
                  <a:pt x="249262" y="62865"/>
                </a:lnTo>
                <a:lnTo>
                  <a:pt x="301358" y="62865"/>
                </a:lnTo>
                <a:lnTo>
                  <a:pt x="298665" y="58293"/>
                </a:lnTo>
                <a:lnTo>
                  <a:pt x="289687" y="54864"/>
                </a:lnTo>
                <a:close/>
              </a:path>
              <a:path w="318134" h="130810">
                <a:moveTo>
                  <a:pt x="165049" y="0"/>
                </a:moveTo>
                <a:lnTo>
                  <a:pt x="94310" y="0"/>
                </a:lnTo>
                <a:lnTo>
                  <a:pt x="94310" y="59436"/>
                </a:lnTo>
                <a:lnTo>
                  <a:pt x="96558" y="59436"/>
                </a:lnTo>
                <a:lnTo>
                  <a:pt x="96558" y="2286"/>
                </a:lnTo>
                <a:lnTo>
                  <a:pt x="165049" y="2286"/>
                </a:lnTo>
                <a:lnTo>
                  <a:pt x="165049" y="0"/>
                </a:lnTo>
                <a:close/>
              </a:path>
              <a:path w="318134" h="130810">
                <a:moveTo>
                  <a:pt x="126873" y="58293"/>
                </a:moveTo>
                <a:lnTo>
                  <a:pt x="117894" y="59436"/>
                </a:lnTo>
                <a:lnTo>
                  <a:pt x="127772" y="59436"/>
                </a:lnTo>
                <a:lnTo>
                  <a:pt x="126873" y="58293"/>
                </a:lnTo>
                <a:close/>
              </a:path>
              <a:path w="318134" h="130810">
                <a:moveTo>
                  <a:pt x="165049" y="2286"/>
                </a:moveTo>
                <a:lnTo>
                  <a:pt x="162801" y="2286"/>
                </a:lnTo>
                <a:lnTo>
                  <a:pt x="162801" y="59436"/>
                </a:lnTo>
                <a:lnTo>
                  <a:pt x="165049" y="59436"/>
                </a:lnTo>
                <a:lnTo>
                  <a:pt x="165049" y="2286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31264" y="4744545"/>
            <a:ext cx="5472430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©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2019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International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Cooperative (“KPMG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International”),</a:t>
            </a:r>
            <a:r>
              <a:rPr sz="45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Swiss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entity. Member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firms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of the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spc="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network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of independent</a:t>
            </a:r>
            <a:r>
              <a:rPr sz="450" spc="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firms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are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 affiliated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with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spc="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International.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spc="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International</a:t>
            </a:r>
            <a:r>
              <a:rPr sz="45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provides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no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 client</a:t>
            </a:r>
            <a:endParaRPr sz="4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services. No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member firm has any authority to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obligate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or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bind KPMG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International or any other member firm vis-à-vis third parties, nor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does KPMG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International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have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any such authority to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obligate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or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bind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any member 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firm.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All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rights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reserved.</a:t>
            </a:r>
            <a:endParaRPr sz="45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4552950"/>
              <a:ext cx="9144000" cy="590550"/>
            </a:xfrm>
            <a:custGeom>
              <a:avLst/>
              <a:gdLst/>
              <a:ahLst/>
              <a:cxnLst/>
              <a:rect l="l" t="t" r="r" b="b"/>
              <a:pathLst>
                <a:path w="9144000" h="590550">
                  <a:moveTo>
                    <a:pt x="9144000" y="0"/>
                  </a:moveTo>
                  <a:lnTo>
                    <a:pt x="0" y="0"/>
                  </a:lnTo>
                  <a:lnTo>
                    <a:pt x="0" y="590550"/>
                  </a:lnTo>
                  <a:lnTo>
                    <a:pt x="9144000" y="59055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256A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65530" y="4621021"/>
            <a:ext cx="3989704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0" dirty="0">
                <a:latin typeface="Arial"/>
                <a:cs typeface="Arial"/>
              </a:rPr>
              <a:t>LA</a:t>
            </a:r>
            <a:r>
              <a:rPr sz="2700" b="0" spc="-175" dirty="0">
                <a:latin typeface="Arial"/>
                <a:cs typeface="Arial"/>
              </a:rPr>
              <a:t> </a:t>
            </a:r>
            <a:r>
              <a:rPr sz="2700" b="0" dirty="0">
                <a:latin typeface="Arial"/>
                <a:cs typeface="Arial"/>
              </a:rPr>
              <a:t>VIE</a:t>
            </a:r>
            <a:r>
              <a:rPr sz="2700" b="0" spc="-20" dirty="0">
                <a:latin typeface="Arial"/>
                <a:cs typeface="Arial"/>
              </a:rPr>
              <a:t> </a:t>
            </a:r>
            <a:r>
              <a:rPr sz="2700" b="0" spc="-5" dirty="0">
                <a:latin typeface="Arial"/>
                <a:cs typeface="Arial"/>
              </a:rPr>
              <a:t>PRIVÉE</a:t>
            </a:r>
            <a:r>
              <a:rPr sz="2700" b="0" spc="-35" dirty="0">
                <a:latin typeface="Arial"/>
                <a:cs typeface="Arial"/>
              </a:rPr>
              <a:t> </a:t>
            </a:r>
            <a:r>
              <a:rPr sz="2700" b="0" dirty="0">
                <a:solidFill>
                  <a:srgbClr val="0091DA"/>
                </a:solidFill>
                <a:latin typeface="Arial"/>
                <a:cs typeface="Arial"/>
              </a:rPr>
              <a:t>CHANGE</a:t>
            </a:r>
            <a:endParaRPr sz="27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599169" y="4774691"/>
            <a:ext cx="363220" cy="147320"/>
          </a:xfrm>
          <a:custGeom>
            <a:avLst/>
            <a:gdLst/>
            <a:ahLst/>
            <a:cxnLst/>
            <a:rect l="l" t="t" r="r" b="b"/>
            <a:pathLst>
              <a:path w="363220" h="147320">
                <a:moveTo>
                  <a:pt x="284480" y="114820"/>
                </a:moveTo>
                <a:lnTo>
                  <a:pt x="261493" y="114820"/>
                </a:lnTo>
                <a:lnTo>
                  <a:pt x="261254" y="121552"/>
                </a:lnTo>
                <a:lnTo>
                  <a:pt x="290240" y="146762"/>
                </a:lnTo>
                <a:lnTo>
                  <a:pt x="297307" y="147066"/>
                </a:lnTo>
                <a:lnTo>
                  <a:pt x="306173" y="146823"/>
                </a:lnTo>
                <a:lnTo>
                  <a:pt x="315277" y="146096"/>
                </a:lnTo>
                <a:lnTo>
                  <a:pt x="324381" y="144885"/>
                </a:lnTo>
                <a:lnTo>
                  <a:pt x="333248" y="143192"/>
                </a:lnTo>
                <a:lnTo>
                  <a:pt x="336365" y="131584"/>
                </a:lnTo>
                <a:lnTo>
                  <a:pt x="303784" y="131584"/>
                </a:lnTo>
                <a:lnTo>
                  <a:pt x="295892" y="130597"/>
                </a:lnTo>
                <a:lnTo>
                  <a:pt x="289798" y="127555"/>
                </a:lnTo>
                <a:lnTo>
                  <a:pt x="285871" y="122337"/>
                </a:lnTo>
                <a:lnTo>
                  <a:pt x="284480" y="114820"/>
                </a:lnTo>
                <a:close/>
              </a:path>
              <a:path w="363220" h="147320">
                <a:moveTo>
                  <a:pt x="101219" y="0"/>
                </a:moveTo>
                <a:lnTo>
                  <a:pt x="20447" y="0"/>
                </a:lnTo>
                <a:lnTo>
                  <a:pt x="20447" y="76111"/>
                </a:lnTo>
                <a:lnTo>
                  <a:pt x="0" y="145770"/>
                </a:lnTo>
                <a:lnTo>
                  <a:pt x="17907" y="145770"/>
                </a:lnTo>
                <a:lnTo>
                  <a:pt x="26924" y="114820"/>
                </a:lnTo>
                <a:lnTo>
                  <a:pt x="362712" y="114820"/>
                </a:lnTo>
                <a:lnTo>
                  <a:pt x="362712" y="112229"/>
                </a:lnTo>
                <a:lnTo>
                  <a:pt x="50038" y="112229"/>
                </a:lnTo>
                <a:lnTo>
                  <a:pt x="47371" y="105778"/>
                </a:lnTo>
                <a:lnTo>
                  <a:pt x="53773" y="99339"/>
                </a:lnTo>
                <a:lnTo>
                  <a:pt x="32004" y="99339"/>
                </a:lnTo>
                <a:lnTo>
                  <a:pt x="41021" y="67081"/>
                </a:lnTo>
                <a:lnTo>
                  <a:pt x="23114" y="67081"/>
                </a:lnTo>
                <a:lnTo>
                  <a:pt x="23114" y="2578"/>
                </a:lnTo>
                <a:lnTo>
                  <a:pt x="101219" y="2578"/>
                </a:lnTo>
                <a:lnTo>
                  <a:pt x="101219" y="0"/>
                </a:lnTo>
                <a:close/>
              </a:path>
              <a:path w="363220" h="147320">
                <a:moveTo>
                  <a:pt x="51308" y="114820"/>
                </a:moveTo>
                <a:lnTo>
                  <a:pt x="29464" y="114820"/>
                </a:lnTo>
                <a:lnTo>
                  <a:pt x="44831" y="145770"/>
                </a:lnTo>
                <a:lnTo>
                  <a:pt x="66675" y="145770"/>
                </a:lnTo>
                <a:lnTo>
                  <a:pt x="51308" y="114820"/>
                </a:lnTo>
                <a:close/>
              </a:path>
              <a:path w="363220" h="147320">
                <a:moveTo>
                  <a:pt x="103759" y="114820"/>
                </a:moveTo>
                <a:lnTo>
                  <a:pt x="84582" y="114820"/>
                </a:lnTo>
                <a:lnTo>
                  <a:pt x="75565" y="145770"/>
                </a:lnTo>
                <a:lnTo>
                  <a:pt x="94869" y="145770"/>
                </a:lnTo>
                <a:lnTo>
                  <a:pt x="103759" y="114820"/>
                </a:lnTo>
                <a:close/>
              </a:path>
              <a:path w="363220" h="147320">
                <a:moveTo>
                  <a:pt x="172974" y="114820"/>
                </a:moveTo>
                <a:lnTo>
                  <a:pt x="152527" y="114820"/>
                </a:lnTo>
                <a:lnTo>
                  <a:pt x="143510" y="145770"/>
                </a:lnTo>
                <a:lnTo>
                  <a:pt x="164084" y="145770"/>
                </a:lnTo>
                <a:lnTo>
                  <a:pt x="172974" y="114820"/>
                </a:lnTo>
                <a:close/>
              </a:path>
              <a:path w="363220" h="147320">
                <a:moveTo>
                  <a:pt x="217932" y="114820"/>
                </a:moveTo>
                <a:lnTo>
                  <a:pt x="181991" y="114820"/>
                </a:lnTo>
                <a:lnTo>
                  <a:pt x="181991" y="145770"/>
                </a:lnTo>
                <a:lnTo>
                  <a:pt x="198628" y="145770"/>
                </a:lnTo>
                <a:lnTo>
                  <a:pt x="217932" y="114820"/>
                </a:lnTo>
                <a:close/>
              </a:path>
              <a:path w="363220" h="147320">
                <a:moveTo>
                  <a:pt x="249936" y="114820"/>
                </a:moveTo>
                <a:lnTo>
                  <a:pt x="230759" y="114820"/>
                </a:lnTo>
                <a:lnTo>
                  <a:pt x="224282" y="145770"/>
                </a:lnTo>
                <a:lnTo>
                  <a:pt x="243459" y="145770"/>
                </a:lnTo>
                <a:lnTo>
                  <a:pt x="249936" y="114820"/>
                </a:lnTo>
                <a:close/>
              </a:path>
              <a:path w="363220" h="147320">
                <a:moveTo>
                  <a:pt x="340868" y="114820"/>
                </a:moveTo>
                <a:lnTo>
                  <a:pt x="319151" y="114820"/>
                </a:lnTo>
                <a:lnTo>
                  <a:pt x="315341" y="130289"/>
                </a:lnTo>
                <a:lnTo>
                  <a:pt x="311404" y="131584"/>
                </a:lnTo>
                <a:lnTo>
                  <a:pt x="336365" y="131584"/>
                </a:lnTo>
                <a:lnTo>
                  <a:pt x="340868" y="114820"/>
                </a:lnTo>
                <a:close/>
              </a:path>
              <a:path w="363220" h="147320">
                <a:moveTo>
                  <a:pt x="101219" y="2578"/>
                </a:moveTo>
                <a:lnTo>
                  <a:pt x="97409" y="2578"/>
                </a:lnTo>
                <a:lnTo>
                  <a:pt x="97409" y="70954"/>
                </a:lnTo>
                <a:lnTo>
                  <a:pt x="96139" y="74828"/>
                </a:lnTo>
                <a:lnTo>
                  <a:pt x="85852" y="110947"/>
                </a:lnTo>
                <a:lnTo>
                  <a:pt x="85852" y="112229"/>
                </a:lnTo>
                <a:lnTo>
                  <a:pt x="133350" y="112229"/>
                </a:lnTo>
                <a:lnTo>
                  <a:pt x="140275" y="108626"/>
                </a:lnTo>
                <a:lnTo>
                  <a:pt x="145796" y="103689"/>
                </a:lnTo>
                <a:lnTo>
                  <a:pt x="146975" y="101917"/>
                </a:lnTo>
                <a:lnTo>
                  <a:pt x="108966" y="101917"/>
                </a:lnTo>
                <a:lnTo>
                  <a:pt x="111506" y="92887"/>
                </a:lnTo>
                <a:lnTo>
                  <a:pt x="111506" y="89014"/>
                </a:lnTo>
                <a:lnTo>
                  <a:pt x="114046" y="79984"/>
                </a:lnTo>
                <a:lnTo>
                  <a:pt x="153289" y="79984"/>
                </a:lnTo>
                <a:lnTo>
                  <a:pt x="152527" y="76111"/>
                </a:lnTo>
                <a:lnTo>
                  <a:pt x="149987" y="72237"/>
                </a:lnTo>
                <a:lnTo>
                  <a:pt x="145248" y="68715"/>
                </a:lnTo>
                <a:lnTo>
                  <a:pt x="139223" y="67244"/>
                </a:lnTo>
                <a:lnTo>
                  <a:pt x="135039" y="67081"/>
                </a:lnTo>
                <a:lnTo>
                  <a:pt x="101219" y="67081"/>
                </a:lnTo>
                <a:lnTo>
                  <a:pt x="101219" y="2578"/>
                </a:lnTo>
                <a:close/>
              </a:path>
              <a:path w="363220" h="147320">
                <a:moveTo>
                  <a:pt x="275590" y="0"/>
                </a:moveTo>
                <a:lnTo>
                  <a:pt x="194818" y="0"/>
                </a:lnTo>
                <a:lnTo>
                  <a:pt x="194818" y="67081"/>
                </a:lnTo>
                <a:lnTo>
                  <a:pt x="166624" y="67081"/>
                </a:lnTo>
                <a:lnTo>
                  <a:pt x="153797" y="112229"/>
                </a:lnTo>
                <a:lnTo>
                  <a:pt x="172974" y="112229"/>
                </a:lnTo>
                <a:lnTo>
                  <a:pt x="180721" y="83858"/>
                </a:lnTo>
                <a:lnTo>
                  <a:pt x="197358" y="83858"/>
                </a:lnTo>
                <a:lnTo>
                  <a:pt x="197358" y="2578"/>
                </a:lnTo>
                <a:lnTo>
                  <a:pt x="275590" y="2578"/>
                </a:lnTo>
                <a:lnTo>
                  <a:pt x="275590" y="0"/>
                </a:lnTo>
                <a:close/>
              </a:path>
              <a:path w="363220" h="147320">
                <a:moveTo>
                  <a:pt x="197358" y="83858"/>
                </a:moveTo>
                <a:lnTo>
                  <a:pt x="180721" y="83858"/>
                </a:lnTo>
                <a:lnTo>
                  <a:pt x="181991" y="112229"/>
                </a:lnTo>
                <a:lnTo>
                  <a:pt x="197358" y="112229"/>
                </a:lnTo>
                <a:lnTo>
                  <a:pt x="197358" y="83858"/>
                </a:lnTo>
                <a:close/>
              </a:path>
              <a:path w="363220" h="147320">
                <a:moveTo>
                  <a:pt x="260223" y="67081"/>
                </a:moveTo>
                <a:lnTo>
                  <a:pt x="228092" y="67081"/>
                </a:lnTo>
                <a:lnTo>
                  <a:pt x="199898" y="112229"/>
                </a:lnTo>
                <a:lnTo>
                  <a:pt x="219202" y="112229"/>
                </a:lnTo>
                <a:lnTo>
                  <a:pt x="237109" y="85140"/>
                </a:lnTo>
                <a:lnTo>
                  <a:pt x="256108" y="85140"/>
                </a:lnTo>
                <a:lnTo>
                  <a:pt x="260223" y="67081"/>
                </a:lnTo>
                <a:close/>
              </a:path>
              <a:path w="363220" h="147320">
                <a:moveTo>
                  <a:pt x="256108" y="85140"/>
                </a:moveTo>
                <a:lnTo>
                  <a:pt x="237109" y="85140"/>
                </a:lnTo>
                <a:lnTo>
                  <a:pt x="230759" y="112229"/>
                </a:lnTo>
                <a:lnTo>
                  <a:pt x="249936" y="112229"/>
                </a:lnTo>
                <a:lnTo>
                  <a:pt x="256108" y="85140"/>
                </a:lnTo>
                <a:close/>
              </a:path>
              <a:path w="363220" h="147320">
                <a:moveTo>
                  <a:pt x="275590" y="2578"/>
                </a:moveTo>
                <a:lnTo>
                  <a:pt x="273050" y="2578"/>
                </a:lnTo>
                <a:lnTo>
                  <a:pt x="273050" y="83858"/>
                </a:lnTo>
                <a:lnTo>
                  <a:pt x="267843" y="91592"/>
                </a:lnTo>
                <a:lnTo>
                  <a:pt x="264033" y="99339"/>
                </a:lnTo>
                <a:lnTo>
                  <a:pt x="262763" y="105778"/>
                </a:lnTo>
                <a:lnTo>
                  <a:pt x="261493" y="107073"/>
                </a:lnTo>
                <a:lnTo>
                  <a:pt x="261493" y="112229"/>
                </a:lnTo>
                <a:lnTo>
                  <a:pt x="284480" y="112229"/>
                </a:lnTo>
                <a:lnTo>
                  <a:pt x="284480" y="109651"/>
                </a:lnTo>
                <a:lnTo>
                  <a:pt x="285750" y="108369"/>
                </a:lnTo>
                <a:lnTo>
                  <a:pt x="285750" y="104495"/>
                </a:lnTo>
                <a:lnTo>
                  <a:pt x="289635" y="94819"/>
                </a:lnTo>
                <a:lnTo>
                  <a:pt x="295402" y="86112"/>
                </a:lnTo>
                <a:lnTo>
                  <a:pt x="302878" y="79984"/>
                </a:lnTo>
                <a:lnTo>
                  <a:pt x="275590" y="79984"/>
                </a:lnTo>
                <a:lnTo>
                  <a:pt x="275590" y="2578"/>
                </a:lnTo>
                <a:close/>
              </a:path>
              <a:path w="363220" h="147320">
                <a:moveTo>
                  <a:pt x="344805" y="99339"/>
                </a:moveTo>
                <a:lnTo>
                  <a:pt x="306324" y="99339"/>
                </a:lnTo>
                <a:lnTo>
                  <a:pt x="303784" y="112229"/>
                </a:lnTo>
                <a:lnTo>
                  <a:pt x="340868" y="112229"/>
                </a:lnTo>
                <a:lnTo>
                  <a:pt x="344805" y="99339"/>
                </a:lnTo>
                <a:close/>
              </a:path>
              <a:path w="363220" h="147320">
                <a:moveTo>
                  <a:pt x="362712" y="2578"/>
                </a:moveTo>
                <a:lnTo>
                  <a:pt x="360172" y="2578"/>
                </a:lnTo>
                <a:lnTo>
                  <a:pt x="360172" y="112229"/>
                </a:lnTo>
                <a:lnTo>
                  <a:pt x="362712" y="112229"/>
                </a:lnTo>
                <a:lnTo>
                  <a:pt x="362712" y="2578"/>
                </a:lnTo>
                <a:close/>
              </a:path>
              <a:path w="363220" h="147320">
                <a:moveTo>
                  <a:pt x="153289" y="79984"/>
                </a:moveTo>
                <a:lnTo>
                  <a:pt x="131953" y="79984"/>
                </a:lnTo>
                <a:lnTo>
                  <a:pt x="133350" y="81267"/>
                </a:lnTo>
                <a:lnTo>
                  <a:pt x="134620" y="83858"/>
                </a:lnTo>
                <a:lnTo>
                  <a:pt x="134620" y="86436"/>
                </a:lnTo>
                <a:lnTo>
                  <a:pt x="133350" y="90309"/>
                </a:lnTo>
                <a:lnTo>
                  <a:pt x="130683" y="96748"/>
                </a:lnTo>
                <a:lnTo>
                  <a:pt x="128143" y="100622"/>
                </a:lnTo>
                <a:lnTo>
                  <a:pt x="119253" y="101917"/>
                </a:lnTo>
                <a:lnTo>
                  <a:pt x="146975" y="101917"/>
                </a:lnTo>
                <a:lnTo>
                  <a:pt x="149887" y="97542"/>
                </a:lnTo>
                <a:lnTo>
                  <a:pt x="152527" y="90309"/>
                </a:lnTo>
                <a:lnTo>
                  <a:pt x="153797" y="82562"/>
                </a:lnTo>
                <a:lnTo>
                  <a:pt x="153289" y="79984"/>
                </a:lnTo>
                <a:close/>
              </a:path>
              <a:path w="363220" h="147320">
                <a:moveTo>
                  <a:pt x="85852" y="67081"/>
                </a:moveTo>
                <a:lnTo>
                  <a:pt x="61468" y="67081"/>
                </a:lnTo>
                <a:lnTo>
                  <a:pt x="32004" y="99339"/>
                </a:lnTo>
                <a:lnTo>
                  <a:pt x="53773" y="99339"/>
                </a:lnTo>
                <a:lnTo>
                  <a:pt x="85852" y="67081"/>
                </a:lnTo>
                <a:close/>
              </a:path>
              <a:path w="363220" h="147320">
                <a:moveTo>
                  <a:pt x="348875" y="77406"/>
                </a:moveTo>
                <a:lnTo>
                  <a:pt x="319151" y="77406"/>
                </a:lnTo>
                <a:lnTo>
                  <a:pt x="325501" y="79984"/>
                </a:lnTo>
                <a:lnTo>
                  <a:pt x="324231" y="89014"/>
                </a:lnTo>
                <a:lnTo>
                  <a:pt x="347345" y="89014"/>
                </a:lnTo>
                <a:lnTo>
                  <a:pt x="348615" y="85140"/>
                </a:lnTo>
                <a:lnTo>
                  <a:pt x="349885" y="78689"/>
                </a:lnTo>
                <a:lnTo>
                  <a:pt x="348875" y="77406"/>
                </a:lnTo>
                <a:close/>
              </a:path>
              <a:path w="363220" h="147320">
                <a:moveTo>
                  <a:pt x="362712" y="0"/>
                </a:moveTo>
                <a:lnTo>
                  <a:pt x="281940" y="0"/>
                </a:lnTo>
                <a:lnTo>
                  <a:pt x="281940" y="73533"/>
                </a:lnTo>
                <a:lnTo>
                  <a:pt x="279400" y="76111"/>
                </a:lnTo>
                <a:lnTo>
                  <a:pt x="276860" y="77406"/>
                </a:lnTo>
                <a:lnTo>
                  <a:pt x="275590" y="79984"/>
                </a:lnTo>
                <a:lnTo>
                  <a:pt x="302878" y="79984"/>
                </a:lnTo>
                <a:lnTo>
                  <a:pt x="303073" y="79824"/>
                </a:lnTo>
                <a:lnTo>
                  <a:pt x="312674" y="77406"/>
                </a:lnTo>
                <a:lnTo>
                  <a:pt x="348875" y="77406"/>
                </a:lnTo>
                <a:lnTo>
                  <a:pt x="344805" y="72237"/>
                </a:lnTo>
                <a:lnTo>
                  <a:pt x="343600" y="70954"/>
                </a:lnTo>
                <a:lnTo>
                  <a:pt x="284480" y="70954"/>
                </a:lnTo>
                <a:lnTo>
                  <a:pt x="284480" y="2578"/>
                </a:lnTo>
                <a:lnTo>
                  <a:pt x="362712" y="2578"/>
                </a:lnTo>
                <a:lnTo>
                  <a:pt x="362712" y="0"/>
                </a:lnTo>
                <a:close/>
              </a:path>
              <a:path w="363220" h="147320">
                <a:moveTo>
                  <a:pt x="317881" y="61925"/>
                </a:moveTo>
                <a:lnTo>
                  <a:pt x="310483" y="62428"/>
                </a:lnTo>
                <a:lnTo>
                  <a:pt x="302133" y="64020"/>
                </a:lnTo>
                <a:lnTo>
                  <a:pt x="293306" y="66822"/>
                </a:lnTo>
                <a:lnTo>
                  <a:pt x="284480" y="70954"/>
                </a:lnTo>
                <a:lnTo>
                  <a:pt x="343600" y="70954"/>
                </a:lnTo>
                <a:lnTo>
                  <a:pt x="340741" y="67909"/>
                </a:lnTo>
                <a:lnTo>
                  <a:pt x="334676" y="64666"/>
                </a:lnTo>
                <a:lnTo>
                  <a:pt x="326945" y="62631"/>
                </a:lnTo>
                <a:lnTo>
                  <a:pt x="317881" y="61925"/>
                </a:lnTo>
                <a:close/>
              </a:path>
              <a:path w="363220" h="147320">
                <a:moveTo>
                  <a:pt x="188468" y="0"/>
                </a:moveTo>
                <a:lnTo>
                  <a:pt x="107696" y="0"/>
                </a:lnTo>
                <a:lnTo>
                  <a:pt x="107696" y="67081"/>
                </a:lnTo>
                <a:lnTo>
                  <a:pt x="110236" y="67081"/>
                </a:lnTo>
                <a:lnTo>
                  <a:pt x="110236" y="2578"/>
                </a:lnTo>
                <a:lnTo>
                  <a:pt x="188468" y="2578"/>
                </a:lnTo>
                <a:lnTo>
                  <a:pt x="188468" y="0"/>
                </a:lnTo>
                <a:close/>
              </a:path>
              <a:path w="363220" h="147320">
                <a:moveTo>
                  <a:pt x="132484" y="66981"/>
                </a:moveTo>
                <a:lnTo>
                  <a:pt x="125603" y="67081"/>
                </a:lnTo>
                <a:lnTo>
                  <a:pt x="135039" y="67081"/>
                </a:lnTo>
                <a:lnTo>
                  <a:pt x="132484" y="66981"/>
                </a:lnTo>
                <a:close/>
              </a:path>
              <a:path w="363220" h="147320">
                <a:moveTo>
                  <a:pt x="188468" y="2578"/>
                </a:moveTo>
                <a:lnTo>
                  <a:pt x="185801" y="2578"/>
                </a:lnTo>
                <a:lnTo>
                  <a:pt x="185801" y="67081"/>
                </a:lnTo>
                <a:lnTo>
                  <a:pt x="188468" y="67081"/>
                </a:lnTo>
                <a:lnTo>
                  <a:pt x="188468" y="25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85226" y="4705482"/>
            <a:ext cx="10668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30"/>
              </a:lnSpc>
            </a:pPr>
            <a:r>
              <a:rPr sz="750" spc="-5" dirty="0">
                <a:solidFill>
                  <a:srgbClr val="00338D"/>
                </a:solidFill>
                <a:latin typeface="Arial"/>
                <a:cs typeface="Arial"/>
              </a:rPr>
              <a:t>17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4" name="object 4"/>
            <p:cNvSpPr/>
            <p:nvPr/>
          </p:nvSpPr>
          <p:spPr>
            <a:xfrm>
              <a:off x="752094" y="4700015"/>
              <a:ext cx="363855" cy="147955"/>
            </a:xfrm>
            <a:custGeom>
              <a:avLst/>
              <a:gdLst/>
              <a:ahLst/>
              <a:cxnLst/>
              <a:rect l="l" t="t" r="r" b="b"/>
              <a:pathLst>
                <a:path w="363855" h="147954">
                  <a:moveTo>
                    <a:pt x="285127" y="115404"/>
                  </a:moveTo>
                  <a:lnTo>
                    <a:pt x="262013" y="115404"/>
                  </a:lnTo>
                  <a:lnTo>
                    <a:pt x="261773" y="122174"/>
                  </a:lnTo>
                  <a:lnTo>
                    <a:pt x="290842" y="147524"/>
                  </a:lnTo>
                  <a:lnTo>
                    <a:pt x="297967" y="147828"/>
                  </a:lnTo>
                  <a:lnTo>
                    <a:pt x="306842" y="147585"/>
                  </a:lnTo>
                  <a:lnTo>
                    <a:pt x="315955" y="146856"/>
                  </a:lnTo>
                  <a:lnTo>
                    <a:pt x="325065" y="145642"/>
                  </a:lnTo>
                  <a:lnTo>
                    <a:pt x="333933" y="143941"/>
                  </a:lnTo>
                  <a:lnTo>
                    <a:pt x="337086" y="132270"/>
                  </a:lnTo>
                  <a:lnTo>
                    <a:pt x="304393" y="132270"/>
                  </a:lnTo>
                  <a:lnTo>
                    <a:pt x="296507" y="131276"/>
                  </a:lnTo>
                  <a:lnTo>
                    <a:pt x="290426" y="128214"/>
                  </a:lnTo>
                  <a:lnTo>
                    <a:pt x="286512" y="122963"/>
                  </a:lnTo>
                  <a:lnTo>
                    <a:pt x="285127" y="115404"/>
                  </a:lnTo>
                  <a:close/>
                </a:path>
                <a:path w="363855" h="147954">
                  <a:moveTo>
                    <a:pt x="101460" y="0"/>
                  </a:moveTo>
                  <a:lnTo>
                    <a:pt x="20548" y="0"/>
                  </a:lnTo>
                  <a:lnTo>
                    <a:pt x="20548" y="76504"/>
                  </a:lnTo>
                  <a:lnTo>
                    <a:pt x="0" y="146532"/>
                  </a:lnTo>
                  <a:lnTo>
                    <a:pt x="17983" y="146532"/>
                  </a:lnTo>
                  <a:lnTo>
                    <a:pt x="26974" y="115404"/>
                  </a:lnTo>
                  <a:lnTo>
                    <a:pt x="363474" y="115404"/>
                  </a:lnTo>
                  <a:lnTo>
                    <a:pt x="363474" y="112814"/>
                  </a:lnTo>
                  <a:lnTo>
                    <a:pt x="50088" y="112814"/>
                  </a:lnTo>
                  <a:lnTo>
                    <a:pt x="47523" y="106337"/>
                  </a:lnTo>
                  <a:lnTo>
                    <a:pt x="53949" y="99847"/>
                  </a:lnTo>
                  <a:lnTo>
                    <a:pt x="32105" y="99847"/>
                  </a:lnTo>
                  <a:lnTo>
                    <a:pt x="41097" y="67424"/>
                  </a:lnTo>
                  <a:lnTo>
                    <a:pt x="23114" y="67424"/>
                  </a:lnTo>
                  <a:lnTo>
                    <a:pt x="23114" y="2590"/>
                  </a:lnTo>
                  <a:lnTo>
                    <a:pt x="101460" y="2590"/>
                  </a:lnTo>
                  <a:lnTo>
                    <a:pt x="101460" y="0"/>
                  </a:lnTo>
                  <a:close/>
                </a:path>
                <a:path w="363855" h="147954">
                  <a:moveTo>
                    <a:pt x="51371" y="115404"/>
                  </a:moveTo>
                  <a:lnTo>
                    <a:pt x="29540" y="115404"/>
                  </a:lnTo>
                  <a:lnTo>
                    <a:pt x="44957" y="146532"/>
                  </a:lnTo>
                  <a:lnTo>
                    <a:pt x="66789" y="146532"/>
                  </a:lnTo>
                  <a:lnTo>
                    <a:pt x="51371" y="115404"/>
                  </a:lnTo>
                  <a:close/>
                </a:path>
                <a:path w="363855" h="147954">
                  <a:moveTo>
                    <a:pt x="104038" y="115404"/>
                  </a:moveTo>
                  <a:lnTo>
                    <a:pt x="84772" y="115404"/>
                  </a:lnTo>
                  <a:lnTo>
                    <a:pt x="75780" y="146532"/>
                  </a:lnTo>
                  <a:lnTo>
                    <a:pt x="95046" y="146532"/>
                  </a:lnTo>
                  <a:lnTo>
                    <a:pt x="104038" y="115404"/>
                  </a:lnTo>
                  <a:close/>
                </a:path>
                <a:path w="363855" h="147954">
                  <a:moveTo>
                    <a:pt x="173393" y="115404"/>
                  </a:moveTo>
                  <a:lnTo>
                    <a:pt x="152844" y="115404"/>
                  </a:lnTo>
                  <a:lnTo>
                    <a:pt x="143852" y="146532"/>
                  </a:lnTo>
                  <a:lnTo>
                    <a:pt x="164401" y="146532"/>
                  </a:lnTo>
                  <a:lnTo>
                    <a:pt x="173393" y="115404"/>
                  </a:lnTo>
                  <a:close/>
                </a:path>
                <a:path w="363855" h="147954">
                  <a:moveTo>
                    <a:pt x="218338" y="115404"/>
                  </a:moveTo>
                  <a:lnTo>
                    <a:pt x="182384" y="115404"/>
                  </a:lnTo>
                  <a:lnTo>
                    <a:pt x="182384" y="146532"/>
                  </a:lnTo>
                  <a:lnTo>
                    <a:pt x="199072" y="146532"/>
                  </a:lnTo>
                  <a:lnTo>
                    <a:pt x="218338" y="115404"/>
                  </a:lnTo>
                  <a:close/>
                </a:path>
                <a:path w="363855" h="147954">
                  <a:moveTo>
                    <a:pt x="250444" y="115404"/>
                  </a:moveTo>
                  <a:lnTo>
                    <a:pt x="231190" y="115404"/>
                  </a:lnTo>
                  <a:lnTo>
                    <a:pt x="224764" y="146532"/>
                  </a:lnTo>
                  <a:lnTo>
                    <a:pt x="244030" y="146532"/>
                  </a:lnTo>
                  <a:lnTo>
                    <a:pt x="250444" y="115404"/>
                  </a:lnTo>
                  <a:close/>
                </a:path>
                <a:path w="363855" h="147954">
                  <a:moveTo>
                    <a:pt x="341642" y="115404"/>
                  </a:moveTo>
                  <a:lnTo>
                    <a:pt x="319811" y="115404"/>
                  </a:lnTo>
                  <a:lnTo>
                    <a:pt x="315950" y="130975"/>
                  </a:lnTo>
                  <a:lnTo>
                    <a:pt x="312102" y="132270"/>
                  </a:lnTo>
                  <a:lnTo>
                    <a:pt x="337086" y="132270"/>
                  </a:lnTo>
                  <a:lnTo>
                    <a:pt x="341642" y="115404"/>
                  </a:lnTo>
                  <a:close/>
                </a:path>
                <a:path w="363855" h="147954">
                  <a:moveTo>
                    <a:pt x="101460" y="2590"/>
                  </a:moveTo>
                  <a:lnTo>
                    <a:pt x="97612" y="2590"/>
                  </a:lnTo>
                  <a:lnTo>
                    <a:pt x="97612" y="71323"/>
                  </a:lnTo>
                  <a:lnTo>
                    <a:pt x="96329" y="75209"/>
                  </a:lnTo>
                  <a:lnTo>
                    <a:pt x="86055" y="111518"/>
                  </a:lnTo>
                  <a:lnTo>
                    <a:pt x="86055" y="112814"/>
                  </a:lnTo>
                  <a:lnTo>
                    <a:pt x="133578" y="112814"/>
                  </a:lnTo>
                  <a:lnTo>
                    <a:pt x="140560" y="109188"/>
                  </a:lnTo>
                  <a:lnTo>
                    <a:pt x="146097" y="104224"/>
                  </a:lnTo>
                  <a:lnTo>
                    <a:pt x="147280" y="102438"/>
                  </a:lnTo>
                  <a:lnTo>
                    <a:pt x="109169" y="102438"/>
                  </a:lnTo>
                  <a:lnTo>
                    <a:pt x="111734" y="93370"/>
                  </a:lnTo>
                  <a:lnTo>
                    <a:pt x="111734" y="89471"/>
                  </a:lnTo>
                  <a:lnTo>
                    <a:pt x="114312" y="80403"/>
                  </a:lnTo>
                  <a:lnTo>
                    <a:pt x="153615" y="80403"/>
                  </a:lnTo>
                  <a:lnTo>
                    <a:pt x="152844" y="76504"/>
                  </a:lnTo>
                  <a:lnTo>
                    <a:pt x="150266" y="72618"/>
                  </a:lnTo>
                  <a:lnTo>
                    <a:pt x="145554" y="69069"/>
                  </a:lnTo>
                  <a:lnTo>
                    <a:pt x="139515" y="67587"/>
                  </a:lnTo>
                  <a:lnTo>
                    <a:pt x="135335" y="67424"/>
                  </a:lnTo>
                  <a:lnTo>
                    <a:pt x="101460" y="67424"/>
                  </a:lnTo>
                  <a:lnTo>
                    <a:pt x="101460" y="2590"/>
                  </a:lnTo>
                  <a:close/>
                </a:path>
                <a:path w="363855" h="147954">
                  <a:moveTo>
                    <a:pt x="276136" y="0"/>
                  </a:moveTo>
                  <a:lnTo>
                    <a:pt x="195224" y="0"/>
                  </a:lnTo>
                  <a:lnTo>
                    <a:pt x="195224" y="67424"/>
                  </a:lnTo>
                  <a:lnTo>
                    <a:pt x="166966" y="67424"/>
                  </a:lnTo>
                  <a:lnTo>
                    <a:pt x="154127" y="112814"/>
                  </a:lnTo>
                  <a:lnTo>
                    <a:pt x="173393" y="112814"/>
                  </a:lnTo>
                  <a:lnTo>
                    <a:pt x="181089" y="84289"/>
                  </a:lnTo>
                  <a:lnTo>
                    <a:pt x="197789" y="84289"/>
                  </a:lnTo>
                  <a:lnTo>
                    <a:pt x="197789" y="2590"/>
                  </a:lnTo>
                  <a:lnTo>
                    <a:pt x="276136" y="2590"/>
                  </a:lnTo>
                  <a:lnTo>
                    <a:pt x="276136" y="0"/>
                  </a:lnTo>
                  <a:close/>
                </a:path>
                <a:path w="363855" h="147954">
                  <a:moveTo>
                    <a:pt x="197789" y="84289"/>
                  </a:moveTo>
                  <a:lnTo>
                    <a:pt x="181089" y="84289"/>
                  </a:lnTo>
                  <a:lnTo>
                    <a:pt x="182384" y="112814"/>
                  </a:lnTo>
                  <a:lnTo>
                    <a:pt x="197789" y="112814"/>
                  </a:lnTo>
                  <a:lnTo>
                    <a:pt x="197789" y="84289"/>
                  </a:lnTo>
                  <a:close/>
                </a:path>
                <a:path w="363855" h="147954">
                  <a:moveTo>
                    <a:pt x="260731" y="67424"/>
                  </a:moveTo>
                  <a:lnTo>
                    <a:pt x="228612" y="67424"/>
                  </a:lnTo>
                  <a:lnTo>
                    <a:pt x="200355" y="112814"/>
                  </a:lnTo>
                  <a:lnTo>
                    <a:pt x="219621" y="112814"/>
                  </a:lnTo>
                  <a:lnTo>
                    <a:pt x="237604" y="85585"/>
                  </a:lnTo>
                  <a:lnTo>
                    <a:pt x="256615" y="85585"/>
                  </a:lnTo>
                  <a:lnTo>
                    <a:pt x="260731" y="67424"/>
                  </a:lnTo>
                  <a:close/>
                </a:path>
                <a:path w="363855" h="147954">
                  <a:moveTo>
                    <a:pt x="256615" y="85585"/>
                  </a:moveTo>
                  <a:lnTo>
                    <a:pt x="237604" y="85585"/>
                  </a:lnTo>
                  <a:lnTo>
                    <a:pt x="231190" y="112814"/>
                  </a:lnTo>
                  <a:lnTo>
                    <a:pt x="250444" y="112814"/>
                  </a:lnTo>
                  <a:lnTo>
                    <a:pt x="256615" y="85585"/>
                  </a:lnTo>
                  <a:close/>
                </a:path>
                <a:path w="363855" h="147954">
                  <a:moveTo>
                    <a:pt x="276136" y="2590"/>
                  </a:moveTo>
                  <a:lnTo>
                    <a:pt x="273570" y="2590"/>
                  </a:lnTo>
                  <a:lnTo>
                    <a:pt x="273570" y="84289"/>
                  </a:lnTo>
                  <a:lnTo>
                    <a:pt x="268427" y="92062"/>
                  </a:lnTo>
                  <a:lnTo>
                    <a:pt x="264579" y="99847"/>
                  </a:lnTo>
                  <a:lnTo>
                    <a:pt x="263296" y="106337"/>
                  </a:lnTo>
                  <a:lnTo>
                    <a:pt x="262013" y="107632"/>
                  </a:lnTo>
                  <a:lnTo>
                    <a:pt x="262013" y="112814"/>
                  </a:lnTo>
                  <a:lnTo>
                    <a:pt x="285127" y="112814"/>
                  </a:lnTo>
                  <a:lnTo>
                    <a:pt x="285127" y="110223"/>
                  </a:lnTo>
                  <a:lnTo>
                    <a:pt x="286410" y="108927"/>
                  </a:lnTo>
                  <a:lnTo>
                    <a:pt x="286410" y="105041"/>
                  </a:lnTo>
                  <a:lnTo>
                    <a:pt x="290266" y="95309"/>
                  </a:lnTo>
                  <a:lnTo>
                    <a:pt x="296044" y="86553"/>
                  </a:lnTo>
                  <a:lnTo>
                    <a:pt x="303540" y="80403"/>
                  </a:lnTo>
                  <a:lnTo>
                    <a:pt x="276136" y="80403"/>
                  </a:lnTo>
                  <a:lnTo>
                    <a:pt x="276136" y="2590"/>
                  </a:lnTo>
                  <a:close/>
                </a:path>
                <a:path w="363855" h="147954">
                  <a:moveTo>
                    <a:pt x="345490" y="99847"/>
                  </a:moveTo>
                  <a:lnTo>
                    <a:pt x="306959" y="99847"/>
                  </a:lnTo>
                  <a:lnTo>
                    <a:pt x="304393" y="112814"/>
                  </a:lnTo>
                  <a:lnTo>
                    <a:pt x="341642" y="112814"/>
                  </a:lnTo>
                  <a:lnTo>
                    <a:pt x="345490" y="99847"/>
                  </a:lnTo>
                  <a:close/>
                </a:path>
                <a:path w="363855" h="147954">
                  <a:moveTo>
                    <a:pt x="363474" y="2590"/>
                  </a:moveTo>
                  <a:lnTo>
                    <a:pt x="360908" y="2590"/>
                  </a:lnTo>
                  <a:lnTo>
                    <a:pt x="360908" y="112814"/>
                  </a:lnTo>
                  <a:lnTo>
                    <a:pt x="363474" y="112814"/>
                  </a:lnTo>
                  <a:lnTo>
                    <a:pt x="363474" y="2590"/>
                  </a:lnTo>
                  <a:close/>
                </a:path>
                <a:path w="363855" h="147954">
                  <a:moveTo>
                    <a:pt x="153615" y="80403"/>
                  </a:moveTo>
                  <a:lnTo>
                    <a:pt x="132283" y="80403"/>
                  </a:lnTo>
                  <a:lnTo>
                    <a:pt x="133578" y="81699"/>
                  </a:lnTo>
                  <a:lnTo>
                    <a:pt x="134861" y="84289"/>
                  </a:lnTo>
                  <a:lnTo>
                    <a:pt x="134861" y="86880"/>
                  </a:lnTo>
                  <a:lnTo>
                    <a:pt x="133578" y="90766"/>
                  </a:lnTo>
                  <a:lnTo>
                    <a:pt x="131000" y="97256"/>
                  </a:lnTo>
                  <a:lnTo>
                    <a:pt x="128435" y="101142"/>
                  </a:lnTo>
                  <a:lnTo>
                    <a:pt x="119443" y="102438"/>
                  </a:lnTo>
                  <a:lnTo>
                    <a:pt x="147280" y="102438"/>
                  </a:lnTo>
                  <a:lnTo>
                    <a:pt x="150191" y="98042"/>
                  </a:lnTo>
                  <a:lnTo>
                    <a:pt x="152844" y="90766"/>
                  </a:lnTo>
                  <a:lnTo>
                    <a:pt x="154127" y="82994"/>
                  </a:lnTo>
                  <a:lnTo>
                    <a:pt x="153615" y="80403"/>
                  </a:lnTo>
                  <a:close/>
                </a:path>
                <a:path w="363855" h="147954">
                  <a:moveTo>
                    <a:pt x="86055" y="67424"/>
                  </a:moveTo>
                  <a:lnTo>
                    <a:pt x="61645" y="67424"/>
                  </a:lnTo>
                  <a:lnTo>
                    <a:pt x="32105" y="99847"/>
                  </a:lnTo>
                  <a:lnTo>
                    <a:pt x="53949" y="99847"/>
                  </a:lnTo>
                  <a:lnTo>
                    <a:pt x="86055" y="67424"/>
                  </a:lnTo>
                  <a:close/>
                </a:path>
                <a:path w="363855" h="147954">
                  <a:moveTo>
                    <a:pt x="349605" y="77800"/>
                  </a:moveTo>
                  <a:lnTo>
                    <a:pt x="319811" y="77800"/>
                  </a:lnTo>
                  <a:lnTo>
                    <a:pt x="326224" y="80403"/>
                  </a:lnTo>
                  <a:lnTo>
                    <a:pt x="324942" y="89471"/>
                  </a:lnTo>
                  <a:lnTo>
                    <a:pt x="348056" y="89471"/>
                  </a:lnTo>
                  <a:lnTo>
                    <a:pt x="349351" y="85585"/>
                  </a:lnTo>
                  <a:lnTo>
                    <a:pt x="350634" y="79095"/>
                  </a:lnTo>
                  <a:lnTo>
                    <a:pt x="349605" y="77800"/>
                  </a:lnTo>
                  <a:close/>
                </a:path>
                <a:path w="363855" h="147954">
                  <a:moveTo>
                    <a:pt x="363474" y="0"/>
                  </a:moveTo>
                  <a:lnTo>
                    <a:pt x="282562" y="0"/>
                  </a:lnTo>
                  <a:lnTo>
                    <a:pt x="282562" y="73914"/>
                  </a:lnTo>
                  <a:lnTo>
                    <a:pt x="279984" y="76504"/>
                  </a:lnTo>
                  <a:lnTo>
                    <a:pt x="277418" y="77800"/>
                  </a:lnTo>
                  <a:lnTo>
                    <a:pt x="276136" y="80403"/>
                  </a:lnTo>
                  <a:lnTo>
                    <a:pt x="303540" y="80403"/>
                  </a:lnTo>
                  <a:lnTo>
                    <a:pt x="303750" y="80231"/>
                  </a:lnTo>
                  <a:lnTo>
                    <a:pt x="313385" y="77800"/>
                  </a:lnTo>
                  <a:lnTo>
                    <a:pt x="349605" y="77800"/>
                  </a:lnTo>
                  <a:lnTo>
                    <a:pt x="345490" y="72618"/>
                  </a:lnTo>
                  <a:lnTo>
                    <a:pt x="344292" y="71323"/>
                  </a:lnTo>
                  <a:lnTo>
                    <a:pt x="285127" y="71323"/>
                  </a:lnTo>
                  <a:lnTo>
                    <a:pt x="285127" y="2590"/>
                  </a:lnTo>
                  <a:lnTo>
                    <a:pt x="363474" y="2590"/>
                  </a:lnTo>
                  <a:lnTo>
                    <a:pt x="363474" y="0"/>
                  </a:lnTo>
                  <a:close/>
                </a:path>
                <a:path w="363855" h="147954">
                  <a:moveTo>
                    <a:pt x="318516" y="62242"/>
                  </a:moveTo>
                  <a:lnTo>
                    <a:pt x="311136" y="62748"/>
                  </a:lnTo>
                  <a:lnTo>
                    <a:pt x="302788" y="64349"/>
                  </a:lnTo>
                  <a:lnTo>
                    <a:pt x="293957" y="67166"/>
                  </a:lnTo>
                  <a:lnTo>
                    <a:pt x="285127" y="71323"/>
                  </a:lnTo>
                  <a:lnTo>
                    <a:pt x="344292" y="71323"/>
                  </a:lnTo>
                  <a:lnTo>
                    <a:pt x="341459" y="68259"/>
                  </a:lnTo>
                  <a:lnTo>
                    <a:pt x="335380" y="64997"/>
                  </a:lnTo>
                  <a:lnTo>
                    <a:pt x="327611" y="62951"/>
                  </a:lnTo>
                  <a:lnTo>
                    <a:pt x="318516" y="62242"/>
                  </a:lnTo>
                  <a:close/>
                </a:path>
                <a:path w="363855" h="147954">
                  <a:moveTo>
                    <a:pt x="188798" y="0"/>
                  </a:moveTo>
                  <a:lnTo>
                    <a:pt x="107886" y="0"/>
                  </a:lnTo>
                  <a:lnTo>
                    <a:pt x="107886" y="67424"/>
                  </a:lnTo>
                  <a:lnTo>
                    <a:pt x="110451" y="67424"/>
                  </a:lnTo>
                  <a:lnTo>
                    <a:pt x="110451" y="2590"/>
                  </a:lnTo>
                  <a:lnTo>
                    <a:pt x="188798" y="2590"/>
                  </a:lnTo>
                  <a:lnTo>
                    <a:pt x="188798" y="0"/>
                  </a:lnTo>
                  <a:close/>
                </a:path>
                <a:path w="363855" h="147954">
                  <a:moveTo>
                    <a:pt x="132753" y="67323"/>
                  </a:moveTo>
                  <a:lnTo>
                    <a:pt x="125869" y="67424"/>
                  </a:lnTo>
                  <a:lnTo>
                    <a:pt x="135335" y="67424"/>
                  </a:lnTo>
                  <a:lnTo>
                    <a:pt x="132753" y="67323"/>
                  </a:lnTo>
                  <a:close/>
                </a:path>
                <a:path w="363855" h="147954">
                  <a:moveTo>
                    <a:pt x="188798" y="2590"/>
                  </a:moveTo>
                  <a:lnTo>
                    <a:pt x="186232" y="2590"/>
                  </a:lnTo>
                  <a:lnTo>
                    <a:pt x="186232" y="67424"/>
                  </a:lnTo>
                  <a:lnTo>
                    <a:pt x="188798" y="67424"/>
                  </a:lnTo>
                  <a:lnTo>
                    <a:pt x="188798" y="2590"/>
                  </a:lnTo>
                  <a:close/>
                </a:path>
              </a:pathLst>
            </a:custGeom>
            <a:solidFill>
              <a:srgbClr val="003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4552950"/>
              <a:ext cx="9144000" cy="590550"/>
            </a:xfrm>
            <a:custGeom>
              <a:avLst/>
              <a:gdLst/>
              <a:ahLst/>
              <a:cxnLst/>
              <a:rect l="l" t="t" r="r" b="b"/>
              <a:pathLst>
                <a:path w="9144000" h="590550">
                  <a:moveTo>
                    <a:pt x="9144000" y="0"/>
                  </a:moveTo>
                  <a:lnTo>
                    <a:pt x="0" y="0"/>
                  </a:lnTo>
                  <a:lnTo>
                    <a:pt x="0" y="590550"/>
                  </a:lnTo>
                  <a:lnTo>
                    <a:pt x="9144000" y="59055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256A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65530" y="4621021"/>
            <a:ext cx="421830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0" dirty="0">
                <a:latin typeface="Arial"/>
                <a:cs typeface="Arial"/>
              </a:rPr>
              <a:t>LA</a:t>
            </a:r>
            <a:r>
              <a:rPr sz="2700" b="0" spc="-155" dirty="0">
                <a:latin typeface="Arial"/>
                <a:cs typeface="Arial"/>
              </a:rPr>
              <a:t> </a:t>
            </a:r>
            <a:r>
              <a:rPr sz="2700" b="0" dirty="0">
                <a:latin typeface="Arial"/>
                <a:cs typeface="Arial"/>
              </a:rPr>
              <a:t>COMMO</a:t>
            </a:r>
            <a:r>
              <a:rPr sz="2700" b="0" spc="-10" dirty="0">
                <a:latin typeface="Arial"/>
                <a:cs typeface="Arial"/>
              </a:rPr>
              <a:t>D</a:t>
            </a:r>
            <a:r>
              <a:rPr sz="2700" b="0" dirty="0">
                <a:latin typeface="Arial"/>
                <a:cs typeface="Arial"/>
              </a:rPr>
              <a:t>ITÉ</a:t>
            </a:r>
            <a:r>
              <a:rPr sz="2700" b="0" spc="-5" dirty="0">
                <a:latin typeface="Arial"/>
                <a:cs typeface="Arial"/>
              </a:rPr>
              <a:t> </a:t>
            </a:r>
            <a:r>
              <a:rPr sz="2700" b="0" dirty="0">
                <a:solidFill>
                  <a:srgbClr val="0091DA"/>
                </a:solidFill>
                <a:latin typeface="Arial"/>
                <a:cs typeface="Arial"/>
              </a:rPr>
              <a:t>CHANGE</a:t>
            </a:r>
            <a:endParaRPr sz="27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599169" y="4774691"/>
            <a:ext cx="363220" cy="147320"/>
          </a:xfrm>
          <a:custGeom>
            <a:avLst/>
            <a:gdLst/>
            <a:ahLst/>
            <a:cxnLst/>
            <a:rect l="l" t="t" r="r" b="b"/>
            <a:pathLst>
              <a:path w="363220" h="147320">
                <a:moveTo>
                  <a:pt x="284480" y="114820"/>
                </a:moveTo>
                <a:lnTo>
                  <a:pt x="261493" y="114820"/>
                </a:lnTo>
                <a:lnTo>
                  <a:pt x="261254" y="121552"/>
                </a:lnTo>
                <a:lnTo>
                  <a:pt x="290240" y="146762"/>
                </a:lnTo>
                <a:lnTo>
                  <a:pt x="297307" y="147066"/>
                </a:lnTo>
                <a:lnTo>
                  <a:pt x="306173" y="146823"/>
                </a:lnTo>
                <a:lnTo>
                  <a:pt x="315277" y="146096"/>
                </a:lnTo>
                <a:lnTo>
                  <a:pt x="324381" y="144885"/>
                </a:lnTo>
                <a:lnTo>
                  <a:pt x="333248" y="143192"/>
                </a:lnTo>
                <a:lnTo>
                  <a:pt x="336365" y="131584"/>
                </a:lnTo>
                <a:lnTo>
                  <a:pt x="303784" y="131584"/>
                </a:lnTo>
                <a:lnTo>
                  <a:pt x="295892" y="130597"/>
                </a:lnTo>
                <a:lnTo>
                  <a:pt x="289798" y="127555"/>
                </a:lnTo>
                <a:lnTo>
                  <a:pt x="285871" y="122337"/>
                </a:lnTo>
                <a:lnTo>
                  <a:pt x="284480" y="114820"/>
                </a:lnTo>
                <a:close/>
              </a:path>
              <a:path w="363220" h="147320">
                <a:moveTo>
                  <a:pt x="101219" y="0"/>
                </a:moveTo>
                <a:lnTo>
                  <a:pt x="20447" y="0"/>
                </a:lnTo>
                <a:lnTo>
                  <a:pt x="20447" y="76111"/>
                </a:lnTo>
                <a:lnTo>
                  <a:pt x="0" y="145770"/>
                </a:lnTo>
                <a:lnTo>
                  <a:pt x="17907" y="145770"/>
                </a:lnTo>
                <a:lnTo>
                  <a:pt x="26924" y="114820"/>
                </a:lnTo>
                <a:lnTo>
                  <a:pt x="362712" y="114820"/>
                </a:lnTo>
                <a:lnTo>
                  <a:pt x="362712" y="112229"/>
                </a:lnTo>
                <a:lnTo>
                  <a:pt x="50038" y="112229"/>
                </a:lnTo>
                <a:lnTo>
                  <a:pt x="47371" y="105778"/>
                </a:lnTo>
                <a:lnTo>
                  <a:pt x="53773" y="99339"/>
                </a:lnTo>
                <a:lnTo>
                  <a:pt x="32004" y="99339"/>
                </a:lnTo>
                <a:lnTo>
                  <a:pt x="41021" y="67081"/>
                </a:lnTo>
                <a:lnTo>
                  <a:pt x="23114" y="67081"/>
                </a:lnTo>
                <a:lnTo>
                  <a:pt x="23114" y="2578"/>
                </a:lnTo>
                <a:lnTo>
                  <a:pt x="101219" y="2578"/>
                </a:lnTo>
                <a:lnTo>
                  <a:pt x="101219" y="0"/>
                </a:lnTo>
                <a:close/>
              </a:path>
              <a:path w="363220" h="147320">
                <a:moveTo>
                  <a:pt x="51308" y="114820"/>
                </a:moveTo>
                <a:lnTo>
                  <a:pt x="29464" y="114820"/>
                </a:lnTo>
                <a:lnTo>
                  <a:pt x="44831" y="145770"/>
                </a:lnTo>
                <a:lnTo>
                  <a:pt x="66675" y="145770"/>
                </a:lnTo>
                <a:lnTo>
                  <a:pt x="51308" y="114820"/>
                </a:lnTo>
                <a:close/>
              </a:path>
              <a:path w="363220" h="147320">
                <a:moveTo>
                  <a:pt x="103759" y="114820"/>
                </a:moveTo>
                <a:lnTo>
                  <a:pt x="84582" y="114820"/>
                </a:lnTo>
                <a:lnTo>
                  <a:pt x="75565" y="145770"/>
                </a:lnTo>
                <a:lnTo>
                  <a:pt x="94869" y="145770"/>
                </a:lnTo>
                <a:lnTo>
                  <a:pt x="103759" y="114820"/>
                </a:lnTo>
                <a:close/>
              </a:path>
              <a:path w="363220" h="147320">
                <a:moveTo>
                  <a:pt x="172974" y="114820"/>
                </a:moveTo>
                <a:lnTo>
                  <a:pt x="152527" y="114820"/>
                </a:lnTo>
                <a:lnTo>
                  <a:pt x="143510" y="145770"/>
                </a:lnTo>
                <a:lnTo>
                  <a:pt x="164084" y="145770"/>
                </a:lnTo>
                <a:lnTo>
                  <a:pt x="172974" y="114820"/>
                </a:lnTo>
                <a:close/>
              </a:path>
              <a:path w="363220" h="147320">
                <a:moveTo>
                  <a:pt x="217932" y="114820"/>
                </a:moveTo>
                <a:lnTo>
                  <a:pt x="181991" y="114820"/>
                </a:lnTo>
                <a:lnTo>
                  <a:pt x="181991" y="145770"/>
                </a:lnTo>
                <a:lnTo>
                  <a:pt x="198628" y="145770"/>
                </a:lnTo>
                <a:lnTo>
                  <a:pt x="217932" y="114820"/>
                </a:lnTo>
                <a:close/>
              </a:path>
              <a:path w="363220" h="147320">
                <a:moveTo>
                  <a:pt x="249936" y="114820"/>
                </a:moveTo>
                <a:lnTo>
                  <a:pt x="230759" y="114820"/>
                </a:lnTo>
                <a:lnTo>
                  <a:pt x="224282" y="145770"/>
                </a:lnTo>
                <a:lnTo>
                  <a:pt x="243459" y="145770"/>
                </a:lnTo>
                <a:lnTo>
                  <a:pt x="249936" y="114820"/>
                </a:lnTo>
                <a:close/>
              </a:path>
              <a:path w="363220" h="147320">
                <a:moveTo>
                  <a:pt x="340868" y="114820"/>
                </a:moveTo>
                <a:lnTo>
                  <a:pt x="319151" y="114820"/>
                </a:lnTo>
                <a:lnTo>
                  <a:pt x="315341" y="130289"/>
                </a:lnTo>
                <a:lnTo>
                  <a:pt x="311404" y="131584"/>
                </a:lnTo>
                <a:lnTo>
                  <a:pt x="336365" y="131584"/>
                </a:lnTo>
                <a:lnTo>
                  <a:pt x="340868" y="114820"/>
                </a:lnTo>
                <a:close/>
              </a:path>
              <a:path w="363220" h="147320">
                <a:moveTo>
                  <a:pt x="101219" y="2578"/>
                </a:moveTo>
                <a:lnTo>
                  <a:pt x="97409" y="2578"/>
                </a:lnTo>
                <a:lnTo>
                  <a:pt x="97409" y="70954"/>
                </a:lnTo>
                <a:lnTo>
                  <a:pt x="96139" y="74828"/>
                </a:lnTo>
                <a:lnTo>
                  <a:pt x="85852" y="110947"/>
                </a:lnTo>
                <a:lnTo>
                  <a:pt x="85852" y="112229"/>
                </a:lnTo>
                <a:lnTo>
                  <a:pt x="133350" y="112229"/>
                </a:lnTo>
                <a:lnTo>
                  <a:pt x="140275" y="108626"/>
                </a:lnTo>
                <a:lnTo>
                  <a:pt x="145796" y="103689"/>
                </a:lnTo>
                <a:lnTo>
                  <a:pt x="146975" y="101917"/>
                </a:lnTo>
                <a:lnTo>
                  <a:pt x="108966" y="101917"/>
                </a:lnTo>
                <a:lnTo>
                  <a:pt x="111506" y="92887"/>
                </a:lnTo>
                <a:lnTo>
                  <a:pt x="111506" y="89014"/>
                </a:lnTo>
                <a:lnTo>
                  <a:pt x="114046" y="79984"/>
                </a:lnTo>
                <a:lnTo>
                  <a:pt x="153289" y="79984"/>
                </a:lnTo>
                <a:lnTo>
                  <a:pt x="152527" y="76111"/>
                </a:lnTo>
                <a:lnTo>
                  <a:pt x="149987" y="72237"/>
                </a:lnTo>
                <a:lnTo>
                  <a:pt x="145248" y="68715"/>
                </a:lnTo>
                <a:lnTo>
                  <a:pt x="139223" y="67244"/>
                </a:lnTo>
                <a:lnTo>
                  <a:pt x="135039" y="67081"/>
                </a:lnTo>
                <a:lnTo>
                  <a:pt x="101219" y="67081"/>
                </a:lnTo>
                <a:lnTo>
                  <a:pt x="101219" y="2578"/>
                </a:lnTo>
                <a:close/>
              </a:path>
              <a:path w="363220" h="147320">
                <a:moveTo>
                  <a:pt x="275590" y="0"/>
                </a:moveTo>
                <a:lnTo>
                  <a:pt x="194818" y="0"/>
                </a:lnTo>
                <a:lnTo>
                  <a:pt x="194818" y="67081"/>
                </a:lnTo>
                <a:lnTo>
                  <a:pt x="166624" y="67081"/>
                </a:lnTo>
                <a:lnTo>
                  <a:pt x="153797" y="112229"/>
                </a:lnTo>
                <a:lnTo>
                  <a:pt x="172974" y="112229"/>
                </a:lnTo>
                <a:lnTo>
                  <a:pt x="180721" y="83858"/>
                </a:lnTo>
                <a:lnTo>
                  <a:pt x="197358" y="83858"/>
                </a:lnTo>
                <a:lnTo>
                  <a:pt x="197358" y="2578"/>
                </a:lnTo>
                <a:lnTo>
                  <a:pt x="275590" y="2578"/>
                </a:lnTo>
                <a:lnTo>
                  <a:pt x="275590" y="0"/>
                </a:lnTo>
                <a:close/>
              </a:path>
              <a:path w="363220" h="147320">
                <a:moveTo>
                  <a:pt x="197358" y="83858"/>
                </a:moveTo>
                <a:lnTo>
                  <a:pt x="180721" y="83858"/>
                </a:lnTo>
                <a:lnTo>
                  <a:pt x="181991" y="112229"/>
                </a:lnTo>
                <a:lnTo>
                  <a:pt x="197358" y="112229"/>
                </a:lnTo>
                <a:lnTo>
                  <a:pt x="197358" y="83858"/>
                </a:lnTo>
                <a:close/>
              </a:path>
              <a:path w="363220" h="147320">
                <a:moveTo>
                  <a:pt x="260223" y="67081"/>
                </a:moveTo>
                <a:lnTo>
                  <a:pt x="228092" y="67081"/>
                </a:lnTo>
                <a:lnTo>
                  <a:pt x="199898" y="112229"/>
                </a:lnTo>
                <a:lnTo>
                  <a:pt x="219202" y="112229"/>
                </a:lnTo>
                <a:lnTo>
                  <a:pt x="237109" y="85140"/>
                </a:lnTo>
                <a:lnTo>
                  <a:pt x="256108" y="85140"/>
                </a:lnTo>
                <a:lnTo>
                  <a:pt x="260223" y="67081"/>
                </a:lnTo>
                <a:close/>
              </a:path>
              <a:path w="363220" h="147320">
                <a:moveTo>
                  <a:pt x="256108" y="85140"/>
                </a:moveTo>
                <a:lnTo>
                  <a:pt x="237109" y="85140"/>
                </a:lnTo>
                <a:lnTo>
                  <a:pt x="230759" y="112229"/>
                </a:lnTo>
                <a:lnTo>
                  <a:pt x="249936" y="112229"/>
                </a:lnTo>
                <a:lnTo>
                  <a:pt x="256108" y="85140"/>
                </a:lnTo>
                <a:close/>
              </a:path>
              <a:path w="363220" h="147320">
                <a:moveTo>
                  <a:pt x="275590" y="2578"/>
                </a:moveTo>
                <a:lnTo>
                  <a:pt x="273050" y="2578"/>
                </a:lnTo>
                <a:lnTo>
                  <a:pt x="273050" y="83858"/>
                </a:lnTo>
                <a:lnTo>
                  <a:pt x="267843" y="91592"/>
                </a:lnTo>
                <a:lnTo>
                  <a:pt x="264033" y="99339"/>
                </a:lnTo>
                <a:lnTo>
                  <a:pt x="262763" y="105778"/>
                </a:lnTo>
                <a:lnTo>
                  <a:pt x="261493" y="107073"/>
                </a:lnTo>
                <a:lnTo>
                  <a:pt x="261493" y="112229"/>
                </a:lnTo>
                <a:lnTo>
                  <a:pt x="284480" y="112229"/>
                </a:lnTo>
                <a:lnTo>
                  <a:pt x="284480" y="109651"/>
                </a:lnTo>
                <a:lnTo>
                  <a:pt x="285750" y="108369"/>
                </a:lnTo>
                <a:lnTo>
                  <a:pt x="285750" y="104495"/>
                </a:lnTo>
                <a:lnTo>
                  <a:pt x="289635" y="94819"/>
                </a:lnTo>
                <a:lnTo>
                  <a:pt x="295402" y="86112"/>
                </a:lnTo>
                <a:lnTo>
                  <a:pt x="302878" y="79984"/>
                </a:lnTo>
                <a:lnTo>
                  <a:pt x="275590" y="79984"/>
                </a:lnTo>
                <a:lnTo>
                  <a:pt x="275590" y="2578"/>
                </a:lnTo>
                <a:close/>
              </a:path>
              <a:path w="363220" h="147320">
                <a:moveTo>
                  <a:pt x="344805" y="99339"/>
                </a:moveTo>
                <a:lnTo>
                  <a:pt x="306324" y="99339"/>
                </a:lnTo>
                <a:lnTo>
                  <a:pt x="303784" y="112229"/>
                </a:lnTo>
                <a:lnTo>
                  <a:pt x="340868" y="112229"/>
                </a:lnTo>
                <a:lnTo>
                  <a:pt x="344805" y="99339"/>
                </a:lnTo>
                <a:close/>
              </a:path>
              <a:path w="363220" h="147320">
                <a:moveTo>
                  <a:pt x="362712" y="2578"/>
                </a:moveTo>
                <a:lnTo>
                  <a:pt x="360172" y="2578"/>
                </a:lnTo>
                <a:lnTo>
                  <a:pt x="360172" y="112229"/>
                </a:lnTo>
                <a:lnTo>
                  <a:pt x="362712" y="112229"/>
                </a:lnTo>
                <a:lnTo>
                  <a:pt x="362712" y="2578"/>
                </a:lnTo>
                <a:close/>
              </a:path>
              <a:path w="363220" h="147320">
                <a:moveTo>
                  <a:pt x="153289" y="79984"/>
                </a:moveTo>
                <a:lnTo>
                  <a:pt x="131953" y="79984"/>
                </a:lnTo>
                <a:lnTo>
                  <a:pt x="133350" y="81267"/>
                </a:lnTo>
                <a:lnTo>
                  <a:pt x="134620" y="83858"/>
                </a:lnTo>
                <a:lnTo>
                  <a:pt x="134620" y="86436"/>
                </a:lnTo>
                <a:lnTo>
                  <a:pt x="133350" y="90309"/>
                </a:lnTo>
                <a:lnTo>
                  <a:pt x="130683" y="96748"/>
                </a:lnTo>
                <a:lnTo>
                  <a:pt x="128143" y="100622"/>
                </a:lnTo>
                <a:lnTo>
                  <a:pt x="119253" y="101917"/>
                </a:lnTo>
                <a:lnTo>
                  <a:pt x="146975" y="101917"/>
                </a:lnTo>
                <a:lnTo>
                  <a:pt x="149887" y="97542"/>
                </a:lnTo>
                <a:lnTo>
                  <a:pt x="152527" y="90309"/>
                </a:lnTo>
                <a:lnTo>
                  <a:pt x="153797" y="82562"/>
                </a:lnTo>
                <a:lnTo>
                  <a:pt x="153289" y="79984"/>
                </a:lnTo>
                <a:close/>
              </a:path>
              <a:path w="363220" h="147320">
                <a:moveTo>
                  <a:pt x="85852" y="67081"/>
                </a:moveTo>
                <a:lnTo>
                  <a:pt x="61468" y="67081"/>
                </a:lnTo>
                <a:lnTo>
                  <a:pt x="32004" y="99339"/>
                </a:lnTo>
                <a:lnTo>
                  <a:pt x="53773" y="99339"/>
                </a:lnTo>
                <a:lnTo>
                  <a:pt x="85852" y="67081"/>
                </a:lnTo>
                <a:close/>
              </a:path>
              <a:path w="363220" h="147320">
                <a:moveTo>
                  <a:pt x="348875" y="77406"/>
                </a:moveTo>
                <a:lnTo>
                  <a:pt x="319151" y="77406"/>
                </a:lnTo>
                <a:lnTo>
                  <a:pt x="325501" y="79984"/>
                </a:lnTo>
                <a:lnTo>
                  <a:pt x="324231" y="89014"/>
                </a:lnTo>
                <a:lnTo>
                  <a:pt x="347345" y="89014"/>
                </a:lnTo>
                <a:lnTo>
                  <a:pt x="348615" y="85140"/>
                </a:lnTo>
                <a:lnTo>
                  <a:pt x="349885" y="78689"/>
                </a:lnTo>
                <a:lnTo>
                  <a:pt x="348875" y="77406"/>
                </a:lnTo>
                <a:close/>
              </a:path>
              <a:path w="363220" h="147320">
                <a:moveTo>
                  <a:pt x="362712" y="0"/>
                </a:moveTo>
                <a:lnTo>
                  <a:pt x="281940" y="0"/>
                </a:lnTo>
                <a:lnTo>
                  <a:pt x="281940" y="73533"/>
                </a:lnTo>
                <a:lnTo>
                  <a:pt x="279400" y="76111"/>
                </a:lnTo>
                <a:lnTo>
                  <a:pt x="276860" y="77406"/>
                </a:lnTo>
                <a:lnTo>
                  <a:pt x="275590" y="79984"/>
                </a:lnTo>
                <a:lnTo>
                  <a:pt x="302878" y="79984"/>
                </a:lnTo>
                <a:lnTo>
                  <a:pt x="303073" y="79824"/>
                </a:lnTo>
                <a:lnTo>
                  <a:pt x="312674" y="77406"/>
                </a:lnTo>
                <a:lnTo>
                  <a:pt x="348875" y="77406"/>
                </a:lnTo>
                <a:lnTo>
                  <a:pt x="344805" y="72237"/>
                </a:lnTo>
                <a:lnTo>
                  <a:pt x="343600" y="70954"/>
                </a:lnTo>
                <a:lnTo>
                  <a:pt x="284480" y="70954"/>
                </a:lnTo>
                <a:lnTo>
                  <a:pt x="284480" y="2578"/>
                </a:lnTo>
                <a:lnTo>
                  <a:pt x="362712" y="2578"/>
                </a:lnTo>
                <a:lnTo>
                  <a:pt x="362712" y="0"/>
                </a:lnTo>
                <a:close/>
              </a:path>
              <a:path w="363220" h="147320">
                <a:moveTo>
                  <a:pt x="317881" y="61925"/>
                </a:moveTo>
                <a:lnTo>
                  <a:pt x="310483" y="62428"/>
                </a:lnTo>
                <a:lnTo>
                  <a:pt x="302133" y="64020"/>
                </a:lnTo>
                <a:lnTo>
                  <a:pt x="293306" y="66822"/>
                </a:lnTo>
                <a:lnTo>
                  <a:pt x="284480" y="70954"/>
                </a:lnTo>
                <a:lnTo>
                  <a:pt x="343600" y="70954"/>
                </a:lnTo>
                <a:lnTo>
                  <a:pt x="340741" y="67909"/>
                </a:lnTo>
                <a:lnTo>
                  <a:pt x="334676" y="64666"/>
                </a:lnTo>
                <a:lnTo>
                  <a:pt x="326945" y="62631"/>
                </a:lnTo>
                <a:lnTo>
                  <a:pt x="317881" y="61925"/>
                </a:lnTo>
                <a:close/>
              </a:path>
              <a:path w="363220" h="147320">
                <a:moveTo>
                  <a:pt x="188468" y="0"/>
                </a:moveTo>
                <a:lnTo>
                  <a:pt x="107696" y="0"/>
                </a:lnTo>
                <a:lnTo>
                  <a:pt x="107696" y="67081"/>
                </a:lnTo>
                <a:lnTo>
                  <a:pt x="110236" y="67081"/>
                </a:lnTo>
                <a:lnTo>
                  <a:pt x="110236" y="2578"/>
                </a:lnTo>
                <a:lnTo>
                  <a:pt x="188468" y="2578"/>
                </a:lnTo>
                <a:lnTo>
                  <a:pt x="188468" y="0"/>
                </a:lnTo>
                <a:close/>
              </a:path>
              <a:path w="363220" h="147320">
                <a:moveTo>
                  <a:pt x="132484" y="66981"/>
                </a:moveTo>
                <a:lnTo>
                  <a:pt x="125603" y="67081"/>
                </a:lnTo>
                <a:lnTo>
                  <a:pt x="135039" y="67081"/>
                </a:lnTo>
                <a:lnTo>
                  <a:pt x="132484" y="66981"/>
                </a:lnTo>
                <a:close/>
              </a:path>
              <a:path w="363220" h="147320">
                <a:moveTo>
                  <a:pt x="188468" y="2578"/>
                </a:moveTo>
                <a:lnTo>
                  <a:pt x="185801" y="2578"/>
                </a:lnTo>
                <a:lnTo>
                  <a:pt x="185801" y="67081"/>
                </a:lnTo>
                <a:lnTo>
                  <a:pt x="188468" y="67081"/>
                </a:lnTo>
                <a:lnTo>
                  <a:pt x="188468" y="25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8791" y="238282"/>
            <a:ext cx="7643495" cy="4605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75"/>
              </a:lnSpc>
            </a:pPr>
            <a:r>
              <a:rPr sz="4050" spc="-775" dirty="0">
                <a:solidFill>
                  <a:srgbClr val="00338D"/>
                </a:solidFill>
                <a:latin typeface="Calibri"/>
                <a:cs typeface="Calibri"/>
              </a:rPr>
              <a:t>image</a:t>
            </a:r>
            <a:endParaRPr sz="40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950">
              <a:latin typeface="Calibri"/>
              <a:cs typeface="Calibri"/>
            </a:endParaRPr>
          </a:p>
          <a:p>
            <a:pPr marL="927100">
              <a:lnSpc>
                <a:spcPts val="869"/>
              </a:lnSpc>
              <a:tabLst>
                <a:tab pos="7536180" algn="l"/>
              </a:tabLst>
            </a:pP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©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2019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KP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G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LL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P,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a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Canadian</a:t>
            </a:r>
            <a:r>
              <a:rPr sz="45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li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te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d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liabili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ty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pa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rtn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rs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hip</a:t>
            </a:r>
            <a:r>
              <a:rPr sz="45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and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 m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be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r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firm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o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f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th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e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KP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G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ne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w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o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rk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o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f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independen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45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be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r</a:t>
            </a:r>
            <a:r>
              <a:rPr sz="45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firms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30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ffiliated</a:t>
            </a:r>
            <a:r>
              <a:rPr sz="45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w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ith KP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G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Internation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l</a:t>
            </a:r>
            <a:r>
              <a:rPr sz="45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Co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operati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v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(“KP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G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Internation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l”),</a:t>
            </a:r>
            <a:r>
              <a:rPr sz="45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S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w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iss entit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y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.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All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rights	</a:t>
            </a:r>
            <a:r>
              <a:rPr sz="1125" spc="-7" baseline="-18518" dirty="0">
                <a:solidFill>
                  <a:srgbClr val="00338D"/>
                </a:solidFill>
                <a:latin typeface="Arial"/>
                <a:cs typeface="Arial"/>
              </a:rPr>
              <a:t>18</a:t>
            </a:r>
            <a:endParaRPr sz="1125" baseline="-18518">
              <a:latin typeface="Arial"/>
              <a:cs typeface="Arial"/>
            </a:endParaRPr>
          </a:p>
          <a:p>
            <a:pPr marL="927100">
              <a:lnSpc>
                <a:spcPts val="509"/>
              </a:lnSpc>
            </a:pP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reserved.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The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name and logo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are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registered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trademarks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or trademarks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of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 International.</a:t>
            </a:r>
            <a:endParaRPr sz="4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2094" y="4700015"/>
            <a:ext cx="363855" cy="147955"/>
          </a:xfrm>
          <a:custGeom>
            <a:avLst/>
            <a:gdLst/>
            <a:ahLst/>
            <a:cxnLst/>
            <a:rect l="l" t="t" r="r" b="b"/>
            <a:pathLst>
              <a:path w="363855" h="147954">
                <a:moveTo>
                  <a:pt x="285127" y="115404"/>
                </a:moveTo>
                <a:lnTo>
                  <a:pt x="262013" y="115404"/>
                </a:lnTo>
                <a:lnTo>
                  <a:pt x="261773" y="122174"/>
                </a:lnTo>
                <a:lnTo>
                  <a:pt x="290842" y="147524"/>
                </a:lnTo>
                <a:lnTo>
                  <a:pt x="297967" y="147828"/>
                </a:lnTo>
                <a:lnTo>
                  <a:pt x="306842" y="147585"/>
                </a:lnTo>
                <a:lnTo>
                  <a:pt x="315955" y="146856"/>
                </a:lnTo>
                <a:lnTo>
                  <a:pt x="325065" y="145642"/>
                </a:lnTo>
                <a:lnTo>
                  <a:pt x="333933" y="143941"/>
                </a:lnTo>
                <a:lnTo>
                  <a:pt x="337086" y="132270"/>
                </a:lnTo>
                <a:lnTo>
                  <a:pt x="304393" y="132270"/>
                </a:lnTo>
                <a:lnTo>
                  <a:pt x="296507" y="131276"/>
                </a:lnTo>
                <a:lnTo>
                  <a:pt x="290426" y="128214"/>
                </a:lnTo>
                <a:lnTo>
                  <a:pt x="286512" y="122963"/>
                </a:lnTo>
                <a:lnTo>
                  <a:pt x="285127" y="115404"/>
                </a:lnTo>
                <a:close/>
              </a:path>
              <a:path w="363855" h="147954">
                <a:moveTo>
                  <a:pt x="101460" y="0"/>
                </a:moveTo>
                <a:lnTo>
                  <a:pt x="20548" y="0"/>
                </a:lnTo>
                <a:lnTo>
                  <a:pt x="20548" y="76504"/>
                </a:lnTo>
                <a:lnTo>
                  <a:pt x="0" y="146532"/>
                </a:lnTo>
                <a:lnTo>
                  <a:pt x="17983" y="146532"/>
                </a:lnTo>
                <a:lnTo>
                  <a:pt x="26974" y="115404"/>
                </a:lnTo>
                <a:lnTo>
                  <a:pt x="363474" y="115404"/>
                </a:lnTo>
                <a:lnTo>
                  <a:pt x="363474" y="112814"/>
                </a:lnTo>
                <a:lnTo>
                  <a:pt x="50088" y="112814"/>
                </a:lnTo>
                <a:lnTo>
                  <a:pt x="47523" y="106337"/>
                </a:lnTo>
                <a:lnTo>
                  <a:pt x="53949" y="99847"/>
                </a:lnTo>
                <a:lnTo>
                  <a:pt x="32105" y="99847"/>
                </a:lnTo>
                <a:lnTo>
                  <a:pt x="41097" y="67424"/>
                </a:lnTo>
                <a:lnTo>
                  <a:pt x="23114" y="67424"/>
                </a:lnTo>
                <a:lnTo>
                  <a:pt x="23114" y="2590"/>
                </a:lnTo>
                <a:lnTo>
                  <a:pt x="101460" y="2590"/>
                </a:lnTo>
                <a:lnTo>
                  <a:pt x="101460" y="0"/>
                </a:lnTo>
                <a:close/>
              </a:path>
              <a:path w="363855" h="147954">
                <a:moveTo>
                  <a:pt x="51371" y="115404"/>
                </a:moveTo>
                <a:lnTo>
                  <a:pt x="29540" y="115404"/>
                </a:lnTo>
                <a:lnTo>
                  <a:pt x="44957" y="146532"/>
                </a:lnTo>
                <a:lnTo>
                  <a:pt x="66789" y="146532"/>
                </a:lnTo>
                <a:lnTo>
                  <a:pt x="51371" y="115404"/>
                </a:lnTo>
                <a:close/>
              </a:path>
              <a:path w="363855" h="147954">
                <a:moveTo>
                  <a:pt x="104038" y="115404"/>
                </a:moveTo>
                <a:lnTo>
                  <a:pt x="84772" y="115404"/>
                </a:lnTo>
                <a:lnTo>
                  <a:pt x="75780" y="146532"/>
                </a:lnTo>
                <a:lnTo>
                  <a:pt x="95046" y="146532"/>
                </a:lnTo>
                <a:lnTo>
                  <a:pt x="104038" y="115404"/>
                </a:lnTo>
                <a:close/>
              </a:path>
              <a:path w="363855" h="147954">
                <a:moveTo>
                  <a:pt x="173393" y="115404"/>
                </a:moveTo>
                <a:lnTo>
                  <a:pt x="152844" y="115404"/>
                </a:lnTo>
                <a:lnTo>
                  <a:pt x="143852" y="146532"/>
                </a:lnTo>
                <a:lnTo>
                  <a:pt x="164401" y="146532"/>
                </a:lnTo>
                <a:lnTo>
                  <a:pt x="173393" y="115404"/>
                </a:lnTo>
                <a:close/>
              </a:path>
              <a:path w="363855" h="147954">
                <a:moveTo>
                  <a:pt x="218338" y="115404"/>
                </a:moveTo>
                <a:lnTo>
                  <a:pt x="182384" y="115404"/>
                </a:lnTo>
                <a:lnTo>
                  <a:pt x="182384" y="146532"/>
                </a:lnTo>
                <a:lnTo>
                  <a:pt x="199072" y="146532"/>
                </a:lnTo>
                <a:lnTo>
                  <a:pt x="218338" y="115404"/>
                </a:lnTo>
                <a:close/>
              </a:path>
              <a:path w="363855" h="147954">
                <a:moveTo>
                  <a:pt x="250444" y="115404"/>
                </a:moveTo>
                <a:lnTo>
                  <a:pt x="231190" y="115404"/>
                </a:lnTo>
                <a:lnTo>
                  <a:pt x="224764" y="146532"/>
                </a:lnTo>
                <a:lnTo>
                  <a:pt x="244030" y="146532"/>
                </a:lnTo>
                <a:lnTo>
                  <a:pt x="250444" y="115404"/>
                </a:lnTo>
                <a:close/>
              </a:path>
              <a:path w="363855" h="147954">
                <a:moveTo>
                  <a:pt x="341642" y="115404"/>
                </a:moveTo>
                <a:lnTo>
                  <a:pt x="319811" y="115404"/>
                </a:lnTo>
                <a:lnTo>
                  <a:pt x="315950" y="130975"/>
                </a:lnTo>
                <a:lnTo>
                  <a:pt x="312102" y="132270"/>
                </a:lnTo>
                <a:lnTo>
                  <a:pt x="337086" y="132270"/>
                </a:lnTo>
                <a:lnTo>
                  <a:pt x="341642" y="115404"/>
                </a:lnTo>
                <a:close/>
              </a:path>
              <a:path w="363855" h="147954">
                <a:moveTo>
                  <a:pt x="101460" y="2590"/>
                </a:moveTo>
                <a:lnTo>
                  <a:pt x="97612" y="2590"/>
                </a:lnTo>
                <a:lnTo>
                  <a:pt x="97612" y="71323"/>
                </a:lnTo>
                <a:lnTo>
                  <a:pt x="96329" y="75209"/>
                </a:lnTo>
                <a:lnTo>
                  <a:pt x="86055" y="111518"/>
                </a:lnTo>
                <a:lnTo>
                  <a:pt x="86055" y="112814"/>
                </a:lnTo>
                <a:lnTo>
                  <a:pt x="133578" y="112814"/>
                </a:lnTo>
                <a:lnTo>
                  <a:pt x="140560" y="109188"/>
                </a:lnTo>
                <a:lnTo>
                  <a:pt x="146097" y="104224"/>
                </a:lnTo>
                <a:lnTo>
                  <a:pt x="147280" y="102438"/>
                </a:lnTo>
                <a:lnTo>
                  <a:pt x="109169" y="102438"/>
                </a:lnTo>
                <a:lnTo>
                  <a:pt x="111734" y="93370"/>
                </a:lnTo>
                <a:lnTo>
                  <a:pt x="111734" y="89471"/>
                </a:lnTo>
                <a:lnTo>
                  <a:pt x="114312" y="80403"/>
                </a:lnTo>
                <a:lnTo>
                  <a:pt x="153615" y="80403"/>
                </a:lnTo>
                <a:lnTo>
                  <a:pt x="152844" y="76504"/>
                </a:lnTo>
                <a:lnTo>
                  <a:pt x="150266" y="72618"/>
                </a:lnTo>
                <a:lnTo>
                  <a:pt x="145554" y="69069"/>
                </a:lnTo>
                <a:lnTo>
                  <a:pt x="139515" y="67587"/>
                </a:lnTo>
                <a:lnTo>
                  <a:pt x="135335" y="67424"/>
                </a:lnTo>
                <a:lnTo>
                  <a:pt x="101460" y="67424"/>
                </a:lnTo>
                <a:lnTo>
                  <a:pt x="101460" y="2590"/>
                </a:lnTo>
                <a:close/>
              </a:path>
              <a:path w="363855" h="147954">
                <a:moveTo>
                  <a:pt x="276136" y="0"/>
                </a:moveTo>
                <a:lnTo>
                  <a:pt x="195224" y="0"/>
                </a:lnTo>
                <a:lnTo>
                  <a:pt x="195224" y="67424"/>
                </a:lnTo>
                <a:lnTo>
                  <a:pt x="166966" y="67424"/>
                </a:lnTo>
                <a:lnTo>
                  <a:pt x="154127" y="112814"/>
                </a:lnTo>
                <a:lnTo>
                  <a:pt x="173393" y="112814"/>
                </a:lnTo>
                <a:lnTo>
                  <a:pt x="181089" y="84289"/>
                </a:lnTo>
                <a:lnTo>
                  <a:pt x="197789" y="84289"/>
                </a:lnTo>
                <a:lnTo>
                  <a:pt x="197789" y="2590"/>
                </a:lnTo>
                <a:lnTo>
                  <a:pt x="276136" y="2590"/>
                </a:lnTo>
                <a:lnTo>
                  <a:pt x="276136" y="0"/>
                </a:lnTo>
                <a:close/>
              </a:path>
              <a:path w="363855" h="147954">
                <a:moveTo>
                  <a:pt x="197789" y="84289"/>
                </a:moveTo>
                <a:lnTo>
                  <a:pt x="181089" y="84289"/>
                </a:lnTo>
                <a:lnTo>
                  <a:pt x="182384" y="112814"/>
                </a:lnTo>
                <a:lnTo>
                  <a:pt x="197789" y="112814"/>
                </a:lnTo>
                <a:lnTo>
                  <a:pt x="197789" y="84289"/>
                </a:lnTo>
                <a:close/>
              </a:path>
              <a:path w="363855" h="147954">
                <a:moveTo>
                  <a:pt x="260731" y="67424"/>
                </a:moveTo>
                <a:lnTo>
                  <a:pt x="228612" y="67424"/>
                </a:lnTo>
                <a:lnTo>
                  <a:pt x="200355" y="112814"/>
                </a:lnTo>
                <a:lnTo>
                  <a:pt x="219621" y="112814"/>
                </a:lnTo>
                <a:lnTo>
                  <a:pt x="237604" y="85585"/>
                </a:lnTo>
                <a:lnTo>
                  <a:pt x="256615" y="85585"/>
                </a:lnTo>
                <a:lnTo>
                  <a:pt x="260731" y="67424"/>
                </a:lnTo>
                <a:close/>
              </a:path>
              <a:path w="363855" h="147954">
                <a:moveTo>
                  <a:pt x="256615" y="85585"/>
                </a:moveTo>
                <a:lnTo>
                  <a:pt x="237604" y="85585"/>
                </a:lnTo>
                <a:lnTo>
                  <a:pt x="231190" y="112814"/>
                </a:lnTo>
                <a:lnTo>
                  <a:pt x="250444" y="112814"/>
                </a:lnTo>
                <a:lnTo>
                  <a:pt x="256615" y="85585"/>
                </a:lnTo>
                <a:close/>
              </a:path>
              <a:path w="363855" h="147954">
                <a:moveTo>
                  <a:pt x="276136" y="2590"/>
                </a:moveTo>
                <a:lnTo>
                  <a:pt x="273570" y="2590"/>
                </a:lnTo>
                <a:lnTo>
                  <a:pt x="273570" y="84289"/>
                </a:lnTo>
                <a:lnTo>
                  <a:pt x="268427" y="92062"/>
                </a:lnTo>
                <a:lnTo>
                  <a:pt x="264579" y="99847"/>
                </a:lnTo>
                <a:lnTo>
                  <a:pt x="263296" y="106337"/>
                </a:lnTo>
                <a:lnTo>
                  <a:pt x="262013" y="107632"/>
                </a:lnTo>
                <a:lnTo>
                  <a:pt x="262013" y="112814"/>
                </a:lnTo>
                <a:lnTo>
                  <a:pt x="285127" y="112814"/>
                </a:lnTo>
                <a:lnTo>
                  <a:pt x="285127" y="110223"/>
                </a:lnTo>
                <a:lnTo>
                  <a:pt x="286410" y="108927"/>
                </a:lnTo>
                <a:lnTo>
                  <a:pt x="286410" y="105041"/>
                </a:lnTo>
                <a:lnTo>
                  <a:pt x="290266" y="95309"/>
                </a:lnTo>
                <a:lnTo>
                  <a:pt x="296044" y="86553"/>
                </a:lnTo>
                <a:lnTo>
                  <a:pt x="303540" y="80403"/>
                </a:lnTo>
                <a:lnTo>
                  <a:pt x="276136" y="80403"/>
                </a:lnTo>
                <a:lnTo>
                  <a:pt x="276136" y="2590"/>
                </a:lnTo>
                <a:close/>
              </a:path>
              <a:path w="363855" h="147954">
                <a:moveTo>
                  <a:pt x="345490" y="99847"/>
                </a:moveTo>
                <a:lnTo>
                  <a:pt x="306959" y="99847"/>
                </a:lnTo>
                <a:lnTo>
                  <a:pt x="304393" y="112814"/>
                </a:lnTo>
                <a:lnTo>
                  <a:pt x="341642" y="112814"/>
                </a:lnTo>
                <a:lnTo>
                  <a:pt x="345490" y="99847"/>
                </a:lnTo>
                <a:close/>
              </a:path>
              <a:path w="363855" h="147954">
                <a:moveTo>
                  <a:pt x="363474" y="2590"/>
                </a:moveTo>
                <a:lnTo>
                  <a:pt x="360908" y="2590"/>
                </a:lnTo>
                <a:lnTo>
                  <a:pt x="360908" y="112814"/>
                </a:lnTo>
                <a:lnTo>
                  <a:pt x="363474" y="112814"/>
                </a:lnTo>
                <a:lnTo>
                  <a:pt x="363474" y="2590"/>
                </a:lnTo>
                <a:close/>
              </a:path>
              <a:path w="363855" h="147954">
                <a:moveTo>
                  <a:pt x="153615" y="80403"/>
                </a:moveTo>
                <a:lnTo>
                  <a:pt x="132283" y="80403"/>
                </a:lnTo>
                <a:lnTo>
                  <a:pt x="133578" y="81699"/>
                </a:lnTo>
                <a:lnTo>
                  <a:pt x="134861" y="84289"/>
                </a:lnTo>
                <a:lnTo>
                  <a:pt x="134861" y="86880"/>
                </a:lnTo>
                <a:lnTo>
                  <a:pt x="133578" y="90766"/>
                </a:lnTo>
                <a:lnTo>
                  <a:pt x="131000" y="97256"/>
                </a:lnTo>
                <a:lnTo>
                  <a:pt x="128435" y="101142"/>
                </a:lnTo>
                <a:lnTo>
                  <a:pt x="119443" y="102438"/>
                </a:lnTo>
                <a:lnTo>
                  <a:pt x="147280" y="102438"/>
                </a:lnTo>
                <a:lnTo>
                  <a:pt x="150191" y="98042"/>
                </a:lnTo>
                <a:lnTo>
                  <a:pt x="152844" y="90766"/>
                </a:lnTo>
                <a:lnTo>
                  <a:pt x="154127" y="82994"/>
                </a:lnTo>
                <a:lnTo>
                  <a:pt x="153615" y="80403"/>
                </a:lnTo>
                <a:close/>
              </a:path>
              <a:path w="363855" h="147954">
                <a:moveTo>
                  <a:pt x="86055" y="67424"/>
                </a:moveTo>
                <a:lnTo>
                  <a:pt x="61645" y="67424"/>
                </a:lnTo>
                <a:lnTo>
                  <a:pt x="32105" y="99847"/>
                </a:lnTo>
                <a:lnTo>
                  <a:pt x="53949" y="99847"/>
                </a:lnTo>
                <a:lnTo>
                  <a:pt x="86055" y="67424"/>
                </a:lnTo>
                <a:close/>
              </a:path>
              <a:path w="363855" h="147954">
                <a:moveTo>
                  <a:pt x="349605" y="77800"/>
                </a:moveTo>
                <a:lnTo>
                  <a:pt x="319811" y="77800"/>
                </a:lnTo>
                <a:lnTo>
                  <a:pt x="326224" y="80403"/>
                </a:lnTo>
                <a:lnTo>
                  <a:pt x="324942" y="89471"/>
                </a:lnTo>
                <a:lnTo>
                  <a:pt x="348056" y="89471"/>
                </a:lnTo>
                <a:lnTo>
                  <a:pt x="349351" y="85585"/>
                </a:lnTo>
                <a:lnTo>
                  <a:pt x="350634" y="79095"/>
                </a:lnTo>
                <a:lnTo>
                  <a:pt x="349605" y="77800"/>
                </a:lnTo>
                <a:close/>
              </a:path>
              <a:path w="363855" h="147954">
                <a:moveTo>
                  <a:pt x="363474" y="0"/>
                </a:moveTo>
                <a:lnTo>
                  <a:pt x="282562" y="0"/>
                </a:lnTo>
                <a:lnTo>
                  <a:pt x="282562" y="73914"/>
                </a:lnTo>
                <a:lnTo>
                  <a:pt x="279984" y="76504"/>
                </a:lnTo>
                <a:lnTo>
                  <a:pt x="277418" y="77800"/>
                </a:lnTo>
                <a:lnTo>
                  <a:pt x="276136" y="80403"/>
                </a:lnTo>
                <a:lnTo>
                  <a:pt x="303540" y="80403"/>
                </a:lnTo>
                <a:lnTo>
                  <a:pt x="303750" y="80231"/>
                </a:lnTo>
                <a:lnTo>
                  <a:pt x="313385" y="77800"/>
                </a:lnTo>
                <a:lnTo>
                  <a:pt x="349605" y="77800"/>
                </a:lnTo>
                <a:lnTo>
                  <a:pt x="345490" y="72618"/>
                </a:lnTo>
                <a:lnTo>
                  <a:pt x="344292" y="71323"/>
                </a:lnTo>
                <a:lnTo>
                  <a:pt x="285127" y="71323"/>
                </a:lnTo>
                <a:lnTo>
                  <a:pt x="285127" y="2590"/>
                </a:lnTo>
                <a:lnTo>
                  <a:pt x="363474" y="2590"/>
                </a:lnTo>
                <a:lnTo>
                  <a:pt x="363474" y="0"/>
                </a:lnTo>
                <a:close/>
              </a:path>
              <a:path w="363855" h="147954">
                <a:moveTo>
                  <a:pt x="318516" y="62242"/>
                </a:moveTo>
                <a:lnTo>
                  <a:pt x="311136" y="62748"/>
                </a:lnTo>
                <a:lnTo>
                  <a:pt x="302788" y="64349"/>
                </a:lnTo>
                <a:lnTo>
                  <a:pt x="293957" y="67166"/>
                </a:lnTo>
                <a:lnTo>
                  <a:pt x="285127" y="71323"/>
                </a:lnTo>
                <a:lnTo>
                  <a:pt x="344292" y="71323"/>
                </a:lnTo>
                <a:lnTo>
                  <a:pt x="341459" y="68259"/>
                </a:lnTo>
                <a:lnTo>
                  <a:pt x="335380" y="64997"/>
                </a:lnTo>
                <a:lnTo>
                  <a:pt x="327611" y="62951"/>
                </a:lnTo>
                <a:lnTo>
                  <a:pt x="318516" y="62242"/>
                </a:lnTo>
                <a:close/>
              </a:path>
              <a:path w="363855" h="147954">
                <a:moveTo>
                  <a:pt x="188798" y="0"/>
                </a:moveTo>
                <a:lnTo>
                  <a:pt x="107886" y="0"/>
                </a:lnTo>
                <a:lnTo>
                  <a:pt x="107886" y="67424"/>
                </a:lnTo>
                <a:lnTo>
                  <a:pt x="110451" y="67424"/>
                </a:lnTo>
                <a:lnTo>
                  <a:pt x="110451" y="2590"/>
                </a:lnTo>
                <a:lnTo>
                  <a:pt x="188798" y="2590"/>
                </a:lnTo>
                <a:lnTo>
                  <a:pt x="188798" y="0"/>
                </a:lnTo>
                <a:close/>
              </a:path>
              <a:path w="363855" h="147954">
                <a:moveTo>
                  <a:pt x="132753" y="67323"/>
                </a:moveTo>
                <a:lnTo>
                  <a:pt x="125869" y="67424"/>
                </a:lnTo>
                <a:lnTo>
                  <a:pt x="135335" y="67424"/>
                </a:lnTo>
                <a:lnTo>
                  <a:pt x="132753" y="67323"/>
                </a:lnTo>
                <a:close/>
              </a:path>
              <a:path w="363855" h="147954">
                <a:moveTo>
                  <a:pt x="188798" y="2590"/>
                </a:moveTo>
                <a:lnTo>
                  <a:pt x="186232" y="2590"/>
                </a:lnTo>
                <a:lnTo>
                  <a:pt x="186232" y="67424"/>
                </a:lnTo>
                <a:lnTo>
                  <a:pt x="188798" y="67424"/>
                </a:lnTo>
                <a:lnTo>
                  <a:pt x="188798" y="259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4552950"/>
              <a:ext cx="9144000" cy="590550"/>
            </a:xfrm>
            <a:custGeom>
              <a:avLst/>
              <a:gdLst/>
              <a:ahLst/>
              <a:cxnLst/>
              <a:rect l="l" t="t" r="r" b="b"/>
              <a:pathLst>
                <a:path w="9144000" h="590550">
                  <a:moveTo>
                    <a:pt x="9144000" y="0"/>
                  </a:moveTo>
                  <a:lnTo>
                    <a:pt x="0" y="0"/>
                  </a:lnTo>
                  <a:lnTo>
                    <a:pt x="0" y="590550"/>
                  </a:lnTo>
                  <a:lnTo>
                    <a:pt x="9144000" y="59055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256A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-12700" y="4534153"/>
            <a:ext cx="58286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0091DA"/>
                </a:solidFill>
                <a:latin typeface="Arial"/>
                <a:cs typeface="Arial"/>
              </a:rPr>
              <a:t>POURQUOI</a:t>
            </a:r>
            <a:r>
              <a:rPr sz="2000" spc="5" dirty="0">
                <a:solidFill>
                  <a:srgbClr val="0091DA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91DA"/>
                </a:solidFill>
                <a:latin typeface="Arial"/>
                <a:cs typeface="Arial"/>
              </a:rPr>
              <a:t>LA</a:t>
            </a:r>
            <a:r>
              <a:rPr sz="2000" spc="-145" dirty="0">
                <a:solidFill>
                  <a:srgbClr val="0091DA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91DA"/>
                </a:solidFill>
                <a:latin typeface="Arial"/>
                <a:cs typeface="Arial"/>
              </a:rPr>
              <a:t>TRANSFORMATION</a:t>
            </a:r>
            <a:r>
              <a:rPr sz="2000" spc="20" dirty="0">
                <a:solidFill>
                  <a:srgbClr val="0091DA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91DA"/>
                </a:solidFill>
                <a:latin typeface="Arial"/>
                <a:cs typeface="Arial"/>
              </a:rPr>
              <a:t>NUMÉRIQUE </a:t>
            </a:r>
            <a:r>
              <a:rPr sz="2000" spc="-545" dirty="0">
                <a:solidFill>
                  <a:srgbClr val="0091DA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EST-ELLE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SI DIFFICILE?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599169" y="4774691"/>
            <a:ext cx="363220" cy="147320"/>
          </a:xfrm>
          <a:custGeom>
            <a:avLst/>
            <a:gdLst/>
            <a:ahLst/>
            <a:cxnLst/>
            <a:rect l="l" t="t" r="r" b="b"/>
            <a:pathLst>
              <a:path w="363220" h="147320">
                <a:moveTo>
                  <a:pt x="284480" y="114820"/>
                </a:moveTo>
                <a:lnTo>
                  <a:pt x="261493" y="114820"/>
                </a:lnTo>
                <a:lnTo>
                  <a:pt x="261254" y="121552"/>
                </a:lnTo>
                <a:lnTo>
                  <a:pt x="290240" y="146762"/>
                </a:lnTo>
                <a:lnTo>
                  <a:pt x="297307" y="147066"/>
                </a:lnTo>
                <a:lnTo>
                  <a:pt x="306173" y="146823"/>
                </a:lnTo>
                <a:lnTo>
                  <a:pt x="315277" y="146096"/>
                </a:lnTo>
                <a:lnTo>
                  <a:pt x="324381" y="144885"/>
                </a:lnTo>
                <a:lnTo>
                  <a:pt x="333248" y="143192"/>
                </a:lnTo>
                <a:lnTo>
                  <a:pt x="336365" y="131584"/>
                </a:lnTo>
                <a:lnTo>
                  <a:pt x="303784" y="131584"/>
                </a:lnTo>
                <a:lnTo>
                  <a:pt x="295892" y="130597"/>
                </a:lnTo>
                <a:lnTo>
                  <a:pt x="289798" y="127555"/>
                </a:lnTo>
                <a:lnTo>
                  <a:pt x="285871" y="122337"/>
                </a:lnTo>
                <a:lnTo>
                  <a:pt x="284480" y="114820"/>
                </a:lnTo>
                <a:close/>
              </a:path>
              <a:path w="363220" h="147320">
                <a:moveTo>
                  <a:pt x="101219" y="0"/>
                </a:moveTo>
                <a:lnTo>
                  <a:pt x="20447" y="0"/>
                </a:lnTo>
                <a:lnTo>
                  <a:pt x="20447" y="76111"/>
                </a:lnTo>
                <a:lnTo>
                  <a:pt x="0" y="145770"/>
                </a:lnTo>
                <a:lnTo>
                  <a:pt x="17907" y="145770"/>
                </a:lnTo>
                <a:lnTo>
                  <a:pt x="26924" y="114820"/>
                </a:lnTo>
                <a:lnTo>
                  <a:pt x="362712" y="114820"/>
                </a:lnTo>
                <a:lnTo>
                  <a:pt x="362712" y="112229"/>
                </a:lnTo>
                <a:lnTo>
                  <a:pt x="50038" y="112229"/>
                </a:lnTo>
                <a:lnTo>
                  <a:pt x="47371" y="105778"/>
                </a:lnTo>
                <a:lnTo>
                  <a:pt x="53773" y="99339"/>
                </a:lnTo>
                <a:lnTo>
                  <a:pt x="32004" y="99339"/>
                </a:lnTo>
                <a:lnTo>
                  <a:pt x="41021" y="67081"/>
                </a:lnTo>
                <a:lnTo>
                  <a:pt x="23114" y="67081"/>
                </a:lnTo>
                <a:lnTo>
                  <a:pt x="23114" y="2578"/>
                </a:lnTo>
                <a:lnTo>
                  <a:pt x="101219" y="2578"/>
                </a:lnTo>
                <a:lnTo>
                  <a:pt x="101219" y="0"/>
                </a:lnTo>
                <a:close/>
              </a:path>
              <a:path w="363220" h="147320">
                <a:moveTo>
                  <a:pt x="51308" y="114820"/>
                </a:moveTo>
                <a:lnTo>
                  <a:pt x="29464" y="114820"/>
                </a:lnTo>
                <a:lnTo>
                  <a:pt x="44831" y="145770"/>
                </a:lnTo>
                <a:lnTo>
                  <a:pt x="66675" y="145770"/>
                </a:lnTo>
                <a:lnTo>
                  <a:pt x="51308" y="114820"/>
                </a:lnTo>
                <a:close/>
              </a:path>
              <a:path w="363220" h="147320">
                <a:moveTo>
                  <a:pt x="103759" y="114820"/>
                </a:moveTo>
                <a:lnTo>
                  <a:pt x="84582" y="114820"/>
                </a:lnTo>
                <a:lnTo>
                  <a:pt x="75565" y="145770"/>
                </a:lnTo>
                <a:lnTo>
                  <a:pt x="94869" y="145770"/>
                </a:lnTo>
                <a:lnTo>
                  <a:pt x="103759" y="114820"/>
                </a:lnTo>
                <a:close/>
              </a:path>
              <a:path w="363220" h="147320">
                <a:moveTo>
                  <a:pt x="172974" y="114820"/>
                </a:moveTo>
                <a:lnTo>
                  <a:pt x="152527" y="114820"/>
                </a:lnTo>
                <a:lnTo>
                  <a:pt x="143510" y="145770"/>
                </a:lnTo>
                <a:lnTo>
                  <a:pt x="164084" y="145770"/>
                </a:lnTo>
                <a:lnTo>
                  <a:pt x="172974" y="114820"/>
                </a:lnTo>
                <a:close/>
              </a:path>
              <a:path w="363220" h="147320">
                <a:moveTo>
                  <a:pt x="217932" y="114820"/>
                </a:moveTo>
                <a:lnTo>
                  <a:pt x="181991" y="114820"/>
                </a:lnTo>
                <a:lnTo>
                  <a:pt x="181991" y="145770"/>
                </a:lnTo>
                <a:lnTo>
                  <a:pt x="198628" y="145770"/>
                </a:lnTo>
                <a:lnTo>
                  <a:pt x="217932" y="114820"/>
                </a:lnTo>
                <a:close/>
              </a:path>
              <a:path w="363220" h="147320">
                <a:moveTo>
                  <a:pt x="249936" y="114820"/>
                </a:moveTo>
                <a:lnTo>
                  <a:pt x="230759" y="114820"/>
                </a:lnTo>
                <a:lnTo>
                  <a:pt x="224282" y="145770"/>
                </a:lnTo>
                <a:lnTo>
                  <a:pt x="243459" y="145770"/>
                </a:lnTo>
                <a:lnTo>
                  <a:pt x="249936" y="114820"/>
                </a:lnTo>
                <a:close/>
              </a:path>
              <a:path w="363220" h="147320">
                <a:moveTo>
                  <a:pt x="340868" y="114820"/>
                </a:moveTo>
                <a:lnTo>
                  <a:pt x="319151" y="114820"/>
                </a:lnTo>
                <a:lnTo>
                  <a:pt x="315341" y="130289"/>
                </a:lnTo>
                <a:lnTo>
                  <a:pt x="311404" y="131584"/>
                </a:lnTo>
                <a:lnTo>
                  <a:pt x="336365" y="131584"/>
                </a:lnTo>
                <a:lnTo>
                  <a:pt x="340868" y="114820"/>
                </a:lnTo>
                <a:close/>
              </a:path>
              <a:path w="363220" h="147320">
                <a:moveTo>
                  <a:pt x="101219" y="2578"/>
                </a:moveTo>
                <a:lnTo>
                  <a:pt x="97409" y="2578"/>
                </a:lnTo>
                <a:lnTo>
                  <a:pt x="97409" y="70954"/>
                </a:lnTo>
                <a:lnTo>
                  <a:pt x="96139" y="74828"/>
                </a:lnTo>
                <a:lnTo>
                  <a:pt x="85852" y="110947"/>
                </a:lnTo>
                <a:lnTo>
                  <a:pt x="85852" y="112229"/>
                </a:lnTo>
                <a:lnTo>
                  <a:pt x="133350" y="112229"/>
                </a:lnTo>
                <a:lnTo>
                  <a:pt x="140275" y="108626"/>
                </a:lnTo>
                <a:lnTo>
                  <a:pt x="145796" y="103689"/>
                </a:lnTo>
                <a:lnTo>
                  <a:pt x="146975" y="101917"/>
                </a:lnTo>
                <a:lnTo>
                  <a:pt x="108966" y="101917"/>
                </a:lnTo>
                <a:lnTo>
                  <a:pt x="111506" y="92887"/>
                </a:lnTo>
                <a:lnTo>
                  <a:pt x="111506" y="89014"/>
                </a:lnTo>
                <a:lnTo>
                  <a:pt x="114046" y="79984"/>
                </a:lnTo>
                <a:lnTo>
                  <a:pt x="153289" y="79984"/>
                </a:lnTo>
                <a:lnTo>
                  <a:pt x="152527" y="76111"/>
                </a:lnTo>
                <a:lnTo>
                  <a:pt x="149987" y="72237"/>
                </a:lnTo>
                <a:lnTo>
                  <a:pt x="145248" y="68715"/>
                </a:lnTo>
                <a:lnTo>
                  <a:pt x="139223" y="67244"/>
                </a:lnTo>
                <a:lnTo>
                  <a:pt x="135039" y="67081"/>
                </a:lnTo>
                <a:lnTo>
                  <a:pt x="101219" y="67081"/>
                </a:lnTo>
                <a:lnTo>
                  <a:pt x="101219" y="2578"/>
                </a:lnTo>
                <a:close/>
              </a:path>
              <a:path w="363220" h="147320">
                <a:moveTo>
                  <a:pt x="275590" y="0"/>
                </a:moveTo>
                <a:lnTo>
                  <a:pt x="194818" y="0"/>
                </a:lnTo>
                <a:lnTo>
                  <a:pt x="194818" y="67081"/>
                </a:lnTo>
                <a:lnTo>
                  <a:pt x="166624" y="67081"/>
                </a:lnTo>
                <a:lnTo>
                  <a:pt x="153797" y="112229"/>
                </a:lnTo>
                <a:lnTo>
                  <a:pt x="172974" y="112229"/>
                </a:lnTo>
                <a:lnTo>
                  <a:pt x="180721" y="83858"/>
                </a:lnTo>
                <a:lnTo>
                  <a:pt x="197358" y="83858"/>
                </a:lnTo>
                <a:lnTo>
                  <a:pt x="197358" y="2578"/>
                </a:lnTo>
                <a:lnTo>
                  <a:pt x="275590" y="2578"/>
                </a:lnTo>
                <a:lnTo>
                  <a:pt x="275590" y="0"/>
                </a:lnTo>
                <a:close/>
              </a:path>
              <a:path w="363220" h="147320">
                <a:moveTo>
                  <a:pt x="197358" y="83858"/>
                </a:moveTo>
                <a:lnTo>
                  <a:pt x="180721" y="83858"/>
                </a:lnTo>
                <a:lnTo>
                  <a:pt x="181991" y="112229"/>
                </a:lnTo>
                <a:lnTo>
                  <a:pt x="197358" y="112229"/>
                </a:lnTo>
                <a:lnTo>
                  <a:pt x="197358" y="83858"/>
                </a:lnTo>
                <a:close/>
              </a:path>
              <a:path w="363220" h="147320">
                <a:moveTo>
                  <a:pt x="260223" y="67081"/>
                </a:moveTo>
                <a:lnTo>
                  <a:pt x="228092" y="67081"/>
                </a:lnTo>
                <a:lnTo>
                  <a:pt x="199898" y="112229"/>
                </a:lnTo>
                <a:lnTo>
                  <a:pt x="219202" y="112229"/>
                </a:lnTo>
                <a:lnTo>
                  <a:pt x="237109" y="85140"/>
                </a:lnTo>
                <a:lnTo>
                  <a:pt x="256108" y="85140"/>
                </a:lnTo>
                <a:lnTo>
                  <a:pt x="260223" y="67081"/>
                </a:lnTo>
                <a:close/>
              </a:path>
              <a:path w="363220" h="147320">
                <a:moveTo>
                  <a:pt x="256108" y="85140"/>
                </a:moveTo>
                <a:lnTo>
                  <a:pt x="237109" y="85140"/>
                </a:lnTo>
                <a:lnTo>
                  <a:pt x="230759" y="112229"/>
                </a:lnTo>
                <a:lnTo>
                  <a:pt x="249936" y="112229"/>
                </a:lnTo>
                <a:lnTo>
                  <a:pt x="256108" y="85140"/>
                </a:lnTo>
                <a:close/>
              </a:path>
              <a:path w="363220" h="147320">
                <a:moveTo>
                  <a:pt x="275590" y="2578"/>
                </a:moveTo>
                <a:lnTo>
                  <a:pt x="273050" y="2578"/>
                </a:lnTo>
                <a:lnTo>
                  <a:pt x="273050" y="83858"/>
                </a:lnTo>
                <a:lnTo>
                  <a:pt x="267843" y="91592"/>
                </a:lnTo>
                <a:lnTo>
                  <a:pt x="264033" y="99339"/>
                </a:lnTo>
                <a:lnTo>
                  <a:pt x="262763" y="105778"/>
                </a:lnTo>
                <a:lnTo>
                  <a:pt x="261493" y="107073"/>
                </a:lnTo>
                <a:lnTo>
                  <a:pt x="261493" y="112229"/>
                </a:lnTo>
                <a:lnTo>
                  <a:pt x="284480" y="112229"/>
                </a:lnTo>
                <a:lnTo>
                  <a:pt x="284480" y="109651"/>
                </a:lnTo>
                <a:lnTo>
                  <a:pt x="285750" y="108369"/>
                </a:lnTo>
                <a:lnTo>
                  <a:pt x="285750" y="104495"/>
                </a:lnTo>
                <a:lnTo>
                  <a:pt x="289635" y="94819"/>
                </a:lnTo>
                <a:lnTo>
                  <a:pt x="295402" y="86112"/>
                </a:lnTo>
                <a:lnTo>
                  <a:pt x="302878" y="79984"/>
                </a:lnTo>
                <a:lnTo>
                  <a:pt x="275590" y="79984"/>
                </a:lnTo>
                <a:lnTo>
                  <a:pt x="275590" y="2578"/>
                </a:lnTo>
                <a:close/>
              </a:path>
              <a:path w="363220" h="147320">
                <a:moveTo>
                  <a:pt x="344805" y="99339"/>
                </a:moveTo>
                <a:lnTo>
                  <a:pt x="306324" y="99339"/>
                </a:lnTo>
                <a:lnTo>
                  <a:pt x="303784" y="112229"/>
                </a:lnTo>
                <a:lnTo>
                  <a:pt x="340868" y="112229"/>
                </a:lnTo>
                <a:lnTo>
                  <a:pt x="344805" y="99339"/>
                </a:lnTo>
                <a:close/>
              </a:path>
              <a:path w="363220" h="147320">
                <a:moveTo>
                  <a:pt x="362712" y="2578"/>
                </a:moveTo>
                <a:lnTo>
                  <a:pt x="360172" y="2578"/>
                </a:lnTo>
                <a:lnTo>
                  <a:pt x="360172" y="112229"/>
                </a:lnTo>
                <a:lnTo>
                  <a:pt x="362712" y="112229"/>
                </a:lnTo>
                <a:lnTo>
                  <a:pt x="362712" y="2578"/>
                </a:lnTo>
                <a:close/>
              </a:path>
              <a:path w="363220" h="147320">
                <a:moveTo>
                  <a:pt x="153289" y="79984"/>
                </a:moveTo>
                <a:lnTo>
                  <a:pt x="131953" y="79984"/>
                </a:lnTo>
                <a:lnTo>
                  <a:pt x="133350" y="81267"/>
                </a:lnTo>
                <a:lnTo>
                  <a:pt x="134620" y="83858"/>
                </a:lnTo>
                <a:lnTo>
                  <a:pt x="134620" y="86436"/>
                </a:lnTo>
                <a:lnTo>
                  <a:pt x="133350" y="90309"/>
                </a:lnTo>
                <a:lnTo>
                  <a:pt x="130683" y="96748"/>
                </a:lnTo>
                <a:lnTo>
                  <a:pt x="128143" y="100622"/>
                </a:lnTo>
                <a:lnTo>
                  <a:pt x="119253" y="101917"/>
                </a:lnTo>
                <a:lnTo>
                  <a:pt x="146975" y="101917"/>
                </a:lnTo>
                <a:lnTo>
                  <a:pt x="149887" y="97542"/>
                </a:lnTo>
                <a:lnTo>
                  <a:pt x="152527" y="90309"/>
                </a:lnTo>
                <a:lnTo>
                  <a:pt x="153797" y="82562"/>
                </a:lnTo>
                <a:lnTo>
                  <a:pt x="153289" y="79984"/>
                </a:lnTo>
                <a:close/>
              </a:path>
              <a:path w="363220" h="147320">
                <a:moveTo>
                  <a:pt x="85852" y="67081"/>
                </a:moveTo>
                <a:lnTo>
                  <a:pt x="61468" y="67081"/>
                </a:lnTo>
                <a:lnTo>
                  <a:pt x="32004" y="99339"/>
                </a:lnTo>
                <a:lnTo>
                  <a:pt x="53773" y="99339"/>
                </a:lnTo>
                <a:lnTo>
                  <a:pt x="85852" y="67081"/>
                </a:lnTo>
                <a:close/>
              </a:path>
              <a:path w="363220" h="147320">
                <a:moveTo>
                  <a:pt x="348875" y="77406"/>
                </a:moveTo>
                <a:lnTo>
                  <a:pt x="319151" y="77406"/>
                </a:lnTo>
                <a:lnTo>
                  <a:pt x="325501" y="79984"/>
                </a:lnTo>
                <a:lnTo>
                  <a:pt x="324231" y="89014"/>
                </a:lnTo>
                <a:lnTo>
                  <a:pt x="347345" y="89014"/>
                </a:lnTo>
                <a:lnTo>
                  <a:pt x="348615" y="85140"/>
                </a:lnTo>
                <a:lnTo>
                  <a:pt x="349885" y="78689"/>
                </a:lnTo>
                <a:lnTo>
                  <a:pt x="348875" y="77406"/>
                </a:lnTo>
                <a:close/>
              </a:path>
              <a:path w="363220" h="147320">
                <a:moveTo>
                  <a:pt x="362712" y="0"/>
                </a:moveTo>
                <a:lnTo>
                  <a:pt x="281940" y="0"/>
                </a:lnTo>
                <a:lnTo>
                  <a:pt x="281940" y="73533"/>
                </a:lnTo>
                <a:lnTo>
                  <a:pt x="279400" y="76111"/>
                </a:lnTo>
                <a:lnTo>
                  <a:pt x="276860" y="77406"/>
                </a:lnTo>
                <a:lnTo>
                  <a:pt x="275590" y="79984"/>
                </a:lnTo>
                <a:lnTo>
                  <a:pt x="302878" y="79984"/>
                </a:lnTo>
                <a:lnTo>
                  <a:pt x="303073" y="79824"/>
                </a:lnTo>
                <a:lnTo>
                  <a:pt x="312674" y="77406"/>
                </a:lnTo>
                <a:lnTo>
                  <a:pt x="348875" y="77406"/>
                </a:lnTo>
                <a:lnTo>
                  <a:pt x="344805" y="72237"/>
                </a:lnTo>
                <a:lnTo>
                  <a:pt x="343600" y="70954"/>
                </a:lnTo>
                <a:lnTo>
                  <a:pt x="284480" y="70954"/>
                </a:lnTo>
                <a:lnTo>
                  <a:pt x="284480" y="2578"/>
                </a:lnTo>
                <a:lnTo>
                  <a:pt x="362712" y="2578"/>
                </a:lnTo>
                <a:lnTo>
                  <a:pt x="362712" y="0"/>
                </a:lnTo>
                <a:close/>
              </a:path>
              <a:path w="363220" h="147320">
                <a:moveTo>
                  <a:pt x="317881" y="61925"/>
                </a:moveTo>
                <a:lnTo>
                  <a:pt x="310483" y="62428"/>
                </a:lnTo>
                <a:lnTo>
                  <a:pt x="302133" y="64020"/>
                </a:lnTo>
                <a:lnTo>
                  <a:pt x="293306" y="66822"/>
                </a:lnTo>
                <a:lnTo>
                  <a:pt x="284480" y="70954"/>
                </a:lnTo>
                <a:lnTo>
                  <a:pt x="343600" y="70954"/>
                </a:lnTo>
                <a:lnTo>
                  <a:pt x="340741" y="67909"/>
                </a:lnTo>
                <a:lnTo>
                  <a:pt x="334676" y="64666"/>
                </a:lnTo>
                <a:lnTo>
                  <a:pt x="326945" y="62631"/>
                </a:lnTo>
                <a:lnTo>
                  <a:pt x="317881" y="61925"/>
                </a:lnTo>
                <a:close/>
              </a:path>
              <a:path w="363220" h="147320">
                <a:moveTo>
                  <a:pt x="188468" y="0"/>
                </a:moveTo>
                <a:lnTo>
                  <a:pt x="107696" y="0"/>
                </a:lnTo>
                <a:lnTo>
                  <a:pt x="107696" y="67081"/>
                </a:lnTo>
                <a:lnTo>
                  <a:pt x="110236" y="67081"/>
                </a:lnTo>
                <a:lnTo>
                  <a:pt x="110236" y="2578"/>
                </a:lnTo>
                <a:lnTo>
                  <a:pt x="188468" y="2578"/>
                </a:lnTo>
                <a:lnTo>
                  <a:pt x="188468" y="0"/>
                </a:lnTo>
                <a:close/>
              </a:path>
              <a:path w="363220" h="147320">
                <a:moveTo>
                  <a:pt x="132484" y="66981"/>
                </a:moveTo>
                <a:lnTo>
                  <a:pt x="125603" y="67081"/>
                </a:lnTo>
                <a:lnTo>
                  <a:pt x="135039" y="67081"/>
                </a:lnTo>
                <a:lnTo>
                  <a:pt x="132484" y="66981"/>
                </a:lnTo>
                <a:close/>
              </a:path>
              <a:path w="363220" h="147320">
                <a:moveTo>
                  <a:pt x="188468" y="2578"/>
                </a:moveTo>
                <a:lnTo>
                  <a:pt x="185801" y="2578"/>
                </a:lnTo>
                <a:lnTo>
                  <a:pt x="185801" y="67081"/>
                </a:lnTo>
                <a:lnTo>
                  <a:pt x="188468" y="67081"/>
                </a:lnTo>
                <a:lnTo>
                  <a:pt x="188468" y="25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2094" y="4798314"/>
            <a:ext cx="363855" cy="147955"/>
          </a:xfrm>
          <a:custGeom>
            <a:avLst/>
            <a:gdLst/>
            <a:ahLst/>
            <a:cxnLst/>
            <a:rect l="l" t="t" r="r" b="b"/>
            <a:pathLst>
              <a:path w="363855" h="147954">
                <a:moveTo>
                  <a:pt x="285127" y="115404"/>
                </a:moveTo>
                <a:lnTo>
                  <a:pt x="262013" y="115404"/>
                </a:lnTo>
                <a:lnTo>
                  <a:pt x="261773" y="122174"/>
                </a:lnTo>
                <a:lnTo>
                  <a:pt x="290842" y="147524"/>
                </a:lnTo>
                <a:lnTo>
                  <a:pt x="297967" y="147828"/>
                </a:lnTo>
                <a:lnTo>
                  <a:pt x="306842" y="147585"/>
                </a:lnTo>
                <a:lnTo>
                  <a:pt x="315955" y="146856"/>
                </a:lnTo>
                <a:lnTo>
                  <a:pt x="325065" y="145642"/>
                </a:lnTo>
                <a:lnTo>
                  <a:pt x="333933" y="143941"/>
                </a:lnTo>
                <a:lnTo>
                  <a:pt x="337086" y="132270"/>
                </a:lnTo>
                <a:lnTo>
                  <a:pt x="304393" y="132270"/>
                </a:lnTo>
                <a:lnTo>
                  <a:pt x="296507" y="131276"/>
                </a:lnTo>
                <a:lnTo>
                  <a:pt x="290426" y="128214"/>
                </a:lnTo>
                <a:lnTo>
                  <a:pt x="286512" y="122963"/>
                </a:lnTo>
                <a:lnTo>
                  <a:pt x="285127" y="115404"/>
                </a:lnTo>
                <a:close/>
              </a:path>
              <a:path w="363855" h="147954">
                <a:moveTo>
                  <a:pt x="101460" y="0"/>
                </a:moveTo>
                <a:lnTo>
                  <a:pt x="20548" y="0"/>
                </a:lnTo>
                <a:lnTo>
                  <a:pt x="20548" y="76504"/>
                </a:lnTo>
                <a:lnTo>
                  <a:pt x="0" y="146532"/>
                </a:lnTo>
                <a:lnTo>
                  <a:pt x="17983" y="146532"/>
                </a:lnTo>
                <a:lnTo>
                  <a:pt x="26974" y="115404"/>
                </a:lnTo>
                <a:lnTo>
                  <a:pt x="363474" y="115404"/>
                </a:lnTo>
                <a:lnTo>
                  <a:pt x="363474" y="112814"/>
                </a:lnTo>
                <a:lnTo>
                  <a:pt x="50088" y="112814"/>
                </a:lnTo>
                <a:lnTo>
                  <a:pt x="47523" y="106337"/>
                </a:lnTo>
                <a:lnTo>
                  <a:pt x="53949" y="99847"/>
                </a:lnTo>
                <a:lnTo>
                  <a:pt x="32105" y="99847"/>
                </a:lnTo>
                <a:lnTo>
                  <a:pt x="41097" y="67424"/>
                </a:lnTo>
                <a:lnTo>
                  <a:pt x="23114" y="67424"/>
                </a:lnTo>
                <a:lnTo>
                  <a:pt x="23114" y="2590"/>
                </a:lnTo>
                <a:lnTo>
                  <a:pt x="101460" y="2590"/>
                </a:lnTo>
                <a:lnTo>
                  <a:pt x="101460" y="0"/>
                </a:lnTo>
                <a:close/>
              </a:path>
              <a:path w="363855" h="147954">
                <a:moveTo>
                  <a:pt x="51371" y="115404"/>
                </a:moveTo>
                <a:lnTo>
                  <a:pt x="29540" y="115404"/>
                </a:lnTo>
                <a:lnTo>
                  <a:pt x="44957" y="146532"/>
                </a:lnTo>
                <a:lnTo>
                  <a:pt x="66789" y="146532"/>
                </a:lnTo>
                <a:lnTo>
                  <a:pt x="51371" y="115404"/>
                </a:lnTo>
                <a:close/>
              </a:path>
              <a:path w="363855" h="147954">
                <a:moveTo>
                  <a:pt x="104038" y="115404"/>
                </a:moveTo>
                <a:lnTo>
                  <a:pt x="84772" y="115404"/>
                </a:lnTo>
                <a:lnTo>
                  <a:pt x="75780" y="146532"/>
                </a:lnTo>
                <a:lnTo>
                  <a:pt x="95046" y="146532"/>
                </a:lnTo>
                <a:lnTo>
                  <a:pt x="104038" y="115404"/>
                </a:lnTo>
                <a:close/>
              </a:path>
              <a:path w="363855" h="147954">
                <a:moveTo>
                  <a:pt x="173393" y="115404"/>
                </a:moveTo>
                <a:lnTo>
                  <a:pt x="152844" y="115404"/>
                </a:lnTo>
                <a:lnTo>
                  <a:pt x="143852" y="146532"/>
                </a:lnTo>
                <a:lnTo>
                  <a:pt x="164401" y="146532"/>
                </a:lnTo>
                <a:lnTo>
                  <a:pt x="173393" y="115404"/>
                </a:lnTo>
                <a:close/>
              </a:path>
              <a:path w="363855" h="147954">
                <a:moveTo>
                  <a:pt x="218338" y="115404"/>
                </a:moveTo>
                <a:lnTo>
                  <a:pt x="182384" y="115404"/>
                </a:lnTo>
                <a:lnTo>
                  <a:pt x="182384" y="146532"/>
                </a:lnTo>
                <a:lnTo>
                  <a:pt x="199072" y="146532"/>
                </a:lnTo>
                <a:lnTo>
                  <a:pt x="218338" y="115404"/>
                </a:lnTo>
                <a:close/>
              </a:path>
              <a:path w="363855" h="147954">
                <a:moveTo>
                  <a:pt x="250444" y="115404"/>
                </a:moveTo>
                <a:lnTo>
                  <a:pt x="231190" y="115404"/>
                </a:lnTo>
                <a:lnTo>
                  <a:pt x="224764" y="146532"/>
                </a:lnTo>
                <a:lnTo>
                  <a:pt x="244030" y="146532"/>
                </a:lnTo>
                <a:lnTo>
                  <a:pt x="250444" y="115404"/>
                </a:lnTo>
                <a:close/>
              </a:path>
              <a:path w="363855" h="147954">
                <a:moveTo>
                  <a:pt x="341642" y="115404"/>
                </a:moveTo>
                <a:lnTo>
                  <a:pt x="319811" y="115404"/>
                </a:lnTo>
                <a:lnTo>
                  <a:pt x="315950" y="130975"/>
                </a:lnTo>
                <a:lnTo>
                  <a:pt x="312102" y="132270"/>
                </a:lnTo>
                <a:lnTo>
                  <a:pt x="337086" y="132270"/>
                </a:lnTo>
                <a:lnTo>
                  <a:pt x="341642" y="115404"/>
                </a:lnTo>
                <a:close/>
              </a:path>
              <a:path w="363855" h="147954">
                <a:moveTo>
                  <a:pt x="101460" y="2590"/>
                </a:moveTo>
                <a:lnTo>
                  <a:pt x="97612" y="2590"/>
                </a:lnTo>
                <a:lnTo>
                  <a:pt x="97612" y="71323"/>
                </a:lnTo>
                <a:lnTo>
                  <a:pt x="96329" y="75209"/>
                </a:lnTo>
                <a:lnTo>
                  <a:pt x="86055" y="111518"/>
                </a:lnTo>
                <a:lnTo>
                  <a:pt x="86055" y="112814"/>
                </a:lnTo>
                <a:lnTo>
                  <a:pt x="133578" y="112814"/>
                </a:lnTo>
                <a:lnTo>
                  <a:pt x="140560" y="109188"/>
                </a:lnTo>
                <a:lnTo>
                  <a:pt x="146097" y="104224"/>
                </a:lnTo>
                <a:lnTo>
                  <a:pt x="147280" y="102438"/>
                </a:lnTo>
                <a:lnTo>
                  <a:pt x="109169" y="102438"/>
                </a:lnTo>
                <a:lnTo>
                  <a:pt x="111734" y="93370"/>
                </a:lnTo>
                <a:lnTo>
                  <a:pt x="111734" y="89471"/>
                </a:lnTo>
                <a:lnTo>
                  <a:pt x="114312" y="80403"/>
                </a:lnTo>
                <a:lnTo>
                  <a:pt x="153615" y="80403"/>
                </a:lnTo>
                <a:lnTo>
                  <a:pt x="152844" y="76504"/>
                </a:lnTo>
                <a:lnTo>
                  <a:pt x="150266" y="72618"/>
                </a:lnTo>
                <a:lnTo>
                  <a:pt x="145554" y="69069"/>
                </a:lnTo>
                <a:lnTo>
                  <a:pt x="139515" y="67587"/>
                </a:lnTo>
                <a:lnTo>
                  <a:pt x="135335" y="67424"/>
                </a:lnTo>
                <a:lnTo>
                  <a:pt x="101460" y="67424"/>
                </a:lnTo>
                <a:lnTo>
                  <a:pt x="101460" y="2590"/>
                </a:lnTo>
                <a:close/>
              </a:path>
              <a:path w="363855" h="147954">
                <a:moveTo>
                  <a:pt x="276136" y="0"/>
                </a:moveTo>
                <a:lnTo>
                  <a:pt x="195224" y="0"/>
                </a:lnTo>
                <a:lnTo>
                  <a:pt x="195224" y="67424"/>
                </a:lnTo>
                <a:lnTo>
                  <a:pt x="166966" y="67424"/>
                </a:lnTo>
                <a:lnTo>
                  <a:pt x="154127" y="112814"/>
                </a:lnTo>
                <a:lnTo>
                  <a:pt x="173393" y="112814"/>
                </a:lnTo>
                <a:lnTo>
                  <a:pt x="181089" y="84289"/>
                </a:lnTo>
                <a:lnTo>
                  <a:pt x="197789" y="84289"/>
                </a:lnTo>
                <a:lnTo>
                  <a:pt x="197789" y="2590"/>
                </a:lnTo>
                <a:lnTo>
                  <a:pt x="276136" y="2590"/>
                </a:lnTo>
                <a:lnTo>
                  <a:pt x="276136" y="0"/>
                </a:lnTo>
                <a:close/>
              </a:path>
              <a:path w="363855" h="147954">
                <a:moveTo>
                  <a:pt x="197789" y="84289"/>
                </a:moveTo>
                <a:lnTo>
                  <a:pt x="181089" y="84289"/>
                </a:lnTo>
                <a:lnTo>
                  <a:pt x="182384" y="112814"/>
                </a:lnTo>
                <a:lnTo>
                  <a:pt x="197789" y="112814"/>
                </a:lnTo>
                <a:lnTo>
                  <a:pt x="197789" y="84289"/>
                </a:lnTo>
                <a:close/>
              </a:path>
              <a:path w="363855" h="147954">
                <a:moveTo>
                  <a:pt x="260731" y="67424"/>
                </a:moveTo>
                <a:lnTo>
                  <a:pt x="228612" y="67424"/>
                </a:lnTo>
                <a:lnTo>
                  <a:pt x="200355" y="112814"/>
                </a:lnTo>
                <a:lnTo>
                  <a:pt x="219621" y="112814"/>
                </a:lnTo>
                <a:lnTo>
                  <a:pt x="237604" y="85585"/>
                </a:lnTo>
                <a:lnTo>
                  <a:pt x="256615" y="85585"/>
                </a:lnTo>
                <a:lnTo>
                  <a:pt x="260731" y="67424"/>
                </a:lnTo>
                <a:close/>
              </a:path>
              <a:path w="363855" h="147954">
                <a:moveTo>
                  <a:pt x="256615" y="85585"/>
                </a:moveTo>
                <a:lnTo>
                  <a:pt x="237604" y="85585"/>
                </a:lnTo>
                <a:lnTo>
                  <a:pt x="231190" y="112814"/>
                </a:lnTo>
                <a:lnTo>
                  <a:pt x="250444" y="112814"/>
                </a:lnTo>
                <a:lnTo>
                  <a:pt x="256615" y="85585"/>
                </a:lnTo>
                <a:close/>
              </a:path>
              <a:path w="363855" h="147954">
                <a:moveTo>
                  <a:pt x="276136" y="2590"/>
                </a:moveTo>
                <a:lnTo>
                  <a:pt x="273570" y="2590"/>
                </a:lnTo>
                <a:lnTo>
                  <a:pt x="273570" y="84289"/>
                </a:lnTo>
                <a:lnTo>
                  <a:pt x="268427" y="92062"/>
                </a:lnTo>
                <a:lnTo>
                  <a:pt x="264579" y="99847"/>
                </a:lnTo>
                <a:lnTo>
                  <a:pt x="263296" y="106337"/>
                </a:lnTo>
                <a:lnTo>
                  <a:pt x="262013" y="107632"/>
                </a:lnTo>
                <a:lnTo>
                  <a:pt x="262013" y="112814"/>
                </a:lnTo>
                <a:lnTo>
                  <a:pt x="285127" y="112814"/>
                </a:lnTo>
                <a:lnTo>
                  <a:pt x="285127" y="110223"/>
                </a:lnTo>
                <a:lnTo>
                  <a:pt x="286410" y="108927"/>
                </a:lnTo>
                <a:lnTo>
                  <a:pt x="286410" y="105041"/>
                </a:lnTo>
                <a:lnTo>
                  <a:pt x="290266" y="95309"/>
                </a:lnTo>
                <a:lnTo>
                  <a:pt x="296044" y="86553"/>
                </a:lnTo>
                <a:lnTo>
                  <a:pt x="303540" y="80403"/>
                </a:lnTo>
                <a:lnTo>
                  <a:pt x="276136" y="80403"/>
                </a:lnTo>
                <a:lnTo>
                  <a:pt x="276136" y="2590"/>
                </a:lnTo>
                <a:close/>
              </a:path>
              <a:path w="363855" h="147954">
                <a:moveTo>
                  <a:pt x="345490" y="99847"/>
                </a:moveTo>
                <a:lnTo>
                  <a:pt x="306959" y="99847"/>
                </a:lnTo>
                <a:lnTo>
                  <a:pt x="304393" y="112814"/>
                </a:lnTo>
                <a:lnTo>
                  <a:pt x="341642" y="112814"/>
                </a:lnTo>
                <a:lnTo>
                  <a:pt x="345490" y="99847"/>
                </a:lnTo>
                <a:close/>
              </a:path>
              <a:path w="363855" h="147954">
                <a:moveTo>
                  <a:pt x="363474" y="2590"/>
                </a:moveTo>
                <a:lnTo>
                  <a:pt x="360908" y="2590"/>
                </a:lnTo>
                <a:lnTo>
                  <a:pt x="360908" y="112814"/>
                </a:lnTo>
                <a:lnTo>
                  <a:pt x="363474" y="112814"/>
                </a:lnTo>
                <a:lnTo>
                  <a:pt x="363474" y="2590"/>
                </a:lnTo>
                <a:close/>
              </a:path>
              <a:path w="363855" h="147954">
                <a:moveTo>
                  <a:pt x="153615" y="80403"/>
                </a:moveTo>
                <a:lnTo>
                  <a:pt x="132283" y="80403"/>
                </a:lnTo>
                <a:lnTo>
                  <a:pt x="133578" y="81699"/>
                </a:lnTo>
                <a:lnTo>
                  <a:pt x="134861" y="84289"/>
                </a:lnTo>
                <a:lnTo>
                  <a:pt x="134861" y="86880"/>
                </a:lnTo>
                <a:lnTo>
                  <a:pt x="133578" y="90766"/>
                </a:lnTo>
                <a:lnTo>
                  <a:pt x="131000" y="97256"/>
                </a:lnTo>
                <a:lnTo>
                  <a:pt x="128435" y="101142"/>
                </a:lnTo>
                <a:lnTo>
                  <a:pt x="119443" y="102438"/>
                </a:lnTo>
                <a:lnTo>
                  <a:pt x="147280" y="102438"/>
                </a:lnTo>
                <a:lnTo>
                  <a:pt x="150191" y="98042"/>
                </a:lnTo>
                <a:lnTo>
                  <a:pt x="152844" y="90766"/>
                </a:lnTo>
                <a:lnTo>
                  <a:pt x="154127" y="82994"/>
                </a:lnTo>
                <a:lnTo>
                  <a:pt x="153615" y="80403"/>
                </a:lnTo>
                <a:close/>
              </a:path>
              <a:path w="363855" h="147954">
                <a:moveTo>
                  <a:pt x="86055" y="67424"/>
                </a:moveTo>
                <a:lnTo>
                  <a:pt x="61645" y="67424"/>
                </a:lnTo>
                <a:lnTo>
                  <a:pt x="32105" y="99847"/>
                </a:lnTo>
                <a:lnTo>
                  <a:pt x="53949" y="99847"/>
                </a:lnTo>
                <a:lnTo>
                  <a:pt x="86055" y="67424"/>
                </a:lnTo>
                <a:close/>
              </a:path>
              <a:path w="363855" h="147954">
                <a:moveTo>
                  <a:pt x="349605" y="77800"/>
                </a:moveTo>
                <a:lnTo>
                  <a:pt x="319811" y="77800"/>
                </a:lnTo>
                <a:lnTo>
                  <a:pt x="326224" y="80403"/>
                </a:lnTo>
                <a:lnTo>
                  <a:pt x="324942" y="89471"/>
                </a:lnTo>
                <a:lnTo>
                  <a:pt x="348056" y="89471"/>
                </a:lnTo>
                <a:lnTo>
                  <a:pt x="349351" y="85585"/>
                </a:lnTo>
                <a:lnTo>
                  <a:pt x="350634" y="79095"/>
                </a:lnTo>
                <a:lnTo>
                  <a:pt x="349605" y="77800"/>
                </a:lnTo>
                <a:close/>
              </a:path>
              <a:path w="363855" h="147954">
                <a:moveTo>
                  <a:pt x="363474" y="0"/>
                </a:moveTo>
                <a:lnTo>
                  <a:pt x="282562" y="0"/>
                </a:lnTo>
                <a:lnTo>
                  <a:pt x="282562" y="73914"/>
                </a:lnTo>
                <a:lnTo>
                  <a:pt x="279984" y="76504"/>
                </a:lnTo>
                <a:lnTo>
                  <a:pt x="277418" y="77800"/>
                </a:lnTo>
                <a:lnTo>
                  <a:pt x="276136" y="80403"/>
                </a:lnTo>
                <a:lnTo>
                  <a:pt x="303540" y="80403"/>
                </a:lnTo>
                <a:lnTo>
                  <a:pt x="303750" y="80231"/>
                </a:lnTo>
                <a:lnTo>
                  <a:pt x="313385" y="77800"/>
                </a:lnTo>
                <a:lnTo>
                  <a:pt x="349605" y="77800"/>
                </a:lnTo>
                <a:lnTo>
                  <a:pt x="345490" y="72618"/>
                </a:lnTo>
                <a:lnTo>
                  <a:pt x="344292" y="71323"/>
                </a:lnTo>
                <a:lnTo>
                  <a:pt x="285127" y="71323"/>
                </a:lnTo>
                <a:lnTo>
                  <a:pt x="285127" y="2590"/>
                </a:lnTo>
                <a:lnTo>
                  <a:pt x="363474" y="2590"/>
                </a:lnTo>
                <a:lnTo>
                  <a:pt x="363474" y="0"/>
                </a:lnTo>
                <a:close/>
              </a:path>
              <a:path w="363855" h="147954">
                <a:moveTo>
                  <a:pt x="318516" y="62242"/>
                </a:moveTo>
                <a:lnTo>
                  <a:pt x="311136" y="62748"/>
                </a:lnTo>
                <a:lnTo>
                  <a:pt x="302788" y="64349"/>
                </a:lnTo>
                <a:lnTo>
                  <a:pt x="293957" y="67166"/>
                </a:lnTo>
                <a:lnTo>
                  <a:pt x="285127" y="71323"/>
                </a:lnTo>
                <a:lnTo>
                  <a:pt x="344292" y="71323"/>
                </a:lnTo>
                <a:lnTo>
                  <a:pt x="341459" y="68259"/>
                </a:lnTo>
                <a:lnTo>
                  <a:pt x="335380" y="64997"/>
                </a:lnTo>
                <a:lnTo>
                  <a:pt x="327611" y="62951"/>
                </a:lnTo>
                <a:lnTo>
                  <a:pt x="318516" y="62242"/>
                </a:lnTo>
                <a:close/>
              </a:path>
              <a:path w="363855" h="147954">
                <a:moveTo>
                  <a:pt x="188798" y="0"/>
                </a:moveTo>
                <a:lnTo>
                  <a:pt x="107886" y="0"/>
                </a:lnTo>
                <a:lnTo>
                  <a:pt x="107886" y="67424"/>
                </a:lnTo>
                <a:lnTo>
                  <a:pt x="110451" y="67424"/>
                </a:lnTo>
                <a:lnTo>
                  <a:pt x="110451" y="2590"/>
                </a:lnTo>
                <a:lnTo>
                  <a:pt x="188798" y="2590"/>
                </a:lnTo>
                <a:lnTo>
                  <a:pt x="188798" y="0"/>
                </a:lnTo>
                <a:close/>
              </a:path>
              <a:path w="363855" h="147954">
                <a:moveTo>
                  <a:pt x="132753" y="67323"/>
                </a:moveTo>
                <a:lnTo>
                  <a:pt x="125869" y="67424"/>
                </a:lnTo>
                <a:lnTo>
                  <a:pt x="135335" y="67424"/>
                </a:lnTo>
                <a:lnTo>
                  <a:pt x="132753" y="67323"/>
                </a:lnTo>
                <a:close/>
              </a:path>
              <a:path w="363855" h="147954">
                <a:moveTo>
                  <a:pt x="188798" y="2590"/>
                </a:moveTo>
                <a:lnTo>
                  <a:pt x="186232" y="2590"/>
                </a:lnTo>
                <a:lnTo>
                  <a:pt x="186232" y="67424"/>
                </a:lnTo>
                <a:lnTo>
                  <a:pt x="188798" y="67424"/>
                </a:lnTo>
                <a:lnTo>
                  <a:pt x="188798" y="25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6090" y="163830"/>
            <a:ext cx="7798309" cy="10277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30"/>
              </a:lnSpc>
              <a:spcBef>
                <a:spcPts val="100"/>
              </a:spcBef>
            </a:pPr>
            <a:r>
              <a:rPr sz="2800" b="0" spc="-150" dirty="0">
                <a:latin typeface="Calibri"/>
                <a:cs typeface="Calibri"/>
              </a:rPr>
              <a:t>La meilleure expérience d'un client, où qu'il soit, devient son</a:t>
            </a:r>
            <a:endParaRPr sz="2800" spc="-150" dirty="0">
              <a:latin typeface="Calibri"/>
              <a:cs typeface="Calibri"/>
            </a:endParaRPr>
          </a:p>
          <a:p>
            <a:pPr marL="12700">
              <a:lnSpc>
                <a:spcPts val="4130"/>
              </a:lnSpc>
            </a:pPr>
            <a:r>
              <a:rPr sz="2800" b="0" spc="-150" dirty="0">
                <a:latin typeface="Calibri"/>
                <a:cs typeface="Calibri"/>
              </a:rPr>
              <a:t>attente partout</a:t>
            </a:r>
            <a:endParaRPr sz="2800" spc="-15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1840" y="1280921"/>
            <a:ext cx="1489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Qui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s'y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prend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bien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84071" y="1950592"/>
            <a:ext cx="755015" cy="743585"/>
            <a:chOff x="1584071" y="1950592"/>
            <a:chExt cx="755015" cy="743585"/>
          </a:xfrm>
        </p:grpSpPr>
        <p:sp>
          <p:nvSpPr>
            <p:cNvPr id="7" name="object 7"/>
            <p:cNvSpPr/>
            <p:nvPr/>
          </p:nvSpPr>
          <p:spPr>
            <a:xfrm>
              <a:off x="1965579" y="1954783"/>
              <a:ext cx="368935" cy="736600"/>
            </a:xfrm>
            <a:custGeom>
              <a:avLst/>
              <a:gdLst/>
              <a:ahLst/>
              <a:cxnLst/>
              <a:rect l="l" t="t" r="r" b="b"/>
              <a:pathLst>
                <a:path w="368935" h="736600">
                  <a:moveTo>
                    <a:pt x="0" y="0"/>
                  </a:moveTo>
                  <a:lnTo>
                    <a:pt x="0" y="62611"/>
                  </a:lnTo>
                  <a:lnTo>
                    <a:pt x="47134" y="66227"/>
                  </a:lnTo>
                  <a:lnTo>
                    <a:pt x="92076" y="76726"/>
                  </a:lnTo>
                  <a:lnTo>
                    <a:pt x="134260" y="93585"/>
                  </a:lnTo>
                  <a:lnTo>
                    <a:pt x="173124" y="116280"/>
                  </a:lnTo>
                  <a:lnTo>
                    <a:pt x="208105" y="144287"/>
                  </a:lnTo>
                  <a:lnTo>
                    <a:pt x="238640" y="177084"/>
                  </a:lnTo>
                  <a:lnTo>
                    <a:pt x="264165" y="214147"/>
                  </a:lnTo>
                  <a:lnTo>
                    <a:pt x="284118" y="254951"/>
                  </a:lnTo>
                  <a:lnTo>
                    <a:pt x="297935" y="298975"/>
                  </a:lnTo>
                  <a:lnTo>
                    <a:pt x="305054" y="345694"/>
                  </a:lnTo>
                  <a:lnTo>
                    <a:pt x="304788" y="395488"/>
                  </a:lnTo>
                  <a:lnTo>
                    <a:pt x="296761" y="443305"/>
                  </a:lnTo>
                  <a:lnTo>
                    <a:pt x="281552" y="488468"/>
                  </a:lnTo>
                  <a:lnTo>
                    <a:pt x="259744" y="530303"/>
                  </a:lnTo>
                  <a:lnTo>
                    <a:pt x="231917" y="568134"/>
                  </a:lnTo>
                  <a:lnTo>
                    <a:pt x="198654" y="601287"/>
                  </a:lnTo>
                  <a:lnTo>
                    <a:pt x="160535" y="629085"/>
                  </a:lnTo>
                  <a:lnTo>
                    <a:pt x="118142" y="650855"/>
                  </a:lnTo>
                  <a:lnTo>
                    <a:pt x="72056" y="665921"/>
                  </a:lnTo>
                  <a:lnTo>
                    <a:pt x="22860" y="673608"/>
                  </a:lnTo>
                  <a:lnTo>
                    <a:pt x="27559" y="736092"/>
                  </a:lnTo>
                  <a:lnTo>
                    <a:pt x="74689" y="729529"/>
                  </a:lnTo>
                  <a:lnTo>
                    <a:pt x="119634" y="717280"/>
                  </a:lnTo>
                  <a:lnTo>
                    <a:pt x="162030" y="699738"/>
                  </a:lnTo>
                  <a:lnTo>
                    <a:pt x="201511" y="677295"/>
                  </a:lnTo>
                  <a:lnTo>
                    <a:pt x="237713" y="650346"/>
                  </a:lnTo>
                  <a:lnTo>
                    <a:pt x="270271" y="619283"/>
                  </a:lnTo>
                  <a:lnTo>
                    <a:pt x="298821" y="584501"/>
                  </a:lnTo>
                  <a:lnTo>
                    <a:pt x="322998" y="546391"/>
                  </a:lnTo>
                  <a:lnTo>
                    <a:pt x="342437" y="505348"/>
                  </a:lnTo>
                  <a:lnTo>
                    <a:pt x="356774" y="461766"/>
                  </a:lnTo>
                  <a:lnTo>
                    <a:pt x="365643" y="416036"/>
                  </a:lnTo>
                  <a:lnTo>
                    <a:pt x="368681" y="368554"/>
                  </a:lnTo>
                  <a:lnTo>
                    <a:pt x="365807" y="322316"/>
                  </a:lnTo>
                  <a:lnTo>
                    <a:pt x="357418" y="277795"/>
                  </a:lnTo>
                  <a:lnTo>
                    <a:pt x="343860" y="235334"/>
                  </a:lnTo>
                  <a:lnTo>
                    <a:pt x="325477" y="195279"/>
                  </a:lnTo>
                  <a:lnTo>
                    <a:pt x="302615" y="157976"/>
                  </a:lnTo>
                  <a:lnTo>
                    <a:pt x="275621" y="123768"/>
                  </a:lnTo>
                  <a:lnTo>
                    <a:pt x="244841" y="93002"/>
                  </a:lnTo>
                  <a:lnTo>
                    <a:pt x="210619" y="66023"/>
                  </a:lnTo>
                  <a:lnTo>
                    <a:pt x="173302" y="43175"/>
                  </a:lnTo>
                  <a:lnTo>
                    <a:pt x="133236" y="24803"/>
                  </a:lnTo>
                  <a:lnTo>
                    <a:pt x="90767" y="11253"/>
                  </a:lnTo>
                  <a:lnTo>
                    <a:pt x="46239" y="2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22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05508" y="2008250"/>
              <a:ext cx="370205" cy="620395"/>
            </a:xfrm>
            <a:custGeom>
              <a:avLst/>
              <a:gdLst/>
              <a:ahLst/>
              <a:cxnLst/>
              <a:rect l="l" t="t" r="r" b="b"/>
              <a:pathLst>
                <a:path w="370205" h="620394">
                  <a:moveTo>
                    <a:pt x="59817" y="0"/>
                  </a:moveTo>
                  <a:lnTo>
                    <a:pt x="59817" y="121030"/>
                  </a:lnTo>
                  <a:lnTo>
                    <a:pt x="68959" y="121247"/>
                  </a:lnTo>
                  <a:lnTo>
                    <a:pt x="78089" y="121904"/>
                  </a:lnTo>
                  <a:lnTo>
                    <a:pt x="144299" y="140881"/>
                  </a:lnTo>
                  <a:lnTo>
                    <a:pt x="184959" y="168289"/>
                  </a:lnTo>
                  <a:lnTo>
                    <a:pt x="216820" y="204692"/>
                  </a:lnTo>
                  <a:lnTo>
                    <a:pt x="238458" y="247974"/>
                  </a:lnTo>
                  <a:lnTo>
                    <a:pt x="248448" y="296019"/>
                  </a:lnTo>
                  <a:lnTo>
                    <a:pt x="245364" y="346710"/>
                  </a:lnTo>
                  <a:lnTo>
                    <a:pt x="229069" y="394743"/>
                  </a:lnTo>
                  <a:lnTo>
                    <a:pt x="201661" y="435403"/>
                  </a:lnTo>
                  <a:lnTo>
                    <a:pt x="165258" y="467264"/>
                  </a:lnTo>
                  <a:lnTo>
                    <a:pt x="121976" y="488902"/>
                  </a:lnTo>
                  <a:lnTo>
                    <a:pt x="73931" y="498892"/>
                  </a:lnTo>
                  <a:lnTo>
                    <a:pt x="23241" y="495808"/>
                  </a:lnTo>
                  <a:lnTo>
                    <a:pt x="0" y="614553"/>
                  </a:lnTo>
                  <a:lnTo>
                    <a:pt x="14829" y="617073"/>
                  </a:lnTo>
                  <a:lnTo>
                    <a:pt x="29765" y="618902"/>
                  </a:lnTo>
                  <a:lnTo>
                    <a:pt x="44773" y="620017"/>
                  </a:lnTo>
                  <a:lnTo>
                    <a:pt x="59817" y="620395"/>
                  </a:lnTo>
                  <a:lnTo>
                    <a:pt x="105626" y="617030"/>
                  </a:lnTo>
                  <a:lnTo>
                    <a:pt x="149356" y="607257"/>
                  </a:lnTo>
                  <a:lnTo>
                    <a:pt x="190524" y="591556"/>
                  </a:lnTo>
                  <a:lnTo>
                    <a:pt x="228650" y="570408"/>
                  </a:lnTo>
                  <a:lnTo>
                    <a:pt x="263252" y="544295"/>
                  </a:lnTo>
                  <a:lnTo>
                    <a:pt x="293851" y="513696"/>
                  </a:lnTo>
                  <a:lnTo>
                    <a:pt x="319964" y="479094"/>
                  </a:lnTo>
                  <a:lnTo>
                    <a:pt x="341112" y="440968"/>
                  </a:lnTo>
                  <a:lnTo>
                    <a:pt x="356813" y="399800"/>
                  </a:lnTo>
                  <a:lnTo>
                    <a:pt x="366586" y="356070"/>
                  </a:lnTo>
                  <a:lnTo>
                    <a:pt x="369951" y="310261"/>
                  </a:lnTo>
                  <a:lnTo>
                    <a:pt x="366586" y="264419"/>
                  </a:lnTo>
                  <a:lnTo>
                    <a:pt x="356813" y="220664"/>
                  </a:lnTo>
                  <a:lnTo>
                    <a:pt x="341112" y="179475"/>
                  </a:lnTo>
                  <a:lnTo>
                    <a:pt x="319964" y="141333"/>
                  </a:lnTo>
                  <a:lnTo>
                    <a:pt x="293851" y="106718"/>
                  </a:lnTo>
                  <a:lnTo>
                    <a:pt x="263252" y="76111"/>
                  </a:lnTo>
                  <a:lnTo>
                    <a:pt x="228650" y="49992"/>
                  </a:lnTo>
                  <a:lnTo>
                    <a:pt x="190524" y="28841"/>
                  </a:lnTo>
                  <a:lnTo>
                    <a:pt x="149356" y="13138"/>
                  </a:lnTo>
                  <a:lnTo>
                    <a:pt x="105626" y="3364"/>
                  </a:lnTo>
                  <a:lnTo>
                    <a:pt x="59817" y="0"/>
                  </a:lnTo>
                  <a:close/>
                </a:path>
              </a:pathLst>
            </a:custGeom>
            <a:solidFill>
              <a:srgbClr val="F78D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87246" y="1953767"/>
              <a:ext cx="748665" cy="737235"/>
            </a:xfrm>
            <a:custGeom>
              <a:avLst/>
              <a:gdLst/>
              <a:ahLst/>
              <a:cxnLst/>
              <a:rect l="l" t="t" r="r" b="b"/>
              <a:pathLst>
                <a:path w="748664" h="737235">
                  <a:moveTo>
                    <a:pt x="0" y="368426"/>
                  </a:moveTo>
                  <a:lnTo>
                    <a:pt x="2915" y="322216"/>
                  </a:lnTo>
                  <a:lnTo>
                    <a:pt x="11426" y="277718"/>
                  </a:lnTo>
                  <a:lnTo>
                    <a:pt x="25184" y="235276"/>
                  </a:lnTo>
                  <a:lnTo>
                    <a:pt x="43837" y="195237"/>
                  </a:lnTo>
                  <a:lnTo>
                    <a:pt x="67034" y="157946"/>
                  </a:lnTo>
                  <a:lnTo>
                    <a:pt x="94426" y="123749"/>
                  </a:lnTo>
                  <a:lnTo>
                    <a:pt x="125660" y="92990"/>
                  </a:lnTo>
                  <a:lnTo>
                    <a:pt x="160388" y="66016"/>
                  </a:lnTo>
                  <a:lnTo>
                    <a:pt x="198257" y="43171"/>
                  </a:lnTo>
                  <a:lnTo>
                    <a:pt x="238918" y="24802"/>
                  </a:lnTo>
                  <a:lnTo>
                    <a:pt x="282019" y="11253"/>
                  </a:lnTo>
                  <a:lnTo>
                    <a:pt x="327211" y="2870"/>
                  </a:lnTo>
                  <a:lnTo>
                    <a:pt x="374142" y="0"/>
                  </a:lnTo>
                  <a:lnTo>
                    <a:pt x="421072" y="2870"/>
                  </a:lnTo>
                  <a:lnTo>
                    <a:pt x="466264" y="11253"/>
                  </a:lnTo>
                  <a:lnTo>
                    <a:pt x="509365" y="24802"/>
                  </a:lnTo>
                  <a:lnTo>
                    <a:pt x="550026" y="43171"/>
                  </a:lnTo>
                  <a:lnTo>
                    <a:pt x="587895" y="66016"/>
                  </a:lnTo>
                  <a:lnTo>
                    <a:pt x="622623" y="92990"/>
                  </a:lnTo>
                  <a:lnTo>
                    <a:pt x="653857" y="123749"/>
                  </a:lnTo>
                  <a:lnTo>
                    <a:pt x="681249" y="157946"/>
                  </a:lnTo>
                  <a:lnTo>
                    <a:pt x="704446" y="195237"/>
                  </a:lnTo>
                  <a:lnTo>
                    <a:pt x="723099" y="235276"/>
                  </a:lnTo>
                  <a:lnTo>
                    <a:pt x="736857" y="277718"/>
                  </a:lnTo>
                  <a:lnTo>
                    <a:pt x="745368" y="322216"/>
                  </a:lnTo>
                  <a:lnTo>
                    <a:pt x="748284" y="368426"/>
                  </a:lnTo>
                  <a:lnTo>
                    <a:pt x="745368" y="414637"/>
                  </a:lnTo>
                  <a:lnTo>
                    <a:pt x="736857" y="459135"/>
                  </a:lnTo>
                  <a:lnTo>
                    <a:pt x="723099" y="501577"/>
                  </a:lnTo>
                  <a:lnTo>
                    <a:pt x="704446" y="541616"/>
                  </a:lnTo>
                  <a:lnTo>
                    <a:pt x="681249" y="578907"/>
                  </a:lnTo>
                  <a:lnTo>
                    <a:pt x="653857" y="613104"/>
                  </a:lnTo>
                  <a:lnTo>
                    <a:pt x="622623" y="643863"/>
                  </a:lnTo>
                  <a:lnTo>
                    <a:pt x="587895" y="670837"/>
                  </a:lnTo>
                  <a:lnTo>
                    <a:pt x="550026" y="693682"/>
                  </a:lnTo>
                  <a:lnTo>
                    <a:pt x="509365" y="712051"/>
                  </a:lnTo>
                  <a:lnTo>
                    <a:pt x="466264" y="725600"/>
                  </a:lnTo>
                  <a:lnTo>
                    <a:pt x="421072" y="733983"/>
                  </a:lnTo>
                  <a:lnTo>
                    <a:pt x="374142" y="736854"/>
                  </a:lnTo>
                  <a:lnTo>
                    <a:pt x="327211" y="733983"/>
                  </a:lnTo>
                  <a:lnTo>
                    <a:pt x="282019" y="725600"/>
                  </a:lnTo>
                  <a:lnTo>
                    <a:pt x="238918" y="712051"/>
                  </a:lnTo>
                  <a:lnTo>
                    <a:pt x="198257" y="693682"/>
                  </a:lnTo>
                  <a:lnTo>
                    <a:pt x="160388" y="670837"/>
                  </a:lnTo>
                  <a:lnTo>
                    <a:pt x="125660" y="643863"/>
                  </a:lnTo>
                  <a:lnTo>
                    <a:pt x="94426" y="613104"/>
                  </a:lnTo>
                  <a:lnTo>
                    <a:pt x="67034" y="578907"/>
                  </a:lnTo>
                  <a:lnTo>
                    <a:pt x="43837" y="541616"/>
                  </a:lnTo>
                  <a:lnTo>
                    <a:pt x="25184" y="501577"/>
                  </a:lnTo>
                  <a:lnTo>
                    <a:pt x="11426" y="459135"/>
                  </a:lnTo>
                  <a:lnTo>
                    <a:pt x="2915" y="414637"/>
                  </a:lnTo>
                  <a:lnTo>
                    <a:pt x="0" y="368426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64080" y="2272283"/>
              <a:ext cx="97790" cy="109855"/>
            </a:xfrm>
            <a:custGeom>
              <a:avLst/>
              <a:gdLst/>
              <a:ahLst/>
              <a:cxnLst/>
              <a:rect l="l" t="t" r="r" b="b"/>
              <a:pathLst>
                <a:path w="97789" h="109855">
                  <a:moveTo>
                    <a:pt x="49275" y="0"/>
                  </a:moveTo>
                  <a:lnTo>
                    <a:pt x="51561" y="4445"/>
                  </a:lnTo>
                  <a:lnTo>
                    <a:pt x="53847" y="8890"/>
                  </a:lnTo>
                  <a:lnTo>
                    <a:pt x="56006" y="13335"/>
                  </a:lnTo>
                  <a:lnTo>
                    <a:pt x="56006" y="15494"/>
                  </a:lnTo>
                  <a:lnTo>
                    <a:pt x="58292" y="16637"/>
                  </a:lnTo>
                  <a:lnTo>
                    <a:pt x="60578" y="16637"/>
                  </a:lnTo>
                  <a:lnTo>
                    <a:pt x="62737" y="16637"/>
                  </a:lnTo>
                  <a:lnTo>
                    <a:pt x="65023" y="15494"/>
                  </a:lnTo>
                  <a:lnTo>
                    <a:pt x="67309" y="14350"/>
                  </a:lnTo>
                  <a:lnTo>
                    <a:pt x="66166" y="21082"/>
                  </a:lnTo>
                  <a:lnTo>
                    <a:pt x="63880" y="27686"/>
                  </a:lnTo>
                  <a:lnTo>
                    <a:pt x="62737" y="35433"/>
                  </a:lnTo>
                  <a:lnTo>
                    <a:pt x="62737" y="37719"/>
                  </a:lnTo>
                  <a:lnTo>
                    <a:pt x="61721" y="39878"/>
                  </a:lnTo>
                  <a:lnTo>
                    <a:pt x="62737" y="41021"/>
                  </a:lnTo>
                  <a:lnTo>
                    <a:pt x="63880" y="43180"/>
                  </a:lnTo>
                  <a:lnTo>
                    <a:pt x="66166" y="43180"/>
                  </a:lnTo>
                  <a:lnTo>
                    <a:pt x="68325" y="42164"/>
                  </a:lnTo>
                  <a:lnTo>
                    <a:pt x="71754" y="38735"/>
                  </a:lnTo>
                  <a:lnTo>
                    <a:pt x="75056" y="34417"/>
                  </a:lnTo>
                  <a:lnTo>
                    <a:pt x="78485" y="29972"/>
                  </a:lnTo>
                  <a:lnTo>
                    <a:pt x="79628" y="30988"/>
                  </a:lnTo>
                  <a:lnTo>
                    <a:pt x="79628" y="32131"/>
                  </a:lnTo>
                  <a:lnTo>
                    <a:pt x="79628" y="33274"/>
                  </a:lnTo>
                  <a:lnTo>
                    <a:pt x="79628" y="34417"/>
                  </a:lnTo>
                  <a:lnTo>
                    <a:pt x="80771" y="36576"/>
                  </a:lnTo>
                  <a:lnTo>
                    <a:pt x="82930" y="36576"/>
                  </a:lnTo>
                  <a:lnTo>
                    <a:pt x="87502" y="36576"/>
                  </a:lnTo>
                  <a:lnTo>
                    <a:pt x="91947" y="35433"/>
                  </a:lnTo>
                  <a:lnTo>
                    <a:pt x="96392" y="34417"/>
                  </a:lnTo>
                  <a:lnTo>
                    <a:pt x="95249" y="38735"/>
                  </a:lnTo>
                  <a:lnTo>
                    <a:pt x="94233" y="43180"/>
                  </a:lnTo>
                  <a:lnTo>
                    <a:pt x="93090" y="47625"/>
                  </a:lnTo>
                  <a:lnTo>
                    <a:pt x="93090" y="48768"/>
                  </a:lnTo>
                  <a:lnTo>
                    <a:pt x="91947" y="49911"/>
                  </a:lnTo>
                  <a:lnTo>
                    <a:pt x="93090" y="50927"/>
                  </a:lnTo>
                  <a:lnTo>
                    <a:pt x="94233" y="53213"/>
                  </a:lnTo>
                  <a:lnTo>
                    <a:pt x="96392" y="53213"/>
                  </a:lnTo>
                  <a:lnTo>
                    <a:pt x="97535" y="54356"/>
                  </a:lnTo>
                  <a:lnTo>
                    <a:pt x="92309" y="58489"/>
                  </a:lnTo>
                  <a:lnTo>
                    <a:pt x="86867" y="62753"/>
                  </a:lnTo>
                  <a:lnTo>
                    <a:pt x="81426" y="67232"/>
                  </a:lnTo>
                  <a:lnTo>
                    <a:pt x="76199" y="72009"/>
                  </a:lnTo>
                  <a:lnTo>
                    <a:pt x="75056" y="73152"/>
                  </a:lnTo>
                  <a:lnTo>
                    <a:pt x="74040" y="73152"/>
                  </a:lnTo>
                  <a:lnTo>
                    <a:pt x="72897" y="75311"/>
                  </a:lnTo>
                  <a:lnTo>
                    <a:pt x="72897" y="77597"/>
                  </a:lnTo>
                  <a:lnTo>
                    <a:pt x="74040" y="79756"/>
                  </a:lnTo>
                  <a:lnTo>
                    <a:pt x="75056" y="83185"/>
                  </a:lnTo>
                  <a:lnTo>
                    <a:pt x="67309" y="82042"/>
                  </a:lnTo>
                  <a:lnTo>
                    <a:pt x="59435" y="80899"/>
                  </a:lnTo>
                  <a:lnTo>
                    <a:pt x="52704" y="80899"/>
                  </a:lnTo>
                  <a:lnTo>
                    <a:pt x="51561" y="79756"/>
                  </a:lnTo>
                  <a:lnTo>
                    <a:pt x="50418" y="79756"/>
                  </a:lnTo>
                  <a:lnTo>
                    <a:pt x="51079" y="97083"/>
                  </a:lnTo>
                  <a:lnTo>
                    <a:pt x="51419" y="105981"/>
                  </a:lnTo>
                  <a:lnTo>
                    <a:pt x="51544" y="109259"/>
                  </a:lnTo>
                  <a:lnTo>
                    <a:pt x="51561" y="109728"/>
                  </a:lnTo>
                  <a:lnTo>
                    <a:pt x="47116" y="109728"/>
                  </a:lnTo>
                  <a:lnTo>
                    <a:pt x="47777" y="93061"/>
                  </a:lnTo>
                  <a:lnTo>
                    <a:pt x="48117" y="84502"/>
                  </a:lnTo>
                  <a:lnTo>
                    <a:pt x="48242" y="81349"/>
                  </a:lnTo>
                  <a:lnTo>
                    <a:pt x="48259" y="80899"/>
                  </a:lnTo>
                  <a:lnTo>
                    <a:pt x="48259" y="79756"/>
                  </a:lnTo>
                  <a:lnTo>
                    <a:pt x="47116" y="79756"/>
                  </a:lnTo>
                  <a:lnTo>
                    <a:pt x="39242" y="80899"/>
                  </a:lnTo>
                  <a:lnTo>
                    <a:pt x="30225" y="82042"/>
                  </a:lnTo>
                  <a:lnTo>
                    <a:pt x="23494" y="83185"/>
                  </a:lnTo>
                  <a:lnTo>
                    <a:pt x="23494" y="82042"/>
                  </a:lnTo>
                  <a:lnTo>
                    <a:pt x="23494" y="80899"/>
                  </a:lnTo>
                  <a:lnTo>
                    <a:pt x="23494" y="79756"/>
                  </a:lnTo>
                  <a:lnTo>
                    <a:pt x="24637" y="77597"/>
                  </a:lnTo>
                  <a:lnTo>
                    <a:pt x="24637" y="75311"/>
                  </a:lnTo>
                  <a:lnTo>
                    <a:pt x="23494" y="73152"/>
                  </a:lnTo>
                  <a:lnTo>
                    <a:pt x="17662" y="68357"/>
                  </a:lnTo>
                  <a:lnTo>
                    <a:pt x="11795" y="63754"/>
                  </a:lnTo>
                  <a:lnTo>
                    <a:pt x="5903" y="59150"/>
                  </a:lnTo>
                  <a:lnTo>
                    <a:pt x="0" y="54356"/>
                  </a:lnTo>
                  <a:lnTo>
                    <a:pt x="0" y="53213"/>
                  </a:lnTo>
                  <a:lnTo>
                    <a:pt x="1142" y="53213"/>
                  </a:lnTo>
                  <a:lnTo>
                    <a:pt x="3301" y="52069"/>
                  </a:lnTo>
                  <a:lnTo>
                    <a:pt x="4444" y="50927"/>
                  </a:lnTo>
                  <a:lnTo>
                    <a:pt x="4444" y="49911"/>
                  </a:lnTo>
                  <a:lnTo>
                    <a:pt x="4444" y="44323"/>
                  </a:lnTo>
                  <a:lnTo>
                    <a:pt x="2285" y="38735"/>
                  </a:lnTo>
                  <a:lnTo>
                    <a:pt x="1142" y="34417"/>
                  </a:lnTo>
                  <a:lnTo>
                    <a:pt x="4444" y="35433"/>
                  </a:lnTo>
                  <a:lnTo>
                    <a:pt x="7873" y="35433"/>
                  </a:lnTo>
                  <a:lnTo>
                    <a:pt x="11175" y="36576"/>
                  </a:lnTo>
                  <a:lnTo>
                    <a:pt x="13461" y="36576"/>
                  </a:lnTo>
                  <a:lnTo>
                    <a:pt x="14604" y="36576"/>
                  </a:lnTo>
                  <a:lnTo>
                    <a:pt x="16763" y="35433"/>
                  </a:lnTo>
                  <a:lnTo>
                    <a:pt x="17906" y="34417"/>
                  </a:lnTo>
                  <a:lnTo>
                    <a:pt x="17906" y="32131"/>
                  </a:lnTo>
                  <a:lnTo>
                    <a:pt x="19049" y="29972"/>
                  </a:lnTo>
                  <a:lnTo>
                    <a:pt x="21335" y="33274"/>
                  </a:lnTo>
                  <a:lnTo>
                    <a:pt x="24637" y="36576"/>
                  </a:lnTo>
                  <a:lnTo>
                    <a:pt x="26923" y="39878"/>
                  </a:lnTo>
                  <a:lnTo>
                    <a:pt x="28066" y="41021"/>
                  </a:lnTo>
                  <a:lnTo>
                    <a:pt x="30225" y="43180"/>
                  </a:lnTo>
                  <a:lnTo>
                    <a:pt x="31368" y="43180"/>
                  </a:lnTo>
                  <a:lnTo>
                    <a:pt x="33654" y="43180"/>
                  </a:lnTo>
                  <a:lnTo>
                    <a:pt x="34797" y="41021"/>
                  </a:lnTo>
                  <a:lnTo>
                    <a:pt x="34797" y="38735"/>
                  </a:lnTo>
                  <a:lnTo>
                    <a:pt x="33654" y="30988"/>
                  </a:lnTo>
                  <a:lnTo>
                    <a:pt x="32511" y="22225"/>
                  </a:lnTo>
                  <a:lnTo>
                    <a:pt x="30225" y="14350"/>
                  </a:lnTo>
                  <a:lnTo>
                    <a:pt x="31368" y="14350"/>
                  </a:lnTo>
                  <a:lnTo>
                    <a:pt x="33654" y="15494"/>
                  </a:lnTo>
                  <a:lnTo>
                    <a:pt x="34797" y="15494"/>
                  </a:lnTo>
                  <a:lnTo>
                    <a:pt x="35813" y="17780"/>
                  </a:lnTo>
                  <a:lnTo>
                    <a:pt x="39242" y="17780"/>
                  </a:lnTo>
                  <a:lnTo>
                    <a:pt x="40385" y="15494"/>
                  </a:lnTo>
                  <a:lnTo>
                    <a:pt x="43687" y="11049"/>
                  </a:lnTo>
                  <a:lnTo>
                    <a:pt x="45973" y="6604"/>
                  </a:lnTo>
                  <a:lnTo>
                    <a:pt x="48259" y="1143"/>
                  </a:lnTo>
                  <a:lnTo>
                    <a:pt x="49275" y="0"/>
                  </a:lnTo>
                  <a:close/>
                </a:path>
                <a:path w="97789" h="109855">
                  <a:moveTo>
                    <a:pt x="49275" y="0"/>
                  </a:move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018154" y="1950592"/>
            <a:ext cx="755650" cy="741045"/>
            <a:chOff x="3018154" y="1950592"/>
            <a:chExt cx="755650" cy="741045"/>
          </a:xfrm>
        </p:grpSpPr>
        <p:sp>
          <p:nvSpPr>
            <p:cNvPr id="12" name="object 12"/>
            <p:cNvSpPr/>
            <p:nvPr/>
          </p:nvSpPr>
          <p:spPr>
            <a:xfrm>
              <a:off x="3400043" y="1954656"/>
              <a:ext cx="367030" cy="580390"/>
            </a:xfrm>
            <a:custGeom>
              <a:avLst/>
              <a:gdLst/>
              <a:ahLst/>
              <a:cxnLst/>
              <a:rect l="l" t="t" r="r" b="b"/>
              <a:pathLst>
                <a:path w="367029" h="580389">
                  <a:moveTo>
                    <a:pt x="0" y="0"/>
                  </a:moveTo>
                  <a:lnTo>
                    <a:pt x="0" y="62484"/>
                  </a:lnTo>
                  <a:lnTo>
                    <a:pt x="47033" y="66135"/>
                  </a:lnTo>
                  <a:lnTo>
                    <a:pt x="92709" y="76930"/>
                  </a:lnTo>
                  <a:lnTo>
                    <a:pt x="136195" y="94630"/>
                  </a:lnTo>
                  <a:lnTo>
                    <a:pt x="176657" y="118998"/>
                  </a:lnTo>
                  <a:lnTo>
                    <a:pt x="214625" y="150898"/>
                  </a:lnTo>
                  <a:lnTo>
                    <a:pt x="246138" y="187491"/>
                  </a:lnTo>
                  <a:lnTo>
                    <a:pt x="271047" y="227900"/>
                  </a:lnTo>
                  <a:lnTo>
                    <a:pt x="289205" y="271248"/>
                  </a:lnTo>
                  <a:lnTo>
                    <a:pt x="300466" y="316658"/>
                  </a:lnTo>
                  <a:lnTo>
                    <a:pt x="304682" y="363253"/>
                  </a:lnTo>
                  <a:lnTo>
                    <a:pt x="301706" y="410156"/>
                  </a:lnTo>
                  <a:lnTo>
                    <a:pt x="291391" y="456489"/>
                  </a:lnTo>
                  <a:lnTo>
                    <a:pt x="273591" y="501377"/>
                  </a:lnTo>
                  <a:lnTo>
                    <a:pt x="248158" y="543941"/>
                  </a:lnTo>
                  <a:lnTo>
                    <a:pt x="298958" y="580136"/>
                  </a:lnTo>
                  <a:lnTo>
                    <a:pt x="323057" y="541417"/>
                  </a:lnTo>
                  <a:lnTo>
                    <a:pt x="342066" y="500266"/>
                  </a:lnTo>
                  <a:lnTo>
                    <a:pt x="355833" y="457176"/>
                  </a:lnTo>
                  <a:lnTo>
                    <a:pt x="364205" y="412642"/>
                  </a:lnTo>
                  <a:lnTo>
                    <a:pt x="367030" y="367157"/>
                  </a:lnTo>
                  <a:lnTo>
                    <a:pt x="364170" y="321117"/>
                  </a:lnTo>
                  <a:lnTo>
                    <a:pt x="355819" y="276780"/>
                  </a:lnTo>
                  <a:lnTo>
                    <a:pt x="342323" y="234490"/>
                  </a:lnTo>
                  <a:lnTo>
                    <a:pt x="324024" y="194591"/>
                  </a:lnTo>
                  <a:lnTo>
                    <a:pt x="301266" y="157428"/>
                  </a:lnTo>
                  <a:lnTo>
                    <a:pt x="274395" y="123346"/>
                  </a:lnTo>
                  <a:lnTo>
                    <a:pt x="243753" y="92690"/>
                  </a:lnTo>
                  <a:lnTo>
                    <a:pt x="209686" y="65805"/>
                  </a:lnTo>
                  <a:lnTo>
                    <a:pt x="172536" y="43034"/>
                  </a:lnTo>
                  <a:lnTo>
                    <a:pt x="132649" y="24724"/>
                  </a:lnTo>
                  <a:lnTo>
                    <a:pt x="90368" y="11218"/>
                  </a:lnTo>
                  <a:lnTo>
                    <a:pt x="46036" y="2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22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99662" y="2007996"/>
              <a:ext cx="271145" cy="218440"/>
            </a:xfrm>
            <a:custGeom>
              <a:avLst/>
              <a:gdLst/>
              <a:ahLst/>
              <a:cxnLst/>
              <a:rect l="l" t="t" r="r" b="b"/>
              <a:pathLst>
                <a:path w="271145" h="218439">
                  <a:moveTo>
                    <a:pt x="0" y="0"/>
                  </a:moveTo>
                  <a:lnTo>
                    <a:pt x="0" y="120523"/>
                  </a:lnTo>
                  <a:lnTo>
                    <a:pt x="50121" y="127317"/>
                  </a:lnTo>
                  <a:lnTo>
                    <a:pt x="95885" y="146780"/>
                  </a:lnTo>
                  <a:lnTo>
                    <a:pt x="134981" y="177530"/>
                  </a:lnTo>
                  <a:lnTo>
                    <a:pt x="165100" y="218186"/>
                  </a:lnTo>
                  <a:lnTo>
                    <a:pt x="270637" y="160147"/>
                  </a:lnTo>
                  <a:lnTo>
                    <a:pt x="244482" y="120164"/>
                  </a:lnTo>
                  <a:lnTo>
                    <a:pt x="212973" y="85188"/>
                  </a:lnTo>
                  <a:lnTo>
                    <a:pt x="176821" y="55634"/>
                  </a:lnTo>
                  <a:lnTo>
                    <a:pt x="136736" y="31920"/>
                  </a:lnTo>
                  <a:lnTo>
                    <a:pt x="93431" y="14465"/>
                  </a:lnTo>
                  <a:lnTo>
                    <a:pt x="47615" y="36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8D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21329" y="1953767"/>
              <a:ext cx="749300" cy="734695"/>
            </a:xfrm>
            <a:custGeom>
              <a:avLst/>
              <a:gdLst/>
              <a:ahLst/>
              <a:cxnLst/>
              <a:rect l="l" t="t" r="r" b="b"/>
              <a:pathLst>
                <a:path w="749300" h="734694">
                  <a:moveTo>
                    <a:pt x="0" y="367284"/>
                  </a:moveTo>
                  <a:lnTo>
                    <a:pt x="2917" y="321217"/>
                  </a:lnTo>
                  <a:lnTo>
                    <a:pt x="11435" y="276857"/>
                  </a:lnTo>
                  <a:lnTo>
                    <a:pt x="25204" y="234548"/>
                  </a:lnTo>
                  <a:lnTo>
                    <a:pt x="43873" y="194633"/>
                  </a:lnTo>
                  <a:lnTo>
                    <a:pt x="67091" y="157458"/>
                  </a:lnTo>
                  <a:lnTo>
                    <a:pt x="94507" y="123366"/>
                  </a:lnTo>
                  <a:lnTo>
                    <a:pt x="125771" y="92703"/>
                  </a:lnTo>
                  <a:lnTo>
                    <a:pt x="160532" y="65812"/>
                  </a:lnTo>
                  <a:lnTo>
                    <a:pt x="198440" y="43038"/>
                  </a:lnTo>
                  <a:lnTo>
                    <a:pt x="239143" y="24725"/>
                  </a:lnTo>
                  <a:lnTo>
                    <a:pt x="282292" y="11218"/>
                  </a:lnTo>
                  <a:lnTo>
                    <a:pt x="327535" y="2862"/>
                  </a:lnTo>
                  <a:lnTo>
                    <a:pt x="374523" y="0"/>
                  </a:lnTo>
                  <a:lnTo>
                    <a:pt x="421510" y="2862"/>
                  </a:lnTo>
                  <a:lnTo>
                    <a:pt x="466753" y="11218"/>
                  </a:lnTo>
                  <a:lnTo>
                    <a:pt x="509902" y="24725"/>
                  </a:lnTo>
                  <a:lnTo>
                    <a:pt x="550605" y="43038"/>
                  </a:lnTo>
                  <a:lnTo>
                    <a:pt x="588513" y="65812"/>
                  </a:lnTo>
                  <a:lnTo>
                    <a:pt x="623274" y="92703"/>
                  </a:lnTo>
                  <a:lnTo>
                    <a:pt x="654538" y="123366"/>
                  </a:lnTo>
                  <a:lnTo>
                    <a:pt x="681954" y="157458"/>
                  </a:lnTo>
                  <a:lnTo>
                    <a:pt x="705172" y="194633"/>
                  </a:lnTo>
                  <a:lnTo>
                    <a:pt x="723841" y="234548"/>
                  </a:lnTo>
                  <a:lnTo>
                    <a:pt x="737610" y="276857"/>
                  </a:lnTo>
                  <a:lnTo>
                    <a:pt x="746128" y="321217"/>
                  </a:lnTo>
                  <a:lnTo>
                    <a:pt x="749046" y="367284"/>
                  </a:lnTo>
                  <a:lnTo>
                    <a:pt x="746128" y="413350"/>
                  </a:lnTo>
                  <a:lnTo>
                    <a:pt x="737610" y="457710"/>
                  </a:lnTo>
                  <a:lnTo>
                    <a:pt x="723841" y="500019"/>
                  </a:lnTo>
                  <a:lnTo>
                    <a:pt x="705172" y="539934"/>
                  </a:lnTo>
                  <a:lnTo>
                    <a:pt x="681954" y="577109"/>
                  </a:lnTo>
                  <a:lnTo>
                    <a:pt x="654538" y="611201"/>
                  </a:lnTo>
                  <a:lnTo>
                    <a:pt x="623274" y="641864"/>
                  </a:lnTo>
                  <a:lnTo>
                    <a:pt x="588513" y="668755"/>
                  </a:lnTo>
                  <a:lnTo>
                    <a:pt x="550605" y="691529"/>
                  </a:lnTo>
                  <a:lnTo>
                    <a:pt x="509902" y="709842"/>
                  </a:lnTo>
                  <a:lnTo>
                    <a:pt x="466753" y="723349"/>
                  </a:lnTo>
                  <a:lnTo>
                    <a:pt x="421510" y="731705"/>
                  </a:lnTo>
                  <a:lnTo>
                    <a:pt x="374523" y="734568"/>
                  </a:lnTo>
                  <a:lnTo>
                    <a:pt x="327535" y="731705"/>
                  </a:lnTo>
                  <a:lnTo>
                    <a:pt x="282292" y="723349"/>
                  </a:lnTo>
                  <a:lnTo>
                    <a:pt x="239143" y="709842"/>
                  </a:lnTo>
                  <a:lnTo>
                    <a:pt x="198440" y="691529"/>
                  </a:lnTo>
                  <a:lnTo>
                    <a:pt x="160532" y="668755"/>
                  </a:lnTo>
                  <a:lnTo>
                    <a:pt x="125771" y="641864"/>
                  </a:lnTo>
                  <a:lnTo>
                    <a:pt x="94507" y="611201"/>
                  </a:lnTo>
                  <a:lnTo>
                    <a:pt x="67091" y="577109"/>
                  </a:lnTo>
                  <a:lnTo>
                    <a:pt x="43873" y="539934"/>
                  </a:lnTo>
                  <a:lnTo>
                    <a:pt x="25204" y="500019"/>
                  </a:lnTo>
                  <a:lnTo>
                    <a:pt x="11435" y="457710"/>
                  </a:lnTo>
                  <a:lnTo>
                    <a:pt x="2917" y="413350"/>
                  </a:lnTo>
                  <a:lnTo>
                    <a:pt x="0" y="367284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90721" y="2054351"/>
              <a:ext cx="97790" cy="109855"/>
            </a:xfrm>
            <a:custGeom>
              <a:avLst/>
              <a:gdLst/>
              <a:ahLst/>
              <a:cxnLst/>
              <a:rect l="l" t="t" r="r" b="b"/>
              <a:pathLst>
                <a:path w="97789" h="109855">
                  <a:moveTo>
                    <a:pt x="49275" y="0"/>
                  </a:moveTo>
                  <a:lnTo>
                    <a:pt x="51561" y="4445"/>
                  </a:lnTo>
                  <a:lnTo>
                    <a:pt x="53847" y="8890"/>
                  </a:lnTo>
                  <a:lnTo>
                    <a:pt x="56006" y="13335"/>
                  </a:lnTo>
                  <a:lnTo>
                    <a:pt x="56006" y="15494"/>
                  </a:lnTo>
                  <a:lnTo>
                    <a:pt x="58292" y="16637"/>
                  </a:lnTo>
                  <a:lnTo>
                    <a:pt x="60578" y="16637"/>
                  </a:lnTo>
                  <a:lnTo>
                    <a:pt x="62737" y="16637"/>
                  </a:lnTo>
                  <a:lnTo>
                    <a:pt x="65023" y="15494"/>
                  </a:lnTo>
                  <a:lnTo>
                    <a:pt x="67309" y="14350"/>
                  </a:lnTo>
                  <a:lnTo>
                    <a:pt x="66166" y="21082"/>
                  </a:lnTo>
                  <a:lnTo>
                    <a:pt x="63880" y="27686"/>
                  </a:lnTo>
                  <a:lnTo>
                    <a:pt x="62737" y="35433"/>
                  </a:lnTo>
                  <a:lnTo>
                    <a:pt x="62737" y="37719"/>
                  </a:lnTo>
                  <a:lnTo>
                    <a:pt x="61721" y="39878"/>
                  </a:lnTo>
                  <a:lnTo>
                    <a:pt x="62737" y="41021"/>
                  </a:lnTo>
                  <a:lnTo>
                    <a:pt x="63880" y="43180"/>
                  </a:lnTo>
                  <a:lnTo>
                    <a:pt x="66166" y="43180"/>
                  </a:lnTo>
                  <a:lnTo>
                    <a:pt x="68325" y="42164"/>
                  </a:lnTo>
                  <a:lnTo>
                    <a:pt x="71754" y="38735"/>
                  </a:lnTo>
                  <a:lnTo>
                    <a:pt x="75056" y="34417"/>
                  </a:lnTo>
                  <a:lnTo>
                    <a:pt x="78485" y="29972"/>
                  </a:lnTo>
                  <a:lnTo>
                    <a:pt x="79628" y="30988"/>
                  </a:lnTo>
                  <a:lnTo>
                    <a:pt x="79628" y="32131"/>
                  </a:lnTo>
                  <a:lnTo>
                    <a:pt x="79628" y="33274"/>
                  </a:lnTo>
                  <a:lnTo>
                    <a:pt x="79628" y="34417"/>
                  </a:lnTo>
                  <a:lnTo>
                    <a:pt x="80771" y="36576"/>
                  </a:lnTo>
                  <a:lnTo>
                    <a:pt x="82930" y="36576"/>
                  </a:lnTo>
                  <a:lnTo>
                    <a:pt x="87502" y="36576"/>
                  </a:lnTo>
                  <a:lnTo>
                    <a:pt x="91947" y="35433"/>
                  </a:lnTo>
                  <a:lnTo>
                    <a:pt x="96392" y="34417"/>
                  </a:lnTo>
                  <a:lnTo>
                    <a:pt x="95249" y="38735"/>
                  </a:lnTo>
                  <a:lnTo>
                    <a:pt x="94233" y="43180"/>
                  </a:lnTo>
                  <a:lnTo>
                    <a:pt x="93090" y="47625"/>
                  </a:lnTo>
                  <a:lnTo>
                    <a:pt x="93090" y="48768"/>
                  </a:lnTo>
                  <a:lnTo>
                    <a:pt x="91947" y="49911"/>
                  </a:lnTo>
                  <a:lnTo>
                    <a:pt x="93090" y="50927"/>
                  </a:lnTo>
                  <a:lnTo>
                    <a:pt x="94233" y="53213"/>
                  </a:lnTo>
                  <a:lnTo>
                    <a:pt x="96392" y="53213"/>
                  </a:lnTo>
                  <a:lnTo>
                    <a:pt x="97535" y="54356"/>
                  </a:lnTo>
                  <a:lnTo>
                    <a:pt x="92309" y="58489"/>
                  </a:lnTo>
                  <a:lnTo>
                    <a:pt x="86867" y="62753"/>
                  </a:lnTo>
                  <a:lnTo>
                    <a:pt x="81426" y="67232"/>
                  </a:lnTo>
                  <a:lnTo>
                    <a:pt x="76199" y="72009"/>
                  </a:lnTo>
                  <a:lnTo>
                    <a:pt x="75056" y="73152"/>
                  </a:lnTo>
                  <a:lnTo>
                    <a:pt x="74040" y="73152"/>
                  </a:lnTo>
                  <a:lnTo>
                    <a:pt x="72897" y="75311"/>
                  </a:lnTo>
                  <a:lnTo>
                    <a:pt x="72897" y="77597"/>
                  </a:lnTo>
                  <a:lnTo>
                    <a:pt x="74040" y="79756"/>
                  </a:lnTo>
                  <a:lnTo>
                    <a:pt x="75056" y="83185"/>
                  </a:lnTo>
                  <a:lnTo>
                    <a:pt x="67309" y="82042"/>
                  </a:lnTo>
                  <a:lnTo>
                    <a:pt x="59435" y="80899"/>
                  </a:lnTo>
                  <a:lnTo>
                    <a:pt x="52704" y="80899"/>
                  </a:lnTo>
                  <a:lnTo>
                    <a:pt x="51561" y="79756"/>
                  </a:lnTo>
                  <a:lnTo>
                    <a:pt x="50418" y="79756"/>
                  </a:lnTo>
                  <a:lnTo>
                    <a:pt x="51079" y="97083"/>
                  </a:lnTo>
                  <a:lnTo>
                    <a:pt x="51419" y="105981"/>
                  </a:lnTo>
                  <a:lnTo>
                    <a:pt x="51544" y="109259"/>
                  </a:lnTo>
                  <a:lnTo>
                    <a:pt x="51561" y="109728"/>
                  </a:lnTo>
                  <a:lnTo>
                    <a:pt x="47116" y="109728"/>
                  </a:lnTo>
                  <a:lnTo>
                    <a:pt x="47777" y="93061"/>
                  </a:lnTo>
                  <a:lnTo>
                    <a:pt x="48117" y="84502"/>
                  </a:lnTo>
                  <a:lnTo>
                    <a:pt x="48242" y="81349"/>
                  </a:lnTo>
                  <a:lnTo>
                    <a:pt x="48259" y="80899"/>
                  </a:lnTo>
                  <a:lnTo>
                    <a:pt x="48259" y="79756"/>
                  </a:lnTo>
                  <a:lnTo>
                    <a:pt x="47116" y="79756"/>
                  </a:lnTo>
                  <a:lnTo>
                    <a:pt x="39242" y="80899"/>
                  </a:lnTo>
                  <a:lnTo>
                    <a:pt x="30225" y="82042"/>
                  </a:lnTo>
                  <a:lnTo>
                    <a:pt x="23494" y="83185"/>
                  </a:lnTo>
                  <a:lnTo>
                    <a:pt x="23494" y="82042"/>
                  </a:lnTo>
                  <a:lnTo>
                    <a:pt x="23494" y="80899"/>
                  </a:lnTo>
                  <a:lnTo>
                    <a:pt x="23494" y="79756"/>
                  </a:lnTo>
                  <a:lnTo>
                    <a:pt x="24637" y="77597"/>
                  </a:lnTo>
                  <a:lnTo>
                    <a:pt x="24637" y="75311"/>
                  </a:lnTo>
                  <a:lnTo>
                    <a:pt x="23494" y="73152"/>
                  </a:lnTo>
                  <a:lnTo>
                    <a:pt x="17662" y="68357"/>
                  </a:lnTo>
                  <a:lnTo>
                    <a:pt x="11795" y="63754"/>
                  </a:lnTo>
                  <a:lnTo>
                    <a:pt x="5903" y="59150"/>
                  </a:lnTo>
                  <a:lnTo>
                    <a:pt x="0" y="54356"/>
                  </a:lnTo>
                  <a:lnTo>
                    <a:pt x="0" y="53213"/>
                  </a:lnTo>
                  <a:lnTo>
                    <a:pt x="1142" y="53213"/>
                  </a:lnTo>
                  <a:lnTo>
                    <a:pt x="3301" y="52069"/>
                  </a:lnTo>
                  <a:lnTo>
                    <a:pt x="4444" y="50927"/>
                  </a:lnTo>
                  <a:lnTo>
                    <a:pt x="4444" y="49911"/>
                  </a:lnTo>
                  <a:lnTo>
                    <a:pt x="4444" y="44323"/>
                  </a:lnTo>
                  <a:lnTo>
                    <a:pt x="2285" y="38735"/>
                  </a:lnTo>
                  <a:lnTo>
                    <a:pt x="1142" y="34417"/>
                  </a:lnTo>
                  <a:lnTo>
                    <a:pt x="4444" y="35433"/>
                  </a:lnTo>
                  <a:lnTo>
                    <a:pt x="7873" y="35433"/>
                  </a:lnTo>
                  <a:lnTo>
                    <a:pt x="11175" y="36576"/>
                  </a:lnTo>
                  <a:lnTo>
                    <a:pt x="13461" y="36576"/>
                  </a:lnTo>
                  <a:lnTo>
                    <a:pt x="14604" y="36576"/>
                  </a:lnTo>
                  <a:lnTo>
                    <a:pt x="16763" y="35433"/>
                  </a:lnTo>
                  <a:lnTo>
                    <a:pt x="17906" y="34417"/>
                  </a:lnTo>
                  <a:lnTo>
                    <a:pt x="17906" y="32131"/>
                  </a:lnTo>
                  <a:lnTo>
                    <a:pt x="19049" y="29972"/>
                  </a:lnTo>
                  <a:lnTo>
                    <a:pt x="21335" y="33274"/>
                  </a:lnTo>
                  <a:lnTo>
                    <a:pt x="24637" y="36576"/>
                  </a:lnTo>
                  <a:lnTo>
                    <a:pt x="26923" y="39878"/>
                  </a:lnTo>
                  <a:lnTo>
                    <a:pt x="28066" y="41021"/>
                  </a:lnTo>
                  <a:lnTo>
                    <a:pt x="30225" y="43180"/>
                  </a:lnTo>
                  <a:lnTo>
                    <a:pt x="31368" y="43180"/>
                  </a:lnTo>
                  <a:lnTo>
                    <a:pt x="33654" y="43180"/>
                  </a:lnTo>
                  <a:lnTo>
                    <a:pt x="34797" y="41021"/>
                  </a:lnTo>
                  <a:lnTo>
                    <a:pt x="34797" y="38735"/>
                  </a:lnTo>
                  <a:lnTo>
                    <a:pt x="33654" y="30988"/>
                  </a:lnTo>
                  <a:lnTo>
                    <a:pt x="32511" y="22225"/>
                  </a:lnTo>
                  <a:lnTo>
                    <a:pt x="30225" y="14350"/>
                  </a:lnTo>
                  <a:lnTo>
                    <a:pt x="31368" y="14350"/>
                  </a:lnTo>
                  <a:lnTo>
                    <a:pt x="33654" y="15494"/>
                  </a:lnTo>
                  <a:lnTo>
                    <a:pt x="34797" y="15494"/>
                  </a:lnTo>
                  <a:lnTo>
                    <a:pt x="35813" y="17780"/>
                  </a:lnTo>
                  <a:lnTo>
                    <a:pt x="39242" y="17780"/>
                  </a:lnTo>
                  <a:lnTo>
                    <a:pt x="40385" y="15494"/>
                  </a:lnTo>
                  <a:lnTo>
                    <a:pt x="43687" y="11049"/>
                  </a:lnTo>
                  <a:lnTo>
                    <a:pt x="45973" y="6604"/>
                  </a:lnTo>
                  <a:lnTo>
                    <a:pt x="48259" y="1143"/>
                  </a:lnTo>
                  <a:lnTo>
                    <a:pt x="49275" y="0"/>
                  </a:lnTo>
                  <a:close/>
                </a:path>
                <a:path w="97789" h="109855">
                  <a:moveTo>
                    <a:pt x="49275" y="0"/>
                  </a:move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583308" y="3491357"/>
            <a:ext cx="756285" cy="741045"/>
            <a:chOff x="1583308" y="3491357"/>
            <a:chExt cx="756285" cy="741045"/>
          </a:xfrm>
        </p:grpSpPr>
        <p:sp>
          <p:nvSpPr>
            <p:cNvPr id="17" name="object 17"/>
            <p:cNvSpPr/>
            <p:nvPr/>
          </p:nvSpPr>
          <p:spPr>
            <a:xfrm>
              <a:off x="1965705" y="3496056"/>
              <a:ext cx="367030" cy="390525"/>
            </a:xfrm>
            <a:custGeom>
              <a:avLst/>
              <a:gdLst/>
              <a:ahLst/>
              <a:cxnLst/>
              <a:rect l="l" t="t" r="r" b="b"/>
              <a:pathLst>
                <a:path w="367030" h="390525">
                  <a:moveTo>
                    <a:pt x="0" y="0"/>
                  </a:moveTo>
                  <a:lnTo>
                    <a:pt x="0" y="62357"/>
                  </a:lnTo>
                  <a:lnTo>
                    <a:pt x="6350" y="62357"/>
                  </a:lnTo>
                  <a:lnTo>
                    <a:pt x="19050" y="62992"/>
                  </a:lnTo>
                  <a:lnTo>
                    <a:pt x="68143" y="70070"/>
                  </a:lnTo>
                  <a:lnTo>
                    <a:pt x="114220" y="84536"/>
                  </a:lnTo>
                  <a:lnTo>
                    <a:pt x="156696" y="105723"/>
                  </a:lnTo>
                  <a:lnTo>
                    <a:pt x="194986" y="132963"/>
                  </a:lnTo>
                  <a:lnTo>
                    <a:pt x="228504" y="165592"/>
                  </a:lnTo>
                  <a:lnTo>
                    <a:pt x="256665" y="202940"/>
                  </a:lnTo>
                  <a:lnTo>
                    <a:pt x="278885" y="244343"/>
                  </a:lnTo>
                  <a:lnTo>
                    <a:pt x="294577" y="289133"/>
                  </a:lnTo>
                  <a:lnTo>
                    <a:pt x="303156" y="336643"/>
                  </a:lnTo>
                  <a:lnTo>
                    <a:pt x="304038" y="386207"/>
                  </a:lnTo>
                  <a:lnTo>
                    <a:pt x="366395" y="390131"/>
                  </a:lnTo>
                  <a:lnTo>
                    <a:pt x="366903" y="382460"/>
                  </a:lnTo>
                  <a:lnTo>
                    <a:pt x="367030" y="367030"/>
                  </a:lnTo>
                  <a:lnTo>
                    <a:pt x="364170" y="320993"/>
                  </a:lnTo>
                  <a:lnTo>
                    <a:pt x="355819" y="276661"/>
                  </a:lnTo>
                  <a:lnTo>
                    <a:pt x="342323" y="234380"/>
                  </a:lnTo>
                  <a:lnTo>
                    <a:pt x="324024" y="194493"/>
                  </a:lnTo>
                  <a:lnTo>
                    <a:pt x="301266" y="157343"/>
                  </a:lnTo>
                  <a:lnTo>
                    <a:pt x="274395" y="123276"/>
                  </a:lnTo>
                  <a:lnTo>
                    <a:pt x="243753" y="92634"/>
                  </a:lnTo>
                  <a:lnTo>
                    <a:pt x="209686" y="65763"/>
                  </a:lnTo>
                  <a:lnTo>
                    <a:pt x="172536" y="43005"/>
                  </a:lnTo>
                  <a:lnTo>
                    <a:pt x="132649" y="24706"/>
                  </a:lnTo>
                  <a:lnTo>
                    <a:pt x="90368" y="11210"/>
                  </a:lnTo>
                  <a:lnTo>
                    <a:pt x="46036" y="28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22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65324" y="3549269"/>
              <a:ext cx="260985" cy="208279"/>
            </a:xfrm>
            <a:custGeom>
              <a:avLst/>
              <a:gdLst/>
              <a:ahLst/>
              <a:cxnLst/>
              <a:rect l="l" t="t" r="r" b="b"/>
              <a:pathLst>
                <a:path w="260985" h="208279">
                  <a:moveTo>
                    <a:pt x="0" y="0"/>
                  </a:moveTo>
                  <a:lnTo>
                    <a:pt x="0" y="120522"/>
                  </a:lnTo>
                  <a:lnTo>
                    <a:pt x="47206" y="126533"/>
                  </a:lnTo>
                  <a:lnTo>
                    <a:pt x="90757" y="143843"/>
                  </a:lnTo>
                  <a:lnTo>
                    <a:pt x="128712" y="171368"/>
                  </a:lnTo>
                  <a:lnTo>
                    <a:pt x="159131" y="208025"/>
                  </a:lnTo>
                  <a:lnTo>
                    <a:pt x="260858" y="143509"/>
                  </a:lnTo>
                  <a:lnTo>
                    <a:pt x="229170" y="101835"/>
                  </a:lnTo>
                  <a:lnTo>
                    <a:pt x="191506" y="66566"/>
                  </a:lnTo>
                  <a:lnTo>
                    <a:pt x="148812" y="38226"/>
                  </a:lnTo>
                  <a:lnTo>
                    <a:pt x="102032" y="17337"/>
                  </a:lnTo>
                  <a:lnTo>
                    <a:pt x="52113" y="4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8D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86483" y="3494532"/>
              <a:ext cx="749935" cy="734695"/>
            </a:xfrm>
            <a:custGeom>
              <a:avLst/>
              <a:gdLst/>
              <a:ahLst/>
              <a:cxnLst/>
              <a:rect l="l" t="t" r="r" b="b"/>
              <a:pathLst>
                <a:path w="749935" h="734695">
                  <a:moveTo>
                    <a:pt x="0" y="367284"/>
                  </a:moveTo>
                  <a:lnTo>
                    <a:pt x="2921" y="321217"/>
                  </a:lnTo>
                  <a:lnTo>
                    <a:pt x="11452" y="276857"/>
                  </a:lnTo>
                  <a:lnTo>
                    <a:pt x="25240" y="234548"/>
                  </a:lnTo>
                  <a:lnTo>
                    <a:pt x="43934" y="194633"/>
                  </a:lnTo>
                  <a:lnTo>
                    <a:pt x="67182" y="157458"/>
                  </a:lnTo>
                  <a:lnTo>
                    <a:pt x="94632" y="123366"/>
                  </a:lnTo>
                  <a:lnTo>
                    <a:pt x="125932" y="92703"/>
                  </a:lnTo>
                  <a:lnTo>
                    <a:pt x="160732" y="65812"/>
                  </a:lnTo>
                  <a:lnTo>
                    <a:pt x="198679" y="43038"/>
                  </a:lnTo>
                  <a:lnTo>
                    <a:pt x="239421" y="24725"/>
                  </a:lnTo>
                  <a:lnTo>
                    <a:pt x="282607" y="11218"/>
                  </a:lnTo>
                  <a:lnTo>
                    <a:pt x="327885" y="2862"/>
                  </a:lnTo>
                  <a:lnTo>
                    <a:pt x="374904" y="0"/>
                  </a:lnTo>
                  <a:lnTo>
                    <a:pt x="421922" y="2862"/>
                  </a:lnTo>
                  <a:lnTo>
                    <a:pt x="467200" y="11218"/>
                  </a:lnTo>
                  <a:lnTo>
                    <a:pt x="510386" y="24725"/>
                  </a:lnTo>
                  <a:lnTo>
                    <a:pt x="551128" y="43038"/>
                  </a:lnTo>
                  <a:lnTo>
                    <a:pt x="589075" y="65812"/>
                  </a:lnTo>
                  <a:lnTo>
                    <a:pt x="623875" y="92703"/>
                  </a:lnTo>
                  <a:lnTo>
                    <a:pt x="655175" y="123366"/>
                  </a:lnTo>
                  <a:lnTo>
                    <a:pt x="682625" y="157458"/>
                  </a:lnTo>
                  <a:lnTo>
                    <a:pt x="705873" y="194633"/>
                  </a:lnTo>
                  <a:lnTo>
                    <a:pt x="724567" y="234548"/>
                  </a:lnTo>
                  <a:lnTo>
                    <a:pt x="738355" y="276857"/>
                  </a:lnTo>
                  <a:lnTo>
                    <a:pt x="746886" y="321217"/>
                  </a:lnTo>
                  <a:lnTo>
                    <a:pt x="749808" y="367284"/>
                  </a:lnTo>
                  <a:lnTo>
                    <a:pt x="746886" y="413355"/>
                  </a:lnTo>
                  <a:lnTo>
                    <a:pt x="738355" y="457718"/>
                  </a:lnTo>
                  <a:lnTo>
                    <a:pt x="724567" y="500030"/>
                  </a:lnTo>
                  <a:lnTo>
                    <a:pt x="705873" y="539945"/>
                  </a:lnTo>
                  <a:lnTo>
                    <a:pt x="682625" y="577120"/>
                  </a:lnTo>
                  <a:lnTo>
                    <a:pt x="655175" y="611211"/>
                  </a:lnTo>
                  <a:lnTo>
                    <a:pt x="623875" y="641873"/>
                  </a:lnTo>
                  <a:lnTo>
                    <a:pt x="589075" y="668762"/>
                  </a:lnTo>
                  <a:lnTo>
                    <a:pt x="551128" y="691534"/>
                  </a:lnTo>
                  <a:lnTo>
                    <a:pt x="510386" y="709845"/>
                  </a:lnTo>
                  <a:lnTo>
                    <a:pt x="467200" y="723350"/>
                  </a:lnTo>
                  <a:lnTo>
                    <a:pt x="421922" y="731706"/>
                  </a:lnTo>
                  <a:lnTo>
                    <a:pt x="374904" y="734568"/>
                  </a:lnTo>
                  <a:lnTo>
                    <a:pt x="327885" y="731706"/>
                  </a:lnTo>
                  <a:lnTo>
                    <a:pt x="282607" y="723350"/>
                  </a:lnTo>
                  <a:lnTo>
                    <a:pt x="239421" y="709845"/>
                  </a:lnTo>
                  <a:lnTo>
                    <a:pt x="198679" y="691534"/>
                  </a:lnTo>
                  <a:lnTo>
                    <a:pt x="160732" y="668762"/>
                  </a:lnTo>
                  <a:lnTo>
                    <a:pt x="125932" y="641873"/>
                  </a:lnTo>
                  <a:lnTo>
                    <a:pt x="94632" y="611211"/>
                  </a:lnTo>
                  <a:lnTo>
                    <a:pt x="67182" y="577120"/>
                  </a:lnTo>
                  <a:lnTo>
                    <a:pt x="43934" y="539945"/>
                  </a:lnTo>
                  <a:lnTo>
                    <a:pt x="25240" y="500030"/>
                  </a:lnTo>
                  <a:lnTo>
                    <a:pt x="11452" y="457718"/>
                  </a:lnTo>
                  <a:lnTo>
                    <a:pt x="2921" y="413355"/>
                  </a:lnTo>
                  <a:lnTo>
                    <a:pt x="0" y="367284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775967" y="3754591"/>
            <a:ext cx="464948" cy="2649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150" dirty="0">
                <a:solidFill>
                  <a:srgbClr val="FFFFFF"/>
                </a:solidFill>
                <a:latin typeface="Calibri"/>
                <a:cs typeface="Calibri"/>
              </a:rPr>
              <a:t>16</a:t>
            </a:r>
            <a:r>
              <a:rPr sz="2000" spc="-150" baseline="19097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2000" spc="-150" baseline="19097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069592" y="3607308"/>
            <a:ext cx="97790" cy="109855"/>
          </a:xfrm>
          <a:custGeom>
            <a:avLst/>
            <a:gdLst/>
            <a:ahLst/>
            <a:cxnLst/>
            <a:rect l="l" t="t" r="r" b="b"/>
            <a:pathLst>
              <a:path w="97789" h="109854">
                <a:moveTo>
                  <a:pt x="49275" y="0"/>
                </a:moveTo>
                <a:lnTo>
                  <a:pt x="51561" y="4444"/>
                </a:lnTo>
                <a:lnTo>
                  <a:pt x="53847" y="8889"/>
                </a:lnTo>
                <a:lnTo>
                  <a:pt x="56006" y="13334"/>
                </a:lnTo>
                <a:lnTo>
                  <a:pt x="56006" y="15493"/>
                </a:lnTo>
                <a:lnTo>
                  <a:pt x="58292" y="16636"/>
                </a:lnTo>
                <a:lnTo>
                  <a:pt x="60578" y="16636"/>
                </a:lnTo>
                <a:lnTo>
                  <a:pt x="62737" y="16636"/>
                </a:lnTo>
                <a:lnTo>
                  <a:pt x="65023" y="15493"/>
                </a:lnTo>
                <a:lnTo>
                  <a:pt x="67309" y="14350"/>
                </a:lnTo>
                <a:lnTo>
                  <a:pt x="66166" y="21081"/>
                </a:lnTo>
                <a:lnTo>
                  <a:pt x="63880" y="27685"/>
                </a:lnTo>
                <a:lnTo>
                  <a:pt x="62737" y="35432"/>
                </a:lnTo>
                <a:lnTo>
                  <a:pt x="62737" y="37718"/>
                </a:lnTo>
                <a:lnTo>
                  <a:pt x="61721" y="39877"/>
                </a:lnTo>
                <a:lnTo>
                  <a:pt x="62737" y="41020"/>
                </a:lnTo>
                <a:lnTo>
                  <a:pt x="63880" y="43179"/>
                </a:lnTo>
                <a:lnTo>
                  <a:pt x="66166" y="43179"/>
                </a:lnTo>
                <a:lnTo>
                  <a:pt x="68325" y="42163"/>
                </a:lnTo>
                <a:lnTo>
                  <a:pt x="71754" y="38734"/>
                </a:lnTo>
                <a:lnTo>
                  <a:pt x="75056" y="34416"/>
                </a:lnTo>
                <a:lnTo>
                  <a:pt x="78485" y="29971"/>
                </a:lnTo>
                <a:lnTo>
                  <a:pt x="79628" y="30987"/>
                </a:lnTo>
                <a:lnTo>
                  <a:pt x="79628" y="32130"/>
                </a:lnTo>
                <a:lnTo>
                  <a:pt x="79628" y="33273"/>
                </a:lnTo>
                <a:lnTo>
                  <a:pt x="79628" y="34416"/>
                </a:lnTo>
                <a:lnTo>
                  <a:pt x="80771" y="36575"/>
                </a:lnTo>
                <a:lnTo>
                  <a:pt x="82930" y="36575"/>
                </a:lnTo>
                <a:lnTo>
                  <a:pt x="87502" y="36575"/>
                </a:lnTo>
                <a:lnTo>
                  <a:pt x="91947" y="35432"/>
                </a:lnTo>
                <a:lnTo>
                  <a:pt x="96392" y="34416"/>
                </a:lnTo>
                <a:lnTo>
                  <a:pt x="95249" y="38734"/>
                </a:lnTo>
                <a:lnTo>
                  <a:pt x="94233" y="43179"/>
                </a:lnTo>
                <a:lnTo>
                  <a:pt x="93090" y="47624"/>
                </a:lnTo>
                <a:lnTo>
                  <a:pt x="93090" y="48767"/>
                </a:lnTo>
                <a:lnTo>
                  <a:pt x="91947" y="49910"/>
                </a:lnTo>
                <a:lnTo>
                  <a:pt x="93090" y="50926"/>
                </a:lnTo>
                <a:lnTo>
                  <a:pt x="94233" y="53212"/>
                </a:lnTo>
                <a:lnTo>
                  <a:pt x="96392" y="53212"/>
                </a:lnTo>
                <a:lnTo>
                  <a:pt x="97535" y="54355"/>
                </a:lnTo>
                <a:lnTo>
                  <a:pt x="92309" y="58489"/>
                </a:lnTo>
                <a:lnTo>
                  <a:pt x="86867" y="62753"/>
                </a:lnTo>
                <a:lnTo>
                  <a:pt x="81426" y="67232"/>
                </a:lnTo>
                <a:lnTo>
                  <a:pt x="76199" y="72008"/>
                </a:lnTo>
                <a:lnTo>
                  <a:pt x="75056" y="73151"/>
                </a:lnTo>
                <a:lnTo>
                  <a:pt x="74040" y="73151"/>
                </a:lnTo>
                <a:lnTo>
                  <a:pt x="72897" y="75310"/>
                </a:lnTo>
                <a:lnTo>
                  <a:pt x="72897" y="77596"/>
                </a:lnTo>
                <a:lnTo>
                  <a:pt x="74040" y="79755"/>
                </a:lnTo>
                <a:lnTo>
                  <a:pt x="75056" y="83184"/>
                </a:lnTo>
                <a:lnTo>
                  <a:pt x="67309" y="82041"/>
                </a:lnTo>
                <a:lnTo>
                  <a:pt x="59435" y="80898"/>
                </a:lnTo>
                <a:lnTo>
                  <a:pt x="52704" y="80898"/>
                </a:lnTo>
                <a:lnTo>
                  <a:pt x="51561" y="79755"/>
                </a:lnTo>
                <a:lnTo>
                  <a:pt x="50418" y="79755"/>
                </a:lnTo>
                <a:lnTo>
                  <a:pt x="51079" y="97083"/>
                </a:lnTo>
                <a:lnTo>
                  <a:pt x="51419" y="105981"/>
                </a:lnTo>
                <a:lnTo>
                  <a:pt x="51544" y="109259"/>
                </a:lnTo>
                <a:lnTo>
                  <a:pt x="51561" y="109727"/>
                </a:lnTo>
                <a:lnTo>
                  <a:pt x="47116" y="109727"/>
                </a:lnTo>
                <a:lnTo>
                  <a:pt x="47777" y="93061"/>
                </a:lnTo>
                <a:lnTo>
                  <a:pt x="48117" y="84502"/>
                </a:lnTo>
                <a:lnTo>
                  <a:pt x="48242" y="81349"/>
                </a:lnTo>
                <a:lnTo>
                  <a:pt x="48259" y="80898"/>
                </a:lnTo>
                <a:lnTo>
                  <a:pt x="48259" y="79755"/>
                </a:lnTo>
                <a:lnTo>
                  <a:pt x="47116" y="79755"/>
                </a:lnTo>
                <a:lnTo>
                  <a:pt x="39242" y="80898"/>
                </a:lnTo>
                <a:lnTo>
                  <a:pt x="30225" y="82041"/>
                </a:lnTo>
                <a:lnTo>
                  <a:pt x="23494" y="83184"/>
                </a:lnTo>
                <a:lnTo>
                  <a:pt x="23494" y="82041"/>
                </a:lnTo>
                <a:lnTo>
                  <a:pt x="23494" y="80898"/>
                </a:lnTo>
                <a:lnTo>
                  <a:pt x="23494" y="79755"/>
                </a:lnTo>
                <a:lnTo>
                  <a:pt x="24637" y="77596"/>
                </a:lnTo>
                <a:lnTo>
                  <a:pt x="24637" y="75310"/>
                </a:lnTo>
                <a:lnTo>
                  <a:pt x="23494" y="73151"/>
                </a:lnTo>
                <a:lnTo>
                  <a:pt x="17662" y="68357"/>
                </a:lnTo>
                <a:lnTo>
                  <a:pt x="11795" y="63753"/>
                </a:lnTo>
                <a:lnTo>
                  <a:pt x="5903" y="59150"/>
                </a:lnTo>
                <a:lnTo>
                  <a:pt x="0" y="54355"/>
                </a:lnTo>
                <a:lnTo>
                  <a:pt x="0" y="53212"/>
                </a:lnTo>
                <a:lnTo>
                  <a:pt x="1142" y="53212"/>
                </a:lnTo>
                <a:lnTo>
                  <a:pt x="3301" y="52069"/>
                </a:lnTo>
                <a:lnTo>
                  <a:pt x="4444" y="50926"/>
                </a:lnTo>
                <a:lnTo>
                  <a:pt x="4444" y="49910"/>
                </a:lnTo>
                <a:lnTo>
                  <a:pt x="4444" y="44322"/>
                </a:lnTo>
                <a:lnTo>
                  <a:pt x="2285" y="38734"/>
                </a:lnTo>
                <a:lnTo>
                  <a:pt x="1142" y="34416"/>
                </a:lnTo>
                <a:lnTo>
                  <a:pt x="4444" y="35432"/>
                </a:lnTo>
                <a:lnTo>
                  <a:pt x="7873" y="35432"/>
                </a:lnTo>
                <a:lnTo>
                  <a:pt x="11175" y="36575"/>
                </a:lnTo>
                <a:lnTo>
                  <a:pt x="13461" y="36575"/>
                </a:lnTo>
                <a:lnTo>
                  <a:pt x="14604" y="36575"/>
                </a:lnTo>
                <a:lnTo>
                  <a:pt x="16763" y="35432"/>
                </a:lnTo>
                <a:lnTo>
                  <a:pt x="17906" y="34416"/>
                </a:lnTo>
                <a:lnTo>
                  <a:pt x="17906" y="32130"/>
                </a:lnTo>
                <a:lnTo>
                  <a:pt x="19049" y="29971"/>
                </a:lnTo>
                <a:lnTo>
                  <a:pt x="21335" y="33273"/>
                </a:lnTo>
                <a:lnTo>
                  <a:pt x="24637" y="36575"/>
                </a:lnTo>
                <a:lnTo>
                  <a:pt x="26923" y="39877"/>
                </a:lnTo>
                <a:lnTo>
                  <a:pt x="28066" y="41020"/>
                </a:lnTo>
                <a:lnTo>
                  <a:pt x="30225" y="43179"/>
                </a:lnTo>
                <a:lnTo>
                  <a:pt x="31368" y="43179"/>
                </a:lnTo>
                <a:lnTo>
                  <a:pt x="33654" y="43179"/>
                </a:lnTo>
                <a:lnTo>
                  <a:pt x="34797" y="41020"/>
                </a:lnTo>
                <a:lnTo>
                  <a:pt x="34797" y="38734"/>
                </a:lnTo>
                <a:lnTo>
                  <a:pt x="33654" y="30987"/>
                </a:lnTo>
                <a:lnTo>
                  <a:pt x="32511" y="22224"/>
                </a:lnTo>
                <a:lnTo>
                  <a:pt x="30225" y="14350"/>
                </a:lnTo>
                <a:lnTo>
                  <a:pt x="31368" y="14350"/>
                </a:lnTo>
                <a:lnTo>
                  <a:pt x="33654" y="15493"/>
                </a:lnTo>
                <a:lnTo>
                  <a:pt x="34797" y="15493"/>
                </a:lnTo>
                <a:lnTo>
                  <a:pt x="35813" y="17779"/>
                </a:lnTo>
                <a:lnTo>
                  <a:pt x="39242" y="17779"/>
                </a:lnTo>
                <a:lnTo>
                  <a:pt x="40385" y="15493"/>
                </a:lnTo>
                <a:lnTo>
                  <a:pt x="43687" y="11048"/>
                </a:lnTo>
                <a:lnTo>
                  <a:pt x="45973" y="6603"/>
                </a:lnTo>
                <a:lnTo>
                  <a:pt x="48259" y="1142"/>
                </a:lnTo>
                <a:lnTo>
                  <a:pt x="49275" y="0"/>
                </a:lnTo>
                <a:close/>
              </a:path>
              <a:path w="97789" h="109854">
                <a:moveTo>
                  <a:pt x="49275" y="0"/>
                </a:move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497075" y="3274060"/>
            <a:ext cx="966469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Gouvernement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412615" y="1950592"/>
            <a:ext cx="756285" cy="741045"/>
            <a:chOff x="4412615" y="1950592"/>
            <a:chExt cx="756285" cy="741045"/>
          </a:xfrm>
        </p:grpSpPr>
        <p:sp>
          <p:nvSpPr>
            <p:cNvPr id="24" name="object 24"/>
            <p:cNvSpPr/>
            <p:nvPr/>
          </p:nvSpPr>
          <p:spPr>
            <a:xfrm>
              <a:off x="4795139" y="1954656"/>
              <a:ext cx="367665" cy="618490"/>
            </a:xfrm>
            <a:custGeom>
              <a:avLst/>
              <a:gdLst/>
              <a:ahLst/>
              <a:cxnLst/>
              <a:rect l="l" t="t" r="r" b="b"/>
              <a:pathLst>
                <a:path w="367664" h="618489">
                  <a:moveTo>
                    <a:pt x="0" y="0"/>
                  </a:moveTo>
                  <a:lnTo>
                    <a:pt x="0" y="62484"/>
                  </a:lnTo>
                  <a:lnTo>
                    <a:pt x="46010" y="65972"/>
                  </a:lnTo>
                  <a:lnTo>
                    <a:pt x="90594" y="76252"/>
                  </a:lnTo>
                  <a:lnTo>
                    <a:pt x="133026" y="93043"/>
                  </a:lnTo>
                  <a:lnTo>
                    <a:pt x="172581" y="116063"/>
                  </a:lnTo>
                  <a:lnTo>
                    <a:pt x="208534" y="145034"/>
                  </a:lnTo>
                  <a:lnTo>
                    <a:pt x="241836" y="181774"/>
                  </a:lnTo>
                  <a:lnTo>
                    <a:pt x="268115" y="222290"/>
                  </a:lnTo>
                  <a:lnTo>
                    <a:pt x="287342" y="265694"/>
                  </a:lnTo>
                  <a:lnTo>
                    <a:pt x="299490" y="311099"/>
                  </a:lnTo>
                  <a:lnTo>
                    <a:pt x="304530" y="357616"/>
                  </a:lnTo>
                  <a:lnTo>
                    <a:pt x="302433" y="404357"/>
                  </a:lnTo>
                  <a:lnTo>
                    <a:pt x="293173" y="450436"/>
                  </a:lnTo>
                  <a:lnTo>
                    <a:pt x="276719" y="494964"/>
                  </a:lnTo>
                  <a:lnTo>
                    <a:pt x="253045" y="537054"/>
                  </a:lnTo>
                  <a:lnTo>
                    <a:pt x="222122" y="575818"/>
                  </a:lnTo>
                  <a:lnTo>
                    <a:pt x="267589" y="618490"/>
                  </a:lnTo>
                  <a:lnTo>
                    <a:pt x="297145" y="582718"/>
                  </a:lnTo>
                  <a:lnTo>
                    <a:pt x="321794" y="543818"/>
                  </a:lnTo>
                  <a:lnTo>
                    <a:pt x="341328" y="502300"/>
                  </a:lnTo>
                  <a:lnTo>
                    <a:pt x="355538" y="458676"/>
                  </a:lnTo>
                  <a:lnTo>
                    <a:pt x="364217" y="413458"/>
                  </a:lnTo>
                  <a:lnTo>
                    <a:pt x="367157" y="367157"/>
                  </a:lnTo>
                  <a:lnTo>
                    <a:pt x="364294" y="321117"/>
                  </a:lnTo>
                  <a:lnTo>
                    <a:pt x="355938" y="276780"/>
                  </a:lnTo>
                  <a:lnTo>
                    <a:pt x="342432" y="234490"/>
                  </a:lnTo>
                  <a:lnTo>
                    <a:pt x="324122" y="194591"/>
                  </a:lnTo>
                  <a:lnTo>
                    <a:pt x="301351" y="157428"/>
                  </a:lnTo>
                  <a:lnTo>
                    <a:pt x="274466" y="123346"/>
                  </a:lnTo>
                  <a:lnTo>
                    <a:pt x="243810" y="92690"/>
                  </a:lnTo>
                  <a:lnTo>
                    <a:pt x="209728" y="65805"/>
                  </a:lnTo>
                  <a:lnTo>
                    <a:pt x="172565" y="43034"/>
                  </a:lnTo>
                  <a:lnTo>
                    <a:pt x="132666" y="24724"/>
                  </a:lnTo>
                  <a:lnTo>
                    <a:pt x="90376" y="11218"/>
                  </a:lnTo>
                  <a:lnTo>
                    <a:pt x="46039" y="2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22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94758" y="2007996"/>
              <a:ext cx="309245" cy="506095"/>
            </a:xfrm>
            <a:custGeom>
              <a:avLst/>
              <a:gdLst/>
              <a:ahLst/>
              <a:cxnLst/>
              <a:rect l="l" t="t" r="r" b="b"/>
              <a:pathLst>
                <a:path w="309245" h="506094">
                  <a:moveTo>
                    <a:pt x="0" y="0"/>
                  </a:moveTo>
                  <a:lnTo>
                    <a:pt x="0" y="120523"/>
                  </a:lnTo>
                  <a:lnTo>
                    <a:pt x="32506" y="123342"/>
                  </a:lnTo>
                  <a:lnTo>
                    <a:pt x="63833" y="131651"/>
                  </a:lnTo>
                  <a:lnTo>
                    <a:pt x="120142" y="163830"/>
                  </a:lnTo>
                  <a:lnTo>
                    <a:pt x="154433" y="200926"/>
                  </a:lnTo>
                  <a:lnTo>
                    <a:pt x="177005" y="244239"/>
                  </a:lnTo>
                  <a:lnTo>
                    <a:pt x="187610" y="291242"/>
                  </a:lnTo>
                  <a:lnTo>
                    <a:pt x="186003" y="339409"/>
                  </a:lnTo>
                  <a:lnTo>
                    <a:pt x="171935" y="386215"/>
                  </a:lnTo>
                  <a:lnTo>
                    <a:pt x="145161" y="429133"/>
                  </a:lnTo>
                  <a:lnTo>
                    <a:pt x="237997" y="505968"/>
                  </a:lnTo>
                  <a:lnTo>
                    <a:pt x="268412" y="461885"/>
                  </a:lnTo>
                  <a:lnTo>
                    <a:pt x="290623" y="413623"/>
                  </a:lnTo>
                  <a:lnTo>
                    <a:pt x="304238" y="362289"/>
                  </a:lnTo>
                  <a:lnTo>
                    <a:pt x="308864" y="308991"/>
                  </a:lnTo>
                  <a:lnTo>
                    <a:pt x="305514" y="263322"/>
                  </a:lnTo>
                  <a:lnTo>
                    <a:pt x="295785" y="219736"/>
                  </a:lnTo>
                  <a:lnTo>
                    <a:pt x="280154" y="178712"/>
                  </a:lnTo>
                  <a:lnTo>
                    <a:pt x="259099" y="140725"/>
                  </a:lnTo>
                  <a:lnTo>
                    <a:pt x="233098" y="106255"/>
                  </a:lnTo>
                  <a:lnTo>
                    <a:pt x="202629" y="75777"/>
                  </a:lnTo>
                  <a:lnTo>
                    <a:pt x="168170" y="49771"/>
                  </a:lnTo>
                  <a:lnTo>
                    <a:pt x="130200" y="28712"/>
                  </a:lnTo>
                  <a:lnTo>
                    <a:pt x="89196" y="13079"/>
                  </a:lnTo>
                  <a:lnTo>
                    <a:pt x="45637" y="3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8D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415790" y="1953767"/>
              <a:ext cx="749935" cy="734695"/>
            </a:xfrm>
            <a:custGeom>
              <a:avLst/>
              <a:gdLst/>
              <a:ahLst/>
              <a:cxnLst/>
              <a:rect l="l" t="t" r="r" b="b"/>
              <a:pathLst>
                <a:path w="749935" h="734694">
                  <a:moveTo>
                    <a:pt x="0" y="367284"/>
                  </a:moveTo>
                  <a:lnTo>
                    <a:pt x="2921" y="321217"/>
                  </a:lnTo>
                  <a:lnTo>
                    <a:pt x="11452" y="276857"/>
                  </a:lnTo>
                  <a:lnTo>
                    <a:pt x="25240" y="234548"/>
                  </a:lnTo>
                  <a:lnTo>
                    <a:pt x="43934" y="194633"/>
                  </a:lnTo>
                  <a:lnTo>
                    <a:pt x="67182" y="157458"/>
                  </a:lnTo>
                  <a:lnTo>
                    <a:pt x="94632" y="123366"/>
                  </a:lnTo>
                  <a:lnTo>
                    <a:pt x="125932" y="92703"/>
                  </a:lnTo>
                  <a:lnTo>
                    <a:pt x="160732" y="65812"/>
                  </a:lnTo>
                  <a:lnTo>
                    <a:pt x="198679" y="43038"/>
                  </a:lnTo>
                  <a:lnTo>
                    <a:pt x="239421" y="24725"/>
                  </a:lnTo>
                  <a:lnTo>
                    <a:pt x="282607" y="11218"/>
                  </a:lnTo>
                  <a:lnTo>
                    <a:pt x="327885" y="2862"/>
                  </a:lnTo>
                  <a:lnTo>
                    <a:pt x="374904" y="0"/>
                  </a:lnTo>
                  <a:lnTo>
                    <a:pt x="421922" y="2862"/>
                  </a:lnTo>
                  <a:lnTo>
                    <a:pt x="467200" y="11218"/>
                  </a:lnTo>
                  <a:lnTo>
                    <a:pt x="510386" y="24725"/>
                  </a:lnTo>
                  <a:lnTo>
                    <a:pt x="551128" y="43038"/>
                  </a:lnTo>
                  <a:lnTo>
                    <a:pt x="589075" y="65812"/>
                  </a:lnTo>
                  <a:lnTo>
                    <a:pt x="623875" y="92703"/>
                  </a:lnTo>
                  <a:lnTo>
                    <a:pt x="655175" y="123366"/>
                  </a:lnTo>
                  <a:lnTo>
                    <a:pt x="682625" y="157458"/>
                  </a:lnTo>
                  <a:lnTo>
                    <a:pt x="705873" y="194633"/>
                  </a:lnTo>
                  <a:lnTo>
                    <a:pt x="724567" y="234548"/>
                  </a:lnTo>
                  <a:lnTo>
                    <a:pt x="738355" y="276857"/>
                  </a:lnTo>
                  <a:lnTo>
                    <a:pt x="746886" y="321217"/>
                  </a:lnTo>
                  <a:lnTo>
                    <a:pt x="749808" y="367284"/>
                  </a:lnTo>
                  <a:lnTo>
                    <a:pt x="746886" y="413350"/>
                  </a:lnTo>
                  <a:lnTo>
                    <a:pt x="738355" y="457710"/>
                  </a:lnTo>
                  <a:lnTo>
                    <a:pt x="724567" y="500019"/>
                  </a:lnTo>
                  <a:lnTo>
                    <a:pt x="705873" y="539934"/>
                  </a:lnTo>
                  <a:lnTo>
                    <a:pt x="682625" y="577109"/>
                  </a:lnTo>
                  <a:lnTo>
                    <a:pt x="655175" y="611201"/>
                  </a:lnTo>
                  <a:lnTo>
                    <a:pt x="623875" y="641864"/>
                  </a:lnTo>
                  <a:lnTo>
                    <a:pt x="589075" y="668755"/>
                  </a:lnTo>
                  <a:lnTo>
                    <a:pt x="551128" y="691529"/>
                  </a:lnTo>
                  <a:lnTo>
                    <a:pt x="510386" y="709842"/>
                  </a:lnTo>
                  <a:lnTo>
                    <a:pt x="467200" y="723349"/>
                  </a:lnTo>
                  <a:lnTo>
                    <a:pt x="421922" y="731705"/>
                  </a:lnTo>
                  <a:lnTo>
                    <a:pt x="374904" y="734568"/>
                  </a:lnTo>
                  <a:lnTo>
                    <a:pt x="327885" y="731705"/>
                  </a:lnTo>
                  <a:lnTo>
                    <a:pt x="282607" y="723349"/>
                  </a:lnTo>
                  <a:lnTo>
                    <a:pt x="239421" y="709842"/>
                  </a:lnTo>
                  <a:lnTo>
                    <a:pt x="198679" y="691529"/>
                  </a:lnTo>
                  <a:lnTo>
                    <a:pt x="160732" y="668755"/>
                  </a:lnTo>
                  <a:lnTo>
                    <a:pt x="125932" y="641864"/>
                  </a:lnTo>
                  <a:lnTo>
                    <a:pt x="94632" y="611201"/>
                  </a:lnTo>
                  <a:lnTo>
                    <a:pt x="67182" y="577109"/>
                  </a:lnTo>
                  <a:lnTo>
                    <a:pt x="43934" y="539934"/>
                  </a:lnTo>
                  <a:lnTo>
                    <a:pt x="25240" y="500019"/>
                  </a:lnTo>
                  <a:lnTo>
                    <a:pt x="11452" y="457710"/>
                  </a:lnTo>
                  <a:lnTo>
                    <a:pt x="2921" y="413350"/>
                  </a:lnTo>
                  <a:lnTo>
                    <a:pt x="0" y="367284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994148" y="2270759"/>
              <a:ext cx="97155" cy="109855"/>
            </a:xfrm>
            <a:custGeom>
              <a:avLst/>
              <a:gdLst/>
              <a:ahLst/>
              <a:cxnLst/>
              <a:rect l="l" t="t" r="r" b="b"/>
              <a:pathLst>
                <a:path w="97154" h="109855">
                  <a:moveTo>
                    <a:pt x="48895" y="0"/>
                  </a:moveTo>
                  <a:lnTo>
                    <a:pt x="51181" y="4445"/>
                  </a:lnTo>
                  <a:lnTo>
                    <a:pt x="53340" y="8890"/>
                  </a:lnTo>
                  <a:lnTo>
                    <a:pt x="55626" y="13335"/>
                  </a:lnTo>
                  <a:lnTo>
                    <a:pt x="55626" y="15494"/>
                  </a:lnTo>
                  <a:lnTo>
                    <a:pt x="57785" y="16637"/>
                  </a:lnTo>
                  <a:lnTo>
                    <a:pt x="60071" y="16637"/>
                  </a:lnTo>
                  <a:lnTo>
                    <a:pt x="62230" y="16637"/>
                  </a:lnTo>
                  <a:lnTo>
                    <a:pt x="64516" y="15494"/>
                  </a:lnTo>
                  <a:lnTo>
                    <a:pt x="66802" y="14350"/>
                  </a:lnTo>
                  <a:lnTo>
                    <a:pt x="65659" y="21082"/>
                  </a:lnTo>
                  <a:lnTo>
                    <a:pt x="63373" y="27686"/>
                  </a:lnTo>
                  <a:lnTo>
                    <a:pt x="62230" y="35433"/>
                  </a:lnTo>
                  <a:lnTo>
                    <a:pt x="62230" y="37719"/>
                  </a:lnTo>
                  <a:lnTo>
                    <a:pt x="61214" y="39878"/>
                  </a:lnTo>
                  <a:lnTo>
                    <a:pt x="62230" y="41021"/>
                  </a:lnTo>
                  <a:lnTo>
                    <a:pt x="63373" y="43180"/>
                  </a:lnTo>
                  <a:lnTo>
                    <a:pt x="65659" y="43180"/>
                  </a:lnTo>
                  <a:lnTo>
                    <a:pt x="67818" y="42164"/>
                  </a:lnTo>
                  <a:lnTo>
                    <a:pt x="71247" y="38735"/>
                  </a:lnTo>
                  <a:lnTo>
                    <a:pt x="74549" y="34417"/>
                  </a:lnTo>
                  <a:lnTo>
                    <a:pt x="77851" y="29972"/>
                  </a:lnTo>
                  <a:lnTo>
                    <a:pt x="78994" y="30988"/>
                  </a:lnTo>
                  <a:lnTo>
                    <a:pt x="78994" y="32131"/>
                  </a:lnTo>
                  <a:lnTo>
                    <a:pt x="78994" y="33274"/>
                  </a:lnTo>
                  <a:lnTo>
                    <a:pt x="78994" y="34417"/>
                  </a:lnTo>
                  <a:lnTo>
                    <a:pt x="80137" y="36576"/>
                  </a:lnTo>
                  <a:lnTo>
                    <a:pt x="82296" y="36576"/>
                  </a:lnTo>
                  <a:lnTo>
                    <a:pt x="86741" y="36576"/>
                  </a:lnTo>
                  <a:lnTo>
                    <a:pt x="91186" y="35433"/>
                  </a:lnTo>
                  <a:lnTo>
                    <a:pt x="95631" y="34417"/>
                  </a:lnTo>
                  <a:lnTo>
                    <a:pt x="94488" y="38735"/>
                  </a:lnTo>
                  <a:lnTo>
                    <a:pt x="93472" y="43180"/>
                  </a:lnTo>
                  <a:lnTo>
                    <a:pt x="92329" y="47625"/>
                  </a:lnTo>
                  <a:lnTo>
                    <a:pt x="92329" y="48768"/>
                  </a:lnTo>
                  <a:lnTo>
                    <a:pt x="91186" y="49911"/>
                  </a:lnTo>
                  <a:lnTo>
                    <a:pt x="92329" y="50927"/>
                  </a:lnTo>
                  <a:lnTo>
                    <a:pt x="93472" y="53213"/>
                  </a:lnTo>
                  <a:lnTo>
                    <a:pt x="95631" y="53213"/>
                  </a:lnTo>
                  <a:lnTo>
                    <a:pt x="96774" y="54356"/>
                  </a:lnTo>
                  <a:lnTo>
                    <a:pt x="91568" y="58489"/>
                  </a:lnTo>
                  <a:lnTo>
                    <a:pt x="86185" y="62753"/>
                  </a:lnTo>
                  <a:lnTo>
                    <a:pt x="80825" y="67232"/>
                  </a:lnTo>
                  <a:lnTo>
                    <a:pt x="75692" y="72009"/>
                  </a:lnTo>
                  <a:lnTo>
                    <a:pt x="74549" y="73152"/>
                  </a:lnTo>
                  <a:lnTo>
                    <a:pt x="73406" y="73152"/>
                  </a:lnTo>
                  <a:lnTo>
                    <a:pt x="72263" y="75311"/>
                  </a:lnTo>
                  <a:lnTo>
                    <a:pt x="72263" y="77597"/>
                  </a:lnTo>
                  <a:lnTo>
                    <a:pt x="73406" y="79756"/>
                  </a:lnTo>
                  <a:lnTo>
                    <a:pt x="74549" y="83185"/>
                  </a:lnTo>
                  <a:lnTo>
                    <a:pt x="66802" y="82042"/>
                  </a:lnTo>
                  <a:lnTo>
                    <a:pt x="58928" y="80899"/>
                  </a:lnTo>
                  <a:lnTo>
                    <a:pt x="52324" y="80899"/>
                  </a:lnTo>
                  <a:lnTo>
                    <a:pt x="51181" y="79756"/>
                  </a:lnTo>
                  <a:lnTo>
                    <a:pt x="50038" y="79756"/>
                  </a:lnTo>
                  <a:lnTo>
                    <a:pt x="50698" y="97083"/>
                  </a:lnTo>
                  <a:lnTo>
                    <a:pt x="51038" y="105981"/>
                  </a:lnTo>
                  <a:lnTo>
                    <a:pt x="51163" y="109259"/>
                  </a:lnTo>
                  <a:lnTo>
                    <a:pt x="51181" y="109728"/>
                  </a:lnTo>
                  <a:lnTo>
                    <a:pt x="46736" y="109728"/>
                  </a:lnTo>
                  <a:lnTo>
                    <a:pt x="47396" y="93061"/>
                  </a:lnTo>
                  <a:lnTo>
                    <a:pt x="47736" y="84502"/>
                  </a:lnTo>
                  <a:lnTo>
                    <a:pt x="47861" y="81349"/>
                  </a:lnTo>
                  <a:lnTo>
                    <a:pt x="47879" y="80899"/>
                  </a:lnTo>
                  <a:lnTo>
                    <a:pt x="47879" y="79756"/>
                  </a:lnTo>
                  <a:lnTo>
                    <a:pt x="46736" y="79756"/>
                  </a:lnTo>
                  <a:lnTo>
                    <a:pt x="38989" y="80899"/>
                  </a:lnTo>
                  <a:lnTo>
                    <a:pt x="29972" y="82042"/>
                  </a:lnTo>
                  <a:lnTo>
                    <a:pt x="23368" y="83185"/>
                  </a:lnTo>
                  <a:lnTo>
                    <a:pt x="23368" y="82042"/>
                  </a:lnTo>
                  <a:lnTo>
                    <a:pt x="23368" y="80899"/>
                  </a:lnTo>
                  <a:lnTo>
                    <a:pt x="23368" y="79756"/>
                  </a:lnTo>
                  <a:lnTo>
                    <a:pt x="24511" y="77597"/>
                  </a:lnTo>
                  <a:lnTo>
                    <a:pt x="24511" y="75311"/>
                  </a:lnTo>
                  <a:lnTo>
                    <a:pt x="23368" y="73152"/>
                  </a:lnTo>
                  <a:lnTo>
                    <a:pt x="17537" y="68357"/>
                  </a:lnTo>
                  <a:lnTo>
                    <a:pt x="11684" y="63754"/>
                  </a:lnTo>
                  <a:lnTo>
                    <a:pt x="5830" y="59150"/>
                  </a:lnTo>
                  <a:lnTo>
                    <a:pt x="0" y="54356"/>
                  </a:lnTo>
                  <a:lnTo>
                    <a:pt x="0" y="53213"/>
                  </a:lnTo>
                  <a:lnTo>
                    <a:pt x="1143" y="53213"/>
                  </a:lnTo>
                  <a:lnTo>
                    <a:pt x="3302" y="52069"/>
                  </a:lnTo>
                  <a:lnTo>
                    <a:pt x="4445" y="50927"/>
                  </a:lnTo>
                  <a:lnTo>
                    <a:pt x="4445" y="49911"/>
                  </a:lnTo>
                  <a:lnTo>
                    <a:pt x="4445" y="44323"/>
                  </a:lnTo>
                  <a:lnTo>
                    <a:pt x="2286" y="38735"/>
                  </a:lnTo>
                  <a:lnTo>
                    <a:pt x="1143" y="34417"/>
                  </a:lnTo>
                  <a:lnTo>
                    <a:pt x="4445" y="35433"/>
                  </a:lnTo>
                  <a:lnTo>
                    <a:pt x="7747" y="35433"/>
                  </a:lnTo>
                  <a:lnTo>
                    <a:pt x="11176" y="36576"/>
                  </a:lnTo>
                  <a:lnTo>
                    <a:pt x="13335" y="36576"/>
                  </a:lnTo>
                  <a:lnTo>
                    <a:pt x="14478" y="36576"/>
                  </a:lnTo>
                  <a:lnTo>
                    <a:pt x="16637" y="35433"/>
                  </a:lnTo>
                  <a:lnTo>
                    <a:pt x="17780" y="34417"/>
                  </a:lnTo>
                  <a:lnTo>
                    <a:pt x="17780" y="32131"/>
                  </a:lnTo>
                  <a:lnTo>
                    <a:pt x="18923" y="29972"/>
                  </a:lnTo>
                  <a:lnTo>
                    <a:pt x="21082" y="33274"/>
                  </a:lnTo>
                  <a:lnTo>
                    <a:pt x="24511" y="36576"/>
                  </a:lnTo>
                  <a:lnTo>
                    <a:pt x="26670" y="39878"/>
                  </a:lnTo>
                  <a:lnTo>
                    <a:pt x="27813" y="41021"/>
                  </a:lnTo>
                  <a:lnTo>
                    <a:pt x="29972" y="43180"/>
                  </a:lnTo>
                  <a:lnTo>
                    <a:pt x="31115" y="43180"/>
                  </a:lnTo>
                  <a:lnTo>
                    <a:pt x="33401" y="43180"/>
                  </a:lnTo>
                  <a:lnTo>
                    <a:pt x="34544" y="41021"/>
                  </a:lnTo>
                  <a:lnTo>
                    <a:pt x="34544" y="38735"/>
                  </a:lnTo>
                  <a:lnTo>
                    <a:pt x="33401" y="30988"/>
                  </a:lnTo>
                  <a:lnTo>
                    <a:pt x="32258" y="22225"/>
                  </a:lnTo>
                  <a:lnTo>
                    <a:pt x="29972" y="14350"/>
                  </a:lnTo>
                  <a:lnTo>
                    <a:pt x="31115" y="14350"/>
                  </a:lnTo>
                  <a:lnTo>
                    <a:pt x="33401" y="15494"/>
                  </a:lnTo>
                  <a:lnTo>
                    <a:pt x="34544" y="15494"/>
                  </a:lnTo>
                  <a:lnTo>
                    <a:pt x="35560" y="17780"/>
                  </a:lnTo>
                  <a:lnTo>
                    <a:pt x="38989" y="17780"/>
                  </a:lnTo>
                  <a:lnTo>
                    <a:pt x="40005" y="15494"/>
                  </a:lnTo>
                  <a:lnTo>
                    <a:pt x="43434" y="11049"/>
                  </a:lnTo>
                  <a:lnTo>
                    <a:pt x="45593" y="6604"/>
                  </a:lnTo>
                  <a:lnTo>
                    <a:pt x="47879" y="1143"/>
                  </a:lnTo>
                  <a:lnTo>
                    <a:pt x="48895" y="0"/>
                  </a:lnTo>
                  <a:close/>
                </a:path>
                <a:path w="97154" h="109855">
                  <a:moveTo>
                    <a:pt x="48895" y="0"/>
                  </a:move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3018154" y="3491357"/>
            <a:ext cx="755650" cy="741045"/>
            <a:chOff x="3018154" y="3491357"/>
            <a:chExt cx="755650" cy="741045"/>
          </a:xfrm>
        </p:grpSpPr>
        <p:sp>
          <p:nvSpPr>
            <p:cNvPr id="29" name="object 29"/>
            <p:cNvSpPr/>
            <p:nvPr/>
          </p:nvSpPr>
          <p:spPr>
            <a:xfrm>
              <a:off x="3400043" y="3496056"/>
              <a:ext cx="367030" cy="664210"/>
            </a:xfrm>
            <a:custGeom>
              <a:avLst/>
              <a:gdLst/>
              <a:ahLst/>
              <a:cxnLst/>
              <a:rect l="l" t="t" r="r" b="b"/>
              <a:pathLst>
                <a:path w="367029" h="664210">
                  <a:moveTo>
                    <a:pt x="0" y="0"/>
                  </a:moveTo>
                  <a:lnTo>
                    <a:pt x="0" y="62357"/>
                  </a:lnTo>
                  <a:lnTo>
                    <a:pt x="48140" y="66184"/>
                  </a:lnTo>
                  <a:lnTo>
                    <a:pt x="94502" y="77394"/>
                  </a:lnTo>
                  <a:lnTo>
                    <a:pt x="138302" y="95583"/>
                  </a:lnTo>
                  <a:lnTo>
                    <a:pt x="178759" y="120344"/>
                  </a:lnTo>
                  <a:lnTo>
                    <a:pt x="215088" y="151271"/>
                  </a:lnTo>
                  <a:lnTo>
                    <a:pt x="246507" y="187960"/>
                  </a:lnTo>
                  <a:lnTo>
                    <a:pt x="272335" y="230290"/>
                  </a:lnTo>
                  <a:lnTo>
                    <a:pt x="290553" y="275009"/>
                  </a:lnTo>
                  <a:lnTo>
                    <a:pt x="301301" y="321241"/>
                  </a:lnTo>
                  <a:lnTo>
                    <a:pt x="304717" y="368110"/>
                  </a:lnTo>
                  <a:lnTo>
                    <a:pt x="300942" y="414739"/>
                  </a:lnTo>
                  <a:lnTo>
                    <a:pt x="290114" y="460250"/>
                  </a:lnTo>
                  <a:lnTo>
                    <a:pt x="272374" y="503769"/>
                  </a:lnTo>
                  <a:lnTo>
                    <a:pt x="247860" y="544418"/>
                  </a:lnTo>
                  <a:lnTo>
                    <a:pt x="216712" y="581320"/>
                  </a:lnTo>
                  <a:lnTo>
                    <a:pt x="179070" y="613600"/>
                  </a:lnTo>
                  <a:lnTo>
                    <a:pt x="215772" y="664095"/>
                  </a:lnTo>
                  <a:lnTo>
                    <a:pt x="254062" y="632060"/>
                  </a:lnTo>
                  <a:lnTo>
                    <a:pt x="287303" y="595559"/>
                  </a:lnTo>
                  <a:lnTo>
                    <a:pt x="315187" y="555192"/>
                  </a:lnTo>
                  <a:lnTo>
                    <a:pt x="337408" y="511557"/>
                  </a:lnTo>
                  <a:lnTo>
                    <a:pt x="353660" y="465253"/>
                  </a:lnTo>
                  <a:lnTo>
                    <a:pt x="363636" y="416877"/>
                  </a:lnTo>
                  <a:lnTo>
                    <a:pt x="367030" y="367030"/>
                  </a:lnTo>
                  <a:lnTo>
                    <a:pt x="364170" y="320993"/>
                  </a:lnTo>
                  <a:lnTo>
                    <a:pt x="355819" y="276661"/>
                  </a:lnTo>
                  <a:lnTo>
                    <a:pt x="342323" y="234380"/>
                  </a:lnTo>
                  <a:lnTo>
                    <a:pt x="324024" y="194493"/>
                  </a:lnTo>
                  <a:lnTo>
                    <a:pt x="301266" y="157343"/>
                  </a:lnTo>
                  <a:lnTo>
                    <a:pt x="274395" y="123276"/>
                  </a:lnTo>
                  <a:lnTo>
                    <a:pt x="243753" y="92634"/>
                  </a:lnTo>
                  <a:lnTo>
                    <a:pt x="209686" y="65763"/>
                  </a:lnTo>
                  <a:lnTo>
                    <a:pt x="172536" y="43005"/>
                  </a:lnTo>
                  <a:lnTo>
                    <a:pt x="132649" y="24706"/>
                  </a:lnTo>
                  <a:lnTo>
                    <a:pt x="90368" y="11210"/>
                  </a:lnTo>
                  <a:lnTo>
                    <a:pt x="46036" y="28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22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399662" y="3549269"/>
              <a:ext cx="309245" cy="347980"/>
            </a:xfrm>
            <a:custGeom>
              <a:avLst/>
              <a:gdLst/>
              <a:ahLst/>
              <a:cxnLst/>
              <a:rect l="l" t="t" r="r" b="b"/>
              <a:pathLst>
                <a:path w="309245" h="347979">
                  <a:moveTo>
                    <a:pt x="0" y="0"/>
                  </a:moveTo>
                  <a:lnTo>
                    <a:pt x="0" y="120522"/>
                  </a:lnTo>
                  <a:lnTo>
                    <a:pt x="7874" y="120522"/>
                  </a:lnTo>
                  <a:lnTo>
                    <a:pt x="15748" y="121030"/>
                  </a:lnTo>
                  <a:lnTo>
                    <a:pt x="72479" y="135016"/>
                  </a:lnTo>
                  <a:lnTo>
                    <a:pt x="114760" y="159507"/>
                  </a:lnTo>
                  <a:lnTo>
                    <a:pt x="148907" y="193517"/>
                  </a:lnTo>
                  <a:lnTo>
                    <a:pt x="173359" y="235043"/>
                  </a:lnTo>
                  <a:lnTo>
                    <a:pt x="186558" y="282080"/>
                  </a:lnTo>
                  <a:lnTo>
                    <a:pt x="186944" y="332625"/>
                  </a:lnTo>
                  <a:lnTo>
                    <a:pt x="306451" y="347725"/>
                  </a:lnTo>
                  <a:lnTo>
                    <a:pt x="307524" y="338078"/>
                  </a:lnTo>
                  <a:lnTo>
                    <a:pt x="308276" y="328401"/>
                  </a:lnTo>
                  <a:lnTo>
                    <a:pt x="308719" y="318702"/>
                  </a:lnTo>
                  <a:lnTo>
                    <a:pt x="308864" y="308990"/>
                  </a:lnTo>
                  <a:lnTo>
                    <a:pt x="305514" y="263350"/>
                  </a:lnTo>
                  <a:lnTo>
                    <a:pt x="295785" y="219783"/>
                  </a:lnTo>
                  <a:lnTo>
                    <a:pt x="280154" y="178767"/>
                  </a:lnTo>
                  <a:lnTo>
                    <a:pt x="259099" y="140781"/>
                  </a:lnTo>
                  <a:lnTo>
                    <a:pt x="233098" y="106306"/>
                  </a:lnTo>
                  <a:lnTo>
                    <a:pt x="202629" y="75820"/>
                  </a:lnTo>
                  <a:lnTo>
                    <a:pt x="168170" y="49803"/>
                  </a:lnTo>
                  <a:lnTo>
                    <a:pt x="130200" y="28733"/>
                  </a:lnTo>
                  <a:lnTo>
                    <a:pt x="89196" y="13089"/>
                  </a:lnTo>
                  <a:lnTo>
                    <a:pt x="45637" y="33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8D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021329" y="3494532"/>
              <a:ext cx="749300" cy="734695"/>
            </a:xfrm>
            <a:custGeom>
              <a:avLst/>
              <a:gdLst/>
              <a:ahLst/>
              <a:cxnLst/>
              <a:rect l="l" t="t" r="r" b="b"/>
              <a:pathLst>
                <a:path w="749300" h="734695">
                  <a:moveTo>
                    <a:pt x="0" y="367284"/>
                  </a:moveTo>
                  <a:lnTo>
                    <a:pt x="2917" y="321217"/>
                  </a:lnTo>
                  <a:lnTo>
                    <a:pt x="11435" y="276857"/>
                  </a:lnTo>
                  <a:lnTo>
                    <a:pt x="25204" y="234548"/>
                  </a:lnTo>
                  <a:lnTo>
                    <a:pt x="43873" y="194633"/>
                  </a:lnTo>
                  <a:lnTo>
                    <a:pt x="67091" y="157458"/>
                  </a:lnTo>
                  <a:lnTo>
                    <a:pt x="94507" y="123366"/>
                  </a:lnTo>
                  <a:lnTo>
                    <a:pt x="125771" y="92703"/>
                  </a:lnTo>
                  <a:lnTo>
                    <a:pt x="160532" y="65812"/>
                  </a:lnTo>
                  <a:lnTo>
                    <a:pt x="198440" y="43038"/>
                  </a:lnTo>
                  <a:lnTo>
                    <a:pt x="239143" y="24725"/>
                  </a:lnTo>
                  <a:lnTo>
                    <a:pt x="282292" y="11218"/>
                  </a:lnTo>
                  <a:lnTo>
                    <a:pt x="327535" y="2862"/>
                  </a:lnTo>
                  <a:lnTo>
                    <a:pt x="374523" y="0"/>
                  </a:lnTo>
                  <a:lnTo>
                    <a:pt x="421510" y="2862"/>
                  </a:lnTo>
                  <a:lnTo>
                    <a:pt x="466753" y="11218"/>
                  </a:lnTo>
                  <a:lnTo>
                    <a:pt x="509902" y="24725"/>
                  </a:lnTo>
                  <a:lnTo>
                    <a:pt x="550605" y="43038"/>
                  </a:lnTo>
                  <a:lnTo>
                    <a:pt x="588513" y="65812"/>
                  </a:lnTo>
                  <a:lnTo>
                    <a:pt x="623274" y="92703"/>
                  </a:lnTo>
                  <a:lnTo>
                    <a:pt x="654538" y="123366"/>
                  </a:lnTo>
                  <a:lnTo>
                    <a:pt x="681954" y="157458"/>
                  </a:lnTo>
                  <a:lnTo>
                    <a:pt x="705172" y="194633"/>
                  </a:lnTo>
                  <a:lnTo>
                    <a:pt x="723841" y="234548"/>
                  </a:lnTo>
                  <a:lnTo>
                    <a:pt x="737610" y="276857"/>
                  </a:lnTo>
                  <a:lnTo>
                    <a:pt x="746128" y="321217"/>
                  </a:lnTo>
                  <a:lnTo>
                    <a:pt x="749046" y="367284"/>
                  </a:lnTo>
                  <a:lnTo>
                    <a:pt x="746128" y="413355"/>
                  </a:lnTo>
                  <a:lnTo>
                    <a:pt x="737610" y="457718"/>
                  </a:lnTo>
                  <a:lnTo>
                    <a:pt x="723841" y="500030"/>
                  </a:lnTo>
                  <a:lnTo>
                    <a:pt x="705172" y="539945"/>
                  </a:lnTo>
                  <a:lnTo>
                    <a:pt x="681954" y="577120"/>
                  </a:lnTo>
                  <a:lnTo>
                    <a:pt x="654538" y="611211"/>
                  </a:lnTo>
                  <a:lnTo>
                    <a:pt x="623274" y="641873"/>
                  </a:lnTo>
                  <a:lnTo>
                    <a:pt x="588513" y="668762"/>
                  </a:lnTo>
                  <a:lnTo>
                    <a:pt x="550605" y="691534"/>
                  </a:lnTo>
                  <a:lnTo>
                    <a:pt x="509902" y="709845"/>
                  </a:lnTo>
                  <a:lnTo>
                    <a:pt x="466753" y="723350"/>
                  </a:lnTo>
                  <a:lnTo>
                    <a:pt x="421510" y="731706"/>
                  </a:lnTo>
                  <a:lnTo>
                    <a:pt x="374523" y="734568"/>
                  </a:lnTo>
                  <a:lnTo>
                    <a:pt x="327535" y="731706"/>
                  </a:lnTo>
                  <a:lnTo>
                    <a:pt x="282292" y="723350"/>
                  </a:lnTo>
                  <a:lnTo>
                    <a:pt x="239143" y="709845"/>
                  </a:lnTo>
                  <a:lnTo>
                    <a:pt x="198440" y="691534"/>
                  </a:lnTo>
                  <a:lnTo>
                    <a:pt x="160532" y="668762"/>
                  </a:lnTo>
                  <a:lnTo>
                    <a:pt x="125771" y="641873"/>
                  </a:lnTo>
                  <a:lnTo>
                    <a:pt x="94507" y="611211"/>
                  </a:lnTo>
                  <a:lnTo>
                    <a:pt x="67091" y="577120"/>
                  </a:lnTo>
                  <a:lnTo>
                    <a:pt x="43873" y="539945"/>
                  </a:lnTo>
                  <a:lnTo>
                    <a:pt x="25204" y="500030"/>
                  </a:lnTo>
                  <a:lnTo>
                    <a:pt x="11435" y="457718"/>
                  </a:lnTo>
                  <a:lnTo>
                    <a:pt x="2917" y="413355"/>
                  </a:lnTo>
                  <a:lnTo>
                    <a:pt x="0" y="367284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191764" y="3754591"/>
            <a:ext cx="500649" cy="2649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150" dirty="0">
                <a:solidFill>
                  <a:srgbClr val="FFFFFF"/>
                </a:solidFill>
                <a:latin typeface="Calibri"/>
                <a:cs typeface="Calibri"/>
              </a:rPr>
              <a:t>27</a:t>
            </a:r>
            <a:r>
              <a:rPr sz="2000" spc="-150" baseline="19097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2000" spc="-150" baseline="19097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596640" y="3760470"/>
            <a:ext cx="97790" cy="110489"/>
          </a:xfrm>
          <a:custGeom>
            <a:avLst/>
            <a:gdLst/>
            <a:ahLst/>
            <a:cxnLst/>
            <a:rect l="l" t="t" r="r" b="b"/>
            <a:pathLst>
              <a:path w="97789" h="110489">
                <a:moveTo>
                  <a:pt x="49275" y="0"/>
                </a:moveTo>
                <a:lnTo>
                  <a:pt x="51561" y="4444"/>
                </a:lnTo>
                <a:lnTo>
                  <a:pt x="53847" y="8889"/>
                </a:lnTo>
                <a:lnTo>
                  <a:pt x="56006" y="13334"/>
                </a:lnTo>
                <a:lnTo>
                  <a:pt x="56006" y="15620"/>
                </a:lnTo>
                <a:lnTo>
                  <a:pt x="58292" y="16763"/>
                </a:lnTo>
                <a:lnTo>
                  <a:pt x="60578" y="16763"/>
                </a:lnTo>
                <a:lnTo>
                  <a:pt x="62737" y="16763"/>
                </a:lnTo>
                <a:lnTo>
                  <a:pt x="65023" y="15620"/>
                </a:lnTo>
                <a:lnTo>
                  <a:pt x="67309" y="14477"/>
                </a:lnTo>
                <a:lnTo>
                  <a:pt x="66166" y="21208"/>
                </a:lnTo>
                <a:lnTo>
                  <a:pt x="63880" y="27939"/>
                </a:lnTo>
                <a:lnTo>
                  <a:pt x="62737" y="35686"/>
                </a:lnTo>
                <a:lnTo>
                  <a:pt x="62737" y="37972"/>
                </a:lnTo>
                <a:lnTo>
                  <a:pt x="61721" y="40131"/>
                </a:lnTo>
                <a:lnTo>
                  <a:pt x="62737" y="41274"/>
                </a:lnTo>
                <a:lnTo>
                  <a:pt x="63880" y="43560"/>
                </a:lnTo>
                <a:lnTo>
                  <a:pt x="66166" y="43560"/>
                </a:lnTo>
                <a:lnTo>
                  <a:pt x="68325" y="42417"/>
                </a:lnTo>
                <a:lnTo>
                  <a:pt x="71754" y="39115"/>
                </a:lnTo>
                <a:lnTo>
                  <a:pt x="75056" y="34543"/>
                </a:lnTo>
                <a:lnTo>
                  <a:pt x="78485" y="30098"/>
                </a:lnTo>
                <a:lnTo>
                  <a:pt x="79628" y="31241"/>
                </a:lnTo>
                <a:lnTo>
                  <a:pt x="79628" y="32384"/>
                </a:lnTo>
                <a:lnTo>
                  <a:pt x="79628" y="33527"/>
                </a:lnTo>
                <a:lnTo>
                  <a:pt x="79628" y="34543"/>
                </a:lnTo>
                <a:lnTo>
                  <a:pt x="80771" y="36829"/>
                </a:lnTo>
                <a:lnTo>
                  <a:pt x="82930" y="36829"/>
                </a:lnTo>
                <a:lnTo>
                  <a:pt x="87502" y="36829"/>
                </a:lnTo>
                <a:lnTo>
                  <a:pt x="91947" y="35686"/>
                </a:lnTo>
                <a:lnTo>
                  <a:pt x="96392" y="34543"/>
                </a:lnTo>
                <a:lnTo>
                  <a:pt x="95249" y="39115"/>
                </a:lnTo>
                <a:lnTo>
                  <a:pt x="94233" y="43560"/>
                </a:lnTo>
                <a:lnTo>
                  <a:pt x="93090" y="48005"/>
                </a:lnTo>
                <a:lnTo>
                  <a:pt x="93090" y="49148"/>
                </a:lnTo>
                <a:lnTo>
                  <a:pt x="91947" y="50164"/>
                </a:lnTo>
                <a:lnTo>
                  <a:pt x="93090" y="51307"/>
                </a:lnTo>
                <a:lnTo>
                  <a:pt x="94233" y="53593"/>
                </a:lnTo>
                <a:lnTo>
                  <a:pt x="96392" y="53593"/>
                </a:lnTo>
                <a:lnTo>
                  <a:pt x="97535" y="54736"/>
                </a:lnTo>
                <a:lnTo>
                  <a:pt x="92309" y="58926"/>
                </a:lnTo>
                <a:lnTo>
                  <a:pt x="86867" y="63198"/>
                </a:lnTo>
                <a:lnTo>
                  <a:pt x="81426" y="67685"/>
                </a:lnTo>
                <a:lnTo>
                  <a:pt x="76199" y="72516"/>
                </a:lnTo>
                <a:lnTo>
                  <a:pt x="75056" y="73659"/>
                </a:lnTo>
                <a:lnTo>
                  <a:pt x="74040" y="73659"/>
                </a:lnTo>
                <a:lnTo>
                  <a:pt x="72897" y="75945"/>
                </a:lnTo>
                <a:lnTo>
                  <a:pt x="72897" y="78104"/>
                </a:lnTo>
                <a:lnTo>
                  <a:pt x="74040" y="80390"/>
                </a:lnTo>
                <a:lnTo>
                  <a:pt x="75056" y="83692"/>
                </a:lnTo>
                <a:lnTo>
                  <a:pt x="67309" y="82549"/>
                </a:lnTo>
                <a:lnTo>
                  <a:pt x="59435" y="81533"/>
                </a:lnTo>
                <a:lnTo>
                  <a:pt x="52704" y="81533"/>
                </a:lnTo>
                <a:lnTo>
                  <a:pt x="51561" y="80390"/>
                </a:lnTo>
                <a:lnTo>
                  <a:pt x="50418" y="80390"/>
                </a:lnTo>
                <a:lnTo>
                  <a:pt x="51079" y="97791"/>
                </a:lnTo>
                <a:lnTo>
                  <a:pt x="51419" y="106727"/>
                </a:lnTo>
                <a:lnTo>
                  <a:pt x="51544" y="110019"/>
                </a:lnTo>
                <a:lnTo>
                  <a:pt x="51561" y="110489"/>
                </a:lnTo>
                <a:lnTo>
                  <a:pt x="47116" y="110489"/>
                </a:lnTo>
                <a:lnTo>
                  <a:pt x="47777" y="93749"/>
                </a:lnTo>
                <a:lnTo>
                  <a:pt x="48117" y="85153"/>
                </a:lnTo>
                <a:lnTo>
                  <a:pt x="48242" y="81986"/>
                </a:lnTo>
                <a:lnTo>
                  <a:pt x="48259" y="81533"/>
                </a:lnTo>
                <a:lnTo>
                  <a:pt x="48259" y="80390"/>
                </a:lnTo>
                <a:lnTo>
                  <a:pt x="47116" y="80390"/>
                </a:lnTo>
                <a:lnTo>
                  <a:pt x="39242" y="81533"/>
                </a:lnTo>
                <a:lnTo>
                  <a:pt x="30225" y="82549"/>
                </a:lnTo>
                <a:lnTo>
                  <a:pt x="23494" y="83692"/>
                </a:lnTo>
                <a:lnTo>
                  <a:pt x="23494" y="82549"/>
                </a:lnTo>
                <a:lnTo>
                  <a:pt x="23494" y="81533"/>
                </a:lnTo>
                <a:lnTo>
                  <a:pt x="23494" y="80390"/>
                </a:lnTo>
                <a:lnTo>
                  <a:pt x="24637" y="78104"/>
                </a:lnTo>
                <a:lnTo>
                  <a:pt x="24637" y="75945"/>
                </a:lnTo>
                <a:lnTo>
                  <a:pt x="23494" y="73659"/>
                </a:lnTo>
                <a:lnTo>
                  <a:pt x="17662" y="68792"/>
                </a:lnTo>
                <a:lnTo>
                  <a:pt x="11795" y="64150"/>
                </a:lnTo>
                <a:lnTo>
                  <a:pt x="5903" y="59533"/>
                </a:lnTo>
                <a:lnTo>
                  <a:pt x="0" y="54736"/>
                </a:lnTo>
                <a:lnTo>
                  <a:pt x="0" y="53593"/>
                </a:lnTo>
                <a:lnTo>
                  <a:pt x="1142" y="53593"/>
                </a:lnTo>
                <a:lnTo>
                  <a:pt x="3301" y="52450"/>
                </a:lnTo>
                <a:lnTo>
                  <a:pt x="4444" y="51307"/>
                </a:lnTo>
                <a:lnTo>
                  <a:pt x="4444" y="50164"/>
                </a:lnTo>
                <a:lnTo>
                  <a:pt x="4444" y="44703"/>
                </a:lnTo>
                <a:lnTo>
                  <a:pt x="2285" y="39115"/>
                </a:lnTo>
                <a:lnTo>
                  <a:pt x="1142" y="34543"/>
                </a:lnTo>
                <a:lnTo>
                  <a:pt x="4444" y="35686"/>
                </a:lnTo>
                <a:lnTo>
                  <a:pt x="7873" y="35686"/>
                </a:lnTo>
                <a:lnTo>
                  <a:pt x="11175" y="36829"/>
                </a:lnTo>
                <a:lnTo>
                  <a:pt x="13461" y="36829"/>
                </a:lnTo>
                <a:lnTo>
                  <a:pt x="14604" y="36829"/>
                </a:lnTo>
                <a:lnTo>
                  <a:pt x="16763" y="35686"/>
                </a:lnTo>
                <a:lnTo>
                  <a:pt x="17906" y="34543"/>
                </a:lnTo>
                <a:lnTo>
                  <a:pt x="17906" y="32384"/>
                </a:lnTo>
                <a:lnTo>
                  <a:pt x="19049" y="30098"/>
                </a:lnTo>
                <a:lnTo>
                  <a:pt x="21335" y="33527"/>
                </a:lnTo>
                <a:lnTo>
                  <a:pt x="24637" y="36829"/>
                </a:lnTo>
                <a:lnTo>
                  <a:pt x="26923" y="40131"/>
                </a:lnTo>
                <a:lnTo>
                  <a:pt x="28066" y="41274"/>
                </a:lnTo>
                <a:lnTo>
                  <a:pt x="30225" y="43560"/>
                </a:lnTo>
                <a:lnTo>
                  <a:pt x="31368" y="43560"/>
                </a:lnTo>
                <a:lnTo>
                  <a:pt x="33654" y="43560"/>
                </a:lnTo>
                <a:lnTo>
                  <a:pt x="34797" y="41274"/>
                </a:lnTo>
                <a:lnTo>
                  <a:pt x="34797" y="39115"/>
                </a:lnTo>
                <a:lnTo>
                  <a:pt x="33654" y="31241"/>
                </a:lnTo>
                <a:lnTo>
                  <a:pt x="32511" y="22351"/>
                </a:lnTo>
                <a:lnTo>
                  <a:pt x="30225" y="14477"/>
                </a:lnTo>
                <a:lnTo>
                  <a:pt x="31368" y="14477"/>
                </a:lnTo>
                <a:lnTo>
                  <a:pt x="33654" y="15620"/>
                </a:lnTo>
                <a:lnTo>
                  <a:pt x="34797" y="15620"/>
                </a:lnTo>
                <a:lnTo>
                  <a:pt x="35813" y="17906"/>
                </a:lnTo>
                <a:lnTo>
                  <a:pt x="39242" y="17906"/>
                </a:lnTo>
                <a:lnTo>
                  <a:pt x="40385" y="15620"/>
                </a:lnTo>
                <a:lnTo>
                  <a:pt x="43687" y="11175"/>
                </a:lnTo>
                <a:lnTo>
                  <a:pt x="45973" y="6730"/>
                </a:lnTo>
                <a:lnTo>
                  <a:pt x="48259" y="1142"/>
                </a:lnTo>
                <a:lnTo>
                  <a:pt x="49275" y="0"/>
                </a:lnTo>
                <a:close/>
              </a:path>
              <a:path w="97789" h="110489">
                <a:moveTo>
                  <a:pt x="49275" y="0"/>
                </a:move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006598" y="3256533"/>
            <a:ext cx="80962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Technologie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412615" y="3491357"/>
            <a:ext cx="756285" cy="741045"/>
            <a:chOff x="4412615" y="3491357"/>
            <a:chExt cx="756285" cy="741045"/>
          </a:xfrm>
        </p:grpSpPr>
        <p:sp>
          <p:nvSpPr>
            <p:cNvPr id="36" name="object 36"/>
            <p:cNvSpPr/>
            <p:nvPr/>
          </p:nvSpPr>
          <p:spPr>
            <a:xfrm>
              <a:off x="4795139" y="3496056"/>
              <a:ext cx="367665" cy="523875"/>
            </a:xfrm>
            <a:custGeom>
              <a:avLst/>
              <a:gdLst/>
              <a:ahLst/>
              <a:cxnLst/>
              <a:rect l="l" t="t" r="r" b="b"/>
              <a:pathLst>
                <a:path w="367664" h="523875">
                  <a:moveTo>
                    <a:pt x="0" y="0"/>
                  </a:moveTo>
                  <a:lnTo>
                    <a:pt x="0" y="62357"/>
                  </a:lnTo>
                  <a:lnTo>
                    <a:pt x="33476" y="64202"/>
                  </a:lnTo>
                  <a:lnTo>
                    <a:pt x="66452" y="69691"/>
                  </a:lnTo>
                  <a:lnTo>
                    <a:pt x="129667" y="91313"/>
                  </a:lnTo>
                  <a:lnTo>
                    <a:pt x="172692" y="115992"/>
                  </a:lnTo>
                  <a:lnTo>
                    <a:pt x="210205" y="146421"/>
                  </a:lnTo>
                  <a:lnTo>
                    <a:pt x="241903" y="181767"/>
                  </a:lnTo>
                  <a:lnTo>
                    <a:pt x="267487" y="221196"/>
                  </a:lnTo>
                  <a:lnTo>
                    <a:pt x="286654" y="263874"/>
                  </a:lnTo>
                  <a:lnTo>
                    <a:pt x="299105" y="308967"/>
                  </a:lnTo>
                  <a:lnTo>
                    <a:pt x="304537" y="355642"/>
                  </a:lnTo>
                  <a:lnTo>
                    <a:pt x="302651" y="403066"/>
                  </a:lnTo>
                  <a:lnTo>
                    <a:pt x="293144" y="450404"/>
                  </a:lnTo>
                  <a:lnTo>
                    <a:pt x="275717" y="496824"/>
                  </a:lnTo>
                  <a:lnTo>
                    <a:pt x="332105" y="523392"/>
                  </a:lnTo>
                  <a:lnTo>
                    <a:pt x="347333" y="485939"/>
                  </a:lnTo>
                  <a:lnTo>
                    <a:pt x="358298" y="447159"/>
                  </a:lnTo>
                  <a:lnTo>
                    <a:pt x="364930" y="407404"/>
                  </a:lnTo>
                  <a:lnTo>
                    <a:pt x="367157" y="367030"/>
                  </a:lnTo>
                  <a:lnTo>
                    <a:pt x="364294" y="320993"/>
                  </a:lnTo>
                  <a:lnTo>
                    <a:pt x="355938" y="276661"/>
                  </a:lnTo>
                  <a:lnTo>
                    <a:pt x="342432" y="234380"/>
                  </a:lnTo>
                  <a:lnTo>
                    <a:pt x="324122" y="194493"/>
                  </a:lnTo>
                  <a:lnTo>
                    <a:pt x="301351" y="157343"/>
                  </a:lnTo>
                  <a:lnTo>
                    <a:pt x="274466" y="123276"/>
                  </a:lnTo>
                  <a:lnTo>
                    <a:pt x="243810" y="92634"/>
                  </a:lnTo>
                  <a:lnTo>
                    <a:pt x="209728" y="65763"/>
                  </a:lnTo>
                  <a:lnTo>
                    <a:pt x="172565" y="43005"/>
                  </a:lnTo>
                  <a:lnTo>
                    <a:pt x="132666" y="24706"/>
                  </a:lnTo>
                  <a:lnTo>
                    <a:pt x="90376" y="11210"/>
                  </a:lnTo>
                  <a:lnTo>
                    <a:pt x="46039" y="28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22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794758" y="3549269"/>
              <a:ext cx="306705" cy="285750"/>
            </a:xfrm>
            <a:custGeom>
              <a:avLst/>
              <a:gdLst/>
              <a:ahLst/>
              <a:cxnLst/>
              <a:rect l="l" t="t" r="r" b="b"/>
              <a:pathLst>
                <a:path w="306704" h="285750">
                  <a:moveTo>
                    <a:pt x="0" y="0"/>
                  </a:moveTo>
                  <a:lnTo>
                    <a:pt x="0" y="120522"/>
                  </a:lnTo>
                  <a:lnTo>
                    <a:pt x="45959" y="126189"/>
                  </a:lnTo>
                  <a:lnTo>
                    <a:pt x="87978" y="142319"/>
                  </a:lnTo>
                  <a:lnTo>
                    <a:pt x="124571" y="167608"/>
                  </a:lnTo>
                  <a:lnTo>
                    <a:pt x="154253" y="200749"/>
                  </a:lnTo>
                  <a:lnTo>
                    <a:pt x="175539" y="240438"/>
                  </a:lnTo>
                  <a:lnTo>
                    <a:pt x="186944" y="285368"/>
                  </a:lnTo>
                  <a:lnTo>
                    <a:pt x="306451" y="270255"/>
                  </a:lnTo>
                  <a:lnTo>
                    <a:pt x="297349" y="225161"/>
                  </a:lnTo>
                  <a:lnTo>
                    <a:pt x="282053" y="182847"/>
                  </a:lnTo>
                  <a:lnTo>
                    <a:pt x="261092" y="143776"/>
                  </a:lnTo>
                  <a:lnTo>
                    <a:pt x="234991" y="108411"/>
                  </a:lnTo>
                  <a:lnTo>
                    <a:pt x="204279" y="77215"/>
                  </a:lnTo>
                  <a:lnTo>
                    <a:pt x="169483" y="50653"/>
                  </a:lnTo>
                  <a:lnTo>
                    <a:pt x="131129" y="29187"/>
                  </a:lnTo>
                  <a:lnTo>
                    <a:pt x="89746" y="13281"/>
                  </a:lnTo>
                  <a:lnTo>
                    <a:pt x="45860" y="3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8D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415790" y="3494532"/>
              <a:ext cx="749935" cy="734695"/>
            </a:xfrm>
            <a:custGeom>
              <a:avLst/>
              <a:gdLst/>
              <a:ahLst/>
              <a:cxnLst/>
              <a:rect l="l" t="t" r="r" b="b"/>
              <a:pathLst>
                <a:path w="749935" h="734695">
                  <a:moveTo>
                    <a:pt x="0" y="367284"/>
                  </a:moveTo>
                  <a:lnTo>
                    <a:pt x="2921" y="321217"/>
                  </a:lnTo>
                  <a:lnTo>
                    <a:pt x="11452" y="276857"/>
                  </a:lnTo>
                  <a:lnTo>
                    <a:pt x="25240" y="234548"/>
                  </a:lnTo>
                  <a:lnTo>
                    <a:pt x="43934" y="194633"/>
                  </a:lnTo>
                  <a:lnTo>
                    <a:pt x="67182" y="157458"/>
                  </a:lnTo>
                  <a:lnTo>
                    <a:pt x="94632" y="123366"/>
                  </a:lnTo>
                  <a:lnTo>
                    <a:pt x="125932" y="92703"/>
                  </a:lnTo>
                  <a:lnTo>
                    <a:pt x="160732" y="65812"/>
                  </a:lnTo>
                  <a:lnTo>
                    <a:pt x="198679" y="43038"/>
                  </a:lnTo>
                  <a:lnTo>
                    <a:pt x="239421" y="24725"/>
                  </a:lnTo>
                  <a:lnTo>
                    <a:pt x="282607" y="11218"/>
                  </a:lnTo>
                  <a:lnTo>
                    <a:pt x="327885" y="2862"/>
                  </a:lnTo>
                  <a:lnTo>
                    <a:pt x="374904" y="0"/>
                  </a:lnTo>
                  <a:lnTo>
                    <a:pt x="421922" y="2862"/>
                  </a:lnTo>
                  <a:lnTo>
                    <a:pt x="467200" y="11218"/>
                  </a:lnTo>
                  <a:lnTo>
                    <a:pt x="510386" y="24725"/>
                  </a:lnTo>
                  <a:lnTo>
                    <a:pt x="551128" y="43038"/>
                  </a:lnTo>
                  <a:lnTo>
                    <a:pt x="589075" y="65812"/>
                  </a:lnTo>
                  <a:lnTo>
                    <a:pt x="623875" y="92703"/>
                  </a:lnTo>
                  <a:lnTo>
                    <a:pt x="655175" y="123366"/>
                  </a:lnTo>
                  <a:lnTo>
                    <a:pt x="682625" y="157458"/>
                  </a:lnTo>
                  <a:lnTo>
                    <a:pt x="705873" y="194633"/>
                  </a:lnTo>
                  <a:lnTo>
                    <a:pt x="724567" y="234548"/>
                  </a:lnTo>
                  <a:lnTo>
                    <a:pt x="738355" y="276857"/>
                  </a:lnTo>
                  <a:lnTo>
                    <a:pt x="746886" y="321217"/>
                  </a:lnTo>
                  <a:lnTo>
                    <a:pt x="749808" y="367284"/>
                  </a:lnTo>
                  <a:lnTo>
                    <a:pt x="746886" y="413355"/>
                  </a:lnTo>
                  <a:lnTo>
                    <a:pt x="738355" y="457718"/>
                  </a:lnTo>
                  <a:lnTo>
                    <a:pt x="724567" y="500030"/>
                  </a:lnTo>
                  <a:lnTo>
                    <a:pt x="705873" y="539945"/>
                  </a:lnTo>
                  <a:lnTo>
                    <a:pt x="682625" y="577120"/>
                  </a:lnTo>
                  <a:lnTo>
                    <a:pt x="655175" y="611211"/>
                  </a:lnTo>
                  <a:lnTo>
                    <a:pt x="623875" y="641873"/>
                  </a:lnTo>
                  <a:lnTo>
                    <a:pt x="589075" y="668762"/>
                  </a:lnTo>
                  <a:lnTo>
                    <a:pt x="551128" y="691534"/>
                  </a:lnTo>
                  <a:lnTo>
                    <a:pt x="510386" y="709845"/>
                  </a:lnTo>
                  <a:lnTo>
                    <a:pt x="467200" y="723350"/>
                  </a:lnTo>
                  <a:lnTo>
                    <a:pt x="421922" y="731706"/>
                  </a:lnTo>
                  <a:lnTo>
                    <a:pt x="374904" y="734568"/>
                  </a:lnTo>
                  <a:lnTo>
                    <a:pt x="327885" y="731706"/>
                  </a:lnTo>
                  <a:lnTo>
                    <a:pt x="282607" y="723350"/>
                  </a:lnTo>
                  <a:lnTo>
                    <a:pt x="239421" y="709845"/>
                  </a:lnTo>
                  <a:lnTo>
                    <a:pt x="198679" y="691534"/>
                  </a:lnTo>
                  <a:lnTo>
                    <a:pt x="160732" y="668762"/>
                  </a:lnTo>
                  <a:lnTo>
                    <a:pt x="125932" y="641873"/>
                  </a:lnTo>
                  <a:lnTo>
                    <a:pt x="94632" y="611211"/>
                  </a:lnTo>
                  <a:lnTo>
                    <a:pt x="67182" y="577120"/>
                  </a:lnTo>
                  <a:lnTo>
                    <a:pt x="43934" y="539945"/>
                  </a:lnTo>
                  <a:lnTo>
                    <a:pt x="25240" y="500030"/>
                  </a:lnTo>
                  <a:lnTo>
                    <a:pt x="11452" y="457718"/>
                  </a:lnTo>
                  <a:lnTo>
                    <a:pt x="2921" y="413355"/>
                  </a:lnTo>
                  <a:lnTo>
                    <a:pt x="0" y="367284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4574794" y="3754591"/>
            <a:ext cx="518915" cy="2649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150" dirty="0">
                <a:solidFill>
                  <a:srgbClr val="FFFFFF"/>
                </a:solidFill>
                <a:latin typeface="Calibri"/>
                <a:cs typeface="Calibri"/>
              </a:rPr>
              <a:t>23</a:t>
            </a:r>
            <a:r>
              <a:rPr sz="2000" spc="-150" baseline="19097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2000" spc="-150" baseline="19097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976621" y="3706367"/>
            <a:ext cx="97790" cy="109855"/>
          </a:xfrm>
          <a:custGeom>
            <a:avLst/>
            <a:gdLst/>
            <a:ahLst/>
            <a:cxnLst/>
            <a:rect l="l" t="t" r="r" b="b"/>
            <a:pathLst>
              <a:path w="97789" h="109854">
                <a:moveTo>
                  <a:pt x="49275" y="0"/>
                </a:moveTo>
                <a:lnTo>
                  <a:pt x="51561" y="4444"/>
                </a:lnTo>
                <a:lnTo>
                  <a:pt x="53847" y="8889"/>
                </a:lnTo>
                <a:lnTo>
                  <a:pt x="56006" y="13334"/>
                </a:lnTo>
                <a:lnTo>
                  <a:pt x="56006" y="15493"/>
                </a:lnTo>
                <a:lnTo>
                  <a:pt x="58292" y="16636"/>
                </a:lnTo>
                <a:lnTo>
                  <a:pt x="60578" y="16636"/>
                </a:lnTo>
                <a:lnTo>
                  <a:pt x="62737" y="16636"/>
                </a:lnTo>
                <a:lnTo>
                  <a:pt x="65023" y="15493"/>
                </a:lnTo>
                <a:lnTo>
                  <a:pt x="67309" y="14350"/>
                </a:lnTo>
                <a:lnTo>
                  <a:pt x="66166" y="21081"/>
                </a:lnTo>
                <a:lnTo>
                  <a:pt x="63880" y="27685"/>
                </a:lnTo>
                <a:lnTo>
                  <a:pt x="62737" y="35432"/>
                </a:lnTo>
                <a:lnTo>
                  <a:pt x="62737" y="37718"/>
                </a:lnTo>
                <a:lnTo>
                  <a:pt x="61721" y="39877"/>
                </a:lnTo>
                <a:lnTo>
                  <a:pt x="62737" y="41020"/>
                </a:lnTo>
                <a:lnTo>
                  <a:pt x="63880" y="43179"/>
                </a:lnTo>
                <a:lnTo>
                  <a:pt x="66166" y="43179"/>
                </a:lnTo>
                <a:lnTo>
                  <a:pt x="68325" y="42163"/>
                </a:lnTo>
                <a:lnTo>
                  <a:pt x="71754" y="38734"/>
                </a:lnTo>
                <a:lnTo>
                  <a:pt x="75056" y="34416"/>
                </a:lnTo>
                <a:lnTo>
                  <a:pt x="78485" y="29971"/>
                </a:lnTo>
                <a:lnTo>
                  <a:pt x="79628" y="30987"/>
                </a:lnTo>
                <a:lnTo>
                  <a:pt x="79628" y="32130"/>
                </a:lnTo>
                <a:lnTo>
                  <a:pt x="79628" y="33273"/>
                </a:lnTo>
                <a:lnTo>
                  <a:pt x="79628" y="34416"/>
                </a:lnTo>
                <a:lnTo>
                  <a:pt x="80771" y="36575"/>
                </a:lnTo>
                <a:lnTo>
                  <a:pt x="82930" y="36575"/>
                </a:lnTo>
                <a:lnTo>
                  <a:pt x="87502" y="36575"/>
                </a:lnTo>
                <a:lnTo>
                  <a:pt x="91947" y="35432"/>
                </a:lnTo>
                <a:lnTo>
                  <a:pt x="96392" y="34416"/>
                </a:lnTo>
                <a:lnTo>
                  <a:pt x="95249" y="38734"/>
                </a:lnTo>
                <a:lnTo>
                  <a:pt x="94233" y="43179"/>
                </a:lnTo>
                <a:lnTo>
                  <a:pt x="93090" y="47624"/>
                </a:lnTo>
                <a:lnTo>
                  <a:pt x="93090" y="48767"/>
                </a:lnTo>
                <a:lnTo>
                  <a:pt x="91947" y="49910"/>
                </a:lnTo>
                <a:lnTo>
                  <a:pt x="93090" y="50926"/>
                </a:lnTo>
                <a:lnTo>
                  <a:pt x="94233" y="53212"/>
                </a:lnTo>
                <a:lnTo>
                  <a:pt x="96392" y="53212"/>
                </a:lnTo>
                <a:lnTo>
                  <a:pt x="97535" y="54355"/>
                </a:lnTo>
                <a:lnTo>
                  <a:pt x="92309" y="58489"/>
                </a:lnTo>
                <a:lnTo>
                  <a:pt x="86867" y="62753"/>
                </a:lnTo>
                <a:lnTo>
                  <a:pt x="81426" y="67232"/>
                </a:lnTo>
                <a:lnTo>
                  <a:pt x="76199" y="72008"/>
                </a:lnTo>
                <a:lnTo>
                  <a:pt x="75056" y="73151"/>
                </a:lnTo>
                <a:lnTo>
                  <a:pt x="74040" y="73151"/>
                </a:lnTo>
                <a:lnTo>
                  <a:pt x="72897" y="75310"/>
                </a:lnTo>
                <a:lnTo>
                  <a:pt x="72897" y="77596"/>
                </a:lnTo>
                <a:lnTo>
                  <a:pt x="74040" y="79755"/>
                </a:lnTo>
                <a:lnTo>
                  <a:pt x="75056" y="83184"/>
                </a:lnTo>
                <a:lnTo>
                  <a:pt x="67309" y="82041"/>
                </a:lnTo>
                <a:lnTo>
                  <a:pt x="59435" y="80898"/>
                </a:lnTo>
                <a:lnTo>
                  <a:pt x="52704" y="80898"/>
                </a:lnTo>
                <a:lnTo>
                  <a:pt x="51561" y="79755"/>
                </a:lnTo>
                <a:lnTo>
                  <a:pt x="50418" y="79755"/>
                </a:lnTo>
                <a:lnTo>
                  <a:pt x="51079" y="97083"/>
                </a:lnTo>
                <a:lnTo>
                  <a:pt x="51419" y="105981"/>
                </a:lnTo>
                <a:lnTo>
                  <a:pt x="51544" y="109259"/>
                </a:lnTo>
                <a:lnTo>
                  <a:pt x="51561" y="109727"/>
                </a:lnTo>
                <a:lnTo>
                  <a:pt x="47116" y="109727"/>
                </a:lnTo>
                <a:lnTo>
                  <a:pt x="47777" y="93061"/>
                </a:lnTo>
                <a:lnTo>
                  <a:pt x="48117" y="84502"/>
                </a:lnTo>
                <a:lnTo>
                  <a:pt x="48242" y="81349"/>
                </a:lnTo>
                <a:lnTo>
                  <a:pt x="48259" y="80898"/>
                </a:lnTo>
                <a:lnTo>
                  <a:pt x="48259" y="79755"/>
                </a:lnTo>
                <a:lnTo>
                  <a:pt x="47116" y="79755"/>
                </a:lnTo>
                <a:lnTo>
                  <a:pt x="39242" y="80898"/>
                </a:lnTo>
                <a:lnTo>
                  <a:pt x="30225" y="82041"/>
                </a:lnTo>
                <a:lnTo>
                  <a:pt x="23494" y="83184"/>
                </a:lnTo>
                <a:lnTo>
                  <a:pt x="23494" y="82041"/>
                </a:lnTo>
                <a:lnTo>
                  <a:pt x="23494" y="80898"/>
                </a:lnTo>
                <a:lnTo>
                  <a:pt x="23494" y="79755"/>
                </a:lnTo>
                <a:lnTo>
                  <a:pt x="24637" y="77596"/>
                </a:lnTo>
                <a:lnTo>
                  <a:pt x="24637" y="75310"/>
                </a:lnTo>
                <a:lnTo>
                  <a:pt x="23494" y="73151"/>
                </a:lnTo>
                <a:lnTo>
                  <a:pt x="17662" y="68357"/>
                </a:lnTo>
                <a:lnTo>
                  <a:pt x="11795" y="63753"/>
                </a:lnTo>
                <a:lnTo>
                  <a:pt x="5903" y="59150"/>
                </a:lnTo>
                <a:lnTo>
                  <a:pt x="0" y="54355"/>
                </a:lnTo>
                <a:lnTo>
                  <a:pt x="0" y="53212"/>
                </a:lnTo>
                <a:lnTo>
                  <a:pt x="1142" y="53212"/>
                </a:lnTo>
                <a:lnTo>
                  <a:pt x="3301" y="52069"/>
                </a:lnTo>
                <a:lnTo>
                  <a:pt x="4444" y="50926"/>
                </a:lnTo>
                <a:lnTo>
                  <a:pt x="4444" y="49910"/>
                </a:lnTo>
                <a:lnTo>
                  <a:pt x="4444" y="44322"/>
                </a:lnTo>
                <a:lnTo>
                  <a:pt x="2285" y="38734"/>
                </a:lnTo>
                <a:lnTo>
                  <a:pt x="1142" y="34416"/>
                </a:lnTo>
                <a:lnTo>
                  <a:pt x="4444" y="35432"/>
                </a:lnTo>
                <a:lnTo>
                  <a:pt x="7873" y="35432"/>
                </a:lnTo>
                <a:lnTo>
                  <a:pt x="11175" y="36575"/>
                </a:lnTo>
                <a:lnTo>
                  <a:pt x="13461" y="36575"/>
                </a:lnTo>
                <a:lnTo>
                  <a:pt x="14604" y="36575"/>
                </a:lnTo>
                <a:lnTo>
                  <a:pt x="16763" y="35432"/>
                </a:lnTo>
                <a:lnTo>
                  <a:pt x="17906" y="34416"/>
                </a:lnTo>
                <a:lnTo>
                  <a:pt x="17906" y="32130"/>
                </a:lnTo>
                <a:lnTo>
                  <a:pt x="19049" y="29971"/>
                </a:lnTo>
                <a:lnTo>
                  <a:pt x="21335" y="33273"/>
                </a:lnTo>
                <a:lnTo>
                  <a:pt x="24637" y="36575"/>
                </a:lnTo>
                <a:lnTo>
                  <a:pt x="26923" y="39877"/>
                </a:lnTo>
                <a:lnTo>
                  <a:pt x="28066" y="41020"/>
                </a:lnTo>
                <a:lnTo>
                  <a:pt x="30225" y="43179"/>
                </a:lnTo>
                <a:lnTo>
                  <a:pt x="31368" y="43179"/>
                </a:lnTo>
                <a:lnTo>
                  <a:pt x="33654" y="43179"/>
                </a:lnTo>
                <a:lnTo>
                  <a:pt x="34797" y="41020"/>
                </a:lnTo>
                <a:lnTo>
                  <a:pt x="34797" y="38734"/>
                </a:lnTo>
                <a:lnTo>
                  <a:pt x="33654" y="30987"/>
                </a:lnTo>
                <a:lnTo>
                  <a:pt x="32511" y="22224"/>
                </a:lnTo>
                <a:lnTo>
                  <a:pt x="30225" y="14350"/>
                </a:lnTo>
                <a:lnTo>
                  <a:pt x="31368" y="14350"/>
                </a:lnTo>
                <a:lnTo>
                  <a:pt x="33654" y="15493"/>
                </a:lnTo>
                <a:lnTo>
                  <a:pt x="34797" y="15493"/>
                </a:lnTo>
                <a:lnTo>
                  <a:pt x="35813" y="17779"/>
                </a:lnTo>
                <a:lnTo>
                  <a:pt x="39242" y="17779"/>
                </a:lnTo>
                <a:lnTo>
                  <a:pt x="40385" y="15493"/>
                </a:lnTo>
                <a:lnTo>
                  <a:pt x="43687" y="11048"/>
                </a:lnTo>
                <a:lnTo>
                  <a:pt x="45973" y="6603"/>
                </a:lnTo>
                <a:lnTo>
                  <a:pt x="48259" y="1142"/>
                </a:lnTo>
                <a:lnTo>
                  <a:pt x="49275" y="0"/>
                </a:lnTo>
                <a:close/>
              </a:path>
              <a:path w="97789" h="109854">
                <a:moveTo>
                  <a:pt x="49275" y="0"/>
                </a:move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596129" y="3251200"/>
            <a:ext cx="47752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Médias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630290" y="1950592"/>
            <a:ext cx="756285" cy="741045"/>
            <a:chOff x="5630290" y="1950592"/>
            <a:chExt cx="756285" cy="741045"/>
          </a:xfrm>
        </p:grpSpPr>
        <p:sp>
          <p:nvSpPr>
            <p:cNvPr id="43" name="object 43"/>
            <p:cNvSpPr/>
            <p:nvPr/>
          </p:nvSpPr>
          <p:spPr>
            <a:xfrm>
              <a:off x="6012560" y="1954656"/>
              <a:ext cx="367030" cy="582930"/>
            </a:xfrm>
            <a:custGeom>
              <a:avLst/>
              <a:gdLst/>
              <a:ahLst/>
              <a:cxnLst/>
              <a:rect l="l" t="t" r="r" b="b"/>
              <a:pathLst>
                <a:path w="367029" h="582930">
                  <a:moveTo>
                    <a:pt x="0" y="0"/>
                  </a:moveTo>
                  <a:lnTo>
                    <a:pt x="0" y="62484"/>
                  </a:lnTo>
                  <a:lnTo>
                    <a:pt x="47767" y="66250"/>
                  </a:lnTo>
                  <a:lnTo>
                    <a:pt x="94107" y="77374"/>
                  </a:lnTo>
                  <a:lnTo>
                    <a:pt x="138160" y="95595"/>
                  </a:lnTo>
                  <a:lnTo>
                    <a:pt x="179070" y="120650"/>
                  </a:lnTo>
                  <a:lnTo>
                    <a:pt x="216712" y="152931"/>
                  </a:lnTo>
                  <a:lnTo>
                    <a:pt x="247860" y="189831"/>
                  </a:lnTo>
                  <a:lnTo>
                    <a:pt x="272374" y="230476"/>
                  </a:lnTo>
                  <a:lnTo>
                    <a:pt x="290114" y="273990"/>
                  </a:lnTo>
                  <a:lnTo>
                    <a:pt x="300942" y="319500"/>
                  </a:lnTo>
                  <a:lnTo>
                    <a:pt x="304717" y="366129"/>
                  </a:lnTo>
                  <a:lnTo>
                    <a:pt x="301301" y="413004"/>
                  </a:lnTo>
                  <a:lnTo>
                    <a:pt x="290553" y="459250"/>
                  </a:lnTo>
                  <a:lnTo>
                    <a:pt x="272335" y="503991"/>
                  </a:lnTo>
                  <a:lnTo>
                    <a:pt x="246507" y="546354"/>
                  </a:lnTo>
                  <a:lnTo>
                    <a:pt x="296926" y="582930"/>
                  </a:lnTo>
                  <a:lnTo>
                    <a:pt x="321724" y="543847"/>
                  </a:lnTo>
                  <a:lnTo>
                    <a:pt x="341298" y="502223"/>
                  </a:lnTo>
                  <a:lnTo>
                    <a:pt x="355484" y="458562"/>
                  </a:lnTo>
                  <a:lnTo>
                    <a:pt x="364116" y="413371"/>
                  </a:lnTo>
                  <a:lnTo>
                    <a:pt x="367030" y="367157"/>
                  </a:lnTo>
                  <a:lnTo>
                    <a:pt x="364170" y="321117"/>
                  </a:lnTo>
                  <a:lnTo>
                    <a:pt x="355819" y="276780"/>
                  </a:lnTo>
                  <a:lnTo>
                    <a:pt x="342323" y="234490"/>
                  </a:lnTo>
                  <a:lnTo>
                    <a:pt x="324024" y="194591"/>
                  </a:lnTo>
                  <a:lnTo>
                    <a:pt x="301266" y="157428"/>
                  </a:lnTo>
                  <a:lnTo>
                    <a:pt x="274395" y="123346"/>
                  </a:lnTo>
                  <a:lnTo>
                    <a:pt x="243753" y="92690"/>
                  </a:lnTo>
                  <a:lnTo>
                    <a:pt x="209686" y="65805"/>
                  </a:lnTo>
                  <a:lnTo>
                    <a:pt x="172536" y="43034"/>
                  </a:lnTo>
                  <a:lnTo>
                    <a:pt x="132649" y="24724"/>
                  </a:lnTo>
                  <a:lnTo>
                    <a:pt x="90368" y="11218"/>
                  </a:lnTo>
                  <a:lnTo>
                    <a:pt x="46036" y="2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22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012179" y="2007996"/>
              <a:ext cx="309245" cy="347980"/>
            </a:xfrm>
            <a:custGeom>
              <a:avLst/>
              <a:gdLst/>
              <a:ahLst/>
              <a:cxnLst/>
              <a:rect l="l" t="t" r="r" b="b"/>
              <a:pathLst>
                <a:path w="309245" h="347980">
                  <a:moveTo>
                    <a:pt x="0" y="0"/>
                  </a:moveTo>
                  <a:lnTo>
                    <a:pt x="0" y="120523"/>
                  </a:lnTo>
                  <a:lnTo>
                    <a:pt x="7874" y="120523"/>
                  </a:lnTo>
                  <a:lnTo>
                    <a:pt x="15748" y="121030"/>
                  </a:lnTo>
                  <a:lnTo>
                    <a:pt x="72479" y="134972"/>
                  </a:lnTo>
                  <a:lnTo>
                    <a:pt x="114760" y="159450"/>
                  </a:lnTo>
                  <a:lnTo>
                    <a:pt x="148907" y="193468"/>
                  </a:lnTo>
                  <a:lnTo>
                    <a:pt x="173359" y="235011"/>
                  </a:lnTo>
                  <a:lnTo>
                    <a:pt x="186558" y="282064"/>
                  </a:lnTo>
                  <a:lnTo>
                    <a:pt x="186944" y="332613"/>
                  </a:lnTo>
                  <a:lnTo>
                    <a:pt x="306451" y="347726"/>
                  </a:lnTo>
                  <a:lnTo>
                    <a:pt x="307524" y="338083"/>
                  </a:lnTo>
                  <a:lnTo>
                    <a:pt x="308276" y="328406"/>
                  </a:lnTo>
                  <a:lnTo>
                    <a:pt x="308719" y="318704"/>
                  </a:lnTo>
                  <a:lnTo>
                    <a:pt x="308864" y="308991"/>
                  </a:lnTo>
                  <a:lnTo>
                    <a:pt x="305514" y="263322"/>
                  </a:lnTo>
                  <a:lnTo>
                    <a:pt x="295785" y="219736"/>
                  </a:lnTo>
                  <a:lnTo>
                    <a:pt x="280154" y="178712"/>
                  </a:lnTo>
                  <a:lnTo>
                    <a:pt x="259099" y="140725"/>
                  </a:lnTo>
                  <a:lnTo>
                    <a:pt x="233098" y="106255"/>
                  </a:lnTo>
                  <a:lnTo>
                    <a:pt x="202629" y="75777"/>
                  </a:lnTo>
                  <a:lnTo>
                    <a:pt x="168170" y="49771"/>
                  </a:lnTo>
                  <a:lnTo>
                    <a:pt x="130200" y="28712"/>
                  </a:lnTo>
                  <a:lnTo>
                    <a:pt x="89196" y="13079"/>
                  </a:lnTo>
                  <a:lnTo>
                    <a:pt x="45637" y="3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8D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633465" y="1953767"/>
              <a:ext cx="749935" cy="734695"/>
            </a:xfrm>
            <a:custGeom>
              <a:avLst/>
              <a:gdLst/>
              <a:ahLst/>
              <a:cxnLst/>
              <a:rect l="l" t="t" r="r" b="b"/>
              <a:pathLst>
                <a:path w="749935" h="734694">
                  <a:moveTo>
                    <a:pt x="0" y="367284"/>
                  </a:moveTo>
                  <a:lnTo>
                    <a:pt x="2921" y="321217"/>
                  </a:lnTo>
                  <a:lnTo>
                    <a:pt x="11452" y="276857"/>
                  </a:lnTo>
                  <a:lnTo>
                    <a:pt x="25240" y="234548"/>
                  </a:lnTo>
                  <a:lnTo>
                    <a:pt x="43934" y="194633"/>
                  </a:lnTo>
                  <a:lnTo>
                    <a:pt x="67182" y="157458"/>
                  </a:lnTo>
                  <a:lnTo>
                    <a:pt x="94632" y="123366"/>
                  </a:lnTo>
                  <a:lnTo>
                    <a:pt x="125932" y="92703"/>
                  </a:lnTo>
                  <a:lnTo>
                    <a:pt x="160732" y="65812"/>
                  </a:lnTo>
                  <a:lnTo>
                    <a:pt x="198679" y="43038"/>
                  </a:lnTo>
                  <a:lnTo>
                    <a:pt x="239421" y="24725"/>
                  </a:lnTo>
                  <a:lnTo>
                    <a:pt x="282607" y="11218"/>
                  </a:lnTo>
                  <a:lnTo>
                    <a:pt x="327885" y="2862"/>
                  </a:lnTo>
                  <a:lnTo>
                    <a:pt x="374904" y="0"/>
                  </a:lnTo>
                  <a:lnTo>
                    <a:pt x="421922" y="2862"/>
                  </a:lnTo>
                  <a:lnTo>
                    <a:pt x="467200" y="11218"/>
                  </a:lnTo>
                  <a:lnTo>
                    <a:pt x="510386" y="24725"/>
                  </a:lnTo>
                  <a:lnTo>
                    <a:pt x="551128" y="43038"/>
                  </a:lnTo>
                  <a:lnTo>
                    <a:pt x="589075" y="65812"/>
                  </a:lnTo>
                  <a:lnTo>
                    <a:pt x="623875" y="92703"/>
                  </a:lnTo>
                  <a:lnTo>
                    <a:pt x="655175" y="123366"/>
                  </a:lnTo>
                  <a:lnTo>
                    <a:pt x="682625" y="157458"/>
                  </a:lnTo>
                  <a:lnTo>
                    <a:pt x="705873" y="194633"/>
                  </a:lnTo>
                  <a:lnTo>
                    <a:pt x="724567" y="234548"/>
                  </a:lnTo>
                  <a:lnTo>
                    <a:pt x="738355" y="276857"/>
                  </a:lnTo>
                  <a:lnTo>
                    <a:pt x="746886" y="321217"/>
                  </a:lnTo>
                  <a:lnTo>
                    <a:pt x="749808" y="367284"/>
                  </a:lnTo>
                  <a:lnTo>
                    <a:pt x="746886" y="413350"/>
                  </a:lnTo>
                  <a:lnTo>
                    <a:pt x="738355" y="457710"/>
                  </a:lnTo>
                  <a:lnTo>
                    <a:pt x="724567" y="500019"/>
                  </a:lnTo>
                  <a:lnTo>
                    <a:pt x="705873" y="539934"/>
                  </a:lnTo>
                  <a:lnTo>
                    <a:pt x="682625" y="577109"/>
                  </a:lnTo>
                  <a:lnTo>
                    <a:pt x="655175" y="611201"/>
                  </a:lnTo>
                  <a:lnTo>
                    <a:pt x="623875" y="641864"/>
                  </a:lnTo>
                  <a:lnTo>
                    <a:pt x="589075" y="668755"/>
                  </a:lnTo>
                  <a:lnTo>
                    <a:pt x="551128" y="691529"/>
                  </a:lnTo>
                  <a:lnTo>
                    <a:pt x="510386" y="709842"/>
                  </a:lnTo>
                  <a:lnTo>
                    <a:pt x="467200" y="723349"/>
                  </a:lnTo>
                  <a:lnTo>
                    <a:pt x="421922" y="731705"/>
                  </a:lnTo>
                  <a:lnTo>
                    <a:pt x="374904" y="734568"/>
                  </a:lnTo>
                  <a:lnTo>
                    <a:pt x="327885" y="731705"/>
                  </a:lnTo>
                  <a:lnTo>
                    <a:pt x="282607" y="723349"/>
                  </a:lnTo>
                  <a:lnTo>
                    <a:pt x="239421" y="709842"/>
                  </a:lnTo>
                  <a:lnTo>
                    <a:pt x="198679" y="691529"/>
                  </a:lnTo>
                  <a:lnTo>
                    <a:pt x="160732" y="668755"/>
                  </a:lnTo>
                  <a:lnTo>
                    <a:pt x="125932" y="641864"/>
                  </a:lnTo>
                  <a:lnTo>
                    <a:pt x="94632" y="611201"/>
                  </a:lnTo>
                  <a:lnTo>
                    <a:pt x="67182" y="577109"/>
                  </a:lnTo>
                  <a:lnTo>
                    <a:pt x="43934" y="539934"/>
                  </a:lnTo>
                  <a:lnTo>
                    <a:pt x="25240" y="500019"/>
                  </a:lnTo>
                  <a:lnTo>
                    <a:pt x="11452" y="457710"/>
                  </a:lnTo>
                  <a:lnTo>
                    <a:pt x="2921" y="413350"/>
                  </a:lnTo>
                  <a:lnTo>
                    <a:pt x="0" y="367284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211061" y="2221991"/>
              <a:ext cx="97790" cy="110489"/>
            </a:xfrm>
            <a:custGeom>
              <a:avLst/>
              <a:gdLst/>
              <a:ahLst/>
              <a:cxnLst/>
              <a:rect l="l" t="t" r="r" b="b"/>
              <a:pathLst>
                <a:path w="97789" h="110489">
                  <a:moveTo>
                    <a:pt x="49275" y="0"/>
                  </a:moveTo>
                  <a:lnTo>
                    <a:pt x="51561" y="4445"/>
                  </a:lnTo>
                  <a:lnTo>
                    <a:pt x="53847" y="8890"/>
                  </a:lnTo>
                  <a:lnTo>
                    <a:pt x="56006" y="13335"/>
                  </a:lnTo>
                  <a:lnTo>
                    <a:pt x="56006" y="15621"/>
                  </a:lnTo>
                  <a:lnTo>
                    <a:pt x="58292" y="16764"/>
                  </a:lnTo>
                  <a:lnTo>
                    <a:pt x="60578" y="16764"/>
                  </a:lnTo>
                  <a:lnTo>
                    <a:pt x="62737" y="16764"/>
                  </a:lnTo>
                  <a:lnTo>
                    <a:pt x="65023" y="15621"/>
                  </a:lnTo>
                  <a:lnTo>
                    <a:pt x="67309" y="14478"/>
                  </a:lnTo>
                  <a:lnTo>
                    <a:pt x="66166" y="21209"/>
                  </a:lnTo>
                  <a:lnTo>
                    <a:pt x="63880" y="27940"/>
                  </a:lnTo>
                  <a:lnTo>
                    <a:pt x="62737" y="35687"/>
                  </a:lnTo>
                  <a:lnTo>
                    <a:pt x="62737" y="37973"/>
                  </a:lnTo>
                  <a:lnTo>
                    <a:pt x="61721" y="40132"/>
                  </a:lnTo>
                  <a:lnTo>
                    <a:pt x="62737" y="41275"/>
                  </a:lnTo>
                  <a:lnTo>
                    <a:pt x="63880" y="43561"/>
                  </a:lnTo>
                  <a:lnTo>
                    <a:pt x="66166" y="43561"/>
                  </a:lnTo>
                  <a:lnTo>
                    <a:pt x="68325" y="42418"/>
                  </a:lnTo>
                  <a:lnTo>
                    <a:pt x="71754" y="39116"/>
                  </a:lnTo>
                  <a:lnTo>
                    <a:pt x="75056" y="34544"/>
                  </a:lnTo>
                  <a:lnTo>
                    <a:pt x="78485" y="30099"/>
                  </a:lnTo>
                  <a:lnTo>
                    <a:pt x="79628" y="31242"/>
                  </a:lnTo>
                  <a:lnTo>
                    <a:pt x="79628" y="32384"/>
                  </a:lnTo>
                  <a:lnTo>
                    <a:pt x="79628" y="33528"/>
                  </a:lnTo>
                  <a:lnTo>
                    <a:pt x="79628" y="34544"/>
                  </a:lnTo>
                  <a:lnTo>
                    <a:pt x="80771" y="36830"/>
                  </a:lnTo>
                  <a:lnTo>
                    <a:pt x="82930" y="36830"/>
                  </a:lnTo>
                  <a:lnTo>
                    <a:pt x="87502" y="36830"/>
                  </a:lnTo>
                  <a:lnTo>
                    <a:pt x="91947" y="35687"/>
                  </a:lnTo>
                  <a:lnTo>
                    <a:pt x="96392" y="34544"/>
                  </a:lnTo>
                  <a:lnTo>
                    <a:pt x="95249" y="39116"/>
                  </a:lnTo>
                  <a:lnTo>
                    <a:pt x="94233" y="43561"/>
                  </a:lnTo>
                  <a:lnTo>
                    <a:pt x="93090" y="48006"/>
                  </a:lnTo>
                  <a:lnTo>
                    <a:pt x="93090" y="49149"/>
                  </a:lnTo>
                  <a:lnTo>
                    <a:pt x="91947" y="50165"/>
                  </a:lnTo>
                  <a:lnTo>
                    <a:pt x="93090" y="51308"/>
                  </a:lnTo>
                  <a:lnTo>
                    <a:pt x="94233" y="53594"/>
                  </a:lnTo>
                  <a:lnTo>
                    <a:pt x="96392" y="53594"/>
                  </a:lnTo>
                  <a:lnTo>
                    <a:pt x="97535" y="54736"/>
                  </a:lnTo>
                  <a:lnTo>
                    <a:pt x="92309" y="58926"/>
                  </a:lnTo>
                  <a:lnTo>
                    <a:pt x="86867" y="63198"/>
                  </a:lnTo>
                  <a:lnTo>
                    <a:pt x="81426" y="67685"/>
                  </a:lnTo>
                  <a:lnTo>
                    <a:pt x="76199" y="72517"/>
                  </a:lnTo>
                  <a:lnTo>
                    <a:pt x="75056" y="73660"/>
                  </a:lnTo>
                  <a:lnTo>
                    <a:pt x="74040" y="73660"/>
                  </a:lnTo>
                  <a:lnTo>
                    <a:pt x="72897" y="75946"/>
                  </a:lnTo>
                  <a:lnTo>
                    <a:pt x="72897" y="78105"/>
                  </a:lnTo>
                  <a:lnTo>
                    <a:pt x="74040" y="80391"/>
                  </a:lnTo>
                  <a:lnTo>
                    <a:pt x="75056" y="83693"/>
                  </a:lnTo>
                  <a:lnTo>
                    <a:pt x="67309" y="82550"/>
                  </a:lnTo>
                  <a:lnTo>
                    <a:pt x="59435" y="81534"/>
                  </a:lnTo>
                  <a:lnTo>
                    <a:pt x="52704" y="81534"/>
                  </a:lnTo>
                  <a:lnTo>
                    <a:pt x="51561" y="80391"/>
                  </a:lnTo>
                  <a:lnTo>
                    <a:pt x="50418" y="80391"/>
                  </a:lnTo>
                  <a:lnTo>
                    <a:pt x="51079" y="97791"/>
                  </a:lnTo>
                  <a:lnTo>
                    <a:pt x="51419" y="106727"/>
                  </a:lnTo>
                  <a:lnTo>
                    <a:pt x="51544" y="110019"/>
                  </a:lnTo>
                  <a:lnTo>
                    <a:pt x="51561" y="110489"/>
                  </a:lnTo>
                  <a:lnTo>
                    <a:pt x="47116" y="110489"/>
                  </a:lnTo>
                  <a:lnTo>
                    <a:pt x="47777" y="93749"/>
                  </a:lnTo>
                  <a:lnTo>
                    <a:pt x="48117" y="85153"/>
                  </a:lnTo>
                  <a:lnTo>
                    <a:pt x="48242" y="81986"/>
                  </a:lnTo>
                  <a:lnTo>
                    <a:pt x="48259" y="81534"/>
                  </a:lnTo>
                  <a:lnTo>
                    <a:pt x="48259" y="80391"/>
                  </a:lnTo>
                  <a:lnTo>
                    <a:pt x="47116" y="80391"/>
                  </a:lnTo>
                  <a:lnTo>
                    <a:pt x="39242" y="81534"/>
                  </a:lnTo>
                  <a:lnTo>
                    <a:pt x="30225" y="82550"/>
                  </a:lnTo>
                  <a:lnTo>
                    <a:pt x="23494" y="83693"/>
                  </a:lnTo>
                  <a:lnTo>
                    <a:pt x="23494" y="82550"/>
                  </a:lnTo>
                  <a:lnTo>
                    <a:pt x="23494" y="81534"/>
                  </a:lnTo>
                  <a:lnTo>
                    <a:pt x="23494" y="80391"/>
                  </a:lnTo>
                  <a:lnTo>
                    <a:pt x="24637" y="78105"/>
                  </a:lnTo>
                  <a:lnTo>
                    <a:pt x="24637" y="75946"/>
                  </a:lnTo>
                  <a:lnTo>
                    <a:pt x="23494" y="73660"/>
                  </a:lnTo>
                  <a:lnTo>
                    <a:pt x="17662" y="68792"/>
                  </a:lnTo>
                  <a:lnTo>
                    <a:pt x="11795" y="64150"/>
                  </a:lnTo>
                  <a:lnTo>
                    <a:pt x="5903" y="59533"/>
                  </a:lnTo>
                  <a:lnTo>
                    <a:pt x="0" y="54736"/>
                  </a:lnTo>
                  <a:lnTo>
                    <a:pt x="0" y="53594"/>
                  </a:lnTo>
                  <a:lnTo>
                    <a:pt x="1142" y="53594"/>
                  </a:lnTo>
                  <a:lnTo>
                    <a:pt x="3301" y="52451"/>
                  </a:lnTo>
                  <a:lnTo>
                    <a:pt x="4444" y="51308"/>
                  </a:lnTo>
                  <a:lnTo>
                    <a:pt x="4444" y="50165"/>
                  </a:lnTo>
                  <a:lnTo>
                    <a:pt x="4444" y="44704"/>
                  </a:lnTo>
                  <a:lnTo>
                    <a:pt x="2285" y="39116"/>
                  </a:lnTo>
                  <a:lnTo>
                    <a:pt x="1142" y="34544"/>
                  </a:lnTo>
                  <a:lnTo>
                    <a:pt x="4444" y="35687"/>
                  </a:lnTo>
                  <a:lnTo>
                    <a:pt x="7873" y="35687"/>
                  </a:lnTo>
                  <a:lnTo>
                    <a:pt x="11175" y="36830"/>
                  </a:lnTo>
                  <a:lnTo>
                    <a:pt x="13461" y="36830"/>
                  </a:lnTo>
                  <a:lnTo>
                    <a:pt x="14604" y="36830"/>
                  </a:lnTo>
                  <a:lnTo>
                    <a:pt x="16763" y="35687"/>
                  </a:lnTo>
                  <a:lnTo>
                    <a:pt x="17906" y="34544"/>
                  </a:lnTo>
                  <a:lnTo>
                    <a:pt x="17906" y="32384"/>
                  </a:lnTo>
                  <a:lnTo>
                    <a:pt x="19049" y="30099"/>
                  </a:lnTo>
                  <a:lnTo>
                    <a:pt x="21335" y="33528"/>
                  </a:lnTo>
                  <a:lnTo>
                    <a:pt x="24637" y="36830"/>
                  </a:lnTo>
                  <a:lnTo>
                    <a:pt x="26923" y="40132"/>
                  </a:lnTo>
                  <a:lnTo>
                    <a:pt x="28066" y="41275"/>
                  </a:lnTo>
                  <a:lnTo>
                    <a:pt x="30225" y="43561"/>
                  </a:lnTo>
                  <a:lnTo>
                    <a:pt x="31368" y="43561"/>
                  </a:lnTo>
                  <a:lnTo>
                    <a:pt x="33654" y="43561"/>
                  </a:lnTo>
                  <a:lnTo>
                    <a:pt x="34797" y="41275"/>
                  </a:lnTo>
                  <a:lnTo>
                    <a:pt x="34797" y="39116"/>
                  </a:lnTo>
                  <a:lnTo>
                    <a:pt x="33654" y="31242"/>
                  </a:lnTo>
                  <a:lnTo>
                    <a:pt x="32511" y="22352"/>
                  </a:lnTo>
                  <a:lnTo>
                    <a:pt x="30225" y="14478"/>
                  </a:lnTo>
                  <a:lnTo>
                    <a:pt x="31368" y="14478"/>
                  </a:lnTo>
                  <a:lnTo>
                    <a:pt x="33654" y="15621"/>
                  </a:lnTo>
                  <a:lnTo>
                    <a:pt x="34797" y="15621"/>
                  </a:lnTo>
                  <a:lnTo>
                    <a:pt x="35813" y="17907"/>
                  </a:lnTo>
                  <a:lnTo>
                    <a:pt x="39242" y="17907"/>
                  </a:lnTo>
                  <a:lnTo>
                    <a:pt x="40385" y="15621"/>
                  </a:lnTo>
                  <a:lnTo>
                    <a:pt x="43687" y="11176"/>
                  </a:lnTo>
                  <a:lnTo>
                    <a:pt x="45973" y="6731"/>
                  </a:lnTo>
                  <a:lnTo>
                    <a:pt x="48259" y="1143"/>
                  </a:lnTo>
                  <a:lnTo>
                    <a:pt x="49275" y="0"/>
                  </a:lnTo>
                  <a:close/>
                </a:path>
                <a:path w="97789" h="110489">
                  <a:moveTo>
                    <a:pt x="49275" y="0"/>
                  </a:move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5691251" y="3491357"/>
            <a:ext cx="755650" cy="741045"/>
            <a:chOff x="5691251" y="3491357"/>
            <a:chExt cx="755650" cy="741045"/>
          </a:xfrm>
        </p:grpSpPr>
        <p:sp>
          <p:nvSpPr>
            <p:cNvPr id="48" name="object 48"/>
            <p:cNvSpPr/>
            <p:nvPr/>
          </p:nvSpPr>
          <p:spPr>
            <a:xfrm>
              <a:off x="6073013" y="3496056"/>
              <a:ext cx="367665" cy="502284"/>
            </a:xfrm>
            <a:custGeom>
              <a:avLst/>
              <a:gdLst/>
              <a:ahLst/>
              <a:cxnLst/>
              <a:rect l="l" t="t" r="r" b="b"/>
              <a:pathLst>
                <a:path w="367664" h="502285">
                  <a:moveTo>
                    <a:pt x="0" y="0"/>
                  </a:moveTo>
                  <a:lnTo>
                    <a:pt x="0" y="62357"/>
                  </a:lnTo>
                  <a:lnTo>
                    <a:pt x="28737" y="63710"/>
                  </a:lnTo>
                  <a:lnTo>
                    <a:pt x="57118" y="67754"/>
                  </a:lnTo>
                  <a:lnTo>
                    <a:pt x="112141" y="83820"/>
                  </a:lnTo>
                  <a:lnTo>
                    <a:pt x="156628" y="105698"/>
                  </a:lnTo>
                  <a:lnTo>
                    <a:pt x="195977" y="133678"/>
                  </a:lnTo>
                  <a:lnTo>
                    <a:pt x="229833" y="166945"/>
                  </a:lnTo>
                  <a:lnTo>
                    <a:pt x="257843" y="204682"/>
                  </a:lnTo>
                  <a:lnTo>
                    <a:pt x="279653" y="246072"/>
                  </a:lnTo>
                  <a:lnTo>
                    <a:pt x="294911" y="290298"/>
                  </a:lnTo>
                  <a:lnTo>
                    <a:pt x="303261" y="336546"/>
                  </a:lnTo>
                  <a:lnTo>
                    <a:pt x="304351" y="383997"/>
                  </a:lnTo>
                  <a:lnTo>
                    <a:pt x="297828" y="431836"/>
                  </a:lnTo>
                  <a:lnTo>
                    <a:pt x="283337" y="479247"/>
                  </a:lnTo>
                  <a:lnTo>
                    <a:pt x="341376" y="502234"/>
                  </a:lnTo>
                  <a:lnTo>
                    <a:pt x="352583" y="469469"/>
                  </a:lnTo>
                  <a:lnTo>
                    <a:pt x="360648" y="435865"/>
                  </a:lnTo>
                  <a:lnTo>
                    <a:pt x="365521" y="401644"/>
                  </a:lnTo>
                  <a:lnTo>
                    <a:pt x="367157" y="367030"/>
                  </a:lnTo>
                  <a:lnTo>
                    <a:pt x="364297" y="320993"/>
                  </a:lnTo>
                  <a:lnTo>
                    <a:pt x="355946" y="276661"/>
                  </a:lnTo>
                  <a:lnTo>
                    <a:pt x="342448" y="234380"/>
                  </a:lnTo>
                  <a:lnTo>
                    <a:pt x="324147" y="194493"/>
                  </a:lnTo>
                  <a:lnTo>
                    <a:pt x="301386" y="157343"/>
                  </a:lnTo>
                  <a:lnTo>
                    <a:pt x="274510" y="123276"/>
                  </a:lnTo>
                  <a:lnTo>
                    <a:pt x="243861" y="92634"/>
                  </a:lnTo>
                  <a:lnTo>
                    <a:pt x="209783" y="65763"/>
                  </a:lnTo>
                  <a:lnTo>
                    <a:pt x="172621" y="43005"/>
                  </a:lnTo>
                  <a:lnTo>
                    <a:pt x="132718" y="24706"/>
                  </a:lnTo>
                  <a:lnTo>
                    <a:pt x="90418" y="11210"/>
                  </a:lnTo>
                  <a:lnTo>
                    <a:pt x="46064" y="28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22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072632" y="3549269"/>
              <a:ext cx="299720" cy="262255"/>
            </a:xfrm>
            <a:custGeom>
              <a:avLst/>
              <a:gdLst/>
              <a:ahLst/>
              <a:cxnLst/>
              <a:rect l="l" t="t" r="r" b="b"/>
              <a:pathLst>
                <a:path w="299720" h="262254">
                  <a:moveTo>
                    <a:pt x="0" y="0"/>
                  </a:moveTo>
                  <a:lnTo>
                    <a:pt x="0" y="120522"/>
                  </a:lnTo>
                  <a:lnTo>
                    <a:pt x="49996" y="127251"/>
                  </a:lnTo>
                  <a:lnTo>
                    <a:pt x="95292" y="146374"/>
                  </a:lnTo>
                  <a:lnTo>
                    <a:pt x="133840" y="176292"/>
                  </a:lnTo>
                  <a:lnTo>
                    <a:pt x="163592" y="215409"/>
                  </a:lnTo>
                  <a:lnTo>
                    <a:pt x="182499" y="262127"/>
                  </a:lnTo>
                  <a:lnTo>
                    <a:pt x="299212" y="232155"/>
                  </a:lnTo>
                  <a:lnTo>
                    <a:pt x="284364" y="188203"/>
                  </a:lnTo>
                  <a:lnTo>
                    <a:pt x="263573" y="147747"/>
                  </a:lnTo>
                  <a:lnTo>
                    <a:pt x="237414" y="111233"/>
                  </a:lnTo>
                  <a:lnTo>
                    <a:pt x="206464" y="79109"/>
                  </a:lnTo>
                  <a:lnTo>
                    <a:pt x="171299" y="51822"/>
                  </a:lnTo>
                  <a:lnTo>
                    <a:pt x="132493" y="29821"/>
                  </a:lnTo>
                  <a:lnTo>
                    <a:pt x="90625" y="13552"/>
                  </a:lnTo>
                  <a:lnTo>
                    <a:pt x="46268" y="34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8D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694426" y="3494532"/>
              <a:ext cx="749300" cy="734695"/>
            </a:xfrm>
            <a:custGeom>
              <a:avLst/>
              <a:gdLst/>
              <a:ahLst/>
              <a:cxnLst/>
              <a:rect l="l" t="t" r="r" b="b"/>
              <a:pathLst>
                <a:path w="749300" h="734695">
                  <a:moveTo>
                    <a:pt x="0" y="367284"/>
                  </a:moveTo>
                  <a:lnTo>
                    <a:pt x="2917" y="321217"/>
                  </a:lnTo>
                  <a:lnTo>
                    <a:pt x="11435" y="276857"/>
                  </a:lnTo>
                  <a:lnTo>
                    <a:pt x="25204" y="234548"/>
                  </a:lnTo>
                  <a:lnTo>
                    <a:pt x="43873" y="194633"/>
                  </a:lnTo>
                  <a:lnTo>
                    <a:pt x="67091" y="157458"/>
                  </a:lnTo>
                  <a:lnTo>
                    <a:pt x="94507" y="123366"/>
                  </a:lnTo>
                  <a:lnTo>
                    <a:pt x="125771" y="92703"/>
                  </a:lnTo>
                  <a:lnTo>
                    <a:pt x="160532" y="65812"/>
                  </a:lnTo>
                  <a:lnTo>
                    <a:pt x="198440" y="43038"/>
                  </a:lnTo>
                  <a:lnTo>
                    <a:pt x="239143" y="24725"/>
                  </a:lnTo>
                  <a:lnTo>
                    <a:pt x="282292" y="11218"/>
                  </a:lnTo>
                  <a:lnTo>
                    <a:pt x="327535" y="2862"/>
                  </a:lnTo>
                  <a:lnTo>
                    <a:pt x="374523" y="0"/>
                  </a:lnTo>
                  <a:lnTo>
                    <a:pt x="421510" y="2862"/>
                  </a:lnTo>
                  <a:lnTo>
                    <a:pt x="466753" y="11218"/>
                  </a:lnTo>
                  <a:lnTo>
                    <a:pt x="509902" y="24725"/>
                  </a:lnTo>
                  <a:lnTo>
                    <a:pt x="550605" y="43038"/>
                  </a:lnTo>
                  <a:lnTo>
                    <a:pt x="588513" y="65812"/>
                  </a:lnTo>
                  <a:lnTo>
                    <a:pt x="623274" y="92703"/>
                  </a:lnTo>
                  <a:lnTo>
                    <a:pt x="654538" y="123366"/>
                  </a:lnTo>
                  <a:lnTo>
                    <a:pt x="681954" y="157458"/>
                  </a:lnTo>
                  <a:lnTo>
                    <a:pt x="705172" y="194633"/>
                  </a:lnTo>
                  <a:lnTo>
                    <a:pt x="723841" y="234548"/>
                  </a:lnTo>
                  <a:lnTo>
                    <a:pt x="737610" y="276857"/>
                  </a:lnTo>
                  <a:lnTo>
                    <a:pt x="746128" y="321217"/>
                  </a:lnTo>
                  <a:lnTo>
                    <a:pt x="749046" y="367284"/>
                  </a:lnTo>
                  <a:lnTo>
                    <a:pt x="746128" y="413355"/>
                  </a:lnTo>
                  <a:lnTo>
                    <a:pt x="737610" y="457718"/>
                  </a:lnTo>
                  <a:lnTo>
                    <a:pt x="723841" y="500030"/>
                  </a:lnTo>
                  <a:lnTo>
                    <a:pt x="705172" y="539945"/>
                  </a:lnTo>
                  <a:lnTo>
                    <a:pt x="681954" y="577120"/>
                  </a:lnTo>
                  <a:lnTo>
                    <a:pt x="654538" y="611211"/>
                  </a:lnTo>
                  <a:lnTo>
                    <a:pt x="623274" y="641873"/>
                  </a:lnTo>
                  <a:lnTo>
                    <a:pt x="588513" y="668762"/>
                  </a:lnTo>
                  <a:lnTo>
                    <a:pt x="550605" y="691534"/>
                  </a:lnTo>
                  <a:lnTo>
                    <a:pt x="509902" y="709845"/>
                  </a:lnTo>
                  <a:lnTo>
                    <a:pt x="466753" y="723350"/>
                  </a:lnTo>
                  <a:lnTo>
                    <a:pt x="421510" y="731706"/>
                  </a:lnTo>
                  <a:lnTo>
                    <a:pt x="374523" y="734568"/>
                  </a:lnTo>
                  <a:lnTo>
                    <a:pt x="327535" y="731706"/>
                  </a:lnTo>
                  <a:lnTo>
                    <a:pt x="282292" y="723350"/>
                  </a:lnTo>
                  <a:lnTo>
                    <a:pt x="239143" y="709845"/>
                  </a:lnTo>
                  <a:lnTo>
                    <a:pt x="198440" y="691534"/>
                  </a:lnTo>
                  <a:lnTo>
                    <a:pt x="160532" y="668762"/>
                  </a:lnTo>
                  <a:lnTo>
                    <a:pt x="125771" y="641873"/>
                  </a:lnTo>
                  <a:lnTo>
                    <a:pt x="94507" y="611211"/>
                  </a:lnTo>
                  <a:lnTo>
                    <a:pt x="67091" y="577120"/>
                  </a:lnTo>
                  <a:lnTo>
                    <a:pt x="43873" y="539945"/>
                  </a:lnTo>
                  <a:lnTo>
                    <a:pt x="25204" y="500030"/>
                  </a:lnTo>
                  <a:lnTo>
                    <a:pt x="11435" y="457718"/>
                  </a:lnTo>
                  <a:lnTo>
                    <a:pt x="2917" y="413355"/>
                  </a:lnTo>
                  <a:lnTo>
                    <a:pt x="0" y="367284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5871463" y="3754591"/>
            <a:ext cx="456645" cy="2649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150" dirty="0">
                <a:solidFill>
                  <a:srgbClr val="FFFFFF"/>
                </a:solidFill>
                <a:latin typeface="Calibri"/>
                <a:cs typeface="Calibri"/>
              </a:rPr>
              <a:t>21</a:t>
            </a:r>
            <a:r>
              <a:rPr sz="2000" spc="-150" baseline="19097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2000" spc="-150" baseline="19097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236208" y="3683508"/>
            <a:ext cx="97790" cy="110489"/>
          </a:xfrm>
          <a:custGeom>
            <a:avLst/>
            <a:gdLst/>
            <a:ahLst/>
            <a:cxnLst/>
            <a:rect l="l" t="t" r="r" b="b"/>
            <a:pathLst>
              <a:path w="97789" h="110489">
                <a:moveTo>
                  <a:pt x="49275" y="0"/>
                </a:moveTo>
                <a:lnTo>
                  <a:pt x="51561" y="4444"/>
                </a:lnTo>
                <a:lnTo>
                  <a:pt x="53847" y="8889"/>
                </a:lnTo>
                <a:lnTo>
                  <a:pt x="56006" y="13334"/>
                </a:lnTo>
                <a:lnTo>
                  <a:pt x="56006" y="15620"/>
                </a:lnTo>
                <a:lnTo>
                  <a:pt x="58292" y="16763"/>
                </a:lnTo>
                <a:lnTo>
                  <a:pt x="60578" y="16763"/>
                </a:lnTo>
                <a:lnTo>
                  <a:pt x="62737" y="16763"/>
                </a:lnTo>
                <a:lnTo>
                  <a:pt x="65023" y="15620"/>
                </a:lnTo>
                <a:lnTo>
                  <a:pt x="67309" y="14477"/>
                </a:lnTo>
                <a:lnTo>
                  <a:pt x="66166" y="21208"/>
                </a:lnTo>
                <a:lnTo>
                  <a:pt x="63880" y="27939"/>
                </a:lnTo>
                <a:lnTo>
                  <a:pt x="62737" y="35686"/>
                </a:lnTo>
                <a:lnTo>
                  <a:pt x="62737" y="37972"/>
                </a:lnTo>
                <a:lnTo>
                  <a:pt x="61721" y="40131"/>
                </a:lnTo>
                <a:lnTo>
                  <a:pt x="62737" y="41274"/>
                </a:lnTo>
                <a:lnTo>
                  <a:pt x="63880" y="43560"/>
                </a:lnTo>
                <a:lnTo>
                  <a:pt x="66166" y="43560"/>
                </a:lnTo>
                <a:lnTo>
                  <a:pt x="68325" y="42417"/>
                </a:lnTo>
                <a:lnTo>
                  <a:pt x="71754" y="39115"/>
                </a:lnTo>
                <a:lnTo>
                  <a:pt x="75056" y="34543"/>
                </a:lnTo>
                <a:lnTo>
                  <a:pt x="78485" y="30098"/>
                </a:lnTo>
                <a:lnTo>
                  <a:pt x="79628" y="31241"/>
                </a:lnTo>
                <a:lnTo>
                  <a:pt x="79628" y="32384"/>
                </a:lnTo>
                <a:lnTo>
                  <a:pt x="79628" y="33527"/>
                </a:lnTo>
                <a:lnTo>
                  <a:pt x="79628" y="34543"/>
                </a:lnTo>
                <a:lnTo>
                  <a:pt x="80771" y="36829"/>
                </a:lnTo>
                <a:lnTo>
                  <a:pt x="82930" y="36829"/>
                </a:lnTo>
                <a:lnTo>
                  <a:pt x="87502" y="36829"/>
                </a:lnTo>
                <a:lnTo>
                  <a:pt x="91947" y="35686"/>
                </a:lnTo>
                <a:lnTo>
                  <a:pt x="96392" y="34543"/>
                </a:lnTo>
                <a:lnTo>
                  <a:pt x="95249" y="39115"/>
                </a:lnTo>
                <a:lnTo>
                  <a:pt x="94233" y="43560"/>
                </a:lnTo>
                <a:lnTo>
                  <a:pt x="93090" y="48005"/>
                </a:lnTo>
                <a:lnTo>
                  <a:pt x="93090" y="49148"/>
                </a:lnTo>
                <a:lnTo>
                  <a:pt x="91947" y="50164"/>
                </a:lnTo>
                <a:lnTo>
                  <a:pt x="93090" y="51307"/>
                </a:lnTo>
                <a:lnTo>
                  <a:pt x="94233" y="53593"/>
                </a:lnTo>
                <a:lnTo>
                  <a:pt x="96392" y="53593"/>
                </a:lnTo>
                <a:lnTo>
                  <a:pt x="97535" y="54736"/>
                </a:lnTo>
                <a:lnTo>
                  <a:pt x="92309" y="58926"/>
                </a:lnTo>
                <a:lnTo>
                  <a:pt x="86867" y="63198"/>
                </a:lnTo>
                <a:lnTo>
                  <a:pt x="81426" y="67685"/>
                </a:lnTo>
                <a:lnTo>
                  <a:pt x="76199" y="72516"/>
                </a:lnTo>
                <a:lnTo>
                  <a:pt x="75056" y="73659"/>
                </a:lnTo>
                <a:lnTo>
                  <a:pt x="74040" y="73659"/>
                </a:lnTo>
                <a:lnTo>
                  <a:pt x="72897" y="75945"/>
                </a:lnTo>
                <a:lnTo>
                  <a:pt x="72897" y="78104"/>
                </a:lnTo>
                <a:lnTo>
                  <a:pt x="74040" y="80390"/>
                </a:lnTo>
                <a:lnTo>
                  <a:pt x="75056" y="83692"/>
                </a:lnTo>
                <a:lnTo>
                  <a:pt x="67309" y="82549"/>
                </a:lnTo>
                <a:lnTo>
                  <a:pt x="59435" y="81533"/>
                </a:lnTo>
                <a:lnTo>
                  <a:pt x="52704" y="81533"/>
                </a:lnTo>
                <a:lnTo>
                  <a:pt x="51561" y="80390"/>
                </a:lnTo>
                <a:lnTo>
                  <a:pt x="50418" y="80390"/>
                </a:lnTo>
                <a:lnTo>
                  <a:pt x="51079" y="97791"/>
                </a:lnTo>
                <a:lnTo>
                  <a:pt x="51419" y="106727"/>
                </a:lnTo>
                <a:lnTo>
                  <a:pt x="51544" y="110019"/>
                </a:lnTo>
                <a:lnTo>
                  <a:pt x="51561" y="110489"/>
                </a:lnTo>
                <a:lnTo>
                  <a:pt x="47116" y="110489"/>
                </a:lnTo>
                <a:lnTo>
                  <a:pt x="47777" y="93749"/>
                </a:lnTo>
                <a:lnTo>
                  <a:pt x="48117" y="85153"/>
                </a:lnTo>
                <a:lnTo>
                  <a:pt x="48242" y="81986"/>
                </a:lnTo>
                <a:lnTo>
                  <a:pt x="48259" y="81533"/>
                </a:lnTo>
                <a:lnTo>
                  <a:pt x="48259" y="80390"/>
                </a:lnTo>
                <a:lnTo>
                  <a:pt x="47116" y="80390"/>
                </a:lnTo>
                <a:lnTo>
                  <a:pt x="39242" y="81533"/>
                </a:lnTo>
                <a:lnTo>
                  <a:pt x="30225" y="82549"/>
                </a:lnTo>
                <a:lnTo>
                  <a:pt x="23494" y="83692"/>
                </a:lnTo>
                <a:lnTo>
                  <a:pt x="23494" y="82549"/>
                </a:lnTo>
                <a:lnTo>
                  <a:pt x="23494" y="81533"/>
                </a:lnTo>
                <a:lnTo>
                  <a:pt x="23494" y="80390"/>
                </a:lnTo>
                <a:lnTo>
                  <a:pt x="24637" y="78104"/>
                </a:lnTo>
                <a:lnTo>
                  <a:pt x="24637" y="75945"/>
                </a:lnTo>
                <a:lnTo>
                  <a:pt x="23494" y="73659"/>
                </a:lnTo>
                <a:lnTo>
                  <a:pt x="17662" y="68792"/>
                </a:lnTo>
                <a:lnTo>
                  <a:pt x="11795" y="64150"/>
                </a:lnTo>
                <a:lnTo>
                  <a:pt x="5903" y="59533"/>
                </a:lnTo>
                <a:lnTo>
                  <a:pt x="0" y="54736"/>
                </a:lnTo>
                <a:lnTo>
                  <a:pt x="0" y="53593"/>
                </a:lnTo>
                <a:lnTo>
                  <a:pt x="1142" y="53593"/>
                </a:lnTo>
                <a:lnTo>
                  <a:pt x="3301" y="52450"/>
                </a:lnTo>
                <a:lnTo>
                  <a:pt x="4444" y="51307"/>
                </a:lnTo>
                <a:lnTo>
                  <a:pt x="4444" y="50164"/>
                </a:lnTo>
                <a:lnTo>
                  <a:pt x="4444" y="44703"/>
                </a:lnTo>
                <a:lnTo>
                  <a:pt x="2285" y="39115"/>
                </a:lnTo>
                <a:lnTo>
                  <a:pt x="1142" y="34543"/>
                </a:lnTo>
                <a:lnTo>
                  <a:pt x="4444" y="35686"/>
                </a:lnTo>
                <a:lnTo>
                  <a:pt x="7873" y="35686"/>
                </a:lnTo>
                <a:lnTo>
                  <a:pt x="11175" y="36829"/>
                </a:lnTo>
                <a:lnTo>
                  <a:pt x="13461" y="36829"/>
                </a:lnTo>
                <a:lnTo>
                  <a:pt x="14604" y="36829"/>
                </a:lnTo>
                <a:lnTo>
                  <a:pt x="16763" y="35686"/>
                </a:lnTo>
                <a:lnTo>
                  <a:pt x="17906" y="34543"/>
                </a:lnTo>
                <a:lnTo>
                  <a:pt x="17906" y="32384"/>
                </a:lnTo>
                <a:lnTo>
                  <a:pt x="19049" y="30098"/>
                </a:lnTo>
                <a:lnTo>
                  <a:pt x="21335" y="33527"/>
                </a:lnTo>
                <a:lnTo>
                  <a:pt x="24637" y="36829"/>
                </a:lnTo>
                <a:lnTo>
                  <a:pt x="26923" y="40131"/>
                </a:lnTo>
                <a:lnTo>
                  <a:pt x="28066" y="41274"/>
                </a:lnTo>
                <a:lnTo>
                  <a:pt x="30225" y="43560"/>
                </a:lnTo>
                <a:lnTo>
                  <a:pt x="31368" y="43560"/>
                </a:lnTo>
                <a:lnTo>
                  <a:pt x="33654" y="43560"/>
                </a:lnTo>
                <a:lnTo>
                  <a:pt x="34797" y="41274"/>
                </a:lnTo>
                <a:lnTo>
                  <a:pt x="34797" y="39115"/>
                </a:lnTo>
                <a:lnTo>
                  <a:pt x="33654" y="31241"/>
                </a:lnTo>
                <a:lnTo>
                  <a:pt x="32511" y="22351"/>
                </a:lnTo>
                <a:lnTo>
                  <a:pt x="30225" y="14477"/>
                </a:lnTo>
                <a:lnTo>
                  <a:pt x="31368" y="14477"/>
                </a:lnTo>
                <a:lnTo>
                  <a:pt x="33654" y="15620"/>
                </a:lnTo>
                <a:lnTo>
                  <a:pt x="34797" y="15620"/>
                </a:lnTo>
                <a:lnTo>
                  <a:pt x="35813" y="17906"/>
                </a:lnTo>
                <a:lnTo>
                  <a:pt x="39242" y="17906"/>
                </a:lnTo>
                <a:lnTo>
                  <a:pt x="40385" y="15620"/>
                </a:lnTo>
                <a:lnTo>
                  <a:pt x="43687" y="11175"/>
                </a:lnTo>
                <a:lnTo>
                  <a:pt x="45973" y="6730"/>
                </a:lnTo>
                <a:lnTo>
                  <a:pt x="48259" y="1142"/>
                </a:lnTo>
                <a:lnTo>
                  <a:pt x="49275" y="0"/>
                </a:lnTo>
                <a:close/>
              </a:path>
              <a:path w="97789" h="110489">
                <a:moveTo>
                  <a:pt x="49275" y="0"/>
                </a:move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5777229" y="3256533"/>
            <a:ext cx="56642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Télécom</a:t>
            </a:r>
            <a:endParaRPr sz="10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600200" y="1733550"/>
            <a:ext cx="4927600" cy="7412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  <a:tabLst>
                <a:tab pos="1100455" algn="l"/>
                <a:tab pos="2713990" algn="l"/>
                <a:tab pos="3923665" algn="l"/>
              </a:tabLst>
            </a:pPr>
            <a:r>
              <a:rPr sz="1575" b="1" baseline="5291" dirty="0">
                <a:solidFill>
                  <a:srgbClr val="FFFFFF"/>
                </a:solidFill>
                <a:latin typeface="Arial"/>
                <a:cs typeface="Arial"/>
              </a:rPr>
              <a:t>Banques	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Gestion du patrimoine	Santé publique	</a:t>
            </a:r>
            <a:r>
              <a:rPr sz="1575" b="1" baseline="2645" dirty="0">
                <a:solidFill>
                  <a:srgbClr val="FFFFFF"/>
                </a:solidFill>
                <a:latin typeface="Arial"/>
                <a:cs typeface="Arial"/>
              </a:rPr>
              <a:t>Vente au détail</a:t>
            </a:r>
            <a:endParaRPr sz="1575" baseline="2645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 dirty="0">
              <a:latin typeface="Arial"/>
              <a:cs typeface="Arial"/>
            </a:endParaRPr>
          </a:p>
          <a:p>
            <a:pPr marL="154940">
              <a:lnSpc>
                <a:spcPct val="100000"/>
              </a:lnSpc>
              <a:tabLst>
                <a:tab pos="1614170" algn="l"/>
                <a:tab pos="2974340" algn="l"/>
                <a:tab pos="419036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43</a:t>
            </a:r>
            <a:r>
              <a:rPr sz="2000" baseline="19097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r>
              <a:rPr sz="2400" baseline="19097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17</a:t>
            </a:r>
            <a:r>
              <a:rPr sz="2000" baseline="19097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r>
              <a:rPr sz="2400" baseline="19097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2000" baseline="19097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r>
              <a:rPr sz="2400" baseline="19097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27</a:t>
            </a:r>
            <a:r>
              <a:rPr sz="2000" baseline="19097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2400" baseline="19097" dirty="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6954646" y="1950592"/>
            <a:ext cx="756285" cy="741045"/>
            <a:chOff x="6954646" y="1950592"/>
            <a:chExt cx="756285" cy="741045"/>
          </a:xfrm>
        </p:grpSpPr>
        <p:sp>
          <p:nvSpPr>
            <p:cNvPr id="56" name="object 56"/>
            <p:cNvSpPr/>
            <p:nvPr/>
          </p:nvSpPr>
          <p:spPr>
            <a:xfrm>
              <a:off x="7336916" y="1954656"/>
              <a:ext cx="367030" cy="436245"/>
            </a:xfrm>
            <a:custGeom>
              <a:avLst/>
              <a:gdLst/>
              <a:ahLst/>
              <a:cxnLst/>
              <a:rect l="l" t="t" r="r" b="b"/>
              <a:pathLst>
                <a:path w="367029" h="436244">
                  <a:moveTo>
                    <a:pt x="0" y="0"/>
                  </a:moveTo>
                  <a:lnTo>
                    <a:pt x="0" y="62484"/>
                  </a:lnTo>
                  <a:lnTo>
                    <a:pt x="14303" y="62817"/>
                  </a:lnTo>
                  <a:lnTo>
                    <a:pt x="28606" y="63817"/>
                  </a:lnTo>
                  <a:lnTo>
                    <a:pt x="104839" y="81019"/>
                  </a:lnTo>
                  <a:lnTo>
                    <a:pt x="148742" y="101162"/>
                  </a:lnTo>
                  <a:lnTo>
                    <a:pt x="188233" y="127513"/>
                  </a:lnTo>
                  <a:lnTo>
                    <a:pt x="222813" y="159341"/>
                  </a:lnTo>
                  <a:lnTo>
                    <a:pt x="251983" y="195913"/>
                  </a:lnTo>
                  <a:lnTo>
                    <a:pt x="275244" y="236497"/>
                  </a:lnTo>
                  <a:lnTo>
                    <a:pt x="292096" y="280361"/>
                  </a:lnTo>
                  <a:lnTo>
                    <a:pt x="302041" y="326772"/>
                  </a:lnTo>
                  <a:lnTo>
                    <a:pt x="304579" y="374998"/>
                  </a:lnTo>
                  <a:lnTo>
                    <a:pt x="299212" y="424306"/>
                  </a:lnTo>
                  <a:lnTo>
                    <a:pt x="360553" y="435991"/>
                  </a:lnTo>
                  <a:lnTo>
                    <a:pt x="363386" y="418895"/>
                  </a:lnTo>
                  <a:lnTo>
                    <a:pt x="365410" y="401716"/>
                  </a:lnTo>
                  <a:lnTo>
                    <a:pt x="366625" y="384466"/>
                  </a:lnTo>
                  <a:lnTo>
                    <a:pt x="367030" y="367157"/>
                  </a:lnTo>
                  <a:lnTo>
                    <a:pt x="364170" y="321117"/>
                  </a:lnTo>
                  <a:lnTo>
                    <a:pt x="355819" y="276780"/>
                  </a:lnTo>
                  <a:lnTo>
                    <a:pt x="342323" y="234490"/>
                  </a:lnTo>
                  <a:lnTo>
                    <a:pt x="324024" y="194591"/>
                  </a:lnTo>
                  <a:lnTo>
                    <a:pt x="301266" y="157428"/>
                  </a:lnTo>
                  <a:lnTo>
                    <a:pt x="274395" y="123346"/>
                  </a:lnTo>
                  <a:lnTo>
                    <a:pt x="243753" y="92690"/>
                  </a:lnTo>
                  <a:lnTo>
                    <a:pt x="209686" y="65805"/>
                  </a:lnTo>
                  <a:lnTo>
                    <a:pt x="172536" y="43034"/>
                  </a:lnTo>
                  <a:lnTo>
                    <a:pt x="132649" y="24724"/>
                  </a:lnTo>
                  <a:lnTo>
                    <a:pt x="90368" y="11218"/>
                  </a:lnTo>
                  <a:lnTo>
                    <a:pt x="46036" y="2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22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336535" y="2007996"/>
              <a:ext cx="306705" cy="285750"/>
            </a:xfrm>
            <a:custGeom>
              <a:avLst/>
              <a:gdLst/>
              <a:ahLst/>
              <a:cxnLst/>
              <a:rect l="l" t="t" r="r" b="b"/>
              <a:pathLst>
                <a:path w="306704" h="285750">
                  <a:moveTo>
                    <a:pt x="0" y="0"/>
                  </a:moveTo>
                  <a:lnTo>
                    <a:pt x="0" y="120523"/>
                  </a:lnTo>
                  <a:lnTo>
                    <a:pt x="45959" y="126189"/>
                  </a:lnTo>
                  <a:lnTo>
                    <a:pt x="87978" y="142319"/>
                  </a:lnTo>
                  <a:lnTo>
                    <a:pt x="124571" y="167608"/>
                  </a:lnTo>
                  <a:lnTo>
                    <a:pt x="154253" y="200749"/>
                  </a:lnTo>
                  <a:lnTo>
                    <a:pt x="175539" y="240438"/>
                  </a:lnTo>
                  <a:lnTo>
                    <a:pt x="186944" y="285369"/>
                  </a:lnTo>
                  <a:lnTo>
                    <a:pt x="306451" y="270256"/>
                  </a:lnTo>
                  <a:lnTo>
                    <a:pt x="297349" y="225161"/>
                  </a:lnTo>
                  <a:lnTo>
                    <a:pt x="282053" y="182847"/>
                  </a:lnTo>
                  <a:lnTo>
                    <a:pt x="261092" y="143776"/>
                  </a:lnTo>
                  <a:lnTo>
                    <a:pt x="234991" y="108411"/>
                  </a:lnTo>
                  <a:lnTo>
                    <a:pt x="204279" y="77216"/>
                  </a:lnTo>
                  <a:lnTo>
                    <a:pt x="169483" y="50653"/>
                  </a:lnTo>
                  <a:lnTo>
                    <a:pt x="131129" y="29187"/>
                  </a:lnTo>
                  <a:lnTo>
                    <a:pt x="89746" y="13281"/>
                  </a:lnTo>
                  <a:lnTo>
                    <a:pt x="45860" y="3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8D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957821" y="1953767"/>
              <a:ext cx="749935" cy="734695"/>
            </a:xfrm>
            <a:custGeom>
              <a:avLst/>
              <a:gdLst/>
              <a:ahLst/>
              <a:cxnLst/>
              <a:rect l="l" t="t" r="r" b="b"/>
              <a:pathLst>
                <a:path w="749934" h="734694">
                  <a:moveTo>
                    <a:pt x="0" y="367284"/>
                  </a:moveTo>
                  <a:lnTo>
                    <a:pt x="2921" y="321217"/>
                  </a:lnTo>
                  <a:lnTo>
                    <a:pt x="11452" y="276857"/>
                  </a:lnTo>
                  <a:lnTo>
                    <a:pt x="25240" y="234548"/>
                  </a:lnTo>
                  <a:lnTo>
                    <a:pt x="43934" y="194633"/>
                  </a:lnTo>
                  <a:lnTo>
                    <a:pt x="67182" y="157458"/>
                  </a:lnTo>
                  <a:lnTo>
                    <a:pt x="94632" y="123366"/>
                  </a:lnTo>
                  <a:lnTo>
                    <a:pt x="125932" y="92703"/>
                  </a:lnTo>
                  <a:lnTo>
                    <a:pt x="160732" y="65812"/>
                  </a:lnTo>
                  <a:lnTo>
                    <a:pt x="198679" y="43038"/>
                  </a:lnTo>
                  <a:lnTo>
                    <a:pt x="239421" y="24725"/>
                  </a:lnTo>
                  <a:lnTo>
                    <a:pt x="282607" y="11218"/>
                  </a:lnTo>
                  <a:lnTo>
                    <a:pt x="327885" y="2862"/>
                  </a:lnTo>
                  <a:lnTo>
                    <a:pt x="374904" y="0"/>
                  </a:lnTo>
                  <a:lnTo>
                    <a:pt x="421922" y="2862"/>
                  </a:lnTo>
                  <a:lnTo>
                    <a:pt x="467200" y="11218"/>
                  </a:lnTo>
                  <a:lnTo>
                    <a:pt x="510386" y="24725"/>
                  </a:lnTo>
                  <a:lnTo>
                    <a:pt x="551128" y="43038"/>
                  </a:lnTo>
                  <a:lnTo>
                    <a:pt x="589075" y="65812"/>
                  </a:lnTo>
                  <a:lnTo>
                    <a:pt x="623875" y="92703"/>
                  </a:lnTo>
                  <a:lnTo>
                    <a:pt x="655175" y="123366"/>
                  </a:lnTo>
                  <a:lnTo>
                    <a:pt x="682625" y="157458"/>
                  </a:lnTo>
                  <a:lnTo>
                    <a:pt x="705873" y="194633"/>
                  </a:lnTo>
                  <a:lnTo>
                    <a:pt x="724567" y="234548"/>
                  </a:lnTo>
                  <a:lnTo>
                    <a:pt x="738355" y="276857"/>
                  </a:lnTo>
                  <a:lnTo>
                    <a:pt x="746886" y="321217"/>
                  </a:lnTo>
                  <a:lnTo>
                    <a:pt x="749808" y="367284"/>
                  </a:lnTo>
                  <a:lnTo>
                    <a:pt x="746886" y="413350"/>
                  </a:lnTo>
                  <a:lnTo>
                    <a:pt x="738355" y="457710"/>
                  </a:lnTo>
                  <a:lnTo>
                    <a:pt x="724567" y="500019"/>
                  </a:lnTo>
                  <a:lnTo>
                    <a:pt x="705873" y="539934"/>
                  </a:lnTo>
                  <a:lnTo>
                    <a:pt x="682625" y="577109"/>
                  </a:lnTo>
                  <a:lnTo>
                    <a:pt x="655175" y="611201"/>
                  </a:lnTo>
                  <a:lnTo>
                    <a:pt x="623875" y="641864"/>
                  </a:lnTo>
                  <a:lnTo>
                    <a:pt x="589075" y="668755"/>
                  </a:lnTo>
                  <a:lnTo>
                    <a:pt x="551128" y="691529"/>
                  </a:lnTo>
                  <a:lnTo>
                    <a:pt x="510386" y="709842"/>
                  </a:lnTo>
                  <a:lnTo>
                    <a:pt x="467200" y="723349"/>
                  </a:lnTo>
                  <a:lnTo>
                    <a:pt x="421922" y="731705"/>
                  </a:lnTo>
                  <a:lnTo>
                    <a:pt x="374904" y="734568"/>
                  </a:lnTo>
                  <a:lnTo>
                    <a:pt x="327885" y="731705"/>
                  </a:lnTo>
                  <a:lnTo>
                    <a:pt x="282607" y="723349"/>
                  </a:lnTo>
                  <a:lnTo>
                    <a:pt x="239421" y="709842"/>
                  </a:lnTo>
                  <a:lnTo>
                    <a:pt x="198679" y="691529"/>
                  </a:lnTo>
                  <a:lnTo>
                    <a:pt x="160732" y="668755"/>
                  </a:lnTo>
                  <a:lnTo>
                    <a:pt x="125932" y="641864"/>
                  </a:lnTo>
                  <a:lnTo>
                    <a:pt x="94632" y="611201"/>
                  </a:lnTo>
                  <a:lnTo>
                    <a:pt x="67182" y="577109"/>
                  </a:lnTo>
                  <a:lnTo>
                    <a:pt x="43934" y="539934"/>
                  </a:lnTo>
                  <a:lnTo>
                    <a:pt x="25240" y="500019"/>
                  </a:lnTo>
                  <a:lnTo>
                    <a:pt x="11452" y="457710"/>
                  </a:lnTo>
                  <a:lnTo>
                    <a:pt x="2921" y="413350"/>
                  </a:lnTo>
                  <a:lnTo>
                    <a:pt x="0" y="367284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7106411" y="2174949"/>
            <a:ext cx="43738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23</a:t>
            </a:r>
            <a:r>
              <a:rPr sz="2000" baseline="19097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2000" baseline="19097" dirty="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7516368" y="2167127"/>
            <a:ext cx="97155" cy="110489"/>
          </a:xfrm>
          <a:custGeom>
            <a:avLst/>
            <a:gdLst/>
            <a:ahLst/>
            <a:cxnLst/>
            <a:rect l="l" t="t" r="r" b="b"/>
            <a:pathLst>
              <a:path w="97154" h="110489">
                <a:moveTo>
                  <a:pt x="48895" y="0"/>
                </a:moveTo>
                <a:lnTo>
                  <a:pt x="51181" y="4445"/>
                </a:lnTo>
                <a:lnTo>
                  <a:pt x="53340" y="8890"/>
                </a:lnTo>
                <a:lnTo>
                  <a:pt x="55626" y="13335"/>
                </a:lnTo>
                <a:lnTo>
                  <a:pt x="55626" y="15621"/>
                </a:lnTo>
                <a:lnTo>
                  <a:pt x="57785" y="16764"/>
                </a:lnTo>
                <a:lnTo>
                  <a:pt x="60071" y="16764"/>
                </a:lnTo>
                <a:lnTo>
                  <a:pt x="62230" y="16764"/>
                </a:lnTo>
                <a:lnTo>
                  <a:pt x="64516" y="15621"/>
                </a:lnTo>
                <a:lnTo>
                  <a:pt x="66802" y="14478"/>
                </a:lnTo>
                <a:lnTo>
                  <a:pt x="65659" y="21209"/>
                </a:lnTo>
                <a:lnTo>
                  <a:pt x="63373" y="27940"/>
                </a:lnTo>
                <a:lnTo>
                  <a:pt x="62230" y="35687"/>
                </a:lnTo>
                <a:lnTo>
                  <a:pt x="62230" y="37973"/>
                </a:lnTo>
                <a:lnTo>
                  <a:pt x="61214" y="40132"/>
                </a:lnTo>
                <a:lnTo>
                  <a:pt x="62230" y="41275"/>
                </a:lnTo>
                <a:lnTo>
                  <a:pt x="63373" y="43561"/>
                </a:lnTo>
                <a:lnTo>
                  <a:pt x="65659" y="43561"/>
                </a:lnTo>
                <a:lnTo>
                  <a:pt x="67818" y="42418"/>
                </a:lnTo>
                <a:lnTo>
                  <a:pt x="71247" y="39116"/>
                </a:lnTo>
                <a:lnTo>
                  <a:pt x="74549" y="34544"/>
                </a:lnTo>
                <a:lnTo>
                  <a:pt x="77851" y="30099"/>
                </a:lnTo>
                <a:lnTo>
                  <a:pt x="78994" y="31242"/>
                </a:lnTo>
                <a:lnTo>
                  <a:pt x="78994" y="32384"/>
                </a:lnTo>
                <a:lnTo>
                  <a:pt x="78994" y="33528"/>
                </a:lnTo>
                <a:lnTo>
                  <a:pt x="78994" y="34544"/>
                </a:lnTo>
                <a:lnTo>
                  <a:pt x="80137" y="36830"/>
                </a:lnTo>
                <a:lnTo>
                  <a:pt x="82296" y="36830"/>
                </a:lnTo>
                <a:lnTo>
                  <a:pt x="86741" y="36830"/>
                </a:lnTo>
                <a:lnTo>
                  <a:pt x="91186" y="35687"/>
                </a:lnTo>
                <a:lnTo>
                  <a:pt x="95631" y="34544"/>
                </a:lnTo>
                <a:lnTo>
                  <a:pt x="94488" y="39116"/>
                </a:lnTo>
                <a:lnTo>
                  <a:pt x="93472" y="43561"/>
                </a:lnTo>
                <a:lnTo>
                  <a:pt x="92329" y="48006"/>
                </a:lnTo>
                <a:lnTo>
                  <a:pt x="92329" y="49149"/>
                </a:lnTo>
                <a:lnTo>
                  <a:pt x="91186" y="50165"/>
                </a:lnTo>
                <a:lnTo>
                  <a:pt x="92329" y="51308"/>
                </a:lnTo>
                <a:lnTo>
                  <a:pt x="93472" y="53594"/>
                </a:lnTo>
                <a:lnTo>
                  <a:pt x="95631" y="53594"/>
                </a:lnTo>
                <a:lnTo>
                  <a:pt x="96774" y="54736"/>
                </a:lnTo>
                <a:lnTo>
                  <a:pt x="91568" y="58926"/>
                </a:lnTo>
                <a:lnTo>
                  <a:pt x="86185" y="63198"/>
                </a:lnTo>
                <a:lnTo>
                  <a:pt x="80825" y="67685"/>
                </a:lnTo>
                <a:lnTo>
                  <a:pt x="75692" y="72517"/>
                </a:lnTo>
                <a:lnTo>
                  <a:pt x="74549" y="73660"/>
                </a:lnTo>
                <a:lnTo>
                  <a:pt x="73406" y="73660"/>
                </a:lnTo>
                <a:lnTo>
                  <a:pt x="72263" y="75946"/>
                </a:lnTo>
                <a:lnTo>
                  <a:pt x="72263" y="78105"/>
                </a:lnTo>
                <a:lnTo>
                  <a:pt x="73406" y="80391"/>
                </a:lnTo>
                <a:lnTo>
                  <a:pt x="74549" y="83693"/>
                </a:lnTo>
                <a:lnTo>
                  <a:pt x="66802" y="82550"/>
                </a:lnTo>
                <a:lnTo>
                  <a:pt x="58928" y="81534"/>
                </a:lnTo>
                <a:lnTo>
                  <a:pt x="52324" y="81534"/>
                </a:lnTo>
                <a:lnTo>
                  <a:pt x="51181" y="80391"/>
                </a:lnTo>
                <a:lnTo>
                  <a:pt x="50038" y="80391"/>
                </a:lnTo>
                <a:lnTo>
                  <a:pt x="50698" y="97791"/>
                </a:lnTo>
                <a:lnTo>
                  <a:pt x="51038" y="106727"/>
                </a:lnTo>
                <a:lnTo>
                  <a:pt x="51163" y="110019"/>
                </a:lnTo>
                <a:lnTo>
                  <a:pt x="51181" y="110489"/>
                </a:lnTo>
                <a:lnTo>
                  <a:pt x="46736" y="110489"/>
                </a:lnTo>
                <a:lnTo>
                  <a:pt x="47396" y="93749"/>
                </a:lnTo>
                <a:lnTo>
                  <a:pt x="47736" y="85153"/>
                </a:lnTo>
                <a:lnTo>
                  <a:pt x="47861" y="81986"/>
                </a:lnTo>
                <a:lnTo>
                  <a:pt x="47879" y="81534"/>
                </a:lnTo>
                <a:lnTo>
                  <a:pt x="47879" y="80391"/>
                </a:lnTo>
                <a:lnTo>
                  <a:pt x="46736" y="80391"/>
                </a:lnTo>
                <a:lnTo>
                  <a:pt x="38989" y="81534"/>
                </a:lnTo>
                <a:lnTo>
                  <a:pt x="29972" y="82550"/>
                </a:lnTo>
                <a:lnTo>
                  <a:pt x="23368" y="83693"/>
                </a:lnTo>
                <a:lnTo>
                  <a:pt x="23368" y="82550"/>
                </a:lnTo>
                <a:lnTo>
                  <a:pt x="23368" y="81534"/>
                </a:lnTo>
                <a:lnTo>
                  <a:pt x="23368" y="80391"/>
                </a:lnTo>
                <a:lnTo>
                  <a:pt x="24511" y="78105"/>
                </a:lnTo>
                <a:lnTo>
                  <a:pt x="24511" y="75946"/>
                </a:lnTo>
                <a:lnTo>
                  <a:pt x="23368" y="73660"/>
                </a:lnTo>
                <a:lnTo>
                  <a:pt x="17537" y="68792"/>
                </a:lnTo>
                <a:lnTo>
                  <a:pt x="11684" y="64150"/>
                </a:lnTo>
                <a:lnTo>
                  <a:pt x="5830" y="59533"/>
                </a:lnTo>
                <a:lnTo>
                  <a:pt x="0" y="54736"/>
                </a:lnTo>
                <a:lnTo>
                  <a:pt x="0" y="53594"/>
                </a:lnTo>
                <a:lnTo>
                  <a:pt x="1143" y="53594"/>
                </a:lnTo>
                <a:lnTo>
                  <a:pt x="3302" y="52451"/>
                </a:lnTo>
                <a:lnTo>
                  <a:pt x="4445" y="51308"/>
                </a:lnTo>
                <a:lnTo>
                  <a:pt x="4445" y="50165"/>
                </a:lnTo>
                <a:lnTo>
                  <a:pt x="4445" y="44704"/>
                </a:lnTo>
                <a:lnTo>
                  <a:pt x="2286" y="39116"/>
                </a:lnTo>
                <a:lnTo>
                  <a:pt x="1143" y="34544"/>
                </a:lnTo>
                <a:lnTo>
                  <a:pt x="4445" y="35687"/>
                </a:lnTo>
                <a:lnTo>
                  <a:pt x="7747" y="35687"/>
                </a:lnTo>
                <a:lnTo>
                  <a:pt x="11176" y="36830"/>
                </a:lnTo>
                <a:lnTo>
                  <a:pt x="13335" y="36830"/>
                </a:lnTo>
                <a:lnTo>
                  <a:pt x="14478" y="36830"/>
                </a:lnTo>
                <a:lnTo>
                  <a:pt x="16637" y="35687"/>
                </a:lnTo>
                <a:lnTo>
                  <a:pt x="17780" y="34544"/>
                </a:lnTo>
                <a:lnTo>
                  <a:pt x="17780" y="32384"/>
                </a:lnTo>
                <a:lnTo>
                  <a:pt x="18923" y="30099"/>
                </a:lnTo>
                <a:lnTo>
                  <a:pt x="21082" y="33528"/>
                </a:lnTo>
                <a:lnTo>
                  <a:pt x="24511" y="36830"/>
                </a:lnTo>
                <a:lnTo>
                  <a:pt x="26670" y="40132"/>
                </a:lnTo>
                <a:lnTo>
                  <a:pt x="27813" y="41275"/>
                </a:lnTo>
                <a:lnTo>
                  <a:pt x="29972" y="43561"/>
                </a:lnTo>
                <a:lnTo>
                  <a:pt x="31115" y="43561"/>
                </a:lnTo>
                <a:lnTo>
                  <a:pt x="33401" y="43561"/>
                </a:lnTo>
                <a:lnTo>
                  <a:pt x="34544" y="41275"/>
                </a:lnTo>
                <a:lnTo>
                  <a:pt x="34544" y="39116"/>
                </a:lnTo>
                <a:lnTo>
                  <a:pt x="33401" y="31242"/>
                </a:lnTo>
                <a:lnTo>
                  <a:pt x="32258" y="22352"/>
                </a:lnTo>
                <a:lnTo>
                  <a:pt x="29972" y="14478"/>
                </a:lnTo>
                <a:lnTo>
                  <a:pt x="31115" y="14478"/>
                </a:lnTo>
                <a:lnTo>
                  <a:pt x="33401" y="15621"/>
                </a:lnTo>
                <a:lnTo>
                  <a:pt x="34544" y="15621"/>
                </a:lnTo>
                <a:lnTo>
                  <a:pt x="35560" y="17907"/>
                </a:lnTo>
                <a:lnTo>
                  <a:pt x="38989" y="17907"/>
                </a:lnTo>
                <a:lnTo>
                  <a:pt x="40005" y="15621"/>
                </a:lnTo>
                <a:lnTo>
                  <a:pt x="43434" y="11176"/>
                </a:lnTo>
                <a:lnTo>
                  <a:pt x="45593" y="6731"/>
                </a:lnTo>
                <a:lnTo>
                  <a:pt x="47879" y="1143"/>
                </a:lnTo>
                <a:lnTo>
                  <a:pt x="48895" y="0"/>
                </a:lnTo>
                <a:close/>
              </a:path>
              <a:path w="97154" h="110489">
                <a:moveTo>
                  <a:pt x="48895" y="0"/>
                </a:move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1" name="object 61"/>
          <p:cNvGrpSpPr/>
          <p:nvPr/>
        </p:nvGrpSpPr>
        <p:grpSpPr>
          <a:xfrm>
            <a:off x="6954646" y="3491357"/>
            <a:ext cx="756285" cy="741045"/>
            <a:chOff x="6954646" y="3491357"/>
            <a:chExt cx="756285" cy="741045"/>
          </a:xfrm>
        </p:grpSpPr>
        <p:sp>
          <p:nvSpPr>
            <p:cNvPr id="62" name="object 62"/>
            <p:cNvSpPr/>
            <p:nvPr/>
          </p:nvSpPr>
          <p:spPr>
            <a:xfrm>
              <a:off x="7336916" y="3496056"/>
              <a:ext cx="355600" cy="291465"/>
            </a:xfrm>
            <a:custGeom>
              <a:avLst/>
              <a:gdLst/>
              <a:ahLst/>
              <a:cxnLst/>
              <a:rect l="l" t="t" r="r" b="b"/>
              <a:pathLst>
                <a:path w="355600" h="291464">
                  <a:moveTo>
                    <a:pt x="0" y="0"/>
                  </a:moveTo>
                  <a:lnTo>
                    <a:pt x="0" y="62357"/>
                  </a:lnTo>
                  <a:lnTo>
                    <a:pt x="45606" y="65773"/>
                  </a:lnTo>
                  <a:lnTo>
                    <a:pt x="89336" y="75728"/>
                  </a:lnTo>
                  <a:lnTo>
                    <a:pt x="130621" y="91778"/>
                  </a:lnTo>
                  <a:lnTo>
                    <a:pt x="168893" y="113483"/>
                  </a:lnTo>
                  <a:lnTo>
                    <a:pt x="203583" y="140399"/>
                  </a:lnTo>
                  <a:lnTo>
                    <a:pt x="234122" y="172085"/>
                  </a:lnTo>
                  <a:lnTo>
                    <a:pt x="259941" y="208098"/>
                  </a:lnTo>
                  <a:lnTo>
                    <a:pt x="280473" y="247996"/>
                  </a:lnTo>
                  <a:lnTo>
                    <a:pt x="295148" y="291338"/>
                  </a:lnTo>
                  <a:lnTo>
                    <a:pt x="355600" y="275717"/>
                  </a:lnTo>
                  <a:lnTo>
                    <a:pt x="340012" y="228556"/>
                  </a:lnTo>
                  <a:lnTo>
                    <a:pt x="318654" y="184716"/>
                  </a:lnTo>
                  <a:lnTo>
                    <a:pt x="292024" y="144585"/>
                  </a:lnTo>
                  <a:lnTo>
                    <a:pt x="260622" y="108548"/>
                  </a:lnTo>
                  <a:lnTo>
                    <a:pt x="224948" y="76993"/>
                  </a:lnTo>
                  <a:lnTo>
                    <a:pt x="185503" y="50308"/>
                  </a:lnTo>
                  <a:lnTo>
                    <a:pt x="142785" y="28879"/>
                  </a:lnTo>
                  <a:lnTo>
                    <a:pt x="97296" y="13093"/>
                  </a:lnTo>
                  <a:lnTo>
                    <a:pt x="49534" y="33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22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36535" y="3549269"/>
              <a:ext cx="196850" cy="163830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6957821" y="3494532"/>
              <a:ext cx="749935" cy="734695"/>
            </a:xfrm>
            <a:custGeom>
              <a:avLst/>
              <a:gdLst/>
              <a:ahLst/>
              <a:cxnLst/>
              <a:rect l="l" t="t" r="r" b="b"/>
              <a:pathLst>
                <a:path w="749934" h="734695">
                  <a:moveTo>
                    <a:pt x="0" y="367284"/>
                  </a:moveTo>
                  <a:lnTo>
                    <a:pt x="2921" y="321217"/>
                  </a:lnTo>
                  <a:lnTo>
                    <a:pt x="11452" y="276857"/>
                  </a:lnTo>
                  <a:lnTo>
                    <a:pt x="25240" y="234548"/>
                  </a:lnTo>
                  <a:lnTo>
                    <a:pt x="43934" y="194633"/>
                  </a:lnTo>
                  <a:lnTo>
                    <a:pt x="67182" y="157458"/>
                  </a:lnTo>
                  <a:lnTo>
                    <a:pt x="94632" y="123366"/>
                  </a:lnTo>
                  <a:lnTo>
                    <a:pt x="125932" y="92703"/>
                  </a:lnTo>
                  <a:lnTo>
                    <a:pt x="160732" y="65812"/>
                  </a:lnTo>
                  <a:lnTo>
                    <a:pt x="198679" y="43038"/>
                  </a:lnTo>
                  <a:lnTo>
                    <a:pt x="239421" y="24725"/>
                  </a:lnTo>
                  <a:lnTo>
                    <a:pt x="282607" y="11218"/>
                  </a:lnTo>
                  <a:lnTo>
                    <a:pt x="327885" y="2862"/>
                  </a:lnTo>
                  <a:lnTo>
                    <a:pt x="374904" y="0"/>
                  </a:lnTo>
                  <a:lnTo>
                    <a:pt x="421922" y="2862"/>
                  </a:lnTo>
                  <a:lnTo>
                    <a:pt x="467200" y="11218"/>
                  </a:lnTo>
                  <a:lnTo>
                    <a:pt x="510386" y="24725"/>
                  </a:lnTo>
                  <a:lnTo>
                    <a:pt x="551128" y="43038"/>
                  </a:lnTo>
                  <a:lnTo>
                    <a:pt x="589075" y="65812"/>
                  </a:lnTo>
                  <a:lnTo>
                    <a:pt x="623875" y="92703"/>
                  </a:lnTo>
                  <a:lnTo>
                    <a:pt x="655175" y="123366"/>
                  </a:lnTo>
                  <a:lnTo>
                    <a:pt x="682625" y="157458"/>
                  </a:lnTo>
                  <a:lnTo>
                    <a:pt x="705873" y="194633"/>
                  </a:lnTo>
                  <a:lnTo>
                    <a:pt x="724567" y="234548"/>
                  </a:lnTo>
                  <a:lnTo>
                    <a:pt x="738355" y="276857"/>
                  </a:lnTo>
                  <a:lnTo>
                    <a:pt x="746886" y="321217"/>
                  </a:lnTo>
                  <a:lnTo>
                    <a:pt x="749808" y="367284"/>
                  </a:lnTo>
                  <a:lnTo>
                    <a:pt x="746886" y="413355"/>
                  </a:lnTo>
                  <a:lnTo>
                    <a:pt x="738355" y="457718"/>
                  </a:lnTo>
                  <a:lnTo>
                    <a:pt x="724567" y="500030"/>
                  </a:lnTo>
                  <a:lnTo>
                    <a:pt x="705873" y="539945"/>
                  </a:lnTo>
                  <a:lnTo>
                    <a:pt x="682625" y="577120"/>
                  </a:lnTo>
                  <a:lnTo>
                    <a:pt x="655175" y="611211"/>
                  </a:lnTo>
                  <a:lnTo>
                    <a:pt x="623875" y="641873"/>
                  </a:lnTo>
                  <a:lnTo>
                    <a:pt x="589075" y="668762"/>
                  </a:lnTo>
                  <a:lnTo>
                    <a:pt x="551128" y="691534"/>
                  </a:lnTo>
                  <a:lnTo>
                    <a:pt x="510386" y="709845"/>
                  </a:lnTo>
                  <a:lnTo>
                    <a:pt x="467200" y="723350"/>
                  </a:lnTo>
                  <a:lnTo>
                    <a:pt x="421922" y="731706"/>
                  </a:lnTo>
                  <a:lnTo>
                    <a:pt x="374904" y="734568"/>
                  </a:lnTo>
                  <a:lnTo>
                    <a:pt x="327885" y="731706"/>
                  </a:lnTo>
                  <a:lnTo>
                    <a:pt x="282607" y="723350"/>
                  </a:lnTo>
                  <a:lnTo>
                    <a:pt x="239421" y="709845"/>
                  </a:lnTo>
                  <a:lnTo>
                    <a:pt x="198679" y="691534"/>
                  </a:lnTo>
                  <a:lnTo>
                    <a:pt x="160732" y="668762"/>
                  </a:lnTo>
                  <a:lnTo>
                    <a:pt x="125932" y="641873"/>
                  </a:lnTo>
                  <a:lnTo>
                    <a:pt x="94632" y="611211"/>
                  </a:lnTo>
                  <a:lnTo>
                    <a:pt x="67182" y="577120"/>
                  </a:lnTo>
                  <a:lnTo>
                    <a:pt x="43934" y="539945"/>
                  </a:lnTo>
                  <a:lnTo>
                    <a:pt x="25240" y="500030"/>
                  </a:lnTo>
                  <a:lnTo>
                    <a:pt x="11452" y="457718"/>
                  </a:lnTo>
                  <a:lnTo>
                    <a:pt x="2921" y="413355"/>
                  </a:lnTo>
                  <a:lnTo>
                    <a:pt x="0" y="367284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7151623" y="3754591"/>
            <a:ext cx="401018" cy="2649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150" dirty="0">
                <a:solidFill>
                  <a:srgbClr val="FFFFFF"/>
                </a:solidFill>
                <a:latin typeface="Calibri"/>
                <a:cs typeface="Calibri"/>
              </a:rPr>
              <a:t>11</a:t>
            </a:r>
            <a:r>
              <a:rPr sz="2000" spc="-150" baseline="19097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2000" spc="-150" baseline="19097">
              <a:latin typeface="Calibri"/>
              <a:cs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7371588" y="3573779"/>
            <a:ext cx="97155" cy="109855"/>
          </a:xfrm>
          <a:custGeom>
            <a:avLst/>
            <a:gdLst/>
            <a:ahLst/>
            <a:cxnLst/>
            <a:rect l="l" t="t" r="r" b="b"/>
            <a:pathLst>
              <a:path w="97154" h="109854">
                <a:moveTo>
                  <a:pt x="48895" y="0"/>
                </a:moveTo>
                <a:lnTo>
                  <a:pt x="51181" y="4445"/>
                </a:lnTo>
                <a:lnTo>
                  <a:pt x="53340" y="8890"/>
                </a:lnTo>
                <a:lnTo>
                  <a:pt x="55626" y="13335"/>
                </a:lnTo>
                <a:lnTo>
                  <a:pt x="55626" y="15494"/>
                </a:lnTo>
                <a:lnTo>
                  <a:pt x="57785" y="16637"/>
                </a:lnTo>
                <a:lnTo>
                  <a:pt x="60071" y="16637"/>
                </a:lnTo>
                <a:lnTo>
                  <a:pt x="62230" y="16637"/>
                </a:lnTo>
                <a:lnTo>
                  <a:pt x="64516" y="15494"/>
                </a:lnTo>
                <a:lnTo>
                  <a:pt x="66802" y="14351"/>
                </a:lnTo>
                <a:lnTo>
                  <a:pt x="65659" y="21082"/>
                </a:lnTo>
                <a:lnTo>
                  <a:pt x="63373" y="27686"/>
                </a:lnTo>
                <a:lnTo>
                  <a:pt x="62230" y="35433"/>
                </a:lnTo>
                <a:lnTo>
                  <a:pt x="62230" y="37719"/>
                </a:lnTo>
                <a:lnTo>
                  <a:pt x="61214" y="39878"/>
                </a:lnTo>
                <a:lnTo>
                  <a:pt x="62230" y="41021"/>
                </a:lnTo>
                <a:lnTo>
                  <a:pt x="63373" y="43180"/>
                </a:lnTo>
                <a:lnTo>
                  <a:pt x="65659" y="43180"/>
                </a:lnTo>
                <a:lnTo>
                  <a:pt x="67818" y="42164"/>
                </a:lnTo>
                <a:lnTo>
                  <a:pt x="71247" y="38735"/>
                </a:lnTo>
                <a:lnTo>
                  <a:pt x="74549" y="34417"/>
                </a:lnTo>
                <a:lnTo>
                  <a:pt x="77851" y="29972"/>
                </a:lnTo>
                <a:lnTo>
                  <a:pt x="78994" y="30988"/>
                </a:lnTo>
                <a:lnTo>
                  <a:pt x="78994" y="32131"/>
                </a:lnTo>
                <a:lnTo>
                  <a:pt x="78994" y="33274"/>
                </a:lnTo>
                <a:lnTo>
                  <a:pt x="78994" y="34417"/>
                </a:lnTo>
                <a:lnTo>
                  <a:pt x="80137" y="36576"/>
                </a:lnTo>
                <a:lnTo>
                  <a:pt x="82296" y="36576"/>
                </a:lnTo>
                <a:lnTo>
                  <a:pt x="86741" y="36576"/>
                </a:lnTo>
                <a:lnTo>
                  <a:pt x="91186" y="35433"/>
                </a:lnTo>
                <a:lnTo>
                  <a:pt x="95631" y="34417"/>
                </a:lnTo>
                <a:lnTo>
                  <a:pt x="94488" y="38735"/>
                </a:lnTo>
                <a:lnTo>
                  <a:pt x="93472" y="43180"/>
                </a:lnTo>
                <a:lnTo>
                  <a:pt x="92329" y="47625"/>
                </a:lnTo>
                <a:lnTo>
                  <a:pt x="92329" y="48768"/>
                </a:lnTo>
                <a:lnTo>
                  <a:pt x="91186" y="49911"/>
                </a:lnTo>
                <a:lnTo>
                  <a:pt x="92329" y="50927"/>
                </a:lnTo>
                <a:lnTo>
                  <a:pt x="93472" y="53213"/>
                </a:lnTo>
                <a:lnTo>
                  <a:pt x="95631" y="53213"/>
                </a:lnTo>
                <a:lnTo>
                  <a:pt x="96774" y="54356"/>
                </a:lnTo>
                <a:lnTo>
                  <a:pt x="91568" y="58489"/>
                </a:lnTo>
                <a:lnTo>
                  <a:pt x="86185" y="62753"/>
                </a:lnTo>
                <a:lnTo>
                  <a:pt x="80825" y="67232"/>
                </a:lnTo>
                <a:lnTo>
                  <a:pt x="75692" y="72009"/>
                </a:lnTo>
                <a:lnTo>
                  <a:pt x="74549" y="73152"/>
                </a:lnTo>
                <a:lnTo>
                  <a:pt x="73406" y="73152"/>
                </a:lnTo>
                <a:lnTo>
                  <a:pt x="72263" y="75311"/>
                </a:lnTo>
                <a:lnTo>
                  <a:pt x="72263" y="77597"/>
                </a:lnTo>
                <a:lnTo>
                  <a:pt x="73406" y="79756"/>
                </a:lnTo>
                <a:lnTo>
                  <a:pt x="74549" y="83185"/>
                </a:lnTo>
                <a:lnTo>
                  <a:pt x="66802" y="82042"/>
                </a:lnTo>
                <a:lnTo>
                  <a:pt x="58928" y="80899"/>
                </a:lnTo>
                <a:lnTo>
                  <a:pt x="52324" y="80899"/>
                </a:lnTo>
                <a:lnTo>
                  <a:pt x="51181" y="79756"/>
                </a:lnTo>
                <a:lnTo>
                  <a:pt x="50038" y="79756"/>
                </a:lnTo>
                <a:lnTo>
                  <a:pt x="50698" y="97083"/>
                </a:lnTo>
                <a:lnTo>
                  <a:pt x="51038" y="105981"/>
                </a:lnTo>
                <a:lnTo>
                  <a:pt x="51163" y="109259"/>
                </a:lnTo>
                <a:lnTo>
                  <a:pt x="51181" y="109728"/>
                </a:lnTo>
                <a:lnTo>
                  <a:pt x="46736" y="109728"/>
                </a:lnTo>
                <a:lnTo>
                  <a:pt x="47396" y="93061"/>
                </a:lnTo>
                <a:lnTo>
                  <a:pt x="47736" y="84502"/>
                </a:lnTo>
                <a:lnTo>
                  <a:pt x="47861" y="81349"/>
                </a:lnTo>
                <a:lnTo>
                  <a:pt x="47879" y="80899"/>
                </a:lnTo>
                <a:lnTo>
                  <a:pt x="47879" y="79756"/>
                </a:lnTo>
                <a:lnTo>
                  <a:pt x="46736" y="79756"/>
                </a:lnTo>
                <a:lnTo>
                  <a:pt x="38989" y="80899"/>
                </a:lnTo>
                <a:lnTo>
                  <a:pt x="29972" y="82042"/>
                </a:lnTo>
                <a:lnTo>
                  <a:pt x="23368" y="83185"/>
                </a:lnTo>
                <a:lnTo>
                  <a:pt x="23368" y="82042"/>
                </a:lnTo>
                <a:lnTo>
                  <a:pt x="23368" y="80899"/>
                </a:lnTo>
                <a:lnTo>
                  <a:pt x="23368" y="79756"/>
                </a:lnTo>
                <a:lnTo>
                  <a:pt x="24511" y="77597"/>
                </a:lnTo>
                <a:lnTo>
                  <a:pt x="24511" y="75311"/>
                </a:lnTo>
                <a:lnTo>
                  <a:pt x="23368" y="73152"/>
                </a:lnTo>
                <a:lnTo>
                  <a:pt x="17537" y="68357"/>
                </a:lnTo>
                <a:lnTo>
                  <a:pt x="11684" y="63754"/>
                </a:lnTo>
                <a:lnTo>
                  <a:pt x="5830" y="59150"/>
                </a:lnTo>
                <a:lnTo>
                  <a:pt x="0" y="54356"/>
                </a:lnTo>
                <a:lnTo>
                  <a:pt x="0" y="53213"/>
                </a:lnTo>
                <a:lnTo>
                  <a:pt x="1143" y="53213"/>
                </a:lnTo>
                <a:lnTo>
                  <a:pt x="3302" y="52070"/>
                </a:lnTo>
                <a:lnTo>
                  <a:pt x="4445" y="50927"/>
                </a:lnTo>
                <a:lnTo>
                  <a:pt x="4445" y="49911"/>
                </a:lnTo>
                <a:lnTo>
                  <a:pt x="4445" y="44323"/>
                </a:lnTo>
                <a:lnTo>
                  <a:pt x="2286" y="38735"/>
                </a:lnTo>
                <a:lnTo>
                  <a:pt x="1143" y="34417"/>
                </a:lnTo>
                <a:lnTo>
                  <a:pt x="4445" y="35433"/>
                </a:lnTo>
                <a:lnTo>
                  <a:pt x="7747" y="35433"/>
                </a:lnTo>
                <a:lnTo>
                  <a:pt x="11176" y="36576"/>
                </a:lnTo>
                <a:lnTo>
                  <a:pt x="13335" y="36576"/>
                </a:lnTo>
                <a:lnTo>
                  <a:pt x="14478" y="36576"/>
                </a:lnTo>
                <a:lnTo>
                  <a:pt x="16637" y="35433"/>
                </a:lnTo>
                <a:lnTo>
                  <a:pt x="17780" y="34417"/>
                </a:lnTo>
                <a:lnTo>
                  <a:pt x="17780" y="32131"/>
                </a:lnTo>
                <a:lnTo>
                  <a:pt x="18923" y="29972"/>
                </a:lnTo>
                <a:lnTo>
                  <a:pt x="21082" y="33274"/>
                </a:lnTo>
                <a:lnTo>
                  <a:pt x="24511" y="36576"/>
                </a:lnTo>
                <a:lnTo>
                  <a:pt x="26670" y="39878"/>
                </a:lnTo>
                <a:lnTo>
                  <a:pt x="27813" y="41021"/>
                </a:lnTo>
                <a:lnTo>
                  <a:pt x="29972" y="43180"/>
                </a:lnTo>
                <a:lnTo>
                  <a:pt x="31115" y="43180"/>
                </a:lnTo>
                <a:lnTo>
                  <a:pt x="33401" y="43180"/>
                </a:lnTo>
                <a:lnTo>
                  <a:pt x="34544" y="41021"/>
                </a:lnTo>
                <a:lnTo>
                  <a:pt x="34544" y="38735"/>
                </a:lnTo>
                <a:lnTo>
                  <a:pt x="33401" y="30988"/>
                </a:lnTo>
                <a:lnTo>
                  <a:pt x="32258" y="22225"/>
                </a:lnTo>
                <a:lnTo>
                  <a:pt x="29972" y="14351"/>
                </a:lnTo>
                <a:lnTo>
                  <a:pt x="31115" y="14351"/>
                </a:lnTo>
                <a:lnTo>
                  <a:pt x="33401" y="15494"/>
                </a:lnTo>
                <a:lnTo>
                  <a:pt x="34544" y="15494"/>
                </a:lnTo>
                <a:lnTo>
                  <a:pt x="35560" y="17780"/>
                </a:lnTo>
                <a:lnTo>
                  <a:pt x="38989" y="17780"/>
                </a:lnTo>
                <a:lnTo>
                  <a:pt x="40005" y="15494"/>
                </a:lnTo>
                <a:lnTo>
                  <a:pt x="43434" y="11049"/>
                </a:lnTo>
                <a:lnTo>
                  <a:pt x="45593" y="6604"/>
                </a:lnTo>
                <a:lnTo>
                  <a:pt x="47879" y="1143"/>
                </a:lnTo>
                <a:lnTo>
                  <a:pt x="48895" y="0"/>
                </a:lnTo>
                <a:close/>
              </a:path>
              <a:path w="97154" h="109854">
                <a:moveTo>
                  <a:pt x="48895" y="0"/>
                </a:move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7041642" y="3243833"/>
            <a:ext cx="58166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Publicité</a:t>
            </a:r>
            <a:endParaRPr sz="105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997445" y="1722120"/>
            <a:ext cx="70675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Assurance</a:t>
            </a:r>
            <a:endParaRPr sz="105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138427" y="3047238"/>
            <a:ext cx="1663064" cy="1554480"/>
          </a:xfrm>
          <a:custGeom>
            <a:avLst/>
            <a:gdLst/>
            <a:ahLst/>
            <a:cxnLst/>
            <a:rect l="l" t="t" r="r" b="b"/>
            <a:pathLst>
              <a:path w="1663064" h="1554479">
                <a:moveTo>
                  <a:pt x="0" y="777240"/>
                </a:moveTo>
                <a:lnTo>
                  <a:pt x="1411" y="731571"/>
                </a:lnTo>
                <a:lnTo>
                  <a:pt x="5593" y="686596"/>
                </a:lnTo>
                <a:lnTo>
                  <a:pt x="12468" y="642390"/>
                </a:lnTo>
                <a:lnTo>
                  <a:pt x="21958" y="599025"/>
                </a:lnTo>
                <a:lnTo>
                  <a:pt x="33984" y="556573"/>
                </a:lnTo>
                <a:lnTo>
                  <a:pt x="48469" y="515108"/>
                </a:lnTo>
                <a:lnTo>
                  <a:pt x="65335" y="474702"/>
                </a:lnTo>
                <a:lnTo>
                  <a:pt x="84504" y="435428"/>
                </a:lnTo>
                <a:lnTo>
                  <a:pt x="105897" y="397360"/>
                </a:lnTo>
                <a:lnTo>
                  <a:pt x="129437" y="360569"/>
                </a:lnTo>
                <a:lnTo>
                  <a:pt x="155046" y="325130"/>
                </a:lnTo>
                <a:lnTo>
                  <a:pt x="182646" y="291115"/>
                </a:lnTo>
                <a:lnTo>
                  <a:pt x="212159" y="258596"/>
                </a:lnTo>
                <a:lnTo>
                  <a:pt x="243506" y="227647"/>
                </a:lnTo>
                <a:lnTo>
                  <a:pt x="276610" y="198341"/>
                </a:lnTo>
                <a:lnTo>
                  <a:pt x="311393" y="170750"/>
                </a:lnTo>
                <a:lnTo>
                  <a:pt x="347777" y="144947"/>
                </a:lnTo>
                <a:lnTo>
                  <a:pt x="385683" y="121006"/>
                </a:lnTo>
                <a:lnTo>
                  <a:pt x="425035" y="98999"/>
                </a:lnTo>
                <a:lnTo>
                  <a:pt x="465753" y="78999"/>
                </a:lnTo>
                <a:lnTo>
                  <a:pt x="507759" y="61079"/>
                </a:lnTo>
                <a:lnTo>
                  <a:pt x="550977" y="45311"/>
                </a:lnTo>
                <a:lnTo>
                  <a:pt x="595327" y="31770"/>
                </a:lnTo>
                <a:lnTo>
                  <a:pt x="640733" y="20527"/>
                </a:lnTo>
                <a:lnTo>
                  <a:pt x="687115" y="11655"/>
                </a:lnTo>
                <a:lnTo>
                  <a:pt x="734395" y="5229"/>
                </a:lnTo>
                <a:lnTo>
                  <a:pt x="782497" y="1319"/>
                </a:lnTo>
                <a:lnTo>
                  <a:pt x="831341" y="0"/>
                </a:lnTo>
                <a:lnTo>
                  <a:pt x="880186" y="1319"/>
                </a:lnTo>
                <a:lnTo>
                  <a:pt x="928288" y="5229"/>
                </a:lnTo>
                <a:lnTo>
                  <a:pt x="975568" y="11655"/>
                </a:lnTo>
                <a:lnTo>
                  <a:pt x="1021950" y="20527"/>
                </a:lnTo>
                <a:lnTo>
                  <a:pt x="1067356" y="31770"/>
                </a:lnTo>
                <a:lnTo>
                  <a:pt x="1111706" y="45311"/>
                </a:lnTo>
                <a:lnTo>
                  <a:pt x="1154924" y="61079"/>
                </a:lnTo>
                <a:lnTo>
                  <a:pt x="1196930" y="78999"/>
                </a:lnTo>
                <a:lnTo>
                  <a:pt x="1237648" y="98999"/>
                </a:lnTo>
                <a:lnTo>
                  <a:pt x="1277000" y="121006"/>
                </a:lnTo>
                <a:lnTo>
                  <a:pt x="1314906" y="144947"/>
                </a:lnTo>
                <a:lnTo>
                  <a:pt x="1351290" y="170750"/>
                </a:lnTo>
                <a:lnTo>
                  <a:pt x="1386073" y="198341"/>
                </a:lnTo>
                <a:lnTo>
                  <a:pt x="1419177" y="227647"/>
                </a:lnTo>
                <a:lnTo>
                  <a:pt x="1450524" y="258596"/>
                </a:lnTo>
                <a:lnTo>
                  <a:pt x="1480037" y="291115"/>
                </a:lnTo>
                <a:lnTo>
                  <a:pt x="1507637" y="325130"/>
                </a:lnTo>
                <a:lnTo>
                  <a:pt x="1533246" y="360569"/>
                </a:lnTo>
                <a:lnTo>
                  <a:pt x="1556786" y="397360"/>
                </a:lnTo>
                <a:lnTo>
                  <a:pt x="1578179" y="435428"/>
                </a:lnTo>
                <a:lnTo>
                  <a:pt x="1597348" y="474702"/>
                </a:lnTo>
                <a:lnTo>
                  <a:pt x="1614214" y="515108"/>
                </a:lnTo>
                <a:lnTo>
                  <a:pt x="1628699" y="556573"/>
                </a:lnTo>
                <a:lnTo>
                  <a:pt x="1640725" y="599025"/>
                </a:lnTo>
                <a:lnTo>
                  <a:pt x="1650215" y="642390"/>
                </a:lnTo>
                <a:lnTo>
                  <a:pt x="1657090" y="686596"/>
                </a:lnTo>
                <a:lnTo>
                  <a:pt x="1661272" y="731571"/>
                </a:lnTo>
                <a:lnTo>
                  <a:pt x="1662683" y="777240"/>
                </a:lnTo>
                <a:lnTo>
                  <a:pt x="1661272" y="822908"/>
                </a:lnTo>
                <a:lnTo>
                  <a:pt x="1657090" y="867883"/>
                </a:lnTo>
                <a:lnTo>
                  <a:pt x="1650215" y="912089"/>
                </a:lnTo>
                <a:lnTo>
                  <a:pt x="1640725" y="955454"/>
                </a:lnTo>
                <a:lnTo>
                  <a:pt x="1628699" y="997906"/>
                </a:lnTo>
                <a:lnTo>
                  <a:pt x="1614214" y="1039371"/>
                </a:lnTo>
                <a:lnTo>
                  <a:pt x="1597348" y="1079777"/>
                </a:lnTo>
                <a:lnTo>
                  <a:pt x="1578179" y="1119051"/>
                </a:lnTo>
                <a:lnTo>
                  <a:pt x="1556786" y="1157119"/>
                </a:lnTo>
                <a:lnTo>
                  <a:pt x="1533246" y="1193910"/>
                </a:lnTo>
                <a:lnTo>
                  <a:pt x="1507637" y="1229349"/>
                </a:lnTo>
                <a:lnTo>
                  <a:pt x="1480037" y="1263364"/>
                </a:lnTo>
                <a:lnTo>
                  <a:pt x="1450524" y="1295883"/>
                </a:lnTo>
                <a:lnTo>
                  <a:pt x="1419177" y="1326832"/>
                </a:lnTo>
                <a:lnTo>
                  <a:pt x="1386073" y="1356138"/>
                </a:lnTo>
                <a:lnTo>
                  <a:pt x="1351290" y="1383729"/>
                </a:lnTo>
                <a:lnTo>
                  <a:pt x="1314906" y="1409532"/>
                </a:lnTo>
                <a:lnTo>
                  <a:pt x="1277000" y="1433473"/>
                </a:lnTo>
                <a:lnTo>
                  <a:pt x="1237648" y="1455480"/>
                </a:lnTo>
                <a:lnTo>
                  <a:pt x="1196930" y="1475480"/>
                </a:lnTo>
                <a:lnTo>
                  <a:pt x="1154924" y="1493400"/>
                </a:lnTo>
                <a:lnTo>
                  <a:pt x="1111706" y="1509168"/>
                </a:lnTo>
                <a:lnTo>
                  <a:pt x="1067356" y="1522709"/>
                </a:lnTo>
                <a:lnTo>
                  <a:pt x="1021950" y="1533952"/>
                </a:lnTo>
                <a:lnTo>
                  <a:pt x="975568" y="1542824"/>
                </a:lnTo>
                <a:lnTo>
                  <a:pt x="928288" y="1549250"/>
                </a:lnTo>
                <a:lnTo>
                  <a:pt x="880186" y="1553160"/>
                </a:lnTo>
                <a:lnTo>
                  <a:pt x="831341" y="1554480"/>
                </a:lnTo>
                <a:lnTo>
                  <a:pt x="782497" y="1553160"/>
                </a:lnTo>
                <a:lnTo>
                  <a:pt x="734395" y="1549250"/>
                </a:lnTo>
                <a:lnTo>
                  <a:pt x="687115" y="1542824"/>
                </a:lnTo>
                <a:lnTo>
                  <a:pt x="640733" y="1533952"/>
                </a:lnTo>
                <a:lnTo>
                  <a:pt x="595327" y="1522709"/>
                </a:lnTo>
                <a:lnTo>
                  <a:pt x="550977" y="1509168"/>
                </a:lnTo>
                <a:lnTo>
                  <a:pt x="507759" y="1493400"/>
                </a:lnTo>
                <a:lnTo>
                  <a:pt x="465753" y="1475480"/>
                </a:lnTo>
                <a:lnTo>
                  <a:pt x="425035" y="1455480"/>
                </a:lnTo>
                <a:lnTo>
                  <a:pt x="385683" y="1433473"/>
                </a:lnTo>
                <a:lnTo>
                  <a:pt x="347777" y="1409532"/>
                </a:lnTo>
                <a:lnTo>
                  <a:pt x="311393" y="1383729"/>
                </a:lnTo>
                <a:lnTo>
                  <a:pt x="276610" y="1356138"/>
                </a:lnTo>
                <a:lnTo>
                  <a:pt x="243506" y="1326832"/>
                </a:lnTo>
                <a:lnTo>
                  <a:pt x="212159" y="1295883"/>
                </a:lnTo>
                <a:lnTo>
                  <a:pt x="182646" y="1263364"/>
                </a:lnTo>
                <a:lnTo>
                  <a:pt x="155046" y="1229349"/>
                </a:lnTo>
                <a:lnTo>
                  <a:pt x="129437" y="1193910"/>
                </a:lnTo>
                <a:lnTo>
                  <a:pt x="105897" y="1157119"/>
                </a:lnTo>
                <a:lnTo>
                  <a:pt x="84504" y="1119051"/>
                </a:lnTo>
                <a:lnTo>
                  <a:pt x="65335" y="1079777"/>
                </a:lnTo>
                <a:lnTo>
                  <a:pt x="48469" y="1039371"/>
                </a:lnTo>
                <a:lnTo>
                  <a:pt x="33984" y="997906"/>
                </a:lnTo>
                <a:lnTo>
                  <a:pt x="21958" y="955454"/>
                </a:lnTo>
                <a:lnTo>
                  <a:pt x="12468" y="912089"/>
                </a:lnTo>
                <a:lnTo>
                  <a:pt x="5593" y="867883"/>
                </a:lnTo>
                <a:lnTo>
                  <a:pt x="1411" y="822908"/>
                </a:lnTo>
                <a:lnTo>
                  <a:pt x="0" y="777240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6400" y="4705482"/>
            <a:ext cx="6715125" cy="138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5"/>
              </a:lnSpc>
              <a:tabLst>
                <a:tab pos="6661784" algn="l"/>
              </a:tabLst>
            </a:pP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©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2019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KP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G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LL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P,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a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Canadian</a:t>
            </a:r>
            <a:r>
              <a:rPr sz="45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li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te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d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liabili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ty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pa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rtn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rs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hip</a:t>
            </a:r>
            <a:r>
              <a:rPr sz="45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and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 m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be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r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firm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o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f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th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e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KP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G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ne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w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o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rk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o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f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independen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45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be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r</a:t>
            </a:r>
            <a:r>
              <a:rPr sz="45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firms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30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ffiliated</a:t>
            </a:r>
            <a:r>
              <a:rPr sz="45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w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ith KP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G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Internation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l</a:t>
            </a:r>
            <a:r>
              <a:rPr sz="45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Co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operati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v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(“KP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G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Internation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l”),</a:t>
            </a:r>
            <a:r>
              <a:rPr sz="45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S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w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iss entit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y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.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All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rights	</a:t>
            </a:r>
            <a:r>
              <a:rPr sz="1125" spc="-7" baseline="-18518" dirty="0">
                <a:solidFill>
                  <a:srgbClr val="00338D"/>
                </a:solidFill>
                <a:latin typeface="Arial"/>
                <a:cs typeface="Arial"/>
              </a:rPr>
              <a:t>2</a:t>
            </a:r>
            <a:endParaRPr sz="1125" baseline="-18518">
              <a:latin typeface="Arial"/>
              <a:cs typeface="Arial"/>
            </a:endParaRPr>
          </a:p>
          <a:p>
            <a:pPr>
              <a:lnSpc>
                <a:spcPts val="509"/>
              </a:lnSpc>
            </a:pP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reserved.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The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name and logo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are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registered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trademarks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or trademarks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of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 International.</a:t>
            </a:r>
            <a:endParaRPr sz="4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52094" y="4700015"/>
              <a:ext cx="363855" cy="147955"/>
            </a:xfrm>
            <a:custGeom>
              <a:avLst/>
              <a:gdLst/>
              <a:ahLst/>
              <a:cxnLst/>
              <a:rect l="l" t="t" r="r" b="b"/>
              <a:pathLst>
                <a:path w="363855" h="147954">
                  <a:moveTo>
                    <a:pt x="285127" y="115404"/>
                  </a:moveTo>
                  <a:lnTo>
                    <a:pt x="262013" y="115404"/>
                  </a:lnTo>
                  <a:lnTo>
                    <a:pt x="261773" y="122174"/>
                  </a:lnTo>
                  <a:lnTo>
                    <a:pt x="290842" y="147524"/>
                  </a:lnTo>
                  <a:lnTo>
                    <a:pt x="297967" y="147828"/>
                  </a:lnTo>
                  <a:lnTo>
                    <a:pt x="306842" y="147585"/>
                  </a:lnTo>
                  <a:lnTo>
                    <a:pt x="315955" y="146856"/>
                  </a:lnTo>
                  <a:lnTo>
                    <a:pt x="325065" y="145642"/>
                  </a:lnTo>
                  <a:lnTo>
                    <a:pt x="333933" y="143941"/>
                  </a:lnTo>
                  <a:lnTo>
                    <a:pt x="337086" y="132270"/>
                  </a:lnTo>
                  <a:lnTo>
                    <a:pt x="304393" y="132270"/>
                  </a:lnTo>
                  <a:lnTo>
                    <a:pt x="296507" y="131276"/>
                  </a:lnTo>
                  <a:lnTo>
                    <a:pt x="290426" y="128214"/>
                  </a:lnTo>
                  <a:lnTo>
                    <a:pt x="286512" y="122963"/>
                  </a:lnTo>
                  <a:lnTo>
                    <a:pt x="285127" y="115404"/>
                  </a:lnTo>
                  <a:close/>
                </a:path>
                <a:path w="363855" h="147954">
                  <a:moveTo>
                    <a:pt x="101460" y="0"/>
                  </a:moveTo>
                  <a:lnTo>
                    <a:pt x="20548" y="0"/>
                  </a:lnTo>
                  <a:lnTo>
                    <a:pt x="20548" y="76504"/>
                  </a:lnTo>
                  <a:lnTo>
                    <a:pt x="0" y="146532"/>
                  </a:lnTo>
                  <a:lnTo>
                    <a:pt x="17983" y="146532"/>
                  </a:lnTo>
                  <a:lnTo>
                    <a:pt x="26974" y="115404"/>
                  </a:lnTo>
                  <a:lnTo>
                    <a:pt x="363474" y="115404"/>
                  </a:lnTo>
                  <a:lnTo>
                    <a:pt x="363474" y="112814"/>
                  </a:lnTo>
                  <a:lnTo>
                    <a:pt x="50088" y="112814"/>
                  </a:lnTo>
                  <a:lnTo>
                    <a:pt x="47523" y="106337"/>
                  </a:lnTo>
                  <a:lnTo>
                    <a:pt x="53949" y="99847"/>
                  </a:lnTo>
                  <a:lnTo>
                    <a:pt x="32105" y="99847"/>
                  </a:lnTo>
                  <a:lnTo>
                    <a:pt x="41097" y="67424"/>
                  </a:lnTo>
                  <a:lnTo>
                    <a:pt x="23114" y="67424"/>
                  </a:lnTo>
                  <a:lnTo>
                    <a:pt x="23114" y="2590"/>
                  </a:lnTo>
                  <a:lnTo>
                    <a:pt x="101460" y="2590"/>
                  </a:lnTo>
                  <a:lnTo>
                    <a:pt x="101460" y="0"/>
                  </a:lnTo>
                  <a:close/>
                </a:path>
                <a:path w="363855" h="147954">
                  <a:moveTo>
                    <a:pt x="51371" y="115404"/>
                  </a:moveTo>
                  <a:lnTo>
                    <a:pt x="29540" y="115404"/>
                  </a:lnTo>
                  <a:lnTo>
                    <a:pt x="44957" y="146532"/>
                  </a:lnTo>
                  <a:lnTo>
                    <a:pt x="66789" y="146532"/>
                  </a:lnTo>
                  <a:lnTo>
                    <a:pt x="51371" y="115404"/>
                  </a:lnTo>
                  <a:close/>
                </a:path>
                <a:path w="363855" h="147954">
                  <a:moveTo>
                    <a:pt x="104038" y="115404"/>
                  </a:moveTo>
                  <a:lnTo>
                    <a:pt x="84772" y="115404"/>
                  </a:lnTo>
                  <a:lnTo>
                    <a:pt x="75780" y="146532"/>
                  </a:lnTo>
                  <a:lnTo>
                    <a:pt x="95046" y="146532"/>
                  </a:lnTo>
                  <a:lnTo>
                    <a:pt x="104038" y="115404"/>
                  </a:lnTo>
                  <a:close/>
                </a:path>
                <a:path w="363855" h="147954">
                  <a:moveTo>
                    <a:pt x="173393" y="115404"/>
                  </a:moveTo>
                  <a:lnTo>
                    <a:pt x="152844" y="115404"/>
                  </a:lnTo>
                  <a:lnTo>
                    <a:pt x="143852" y="146532"/>
                  </a:lnTo>
                  <a:lnTo>
                    <a:pt x="164401" y="146532"/>
                  </a:lnTo>
                  <a:lnTo>
                    <a:pt x="173393" y="115404"/>
                  </a:lnTo>
                  <a:close/>
                </a:path>
                <a:path w="363855" h="147954">
                  <a:moveTo>
                    <a:pt x="218338" y="115404"/>
                  </a:moveTo>
                  <a:lnTo>
                    <a:pt x="182384" y="115404"/>
                  </a:lnTo>
                  <a:lnTo>
                    <a:pt x="182384" y="146532"/>
                  </a:lnTo>
                  <a:lnTo>
                    <a:pt x="199072" y="146532"/>
                  </a:lnTo>
                  <a:lnTo>
                    <a:pt x="218338" y="115404"/>
                  </a:lnTo>
                  <a:close/>
                </a:path>
                <a:path w="363855" h="147954">
                  <a:moveTo>
                    <a:pt x="250444" y="115404"/>
                  </a:moveTo>
                  <a:lnTo>
                    <a:pt x="231190" y="115404"/>
                  </a:lnTo>
                  <a:lnTo>
                    <a:pt x="224764" y="146532"/>
                  </a:lnTo>
                  <a:lnTo>
                    <a:pt x="244030" y="146532"/>
                  </a:lnTo>
                  <a:lnTo>
                    <a:pt x="250444" y="115404"/>
                  </a:lnTo>
                  <a:close/>
                </a:path>
                <a:path w="363855" h="147954">
                  <a:moveTo>
                    <a:pt x="341642" y="115404"/>
                  </a:moveTo>
                  <a:lnTo>
                    <a:pt x="319811" y="115404"/>
                  </a:lnTo>
                  <a:lnTo>
                    <a:pt x="315950" y="130975"/>
                  </a:lnTo>
                  <a:lnTo>
                    <a:pt x="312102" y="132270"/>
                  </a:lnTo>
                  <a:lnTo>
                    <a:pt x="337086" y="132270"/>
                  </a:lnTo>
                  <a:lnTo>
                    <a:pt x="341642" y="115404"/>
                  </a:lnTo>
                  <a:close/>
                </a:path>
                <a:path w="363855" h="147954">
                  <a:moveTo>
                    <a:pt x="101460" y="2590"/>
                  </a:moveTo>
                  <a:lnTo>
                    <a:pt x="97612" y="2590"/>
                  </a:lnTo>
                  <a:lnTo>
                    <a:pt x="97612" y="71323"/>
                  </a:lnTo>
                  <a:lnTo>
                    <a:pt x="96329" y="75209"/>
                  </a:lnTo>
                  <a:lnTo>
                    <a:pt x="86055" y="111518"/>
                  </a:lnTo>
                  <a:lnTo>
                    <a:pt x="86055" y="112814"/>
                  </a:lnTo>
                  <a:lnTo>
                    <a:pt x="133578" y="112814"/>
                  </a:lnTo>
                  <a:lnTo>
                    <a:pt x="140560" y="109188"/>
                  </a:lnTo>
                  <a:lnTo>
                    <a:pt x="146097" y="104224"/>
                  </a:lnTo>
                  <a:lnTo>
                    <a:pt x="147280" y="102438"/>
                  </a:lnTo>
                  <a:lnTo>
                    <a:pt x="109169" y="102438"/>
                  </a:lnTo>
                  <a:lnTo>
                    <a:pt x="111734" y="93370"/>
                  </a:lnTo>
                  <a:lnTo>
                    <a:pt x="111734" y="89471"/>
                  </a:lnTo>
                  <a:lnTo>
                    <a:pt x="114312" y="80403"/>
                  </a:lnTo>
                  <a:lnTo>
                    <a:pt x="153615" y="80403"/>
                  </a:lnTo>
                  <a:lnTo>
                    <a:pt x="152844" y="76504"/>
                  </a:lnTo>
                  <a:lnTo>
                    <a:pt x="150266" y="72618"/>
                  </a:lnTo>
                  <a:lnTo>
                    <a:pt x="145554" y="69069"/>
                  </a:lnTo>
                  <a:lnTo>
                    <a:pt x="139515" y="67587"/>
                  </a:lnTo>
                  <a:lnTo>
                    <a:pt x="135335" y="67424"/>
                  </a:lnTo>
                  <a:lnTo>
                    <a:pt x="101460" y="67424"/>
                  </a:lnTo>
                  <a:lnTo>
                    <a:pt x="101460" y="2590"/>
                  </a:lnTo>
                  <a:close/>
                </a:path>
                <a:path w="363855" h="147954">
                  <a:moveTo>
                    <a:pt x="276136" y="0"/>
                  </a:moveTo>
                  <a:lnTo>
                    <a:pt x="195224" y="0"/>
                  </a:lnTo>
                  <a:lnTo>
                    <a:pt x="195224" y="67424"/>
                  </a:lnTo>
                  <a:lnTo>
                    <a:pt x="166966" y="67424"/>
                  </a:lnTo>
                  <a:lnTo>
                    <a:pt x="154127" y="112814"/>
                  </a:lnTo>
                  <a:lnTo>
                    <a:pt x="173393" y="112814"/>
                  </a:lnTo>
                  <a:lnTo>
                    <a:pt x="181089" y="84289"/>
                  </a:lnTo>
                  <a:lnTo>
                    <a:pt x="197789" y="84289"/>
                  </a:lnTo>
                  <a:lnTo>
                    <a:pt x="197789" y="2590"/>
                  </a:lnTo>
                  <a:lnTo>
                    <a:pt x="276136" y="2590"/>
                  </a:lnTo>
                  <a:lnTo>
                    <a:pt x="276136" y="0"/>
                  </a:lnTo>
                  <a:close/>
                </a:path>
                <a:path w="363855" h="147954">
                  <a:moveTo>
                    <a:pt x="197789" y="84289"/>
                  </a:moveTo>
                  <a:lnTo>
                    <a:pt x="181089" y="84289"/>
                  </a:lnTo>
                  <a:lnTo>
                    <a:pt x="182384" y="112814"/>
                  </a:lnTo>
                  <a:lnTo>
                    <a:pt x="197789" y="112814"/>
                  </a:lnTo>
                  <a:lnTo>
                    <a:pt x="197789" y="84289"/>
                  </a:lnTo>
                  <a:close/>
                </a:path>
                <a:path w="363855" h="147954">
                  <a:moveTo>
                    <a:pt x="260731" y="67424"/>
                  </a:moveTo>
                  <a:lnTo>
                    <a:pt x="228612" y="67424"/>
                  </a:lnTo>
                  <a:lnTo>
                    <a:pt x="200355" y="112814"/>
                  </a:lnTo>
                  <a:lnTo>
                    <a:pt x="219621" y="112814"/>
                  </a:lnTo>
                  <a:lnTo>
                    <a:pt x="237604" y="85585"/>
                  </a:lnTo>
                  <a:lnTo>
                    <a:pt x="256615" y="85585"/>
                  </a:lnTo>
                  <a:lnTo>
                    <a:pt x="260731" y="67424"/>
                  </a:lnTo>
                  <a:close/>
                </a:path>
                <a:path w="363855" h="147954">
                  <a:moveTo>
                    <a:pt x="256615" y="85585"/>
                  </a:moveTo>
                  <a:lnTo>
                    <a:pt x="237604" y="85585"/>
                  </a:lnTo>
                  <a:lnTo>
                    <a:pt x="231190" y="112814"/>
                  </a:lnTo>
                  <a:lnTo>
                    <a:pt x="250444" y="112814"/>
                  </a:lnTo>
                  <a:lnTo>
                    <a:pt x="256615" y="85585"/>
                  </a:lnTo>
                  <a:close/>
                </a:path>
                <a:path w="363855" h="147954">
                  <a:moveTo>
                    <a:pt x="276136" y="2590"/>
                  </a:moveTo>
                  <a:lnTo>
                    <a:pt x="273570" y="2590"/>
                  </a:lnTo>
                  <a:lnTo>
                    <a:pt x="273570" y="84289"/>
                  </a:lnTo>
                  <a:lnTo>
                    <a:pt x="268427" y="92062"/>
                  </a:lnTo>
                  <a:lnTo>
                    <a:pt x="264579" y="99847"/>
                  </a:lnTo>
                  <a:lnTo>
                    <a:pt x="263296" y="106337"/>
                  </a:lnTo>
                  <a:lnTo>
                    <a:pt x="262013" y="107632"/>
                  </a:lnTo>
                  <a:lnTo>
                    <a:pt x="262013" y="112814"/>
                  </a:lnTo>
                  <a:lnTo>
                    <a:pt x="285127" y="112814"/>
                  </a:lnTo>
                  <a:lnTo>
                    <a:pt x="285127" y="110223"/>
                  </a:lnTo>
                  <a:lnTo>
                    <a:pt x="286410" y="108927"/>
                  </a:lnTo>
                  <a:lnTo>
                    <a:pt x="286410" y="105041"/>
                  </a:lnTo>
                  <a:lnTo>
                    <a:pt x="290266" y="95309"/>
                  </a:lnTo>
                  <a:lnTo>
                    <a:pt x="296044" y="86553"/>
                  </a:lnTo>
                  <a:lnTo>
                    <a:pt x="303540" y="80403"/>
                  </a:lnTo>
                  <a:lnTo>
                    <a:pt x="276136" y="80403"/>
                  </a:lnTo>
                  <a:lnTo>
                    <a:pt x="276136" y="2590"/>
                  </a:lnTo>
                  <a:close/>
                </a:path>
                <a:path w="363855" h="147954">
                  <a:moveTo>
                    <a:pt x="345490" y="99847"/>
                  </a:moveTo>
                  <a:lnTo>
                    <a:pt x="306959" y="99847"/>
                  </a:lnTo>
                  <a:lnTo>
                    <a:pt x="304393" y="112814"/>
                  </a:lnTo>
                  <a:lnTo>
                    <a:pt x="341642" y="112814"/>
                  </a:lnTo>
                  <a:lnTo>
                    <a:pt x="345490" y="99847"/>
                  </a:lnTo>
                  <a:close/>
                </a:path>
                <a:path w="363855" h="147954">
                  <a:moveTo>
                    <a:pt x="363474" y="2590"/>
                  </a:moveTo>
                  <a:lnTo>
                    <a:pt x="360908" y="2590"/>
                  </a:lnTo>
                  <a:lnTo>
                    <a:pt x="360908" y="112814"/>
                  </a:lnTo>
                  <a:lnTo>
                    <a:pt x="363474" y="112814"/>
                  </a:lnTo>
                  <a:lnTo>
                    <a:pt x="363474" y="2590"/>
                  </a:lnTo>
                  <a:close/>
                </a:path>
                <a:path w="363855" h="147954">
                  <a:moveTo>
                    <a:pt x="153615" y="80403"/>
                  </a:moveTo>
                  <a:lnTo>
                    <a:pt x="132283" y="80403"/>
                  </a:lnTo>
                  <a:lnTo>
                    <a:pt x="133578" y="81699"/>
                  </a:lnTo>
                  <a:lnTo>
                    <a:pt x="134861" y="84289"/>
                  </a:lnTo>
                  <a:lnTo>
                    <a:pt x="134861" y="86880"/>
                  </a:lnTo>
                  <a:lnTo>
                    <a:pt x="133578" y="90766"/>
                  </a:lnTo>
                  <a:lnTo>
                    <a:pt x="131000" y="97256"/>
                  </a:lnTo>
                  <a:lnTo>
                    <a:pt x="128435" y="101142"/>
                  </a:lnTo>
                  <a:lnTo>
                    <a:pt x="119443" y="102438"/>
                  </a:lnTo>
                  <a:lnTo>
                    <a:pt x="147280" y="102438"/>
                  </a:lnTo>
                  <a:lnTo>
                    <a:pt x="150191" y="98042"/>
                  </a:lnTo>
                  <a:lnTo>
                    <a:pt x="152844" y="90766"/>
                  </a:lnTo>
                  <a:lnTo>
                    <a:pt x="154127" y="82994"/>
                  </a:lnTo>
                  <a:lnTo>
                    <a:pt x="153615" y="80403"/>
                  </a:lnTo>
                  <a:close/>
                </a:path>
                <a:path w="363855" h="147954">
                  <a:moveTo>
                    <a:pt x="86055" y="67424"/>
                  </a:moveTo>
                  <a:lnTo>
                    <a:pt x="61645" y="67424"/>
                  </a:lnTo>
                  <a:lnTo>
                    <a:pt x="32105" y="99847"/>
                  </a:lnTo>
                  <a:lnTo>
                    <a:pt x="53949" y="99847"/>
                  </a:lnTo>
                  <a:lnTo>
                    <a:pt x="86055" y="67424"/>
                  </a:lnTo>
                  <a:close/>
                </a:path>
                <a:path w="363855" h="147954">
                  <a:moveTo>
                    <a:pt x="349605" y="77800"/>
                  </a:moveTo>
                  <a:lnTo>
                    <a:pt x="319811" y="77800"/>
                  </a:lnTo>
                  <a:lnTo>
                    <a:pt x="326224" y="80403"/>
                  </a:lnTo>
                  <a:lnTo>
                    <a:pt x="324942" y="89471"/>
                  </a:lnTo>
                  <a:lnTo>
                    <a:pt x="348056" y="89471"/>
                  </a:lnTo>
                  <a:lnTo>
                    <a:pt x="349351" y="85585"/>
                  </a:lnTo>
                  <a:lnTo>
                    <a:pt x="350634" y="79095"/>
                  </a:lnTo>
                  <a:lnTo>
                    <a:pt x="349605" y="77800"/>
                  </a:lnTo>
                  <a:close/>
                </a:path>
                <a:path w="363855" h="147954">
                  <a:moveTo>
                    <a:pt x="363474" y="0"/>
                  </a:moveTo>
                  <a:lnTo>
                    <a:pt x="282562" y="0"/>
                  </a:lnTo>
                  <a:lnTo>
                    <a:pt x="282562" y="73914"/>
                  </a:lnTo>
                  <a:lnTo>
                    <a:pt x="279984" y="76504"/>
                  </a:lnTo>
                  <a:lnTo>
                    <a:pt x="277418" y="77800"/>
                  </a:lnTo>
                  <a:lnTo>
                    <a:pt x="276136" y="80403"/>
                  </a:lnTo>
                  <a:lnTo>
                    <a:pt x="303540" y="80403"/>
                  </a:lnTo>
                  <a:lnTo>
                    <a:pt x="303750" y="80231"/>
                  </a:lnTo>
                  <a:lnTo>
                    <a:pt x="313385" y="77800"/>
                  </a:lnTo>
                  <a:lnTo>
                    <a:pt x="349605" y="77800"/>
                  </a:lnTo>
                  <a:lnTo>
                    <a:pt x="345490" y="72618"/>
                  </a:lnTo>
                  <a:lnTo>
                    <a:pt x="344292" y="71323"/>
                  </a:lnTo>
                  <a:lnTo>
                    <a:pt x="285127" y="71323"/>
                  </a:lnTo>
                  <a:lnTo>
                    <a:pt x="285127" y="2590"/>
                  </a:lnTo>
                  <a:lnTo>
                    <a:pt x="363474" y="2590"/>
                  </a:lnTo>
                  <a:lnTo>
                    <a:pt x="363474" y="0"/>
                  </a:lnTo>
                  <a:close/>
                </a:path>
                <a:path w="363855" h="147954">
                  <a:moveTo>
                    <a:pt x="318516" y="62242"/>
                  </a:moveTo>
                  <a:lnTo>
                    <a:pt x="311136" y="62748"/>
                  </a:lnTo>
                  <a:lnTo>
                    <a:pt x="302788" y="64349"/>
                  </a:lnTo>
                  <a:lnTo>
                    <a:pt x="293957" y="67166"/>
                  </a:lnTo>
                  <a:lnTo>
                    <a:pt x="285127" y="71323"/>
                  </a:lnTo>
                  <a:lnTo>
                    <a:pt x="344292" y="71323"/>
                  </a:lnTo>
                  <a:lnTo>
                    <a:pt x="341459" y="68259"/>
                  </a:lnTo>
                  <a:lnTo>
                    <a:pt x="335380" y="64997"/>
                  </a:lnTo>
                  <a:lnTo>
                    <a:pt x="327611" y="62951"/>
                  </a:lnTo>
                  <a:lnTo>
                    <a:pt x="318516" y="62242"/>
                  </a:lnTo>
                  <a:close/>
                </a:path>
                <a:path w="363855" h="147954">
                  <a:moveTo>
                    <a:pt x="188798" y="0"/>
                  </a:moveTo>
                  <a:lnTo>
                    <a:pt x="107886" y="0"/>
                  </a:lnTo>
                  <a:lnTo>
                    <a:pt x="107886" y="67424"/>
                  </a:lnTo>
                  <a:lnTo>
                    <a:pt x="110451" y="67424"/>
                  </a:lnTo>
                  <a:lnTo>
                    <a:pt x="110451" y="2590"/>
                  </a:lnTo>
                  <a:lnTo>
                    <a:pt x="188798" y="2590"/>
                  </a:lnTo>
                  <a:lnTo>
                    <a:pt x="188798" y="0"/>
                  </a:lnTo>
                  <a:close/>
                </a:path>
                <a:path w="363855" h="147954">
                  <a:moveTo>
                    <a:pt x="132753" y="67323"/>
                  </a:moveTo>
                  <a:lnTo>
                    <a:pt x="125869" y="67424"/>
                  </a:lnTo>
                  <a:lnTo>
                    <a:pt x="135335" y="67424"/>
                  </a:lnTo>
                  <a:lnTo>
                    <a:pt x="132753" y="67323"/>
                  </a:lnTo>
                  <a:close/>
                </a:path>
                <a:path w="363855" h="147954">
                  <a:moveTo>
                    <a:pt x="188798" y="2590"/>
                  </a:moveTo>
                  <a:lnTo>
                    <a:pt x="186232" y="2590"/>
                  </a:lnTo>
                  <a:lnTo>
                    <a:pt x="186232" y="67424"/>
                  </a:lnTo>
                  <a:lnTo>
                    <a:pt x="188798" y="67424"/>
                  </a:lnTo>
                  <a:lnTo>
                    <a:pt x="188798" y="25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22197" y="1636267"/>
            <a:ext cx="7119620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«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rythme du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changement n'a jamais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été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aussi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rapide,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mais il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ne </a:t>
            </a:r>
            <a:r>
              <a:rPr sz="2100" spc="-4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sera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plus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jamais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aussi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lent.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»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JUSTIN</a:t>
            </a:r>
            <a:r>
              <a:rPr sz="21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TRUDEAU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Premier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ministre</a:t>
            </a:r>
            <a:r>
              <a:rPr sz="2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Canada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2094" y="4798314"/>
            <a:ext cx="363855" cy="147955"/>
          </a:xfrm>
          <a:custGeom>
            <a:avLst/>
            <a:gdLst/>
            <a:ahLst/>
            <a:cxnLst/>
            <a:rect l="l" t="t" r="r" b="b"/>
            <a:pathLst>
              <a:path w="363855" h="147954">
                <a:moveTo>
                  <a:pt x="285127" y="115404"/>
                </a:moveTo>
                <a:lnTo>
                  <a:pt x="262013" y="115404"/>
                </a:lnTo>
                <a:lnTo>
                  <a:pt x="261773" y="122174"/>
                </a:lnTo>
                <a:lnTo>
                  <a:pt x="290842" y="147524"/>
                </a:lnTo>
                <a:lnTo>
                  <a:pt x="297967" y="147828"/>
                </a:lnTo>
                <a:lnTo>
                  <a:pt x="306842" y="147585"/>
                </a:lnTo>
                <a:lnTo>
                  <a:pt x="315955" y="146856"/>
                </a:lnTo>
                <a:lnTo>
                  <a:pt x="325065" y="145642"/>
                </a:lnTo>
                <a:lnTo>
                  <a:pt x="333933" y="143941"/>
                </a:lnTo>
                <a:lnTo>
                  <a:pt x="337086" y="132270"/>
                </a:lnTo>
                <a:lnTo>
                  <a:pt x="304393" y="132270"/>
                </a:lnTo>
                <a:lnTo>
                  <a:pt x="296507" y="131276"/>
                </a:lnTo>
                <a:lnTo>
                  <a:pt x="290426" y="128214"/>
                </a:lnTo>
                <a:lnTo>
                  <a:pt x="286512" y="122963"/>
                </a:lnTo>
                <a:lnTo>
                  <a:pt x="285127" y="115404"/>
                </a:lnTo>
                <a:close/>
              </a:path>
              <a:path w="363855" h="147954">
                <a:moveTo>
                  <a:pt x="101460" y="0"/>
                </a:moveTo>
                <a:lnTo>
                  <a:pt x="20548" y="0"/>
                </a:lnTo>
                <a:lnTo>
                  <a:pt x="20548" y="76504"/>
                </a:lnTo>
                <a:lnTo>
                  <a:pt x="0" y="146532"/>
                </a:lnTo>
                <a:lnTo>
                  <a:pt x="17983" y="146532"/>
                </a:lnTo>
                <a:lnTo>
                  <a:pt x="26974" y="115404"/>
                </a:lnTo>
                <a:lnTo>
                  <a:pt x="363474" y="115404"/>
                </a:lnTo>
                <a:lnTo>
                  <a:pt x="363474" y="112814"/>
                </a:lnTo>
                <a:lnTo>
                  <a:pt x="50088" y="112814"/>
                </a:lnTo>
                <a:lnTo>
                  <a:pt x="47523" y="106337"/>
                </a:lnTo>
                <a:lnTo>
                  <a:pt x="53949" y="99847"/>
                </a:lnTo>
                <a:lnTo>
                  <a:pt x="32105" y="99847"/>
                </a:lnTo>
                <a:lnTo>
                  <a:pt x="41097" y="67424"/>
                </a:lnTo>
                <a:lnTo>
                  <a:pt x="23114" y="67424"/>
                </a:lnTo>
                <a:lnTo>
                  <a:pt x="23114" y="2590"/>
                </a:lnTo>
                <a:lnTo>
                  <a:pt x="101460" y="2590"/>
                </a:lnTo>
                <a:lnTo>
                  <a:pt x="101460" y="0"/>
                </a:lnTo>
                <a:close/>
              </a:path>
              <a:path w="363855" h="147954">
                <a:moveTo>
                  <a:pt x="51371" y="115404"/>
                </a:moveTo>
                <a:lnTo>
                  <a:pt x="29540" y="115404"/>
                </a:lnTo>
                <a:lnTo>
                  <a:pt x="44957" y="146532"/>
                </a:lnTo>
                <a:lnTo>
                  <a:pt x="66789" y="146532"/>
                </a:lnTo>
                <a:lnTo>
                  <a:pt x="51371" y="115404"/>
                </a:lnTo>
                <a:close/>
              </a:path>
              <a:path w="363855" h="147954">
                <a:moveTo>
                  <a:pt x="104038" y="115404"/>
                </a:moveTo>
                <a:lnTo>
                  <a:pt x="84772" y="115404"/>
                </a:lnTo>
                <a:lnTo>
                  <a:pt x="75780" y="146532"/>
                </a:lnTo>
                <a:lnTo>
                  <a:pt x="95046" y="146532"/>
                </a:lnTo>
                <a:lnTo>
                  <a:pt x="104038" y="115404"/>
                </a:lnTo>
                <a:close/>
              </a:path>
              <a:path w="363855" h="147954">
                <a:moveTo>
                  <a:pt x="173393" y="115404"/>
                </a:moveTo>
                <a:lnTo>
                  <a:pt x="152844" y="115404"/>
                </a:lnTo>
                <a:lnTo>
                  <a:pt x="143852" y="146532"/>
                </a:lnTo>
                <a:lnTo>
                  <a:pt x="164401" y="146532"/>
                </a:lnTo>
                <a:lnTo>
                  <a:pt x="173393" y="115404"/>
                </a:lnTo>
                <a:close/>
              </a:path>
              <a:path w="363855" h="147954">
                <a:moveTo>
                  <a:pt x="218338" y="115404"/>
                </a:moveTo>
                <a:lnTo>
                  <a:pt x="182384" y="115404"/>
                </a:lnTo>
                <a:lnTo>
                  <a:pt x="182384" y="146532"/>
                </a:lnTo>
                <a:lnTo>
                  <a:pt x="199072" y="146532"/>
                </a:lnTo>
                <a:lnTo>
                  <a:pt x="218338" y="115404"/>
                </a:lnTo>
                <a:close/>
              </a:path>
              <a:path w="363855" h="147954">
                <a:moveTo>
                  <a:pt x="250444" y="115404"/>
                </a:moveTo>
                <a:lnTo>
                  <a:pt x="231190" y="115404"/>
                </a:lnTo>
                <a:lnTo>
                  <a:pt x="224764" y="146532"/>
                </a:lnTo>
                <a:lnTo>
                  <a:pt x="244030" y="146532"/>
                </a:lnTo>
                <a:lnTo>
                  <a:pt x="250444" y="115404"/>
                </a:lnTo>
                <a:close/>
              </a:path>
              <a:path w="363855" h="147954">
                <a:moveTo>
                  <a:pt x="341642" y="115404"/>
                </a:moveTo>
                <a:lnTo>
                  <a:pt x="319811" y="115404"/>
                </a:lnTo>
                <a:lnTo>
                  <a:pt x="315950" y="130975"/>
                </a:lnTo>
                <a:lnTo>
                  <a:pt x="312102" y="132270"/>
                </a:lnTo>
                <a:lnTo>
                  <a:pt x="337086" y="132270"/>
                </a:lnTo>
                <a:lnTo>
                  <a:pt x="341642" y="115404"/>
                </a:lnTo>
                <a:close/>
              </a:path>
              <a:path w="363855" h="147954">
                <a:moveTo>
                  <a:pt x="101460" y="2590"/>
                </a:moveTo>
                <a:lnTo>
                  <a:pt x="97612" y="2590"/>
                </a:lnTo>
                <a:lnTo>
                  <a:pt x="97612" y="71323"/>
                </a:lnTo>
                <a:lnTo>
                  <a:pt x="96329" y="75209"/>
                </a:lnTo>
                <a:lnTo>
                  <a:pt x="86055" y="111518"/>
                </a:lnTo>
                <a:lnTo>
                  <a:pt x="86055" y="112814"/>
                </a:lnTo>
                <a:lnTo>
                  <a:pt x="133578" y="112814"/>
                </a:lnTo>
                <a:lnTo>
                  <a:pt x="140560" y="109188"/>
                </a:lnTo>
                <a:lnTo>
                  <a:pt x="146097" y="104224"/>
                </a:lnTo>
                <a:lnTo>
                  <a:pt x="147280" y="102438"/>
                </a:lnTo>
                <a:lnTo>
                  <a:pt x="109169" y="102438"/>
                </a:lnTo>
                <a:lnTo>
                  <a:pt x="111734" y="93370"/>
                </a:lnTo>
                <a:lnTo>
                  <a:pt x="111734" y="89471"/>
                </a:lnTo>
                <a:lnTo>
                  <a:pt x="114312" y="80403"/>
                </a:lnTo>
                <a:lnTo>
                  <a:pt x="153615" y="80403"/>
                </a:lnTo>
                <a:lnTo>
                  <a:pt x="152844" y="76504"/>
                </a:lnTo>
                <a:lnTo>
                  <a:pt x="150266" y="72618"/>
                </a:lnTo>
                <a:lnTo>
                  <a:pt x="145554" y="69069"/>
                </a:lnTo>
                <a:lnTo>
                  <a:pt x="139515" y="67587"/>
                </a:lnTo>
                <a:lnTo>
                  <a:pt x="135335" y="67424"/>
                </a:lnTo>
                <a:lnTo>
                  <a:pt x="101460" y="67424"/>
                </a:lnTo>
                <a:lnTo>
                  <a:pt x="101460" y="2590"/>
                </a:lnTo>
                <a:close/>
              </a:path>
              <a:path w="363855" h="147954">
                <a:moveTo>
                  <a:pt x="276136" y="0"/>
                </a:moveTo>
                <a:lnTo>
                  <a:pt x="195224" y="0"/>
                </a:lnTo>
                <a:lnTo>
                  <a:pt x="195224" y="67424"/>
                </a:lnTo>
                <a:lnTo>
                  <a:pt x="166966" y="67424"/>
                </a:lnTo>
                <a:lnTo>
                  <a:pt x="154127" y="112814"/>
                </a:lnTo>
                <a:lnTo>
                  <a:pt x="173393" y="112814"/>
                </a:lnTo>
                <a:lnTo>
                  <a:pt x="181089" y="84289"/>
                </a:lnTo>
                <a:lnTo>
                  <a:pt x="197789" y="84289"/>
                </a:lnTo>
                <a:lnTo>
                  <a:pt x="197789" y="2590"/>
                </a:lnTo>
                <a:lnTo>
                  <a:pt x="276136" y="2590"/>
                </a:lnTo>
                <a:lnTo>
                  <a:pt x="276136" y="0"/>
                </a:lnTo>
                <a:close/>
              </a:path>
              <a:path w="363855" h="147954">
                <a:moveTo>
                  <a:pt x="197789" y="84289"/>
                </a:moveTo>
                <a:lnTo>
                  <a:pt x="181089" y="84289"/>
                </a:lnTo>
                <a:lnTo>
                  <a:pt x="182384" y="112814"/>
                </a:lnTo>
                <a:lnTo>
                  <a:pt x="197789" y="112814"/>
                </a:lnTo>
                <a:lnTo>
                  <a:pt x="197789" y="84289"/>
                </a:lnTo>
                <a:close/>
              </a:path>
              <a:path w="363855" h="147954">
                <a:moveTo>
                  <a:pt x="260731" y="67424"/>
                </a:moveTo>
                <a:lnTo>
                  <a:pt x="228612" y="67424"/>
                </a:lnTo>
                <a:lnTo>
                  <a:pt x="200355" y="112814"/>
                </a:lnTo>
                <a:lnTo>
                  <a:pt x="219621" y="112814"/>
                </a:lnTo>
                <a:lnTo>
                  <a:pt x="237604" y="85585"/>
                </a:lnTo>
                <a:lnTo>
                  <a:pt x="256615" y="85585"/>
                </a:lnTo>
                <a:lnTo>
                  <a:pt x="260731" y="67424"/>
                </a:lnTo>
                <a:close/>
              </a:path>
              <a:path w="363855" h="147954">
                <a:moveTo>
                  <a:pt x="256615" y="85585"/>
                </a:moveTo>
                <a:lnTo>
                  <a:pt x="237604" y="85585"/>
                </a:lnTo>
                <a:lnTo>
                  <a:pt x="231190" y="112814"/>
                </a:lnTo>
                <a:lnTo>
                  <a:pt x="250444" y="112814"/>
                </a:lnTo>
                <a:lnTo>
                  <a:pt x="256615" y="85585"/>
                </a:lnTo>
                <a:close/>
              </a:path>
              <a:path w="363855" h="147954">
                <a:moveTo>
                  <a:pt x="276136" y="2590"/>
                </a:moveTo>
                <a:lnTo>
                  <a:pt x="273570" y="2590"/>
                </a:lnTo>
                <a:lnTo>
                  <a:pt x="273570" y="84289"/>
                </a:lnTo>
                <a:lnTo>
                  <a:pt x="268427" y="92062"/>
                </a:lnTo>
                <a:lnTo>
                  <a:pt x="264579" y="99847"/>
                </a:lnTo>
                <a:lnTo>
                  <a:pt x="263296" y="106337"/>
                </a:lnTo>
                <a:lnTo>
                  <a:pt x="262013" y="107632"/>
                </a:lnTo>
                <a:lnTo>
                  <a:pt x="262013" y="112814"/>
                </a:lnTo>
                <a:lnTo>
                  <a:pt x="285127" y="112814"/>
                </a:lnTo>
                <a:lnTo>
                  <a:pt x="285127" y="110223"/>
                </a:lnTo>
                <a:lnTo>
                  <a:pt x="286410" y="108927"/>
                </a:lnTo>
                <a:lnTo>
                  <a:pt x="286410" y="105041"/>
                </a:lnTo>
                <a:lnTo>
                  <a:pt x="290266" y="95309"/>
                </a:lnTo>
                <a:lnTo>
                  <a:pt x="296044" y="86553"/>
                </a:lnTo>
                <a:lnTo>
                  <a:pt x="303540" y="80403"/>
                </a:lnTo>
                <a:lnTo>
                  <a:pt x="276136" y="80403"/>
                </a:lnTo>
                <a:lnTo>
                  <a:pt x="276136" y="2590"/>
                </a:lnTo>
                <a:close/>
              </a:path>
              <a:path w="363855" h="147954">
                <a:moveTo>
                  <a:pt x="345490" y="99847"/>
                </a:moveTo>
                <a:lnTo>
                  <a:pt x="306959" y="99847"/>
                </a:lnTo>
                <a:lnTo>
                  <a:pt x="304393" y="112814"/>
                </a:lnTo>
                <a:lnTo>
                  <a:pt x="341642" y="112814"/>
                </a:lnTo>
                <a:lnTo>
                  <a:pt x="345490" y="99847"/>
                </a:lnTo>
                <a:close/>
              </a:path>
              <a:path w="363855" h="147954">
                <a:moveTo>
                  <a:pt x="363474" y="2590"/>
                </a:moveTo>
                <a:lnTo>
                  <a:pt x="360908" y="2590"/>
                </a:lnTo>
                <a:lnTo>
                  <a:pt x="360908" y="112814"/>
                </a:lnTo>
                <a:lnTo>
                  <a:pt x="363474" y="112814"/>
                </a:lnTo>
                <a:lnTo>
                  <a:pt x="363474" y="2590"/>
                </a:lnTo>
                <a:close/>
              </a:path>
              <a:path w="363855" h="147954">
                <a:moveTo>
                  <a:pt x="153615" y="80403"/>
                </a:moveTo>
                <a:lnTo>
                  <a:pt x="132283" y="80403"/>
                </a:lnTo>
                <a:lnTo>
                  <a:pt x="133578" y="81699"/>
                </a:lnTo>
                <a:lnTo>
                  <a:pt x="134861" y="84289"/>
                </a:lnTo>
                <a:lnTo>
                  <a:pt x="134861" y="86880"/>
                </a:lnTo>
                <a:lnTo>
                  <a:pt x="133578" y="90766"/>
                </a:lnTo>
                <a:lnTo>
                  <a:pt x="131000" y="97256"/>
                </a:lnTo>
                <a:lnTo>
                  <a:pt x="128435" y="101142"/>
                </a:lnTo>
                <a:lnTo>
                  <a:pt x="119443" y="102438"/>
                </a:lnTo>
                <a:lnTo>
                  <a:pt x="147280" y="102438"/>
                </a:lnTo>
                <a:lnTo>
                  <a:pt x="150191" y="98042"/>
                </a:lnTo>
                <a:lnTo>
                  <a:pt x="152844" y="90766"/>
                </a:lnTo>
                <a:lnTo>
                  <a:pt x="154127" y="82994"/>
                </a:lnTo>
                <a:lnTo>
                  <a:pt x="153615" y="80403"/>
                </a:lnTo>
                <a:close/>
              </a:path>
              <a:path w="363855" h="147954">
                <a:moveTo>
                  <a:pt x="86055" y="67424"/>
                </a:moveTo>
                <a:lnTo>
                  <a:pt x="61645" y="67424"/>
                </a:lnTo>
                <a:lnTo>
                  <a:pt x="32105" y="99847"/>
                </a:lnTo>
                <a:lnTo>
                  <a:pt x="53949" y="99847"/>
                </a:lnTo>
                <a:lnTo>
                  <a:pt x="86055" y="67424"/>
                </a:lnTo>
                <a:close/>
              </a:path>
              <a:path w="363855" h="147954">
                <a:moveTo>
                  <a:pt x="349605" y="77800"/>
                </a:moveTo>
                <a:lnTo>
                  <a:pt x="319811" y="77800"/>
                </a:lnTo>
                <a:lnTo>
                  <a:pt x="326224" y="80403"/>
                </a:lnTo>
                <a:lnTo>
                  <a:pt x="324942" y="89471"/>
                </a:lnTo>
                <a:lnTo>
                  <a:pt x="348056" y="89471"/>
                </a:lnTo>
                <a:lnTo>
                  <a:pt x="349351" y="85585"/>
                </a:lnTo>
                <a:lnTo>
                  <a:pt x="350634" y="79095"/>
                </a:lnTo>
                <a:lnTo>
                  <a:pt x="349605" y="77800"/>
                </a:lnTo>
                <a:close/>
              </a:path>
              <a:path w="363855" h="147954">
                <a:moveTo>
                  <a:pt x="363474" y="0"/>
                </a:moveTo>
                <a:lnTo>
                  <a:pt x="282562" y="0"/>
                </a:lnTo>
                <a:lnTo>
                  <a:pt x="282562" y="73914"/>
                </a:lnTo>
                <a:lnTo>
                  <a:pt x="279984" y="76504"/>
                </a:lnTo>
                <a:lnTo>
                  <a:pt x="277418" y="77800"/>
                </a:lnTo>
                <a:lnTo>
                  <a:pt x="276136" y="80403"/>
                </a:lnTo>
                <a:lnTo>
                  <a:pt x="303540" y="80403"/>
                </a:lnTo>
                <a:lnTo>
                  <a:pt x="303750" y="80231"/>
                </a:lnTo>
                <a:lnTo>
                  <a:pt x="313385" y="77800"/>
                </a:lnTo>
                <a:lnTo>
                  <a:pt x="349605" y="77800"/>
                </a:lnTo>
                <a:lnTo>
                  <a:pt x="345490" y="72618"/>
                </a:lnTo>
                <a:lnTo>
                  <a:pt x="344292" y="71323"/>
                </a:lnTo>
                <a:lnTo>
                  <a:pt x="285127" y="71323"/>
                </a:lnTo>
                <a:lnTo>
                  <a:pt x="285127" y="2590"/>
                </a:lnTo>
                <a:lnTo>
                  <a:pt x="363474" y="2590"/>
                </a:lnTo>
                <a:lnTo>
                  <a:pt x="363474" y="0"/>
                </a:lnTo>
                <a:close/>
              </a:path>
              <a:path w="363855" h="147954">
                <a:moveTo>
                  <a:pt x="318516" y="62242"/>
                </a:moveTo>
                <a:lnTo>
                  <a:pt x="311136" y="62748"/>
                </a:lnTo>
                <a:lnTo>
                  <a:pt x="302788" y="64349"/>
                </a:lnTo>
                <a:lnTo>
                  <a:pt x="293957" y="67166"/>
                </a:lnTo>
                <a:lnTo>
                  <a:pt x="285127" y="71323"/>
                </a:lnTo>
                <a:lnTo>
                  <a:pt x="344292" y="71323"/>
                </a:lnTo>
                <a:lnTo>
                  <a:pt x="341459" y="68259"/>
                </a:lnTo>
                <a:lnTo>
                  <a:pt x="335380" y="64997"/>
                </a:lnTo>
                <a:lnTo>
                  <a:pt x="327611" y="62951"/>
                </a:lnTo>
                <a:lnTo>
                  <a:pt x="318516" y="62242"/>
                </a:lnTo>
                <a:close/>
              </a:path>
              <a:path w="363855" h="147954">
                <a:moveTo>
                  <a:pt x="188798" y="0"/>
                </a:moveTo>
                <a:lnTo>
                  <a:pt x="107886" y="0"/>
                </a:lnTo>
                <a:lnTo>
                  <a:pt x="107886" y="67424"/>
                </a:lnTo>
                <a:lnTo>
                  <a:pt x="110451" y="67424"/>
                </a:lnTo>
                <a:lnTo>
                  <a:pt x="110451" y="2590"/>
                </a:lnTo>
                <a:lnTo>
                  <a:pt x="188798" y="2590"/>
                </a:lnTo>
                <a:lnTo>
                  <a:pt x="188798" y="0"/>
                </a:lnTo>
                <a:close/>
              </a:path>
              <a:path w="363855" h="147954">
                <a:moveTo>
                  <a:pt x="132753" y="67323"/>
                </a:moveTo>
                <a:lnTo>
                  <a:pt x="125869" y="67424"/>
                </a:lnTo>
                <a:lnTo>
                  <a:pt x="135335" y="67424"/>
                </a:lnTo>
                <a:lnTo>
                  <a:pt x="132753" y="67323"/>
                </a:lnTo>
                <a:close/>
              </a:path>
              <a:path w="363855" h="147954">
                <a:moveTo>
                  <a:pt x="188798" y="2590"/>
                </a:moveTo>
                <a:lnTo>
                  <a:pt x="186232" y="2590"/>
                </a:lnTo>
                <a:lnTo>
                  <a:pt x="186232" y="67424"/>
                </a:lnTo>
                <a:lnTo>
                  <a:pt x="188798" y="67424"/>
                </a:lnTo>
                <a:lnTo>
                  <a:pt x="188798" y="25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6091" y="163830"/>
            <a:ext cx="7492365" cy="10277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30"/>
              </a:lnSpc>
              <a:spcBef>
                <a:spcPts val="100"/>
              </a:spcBef>
            </a:pPr>
            <a:r>
              <a:rPr sz="2800" b="0" spc="-150" dirty="0">
                <a:latin typeface="Calibri"/>
                <a:cs typeface="Calibri"/>
              </a:rPr>
              <a:t>Les citoyens ne font pas confiance au gouvernement avec</a:t>
            </a:r>
            <a:endParaRPr sz="2800" spc="-150" dirty="0">
              <a:latin typeface="Calibri"/>
              <a:cs typeface="Calibri"/>
            </a:endParaRPr>
          </a:p>
          <a:p>
            <a:pPr marL="12700">
              <a:lnSpc>
                <a:spcPts val="4130"/>
              </a:lnSpc>
            </a:pPr>
            <a:r>
              <a:rPr sz="2800" b="0" spc="-150" dirty="0">
                <a:latin typeface="Calibri"/>
                <a:cs typeface="Calibri"/>
              </a:rPr>
              <a:t>leurs données</a:t>
            </a:r>
            <a:endParaRPr sz="2800" spc="-15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919594" y="1686179"/>
            <a:ext cx="756285" cy="741045"/>
            <a:chOff x="6919594" y="1686179"/>
            <a:chExt cx="756285" cy="741045"/>
          </a:xfrm>
        </p:grpSpPr>
        <p:sp>
          <p:nvSpPr>
            <p:cNvPr id="6" name="object 6"/>
            <p:cNvSpPr/>
            <p:nvPr/>
          </p:nvSpPr>
          <p:spPr>
            <a:xfrm>
              <a:off x="7301864" y="1690370"/>
              <a:ext cx="367665" cy="708660"/>
            </a:xfrm>
            <a:custGeom>
              <a:avLst/>
              <a:gdLst/>
              <a:ahLst/>
              <a:cxnLst/>
              <a:rect l="l" t="t" r="r" b="b"/>
              <a:pathLst>
                <a:path w="367665" h="708660">
                  <a:moveTo>
                    <a:pt x="0" y="0"/>
                  </a:moveTo>
                  <a:lnTo>
                    <a:pt x="0" y="62357"/>
                  </a:lnTo>
                  <a:lnTo>
                    <a:pt x="46204" y="65863"/>
                  </a:lnTo>
                  <a:lnTo>
                    <a:pt x="90580" y="76098"/>
                  </a:lnTo>
                  <a:lnTo>
                    <a:pt x="132500" y="92635"/>
                  </a:lnTo>
                  <a:lnTo>
                    <a:pt x="171338" y="115046"/>
                  </a:lnTo>
                  <a:lnTo>
                    <a:pt x="206468" y="142904"/>
                  </a:lnTo>
                  <a:lnTo>
                    <a:pt x="237261" y="175781"/>
                  </a:lnTo>
                  <a:lnTo>
                    <a:pt x="263093" y="213252"/>
                  </a:lnTo>
                  <a:lnTo>
                    <a:pt x="283337" y="254889"/>
                  </a:lnTo>
                  <a:lnTo>
                    <a:pt x="297831" y="302344"/>
                  </a:lnTo>
                  <a:lnTo>
                    <a:pt x="304365" y="350213"/>
                  </a:lnTo>
                  <a:lnTo>
                    <a:pt x="303289" y="397682"/>
                  </a:lnTo>
                  <a:lnTo>
                    <a:pt x="294955" y="443940"/>
                  </a:lnTo>
                  <a:lnTo>
                    <a:pt x="279717" y="488172"/>
                  </a:lnTo>
                  <a:lnTo>
                    <a:pt x="257925" y="529565"/>
                  </a:lnTo>
                  <a:lnTo>
                    <a:pt x="229932" y="567307"/>
                  </a:lnTo>
                  <a:lnTo>
                    <a:pt x="196091" y="600585"/>
                  </a:lnTo>
                  <a:lnTo>
                    <a:pt x="156752" y="628584"/>
                  </a:lnTo>
                  <a:lnTo>
                    <a:pt x="112268" y="650494"/>
                  </a:lnTo>
                  <a:lnTo>
                    <a:pt x="135255" y="708533"/>
                  </a:lnTo>
                  <a:lnTo>
                    <a:pt x="180068" y="687163"/>
                  </a:lnTo>
                  <a:lnTo>
                    <a:pt x="220963" y="660409"/>
                  </a:lnTo>
                  <a:lnTo>
                    <a:pt x="257579" y="628805"/>
                  </a:lnTo>
                  <a:lnTo>
                    <a:pt x="289554" y="592882"/>
                  </a:lnTo>
                  <a:lnTo>
                    <a:pt x="316527" y="553174"/>
                  </a:lnTo>
                  <a:lnTo>
                    <a:pt x="338135" y="510215"/>
                  </a:lnTo>
                  <a:lnTo>
                    <a:pt x="354017" y="464537"/>
                  </a:lnTo>
                  <a:lnTo>
                    <a:pt x="363811" y="416673"/>
                  </a:lnTo>
                  <a:lnTo>
                    <a:pt x="367157" y="367157"/>
                  </a:lnTo>
                  <a:lnTo>
                    <a:pt x="364297" y="321092"/>
                  </a:lnTo>
                  <a:lnTo>
                    <a:pt x="355946" y="276738"/>
                  </a:lnTo>
                  <a:lnTo>
                    <a:pt x="342448" y="234438"/>
                  </a:lnTo>
                  <a:lnTo>
                    <a:pt x="324147" y="194535"/>
                  </a:lnTo>
                  <a:lnTo>
                    <a:pt x="301386" y="157373"/>
                  </a:lnTo>
                  <a:lnTo>
                    <a:pt x="274510" y="123295"/>
                  </a:lnTo>
                  <a:lnTo>
                    <a:pt x="243861" y="92646"/>
                  </a:lnTo>
                  <a:lnTo>
                    <a:pt x="209783" y="65770"/>
                  </a:lnTo>
                  <a:lnTo>
                    <a:pt x="172621" y="43009"/>
                  </a:lnTo>
                  <a:lnTo>
                    <a:pt x="132718" y="24708"/>
                  </a:lnTo>
                  <a:lnTo>
                    <a:pt x="90418" y="11210"/>
                  </a:lnTo>
                  <a:lnTo>
                    <a:pt x="46064" y="28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22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01483" y="1743710"/>
              <a:ext cx="309245" cy="534670"/>
            </a:xfrm>
            <a:custGeom>
              <a:avLst/>
              <a:gdLst/>
              <a:ahLst/>
              <a:cxnLst/>
              <a:rect l="l" t="t" r="r" b="b"/>
              <a:pathLst>
                <a:path w="309245" h="534669">
                  <a:moveTo>
                    <a:pt x="0" y="0"/>
                  </a:moveTo>
                  <a:lnTo>
                    <a:pt x="0" y="120396"/>
                  </a:lnTo>
                  <a:lnTo>
                    <a:pt x="38437" y="124362"/>
                  </a:lnTo>
                  <a:lnTo>
                    <a:pt x="74898" y="135937"/>
                  </a:lnTo>
                  <a:lnTo>
                    <a:pt x="108263" y="154632"/>
                  </a:lnTo>
                  <a:lnTo>
                    <a:pt x="137414" y="179959"/>
                  </a:lnTo>
                  <a:lnTo>
                    <a:pt x="166805" y="221064"/>
                  </a:lnTo>
                  <a:lnTo>
                    <a:pt x="183783" y="266869"/>
                  </a:lnTo>
                  <a:lnTo>
                    <a:pt x="188420" y="314833"/>
                  </a:lnTo>
                  <a:lnTo>
                    <a:pt x="180791" y="362415"/>
                  </a:lnTo>
                  <a:lnTo>
                    <a:pt x="160970" y="407077"/>
                  </a:lnTo>
                  <a:lnTo>
                    <a:pt x="129032" y="446278"/>
                  </a:lnTo>
                  <a:lnTo>
                    <a:pt x="211582" y="534162"/>
                  </a:lnTo>
                  <a:lnTo>
                    <a:pt x="245560" y="496490"/>
                  </a:lnTo>
                  <a:lnTo>
                    <a:pt x="272698" y="454198"/>
                  </a:lnTo>
                  <a:lnTo>
                    <a:pt x="292588" y="408212"/>
                  </a:lnTo>
                  <a:lnTo>
                    <a:pt x="304822" y="359458"/>
                  </a:lnTo>
                  <a:lnTo>
                    <a:pt x="308991" y="308864"/>
                  </a:lnTo>
                  <a:lnTo>
                    <a:pt x="305641" y="263226"/>
                  </a:lnTo>
                  <a:lnTo>
                    <a:pt x="295911" y="219667"/>
                  </a:lnTo>
                  <a:lnTo>
                    <a:pt x="280278" y="178663"/>
                  </a:lnTo>
                  <a:lnTo>
                    <a:pt x="259219" y="140693"/>
                  </a:lnTo>
                  <a:lnTo>
                    <a:pt x="233213" y="106234"/>
                  </a:lnTo>
                  <a:lnTo>
                    <a:pt x="202735" y="75765"/>
                  </a:lnTo>
                  <a:lnTo>
                    <a:pt x="168265" y="49764"/>
                  </a:lnTo>
                  <a:lnTo>
                    <a:pt x="130278" y="28709"/>
                  </a:lnTo>
                  <a:lnTo>
                    <a:pt x="89254" y="13078"/>
                  </a:lnTo>
                  <a:lnTo>
                    <a:pt x="45668" y="3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8D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22769" y="1689354"/>
              <a:ext cx="749935" cy="734695"/>
            </a:xfrm>
            <a:custGeom>
              <a:avLst/>
              <a:gdLst/>
              <a:ahLst/>
              <a:cxnLst/>
              <a:rect l="l" t="t" r="r" b="b"/>
              <a:pathLst>
                <a:path w="749934" h="734694">
                  <a:moveTo>
                    <a:pt x="0" y="367284"/>
                  </a:moveTo>
                  <a:lnTo>
                    <a:pt x="2921" y="321217"/>
                  </a:lnTo>
                  <a:lnTo>
                    <a:pt x="11452" y="276857"/>
                  </a:lnTo>
                  <a:lnTo>
                    <a:pt x="25240" y="234548"/>
                  </a:lnTo>
                  <a:lnTo>
                    <a:pt x="43934" y="194633"/>
                  </a:lnTo>
                  <a:lnTo>
                    <a:pt x="67182" y="157458"/>
                  </a:lnTo>
                  <a:lnTo>
                    <a:pt x="94632" y="123366"/>
                  </a:lnTo>
                  <a:lnTo>
                    <a:pt x="125932" y="92703"/>
                  </a:lnTo>
                  <a:lnTo>
                    <a:pt x="160732" y="65812"/>
                  </a:lnTo>
                  <a:lnTo>
                    <a:pt x="198679" y="43038"/>
                  </a:lnTo>
                  <a:lnTo>
                    <a:pt x="239421" y="24725"/>
                  </a:lnTo>
                  <a:lnTo>
                    <a:pt x="282607" y="11218"/>
                  </a:lnTo>
                  <a:lnTo>
                    <a:pt x="327885" y="2862"/>
                  </a:lnTo>
                  <a:lnTo>
                    <a:pt x="374904" y="0"/>
                  </a:lnTo>
                  <a:lnTo>
                    <a:pt x="421922" y="2862"/>
                  </a:lnTo>
                  <a:lnTo>
                    <a:pt x="467200" y="11218"/>
                  </a:lnTo>
                  <a:lnTo>
                    <a:pt x="510386" y="24725"/>
                  </a:lnTo>
                  <a:lnTo>
                    <a:pt x="551128" y="43038"/>
                  </a:lnTo>
                  <a:lnTo>
                    <a:pt x="589075" y="65812"/>
                  </a:lnTo>
                  <a:lnTo>
                    <a:pt x="623875" y="92703"/>
                  </a:lnTo>
                  <a:lnTo>
                    <a:pt x="655175" y="123366"/>
                  </a:lnTo>
                  <a:lnTo>
                    <a:pt x="682625" y="157458"/>
                  </a:lnTo>
                  <a:lnTo>
                    <a:pt x="705873" y="194633"/>
                  </a:lnTo>
                  <a:lnTo>
                    <a:pt x="724567" y="234548"/>
                  </a:lnTo>
                  <a:lnTo>
                    <a:pt x="738355" y="276857"/>
                  </a:lnTo>
                  <a:lnTo>
                    <a:pt x="746886" y="321217"/>
                  </a:lnTo>
                  <a:lnTo>
                    <a:pt x="749808" y="367284"/>
                  </a:lnTo>
                  <a:lnTo>
                    <a:pt x="746886" y="413350"/>
                  </a:lnTo>
                  <a:lnTo>
                    <a:pt x="738355" y="457710"/>
                  </a:lnTo>
                  <a:lnTo>
                    <a:pt x="724567" y="500019"/>
                  </a:lnTo>
                  <a:lnTo>
                    <a:pt x="705873" y="539934"/>
                  </a:lnTo>
                  <a:lnTo>
                    <a:pt x="682625" y="577109"/>
                  </a:lnTo>
                  <a:lnTo>
                    <a:pt x="655175" y="611201"/>
                  </a:lnTo>
                  <a:lnTo>
                    <a:pt x="623875" y="641864"/>
                  </a:lnTo>
                  <a:lnTo>
                    <a:pt x="589075" y="668755"/>
                  </a:lnTo>
                  <a:lnTo>
                    <a:pt x="551128" y="691529"/>
                  </a:lnTo>
                  <a:lnTo>
                    <a:pt x="510386" y="709842"/>
                  </a:lnTo>
                  <a:lnTo>
                    <a:pt x="467200" y="723349"/>
                  </a:lnTo>
                  <a:lnTo>
                    <a:pt x="421922" y="731705"/>
                  </a:lnTo>
                  <a:lnTo>
                    <a:pt x="374904" y="734568"/>
                  </a:lnTo>
                  <a:lnTo>
                    <a:pt x="327885" y="731705"/>
                  </a:lnTo>
                  <a:lnTo>
                    <a:pt x="282607" y="723349"/>
                  </a:lnTo>
                  <a:lnTo>
                    <a:pt x="239421" y="709842"/>
                  </a:lnTo>
                  <a:lnTo>
                    <a:pt x="198679" y="691529"/>
                  </a:lnTo>
                  <a:lnTo>
                    <a:pt x="160732" y="668755"/>
                  </a:lnTo>
                  <a:lnTo>
                    <a:pt x="125932" y="641864"/>
                  </a:lnTo>
                  <a:lnTo>
                    <a:pt x="94632" y="611201"/>
                  </a:lnTo>
                  <a:lnTo>
                    <a:pt x="67182" y="577109"/>
                  </a:lnTo>
                  <a:lnTo>
                    <a:pt x="43934" y="539934"/>
                  </a:lnTo>
                  <a:lnTo>
                    <a:pt x="25240" y="500019"/>
                  </a:lnTo>
                  <a:lnTo>
                    <a:pt x="11452" y="457710"/>
                  </a:lnTo>
                  <a:lnTo>
                    <a:pt x="2921" y="413350"/>
                  </a:lnTo>
                  <a:lnTo>
                    <a:pt x="0" y="367284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067295" y="1870149"/>
            <a:ext cx="53175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38</a:t>
            </a:r>
            <a:r>
              <a:rPr sz="2000" baseline="19097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2000" baseline="19097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501890" y="1973579"/>
            <a:ext cx="97155" cy="109855"/>
          </a:xfrm>
          <a:custGeom>
            <a:avLst/>
            <a:gdLst/>
            <a:ahLst/>
            <a:cxnLst/>
            <a:rect l="l" t="t" r="r" b="b"/>
            <a:pathLst>
              <a:path w="97154" h="109855">
                <a:moveTo>
                  <a:pt x="48895" y="0"/>
                </a:moveTo>
                <a:lnTo>
                  <a:pt x="51181" y="4445"/>
                </a:lnTo>
                <a:lnTo>
                  <a:pt x="53340" y="8890"/>
                </a:lnTo>
                <a:lnTo>
                  <a:pt x="55626" y="13335"/>
                </a:lnTo>
                <a:lnTo>
                  <a:pt x="55626" y="15494"/>
                </a:lnTo>
                <a:lnTo>
                  <a:pt x="57785" y="16637"/>
                </a:lnTo>
                <a:lnTo>
                  <a:pt x="60071" y="16637"/>
                </a:lnTo>
                <a:lnTo>
                  <a:pt x="62230" y="16637"/>
                </a:lnTo>
                <a:lnTo>
                  <a:pt x="64516" y="15494"/>
                </a:lnTo>
                <a:lnTo>
                  <a:pt x="66802" y="14350"/>
                </a:lnTo>
                <a:lnTo>
                  <a:pt x="65659" y="21082"/>
                </a:lnTo>
                <a:lnTo>
                  <a:pt x="63373" y="27686"/>
                </a:lnTo>
                <a:lnTo>
                  <a:pt x="62230" y="35433"/>
                </a:lnTo>
                <a:lnTo>
                  <a:pt x="62230" y="37719"/>
                </a:lnTo>
                <a:lnTo>
                  <a:pt x="61214" y="39878"/>
                </a:lnTo>
                <a:lnTo>
                  <a:pt x="62230" y="41021"/>
                </a:lnTo>
                <a:lnTo>
                  <a:pt x="63373" y="43180"/>
                </a:lnTo>
                <a:lnTo>
                  <a:pt x="65659" y="43180"/>
                </a:lnTo>
                <a:lnTo>
                  <a:pt x="67818" y="42164"/>
                </a:lnTo>
                <a:lnTo>
                  <a:pt x="71247" y="38735"/>
                </a:lnTo>
                <a:lnTo>
                  <a:pt x="74549" y="34417"/>
                </a:lnTo>
                <a:lnTo>
                  <a:pt x="77851" y="29972"/>
                </a:lnTo>
                <a:lnTo>
                  <a:pt x="78994" y="30988"/>
                </a:lnTo>
                <a:lnTo>
                  <a:pt x="78994" y="32131"/>
                </a:lnTo>
                <a:lnTo>
                  <a:pt x="78994" y="33274"/>
                </a:lnTo>
                <a:lnTo>
                  <a:pt x="78994" y="34417"/>
                </a:lnTo>
                <a:lnTo>
                  <a:pt x="80137" y="36576"/>
                </a:lnTo>
                <a:lnTo>
                  <a:pt x="82296" y="36576"/>
                </a:lnTo>
                <a:lnTo>
                  <a:pt x="86741" y="36576"/>
                </a:lnTo>
                <a:lnTo>
                  <a:pt x="91186" y="35433"/>
                </a:lnTo>
                <a:lnTo>
                  <a:pt x="95631" y="34417"/>
                </a:lnTo>
                <a:lnTo>
                  <a:pt x="94488" y="38735"/>
                </a:lnTo>
                <a:lnTo>
                  <a:pt x="93472" y="43180"/>
                </a:lnTo>
                <a:lnTo>
                  <a:pt x="92329" y="47625"/>
                </a:lnTo>
                <a:lnTo>
                  <a:pt x="92329" y="48768"/>
                </a:lnTo>
                <a:lnTo>
                  <a:pt x="91186" y="49911"/>
                </a:lnTo>
                <a:lnTo>
                  <a:pt x="92329" y="50927"/>
                </a:lnTo>
                <a:lnTo>
                  <a:pt x="93472" y="53213"/>
                </a:lnTo>
                <a:lnTo>
                  <a:pt x="95631" y="53213"/>
                </a:lnTo>
                <a:lnTo>
                  <a:pt x="96774" y="54356"/>
                </a:lnTo>
                <a:lnTo>
                  <a:pt x="91568" y="58489"/>
                </a:lnTo>
                <a:lnTo>
                  <a:pt x="86185" y="62753"/>
                </a:lnTo>
                <a:lnTo>
                  <a:pt x="80825" y="67232"/>
                </a:lnTo>
                <a:lnTo>
                  <a:pt x="75692" y="72009"/>
                </a:lnTo>
                <a:lnTo>
                  <a:pt x="74549" y="73152"/>
                </a:lnTo>
                <a:lnTo>
                  <a:pt x="73406" y="73152"/>
                </a:lnTo>
                <a:lnTo>
                  <a:pt x="72263" y="75311"/>
                </a:lnTo>
                <a:lnTo>
                  <a:pt x="72263" y="77597"/>
                </a:lnTo>
                <a:lnTo>
                  <a:pt x="73406" y="79756"/>
                </a:lnTo>
                <a:lnTo>
                  <a:pt x="74549" y="83185"/>
                </a:lnTo>
                <a:lnTo>
                  <a:pt x="66802" y="82042"/>
                </a:lnTo>
                <a:lnTo>
                  <a:pt x="58928" y="80899"/>
                </a:lnTo>
                <a:lnTo>
                  <a:pt x="52324" y="80899"/>
                </a:lnTo>
                <a:lnTo>
                  <a:pt x="51181" y="79756"/>
                </a:lnTo>
                <a:lnTo>
                  <a:pt x="50038" y="79756"/>
                </a:lnTo>
                <a:lnTo>
                  <a:pt x="50698" y="97083"/>
                </a:lnTo>
                <a:lnTo>
                  <a:pt x="51038" y="105981"/>
                </a:lnTo>
                <a:lnTo>
                  <a:pt x="51163" y="109259"/>
                </a:lnTo>
                <a:lnTo>
                  <a:pt x="51181" y="109728"/>
                </a:lnTo>
                <a:lnTo>
                  <a:pt x="46736" y="109728"/>
                </a:lnTo>
                <a:lnTo>
                  <a:pt x="47396" y="93061"/>
                </a:lnTo>
                <a:lnTo>
                  <a:pt x="47736" y="84502"/>
                </a:lnTo>
                <a:lnTo>
                  <a:pt x="47861" y="81349"/>
                </a:lnTo>
                <a:lnTo>
                  <a:pt x="47879" y="80899"/>
                </a:lnTo>
                <a:lnTo>
                  <a:pt x="47879" y="79756"/>
                </a:lnTo>
                <a:lnTo>
                  <a:pt x="46736" y="79756"/>
                </a:lnTo>
                <a:lnTo>
                  <a:pt x="38989" y="80899"/>
                </a:lnTo>
                <a:lnTo>
                  <a:pt x="29972" y="82042"/>
                </a:lnTo>
                <a:lnTo>
                  <a:pt x="23368" y="83185"/>
                </a:lnTo>
                <a:lnTo>
                  <a:pt x="23368" y="82042"/>
                </a:lnTo>
                <a:lnTo>
                  <a:pt x="23368" y="80899"/>
                </a:lnTo>
                <a:lnTo>
                  <a:pt x="23368" y="79756"/>
                </a:lnTo>
                <a:lnTo>
                  <a:pt x="24511" y="77597"/>
                </a:lnTo>
                <a:lnTo>
                  <a:pt x="24511" y="75311"/>
                </a:lnTo>
                <a:lnTo>
                  <a:pt x="23368" y="73152"/>
                </a:lnTo>
                <a:lnTo>
                  <a:pt x="17537" y="68357"/>
                </a:lnTo>
                <a:lnTo>
                  <a:pt x="11684" y="63754"/>
                </a:lnTo>
                <a:lnTo>
                  <a:pt x="5830" y="59150"/>
                </a:lnTo>
                <a:lnTo>
                  <a:pt x="0" y="54356"/>
                </a:lnTo>
                <a:lnTo>
                  <a:pt x="0" y="53213"/>
                </a:lnTo>
                <a:lnTo>
                  <a:pt x="1143" y="53213"/>
                </a:lnTo>
                <a:lnTo>
                  <a:pt x="3302" y="52069"/>
                </a:lnTo>
                <a:lnTo>
                  <a:pt x="4445" y="50927"/>
                </a:lnTo>
                <a:lnTo>
                  <a:pt x="4445" y="49911"/>
                </a:lnTo>
                <a:lnTo>
                  <a:pt x="4445" y="44323"/>
                </a:lnTo>
                <a:lnTo>
                  <a:pt x="2286" y="38735"/>
                </a:lnTo>
                <a:lnTo>
                  <a:pt x="1143" y="34417"/>
                </a:lnTo>
                <a:lnTo>
                  <a:pt x="4445" y="35433"/>
                </a:lnTo>
                <a:lnTo>
                  <a:pt x="7747" y="35433"/>
                </a:lnTo>
                <a:lnTo>
                  <a:pt x="11176" y="36576"/>
                </a:lnTo>
                <a:lnTo>
                  <a:pt x="13335" y="36576"/>
                </a:lnTo>
                <a:lnTo>
                  <a:pt x="14478" y="36576"/>
                </a:lnTo>
                <a:lnTo>
                  <a:pt x="16637" y="35433"/>
                </a:lnTo>
                <a:lnTo>
                  <a:pt x="17780" y="34417"/>
                </a:lnTo>
                <a:lnTo>
                  <a:pt x="17780" y="32131"/>
                </a:lnTo>
                <a:lnTo>
                  <a:pt x="18923" y="29972"/>
                </a:lnTo>
                <a:lnTo>
                  <a:pt x="21082" y="33274"/>
                </a:lnTo>
                <a:lnTo>
                  <a:pt x="24511" y="36576"/>
                </a:lnTo>
                <a:lnTo>
                  <a:pt x="26670" y="39878"/>
                </a:lnTo>
                <a:lnTo>
                  <a:pt x="27813" y="41021"/>
                </a:lnTo>
                <a:lnTo>
                  <a:pt x="29972" y="43180"/>
                </a:lnTo>
                <a:lnTo>
                  <a:pt x="31115" y="43180"/>
                </a:lnTo>
                <a:lnTo>
                  <a:pt x="33401" y="43180"/>
                </a:lnTo>
                <a:lnTo>
                  <a:pt x="34544" y="41021"/>
                </a:lnTo>
                <a:lnTo>
                  <a:pt x="34544" y="38735"/>
                </a:lnTo>
                <a:lnTo>
                  <a:pt x="33401" y="30988"/>
                </a:lnTo>
                <a:lnTo>
                  <a:pt x="32258" y="22225"/>
                </a:lnTo>
                <a:lnTo>
                  <a:pt x="29972" y="14350"/>
                </a:lnTo>
                <a:lnTo>
                  <a:pt x="31115" y="14350"/>
                </a:lnTo>
                <a:lnTo>
                  <a:pt x="33401" y="15494"/>
                </a:lnTo>
                <a:lnTo>
                  <a:pt x="34544" y="15494"/>
                </a:lnTo>
                <a:lnTo>
                  <a:pt x="35560" y="17780"/>
                </a:lnTo>
                <a:lnTo>
                  <a:pt x="38989" y="17780"/>
                </a:lnTo>
                <a:lnTo>
                  <a:pt x="40005" y="15494"/>
                </a:lnTo>
                <a:lnTo>
                  <a:pt x="43434" y="11049"/>
                </a:lnTo>
                <a:lnTo>
                  <a:pt x="45593" y="6604"/>
                </a:lnTo>
                <a:lnTo>
                  <a:pt x="47879" y="1143"/>
                </a:lnTo>
                <a:lnTo>
                  <a:pt x="48895" y="0"/>
                </a:lnTo>
                <a:close/>
              </a:path>
              <a:path w="97154" h="109855">
                <a:moveTo>
                  <a:pt x="48895" y="0"/>
                </a:move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6919594" y="3217036"/>
            <a:ext cx="756285" cy="741045"/>
            <a:chOff x="6919594" y="3217036"/>
            <a:chExt cx="756285" cy="741045"/>
          </a:xfrm>
        </p:grpSpPr>
        <p:sp>
          <p:nvSpPr>
            <p:cNvPr id="12" name="object 12"/>
            <p:cNvSpPr/>
            <p:nvPr/>
          </p:nvSpPr>
          <p:spPr>
            <a:xfrm>
              <a:off x="7301864" y="3221354"/>
              <a:ext cx="367665" cy="390525"/>
            </a:xfrm>
            <a:custGeom>
              <a:avLst/>
              <a:gdLst/>
              <a:ahLst/>
              <a:cxnLst/>
              <a:rect l="l" t="t" r="r" b="b"/>
              <a:pathLst>
                <a:path w="367665" h="390525">
                  <a:moveTo>
                    <a:pt x="0" y="0"/>
                  </a:moveTo>
                  <a:lnTo>
                    <a:pt x="0" y="62484"/>
                  </a:lnTo>
                  <a:lnTo>
                    <a:pt x="6477" y="62484"/>
                  </a:lnTo>
                  <a:lnTo>
                    <a:pt x="19177" y="62992"/>
                  </a:lnTo>
                  <a:lnTo>
                    <a:pt x="68270" y="70101"/>
                  </a:lnTo>
                  <a:lnTo>
                    <a:pt x="114347" y="84586"/>
                  </a:lnTo>
                  <a:lnTo>
                    <a:pt x="156823" y="105782"/>
                  </a:lnTo>
                  <a:lnTo>
                    <a:pt x="195113" y="133026"/>
                  </a:lnTo>
                  <a:lnTo>
                    <a:pt x="228631" y="165655"/>
                  </a:lnTo>
                  <a:lnTo>
                    <a:pt x="256792" y="203004"/>
                  </a:lnTo>
                  <a:lnTo>
                    <a:pt x="279012" y="244411"/>
                  </a:lnTo>
                  <a:lnTo>
                    <a:pt x="294704" y="289210"/>
                  </a:lnTo>
                  <a:lnTo>
                    <a:pt x="303283" y="336739"/>
                  </a:lnTo>
                  <a:lnTo>
                    <a:pt x="304165" y="386334"/>
                  </a:lnTo>
                  <a:lnTo>
                    <a:pt x="366522" y="390144"/>
                  </a:lnTo>
                  <a:lnTo>
                    <a:pt x="367157" y="374904"/>
                  </a:lnTo>
                  <a:lnTo>
                    <a:pt x="367157" y="367157"/>
                  </a:lnTo>
                  <a:lnTo>
                    <a:pt x="364297" y="321092"/>
                  </a:lnTo>
                  <a:lnTo>
                    <a:pt x="355946" y="276738"/>
                  </a:lnTo>
                  <a:lnTo>
                    <a:pt x="342448" y="234438"/>
                  </a:lnTo>
                  <a:lnTo>
                    <a:pt x="324147" y="194535"/>
                  </a:lnTo>
                  <a:lnTo>
                    <a:pt x="301386" y="157373"/>
                  </a:lnTo>
                  <a:lnTo>
                    <a:pt x="274510" y="123295"/>
                  </a:lnTo>
                  <a:lnTo>
                    <a:pt x="243861" y="92646"/>
                  </a:lnTo>
                  <a:lnTo>
                    <a:pt x="209783" y="65770"/>
                  </a:lnTo>
                  <a:lnTo>
                    <a:pt x="172621" y="43009"/>
                  </a:lnTo>
                  <a:lnTo>
                    <a:pt x="132718" y="24708"/>
                  </a:lnTo>
                  <a:lnTo>
                    <a:pt x="90418" y="11210"/>
                  </a:lnTo>
                  <a:lnTo>
                    <a:pt x="46064" y="28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22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01483" y="3274694"/>
              <a:ext cx="250063" cy="19811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922769" y="3220211"/>
              <a:ext cx="749935" cy="734695"/>
            </a:xfrm>
            <a:custGeom>
              <a:avLst/>
              <a:gdLst/>
              <a:ahLst/>
              <a:cxnLst/>
              <a:rect l="l" t="t" r="r" b="b"/>
              <a:pathLst>
                <a:path w="749934" h="734695">
                  <a:moveTo>
                    <a:pt x="0" y="367284"/>
                  </a:moveTo>
                  <a:lnTo>
                    <a:pt x="2921" y="321217"/>
                  </a:lnTo>
                  <a:lnTo>
                    <a:pt x="11452" y="276857"/>
                  </a:lnTo>
                  <a:lnTo>
                    <a:pt x="25240" y="234548"/>
                  </a:lnTo>
                  <a:lnTo>
                    <a:pt x="43934" y="194633"/>
                  </a:lnTo>
                  <a:lnTo>
                    <a:pt x="67182" y="157458"/>
                  </a:lnTo>
                  <a:lnTo>
                    <a:pt x="94632" y="123366"/>
                  </a:lnTo>
                  <a:lnTo>
                    <a:pt x="125932" y="92703"/>
                  </a:lnTo>
                  <a:lnTo>
                    <a:pt x="160732" y="65812"/>
                  </a:lnTo>
                  <a:lnTo>
                    <a:pt x="198679" y="43038"/>
                  </a:lnTo>
                  <a:lnTo>
                    <a:pt x="239421" y="24725"/>
                  </a:lnTo>
                  <a:lnTo>
                    <a:pt x="282607" y="11218"/>
                  </a:lnTo>
                  <a:lnTo>
                    <a:pt x="327885" y="2862"/>
                  </a:lnTo>
                  <a:lnTo>
                    <a:pt x="374904" y="0"/>
                  </a:lnTo>
                  <a:lnTo>
                    <a:pt x="421922" y="2862"/>
                  </a:lnTo>
                  <a:lnTo>
                    <a:pt x="467200" y="11218"/>
                  </a:lnTo>
                  <a:lnTo>
                    <a:pt x="510386" y="24725"/>
                  </a:lnTo>
                  <a:lnTo>
                    <a:pt x="551128" y="43038"/>
                  </a:lnTo>
                  <a:lnTo>
                    <a:pt x="589075" y="65812"/>
                  </a:lnTo>
                  <a:lnTo>
                    <a:pt x="623875" y="92703"/>
                  </a:lnTo>
                  <a:lnTo>
                    <a:pt x="655175" y="123366"/>
                  </a:lnTo>
                  <a:lnTo>
                    <a:pt x="682625" y="157458"/>
                  </a:lnTo>
                  <a:lnTo>
                    <a:pt x="705873" y="194633"/>
                  </a:lnTo>
                  <a:lnTo>
                    <a:pt x="724567" y="234548"/>
                  </a:lnTo>
                  <a:lnTo>
                    <a:pt x="738355" y="276857"/>
                  </a:lnTo>
                  <a:lnTo>
                    <a:pt x="746886" y="321217"/>
                  </a:lnTo>
                  <a:lnTo>
                    <a:pt x="749808" y="367284"/>
                  </a:lnTo>
                  <a:lnTo>
                    <a:pt x="746886" y="413350"/>
                  </a:lnTo>
                  <a:lnTo>
                    <a:pt x="738355" y="457710"/>
                  </a:lnTo>
                  <a:lnTo>
                    <a:pt x="724567" y="500019"/>
                  </a:lnTo>
                  <a:lnTo>
                    <a:pt x="705873" y="539934"/>
                  </a:lnTo>
                  <a:lnTo>
                    <a:pt x="682625" y="577109"/>
                  </a:lnTo>
                  <a:lnTo>
                    <a:pt x="655175" y="611201"/>
                  </a:lnTo>
                  <a:lnTo>
                    <a:pt x="623875" y="641864"/>
                  </a:lnTo>
                  <a:lnTo>
                    <a:pt x="589075" y="668755"/>
                  </a:lnTo>
                  <a:lnTo>
                    <a:pt x="551128" y="691529"/>
                  </a:lnTo>
                  <a:lnTo>
                    <a:pt x="510386" y="709842"/>
                  </a:lnTo>
                  <a:lnTo>
                    <a:pt x="467200" y="723349"/>
                  </a:lnTo>
                  <a:lnTo>
                    <a:pt x="421922" y="731705"/>
                  </a:lnTo>
                  <a:lnTo>
                    <a:pt x="374904" y="734568"/>
                  </a:lnTo>
                  <a:lnTo>
                    <a:pt x="327885" y="731705"/>
                  </a:lnTo>
                  <a:lnTo>
                    <a:pt x="282607" y="723349"/>
                  </a:lnTo>
                  <a:lnTo>
                    <a:pt x="239421" y="709842"/>
                  </a:lnTo>
                  <a:lnTo>
                    <a:pt x="198679" y="691529"/>
                  </a:lnTo>
                  <a:lnTo>
                    <a:pt x="160732" y="668755"/>
                  </a:lnTo>
                  <a:lnTo>
                    <a:pt x="125932" y="641864"/>
                  </a:lnTo>
                  <a:lnTo>
                    <a:pt x="94632" y="611201"/>
                  </a:lnTo>
                  <a:lnTo>
                    <a:pt x="67182" y="577109"/>
                  </a:lnTo>
                  <a:lnTo>
                    <a:pt x="43934" y="539934"/>
                  </a:lnTo>
                  <a:lnTo>
                    <a:pt x="25240" y="500019"/>
                  </a:lnTo>
                  <a:lnTo>
                    <a:pt x="11452" y="457710"/>
                  </a:lnTo>
                  <a:lnTo>
                    <a:pt x="2921" y="413350"/>
                  </a:lnTo>
                  <a:lnTo>
                    <a:pt x="0" y="367284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093457" y="3463526"/>
            <a:ext cx="35242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r>
              <a:rPr baseline="19097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baseline="19097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373111" y="3316223"/>
            <a:ext cx="97790" cy="109855"/>
          </a:xfrm>
          <a:custGeom>
            <a:avLst/>
            <a:gdLst/>
            <a:ahLst/>
            <a:cxnLst/>
            <a:rect l="l" t="t" r="r" b="b"/>
            <a:pathLst>
              <a:path w="97790" h="109854">
                <a:moveTo>
                  <a:pt x="49275" y="0"/>
                </a:moveTo>
                <a:lnTo>
                  <a:pt x="51561" y="4445"/>
                </a:lnTo>
                <a:lnTo>
                  <a:pt x="53847" y="8890"/>
                </a:lnTo>
                <a:lnTo>
                  <a:pt x="56006" y="13335"/>
                </a:lnTo>
                <a:lnTo>
                  <a:pt x="56006" y="15494"/>
                </a:lnTo>
                <a:lnTo>
                  <a:pt x="58292" y="16637"/>
                </a:lnTo>
                <a:lnTo>
                  <a:pt x="60578" y="16637"/>
                </a:lnTo>
                <a:lnTo>
                  <a:pt x="62737" y="16637"/>
                </a:lnTo>
                <a:lnTo>
                  <a:pt x="65023" y="15494"/>
                </a:lnTo>
                <a:lnTo>
                  <a:pt x="67309" y="14350"/>
                </a:lnTo>
                <a:lnTo>
                  <a:pt x="66166" y="21082"/>
                </a:lnTo>
                <a:lnTo>
                  <a:pt x="63880" y="27686"/>
                </a:lnTo>
                <a:lnTo>
                  <a:pt x="62737" y="35433"/>
                </a:lnTo>
                <a:lnTo>
                  <a:pt x="62737" y="37719"/>
                </a:lnTo>
                <a:lnTo>
                  <a:pt x="61721" y="39878"/>
                </a:lnTo>
                <a:lnTo>
                  <a:pt x="62737" y="41021"/>
                </a:lnTo>
                <a:lnTo>
                  <a:pt x="63880" y="43180"/>
                </a:lnTo>
                <a:lnTo>
                  <a:pt x="66166" y="43180"/>
                </a:lnTo>
                <a:lnTo>
                  <a:pt x="68325" y="42164"/>
                </a:lnTo>
                <a:lnTo>
                  <a:pt x="71754" y="38735"/>
                </a:lnTo>
                <a:lnTo>
                  <a:pt x="75056" y="34417"/>
                </a:lnTo>
                <a:lnTo>
                  <a:pt x="78485" y="29972"/>
                </a:lnTo>
                <a:lnTo>
                  <a:pt x="79628" y="30988"/>
                </a:lnTo>
                <a:lnTo>
                  <a:pt x="79628" y="32131"/>
                </a:lnTo>
                <a:lnTo>
                  <a:pt x="79628" y="33274"/>
                </a:lnTo>
                <a:lnTo>
                  <a:pt x="79628" y="34417"/>
                </a:lnTo>
                <a:lnTo>
                  <a:pt x="80771" y="36576"/>
                </a:lnTo>
                <a:lnTo>
                  <a:pt x="82930" y="36576"/>
                </a:lnTo>
                <a:lnTo>
                  <a:pt x="87502" y="36576"/>
                </a:lnTo>
                <a:lnTo>
                  <a:pt x="91947" y="35433"/>
                </a:lnTo>
                <a:lnTo>
                  <a:pt x="96392" y="34417"/>
                </a:lnTo>
                <a:lnTo>
                  <a:pt x="95249" y="38735"/>
                </a:lnTo>
                <a:lnTo>
                  <a:pt x="94233" y="43180"/>
                </a:lnTo>
                <a:lnTo>
                  <a:pt x="93090" y="47625"/>
                </a:lnTo>
                <a:lnTo>
                  <a:pt x="93090" y="48768"/>
                </a:lnTo>
                <a:lnTo>
                  <a:pt x="91947" y="49911"/>
                </a:lnTo>
                <a:lnTo>
                  <a:pt x="93090" y="50927"/>
                </a:lnTo>
                <a:lnTo>
                  <a:pt x="94233" y="53213"/>
                </a:lnTo>
                <a:lnTo>
                  <a:pt x="96392" y="53213"/>
                </a:lnTo>
                <a:lnTo>
                  <a:pt x="97535" y="54356"/>
                </a:lnTo>
                <a:lnTo>
                  <a:pt x="92309" y="58489"/>
                </a:lnTo>
                <a:lnTo>
                  <a:pt x="86867" y="62753"/>
                </a:lnTo>
                <a:lnTo>
                  <a:pt x="81426" y="67232"/>
                </a:lnTo>
                <a:lnTo>
                  <a:pt x="76199" y="72009"/>
                </a:lnTo>
                <a:lnTo>
                  <a:pt x="75056" y="73152"/>
                </a:lnTo>
                <a:lnTo>
                  <a:pt x="74040" y="73152"/>
                </a:lnTo>
                <a:lnTo>
                  <a:pt x="72897" y="75311"/>
                </a:lnTo>
                <a:lnTo>
                  <a:pt x="72897" y="77597"/>
                </a:lnTo>
                <a:lnTo>
                  <a:pt x="74040" y="79756"/>
                </a:lnTo>
                <a:lnTo>
                  <a:pt x="75056" y="83185"/>
                </a:lnTo>
                <a:lnTo>
                  <a:pt x="67309" y="82042"/>
                </a:lnTo>
                <a:lnTo>
                  <a:pt x="59435" y="80899"/>
                </a:lnTo>
                <a:lnTo>
                  <a:pt x="52704" y="80899"/>
                </a:lnTo>
                <a:lnTo>
                  <a:pt x="51561" y="79756"/>
                </a:lnTo>
                <a:lnTo>
                  <a:pt x="50418" y="79756"/>
                </a:lnTo>
                <a:lnTo>
                  <a:pt x="51079" y="97083"/>
                </a:lnTo>
                <a:lnTo>
                  <a:pt x="51419" y="105981"/>
                </a:lnTo>
                <a:lnTo>
                  <a:pt x="51544" y="109259"/>
                </a:lnTo>
                <a:lnTo>
                  <a:pt x="51561" y="109728"/>
                </a:lnTo>
                <a:lnTo>
                  <a:pt x="47116" y="109728"/>
                </a:lnTo>
                <a:lnTo>
                  <a:pt x="47777" y="93061"/>
                </a:lnTo>
                <a:lnTo>
                  <a:pt x="48117" y="84502"/>
                </a:lnTo>
                <a:lnTo>
                  <a:pt x="48242" y="81349"/>
                </a:lnTo>
                <a:lnTo>
                  <a:pt x="48259" y="80899"/>
                </a:lnTo>
                <a:lnTo>
                  <a:pt x="48259" y="79756"/>
                </a:lnTo>
                <a:lnTo>
                  <a:pt x="47116" y="79756"/>
                </a:lnTo>
                <a:lnTo>
                  <a:pt x="39242" y="80899"/>
                </a:lnTo>
                <a:lnTo>
                  <a:pt x="30225" y="82042"/>
                </a:lnTo>
                <a:lnTo>
                  <a:pt x="23494" y="83185"/>
                </a:lnTo>
                <a:lnTo>
                  <a:pt x="23494" y="82042"/>
                </a:lnTo>
                <a:lnTo>
                  <a:pt x="23494" y="80899"/>
                </a:lnTo>
                <a:lnTo>
                  <a:pt x="23494" y="79756"/>
                </a:lnTo>
                <a:lnTo>
                  <a:pt x="24637" y="77597"/>
                </a:lnTo>
                <a:lnTo>
                  <a:pt x="24637" y="75311"/>
                </a:lnTo>
                <a:lnTo>
                  <a:pt x="23494" y="73152"/>
                </a:lnTo>
                <a:lnTo>
                  <a:pt x="17662" y="68357"/>
                </a:lnTo>
                <a:lnTo>
                  <a:pt x="11795" y="63754"/>
                </a:lnTo>
                <a:lnTo>
                  <a:pt x="5903" y="59150"/>
                </a:lnTo>
                <a:lnTo>
                  <a:pt x="0" y="54356"/>
                </a:lnTo>
                <a:lnTo>
                  <a:pt x="0" y="53213"/>
                </a:lnTo>
                <a:lnTo>
                  <a:pt x="1142" y="53213"/>
                </a:lnTo>
                <a:lnTo>
                  <a:pt x="3301" y="52069"/>
                </a:lnTo>
                <a:lnTo>
                  <a:pt x="4444" y="50927"/>
                </a:lnTo>
                <a:lnTo>
                  <a:pt x="4444" y="49911"/>
                </a:lnTo>
                <a:lnTo>
                  <a:pt x="4444" y="44323"/>
                </a:lnTo>
                <a:lnTo>
                  <a:pt x="2285" y="38735"/>
                </a:lnTo>
                <a:lnTo>
                  <a:pt x="1142" y="34417"/>
                </a:lnTo>
                <a:lnTo>
                  <a:pt x="4444" y="35433"/>
                </a:lnTo>
                <a:lnTo>
                  <a:pt x="7873" y="35433"/>
                </a:lnTo>
                <a:lnTo>
                  <a:pt x="11175" y="36576"/>
                </a:lnTo>
                <a:lnTo>
                  <a:pt x="13461" y="36576"/>
                </a:lnTo>
                <a:lnTo>
                  <a:pt x="14604" y="36576"/>
                </a:lnTo>
                <a:lnTo>
                  <a:pt x="16763" y="35433"/>
                </a:lnTo>
                <a:lnTo>
                  <a:pt x="17906" y="34417"/>
                </a:lnTo>
                <a:lnTo>
                  <a:pt x="17906" y="32131"/>
                </a:lnTo>
                <a:lnTo>
                  <a:pt x="19049" y="29972"/>
                </a:lnTo>
                <a:lnTo>
                  <a:pt x="21335" y="33274"/>
                </a:lnTo>
                <a:lnTo>
                  <a:pt x="24637" y="36576"/>
                </a:lnTo>
                <a:lnTo>
                  <a:pt x="26923" y="39878"/>
                </a:lnTo>
                <a:lnTo>
                  <a:pt x="28066" y="41021"/>
                </a:lnTo>
                <a:lnTo>
                  <a:pt x="30225" y="43180"/>
                </a:lnTo>
                <a:lnTo>
                  <a:pt x="31368" y="43180"/>
                </a:lnTo>
                <a:lnTo>
                  <a:pt x="33654" y="43180"/>
                </a:lnTo>
                <a:lnTo>
                  <a:pt x="34797" y="41021"/>
                </a:lnTo>
                <a:lnTo>
                  <a:pt x="34797" y="38735"/>
                </a:lnTo>
                <a:lnTo>
                  <a:pt x="33654" y="30988"/>
                </a:lnTo>
                <a:lnTo>
                  <a:pt x="32511" y="22225"/>
                </a:lnTo>
                <a:lnTo>
                  <a:pt x="30225" y="14350"/>
                </a:lnTo>
                <a:lnTo>
                  <a:pt x="31368" y="14350"/>
                </a:lnTo>
                <a:lnTo>
                  <a:pt x="33654" y="15494"/>
                </a:lnTo>
                <a:lnTo>
                  <a:pt x="34797" y="15494"/>
                </a:lnTo>
                <a:lnTo>
                  <a:pt x="35813" y="17780"/>
                </a:lnTo>
                <a:lnTo>
                  <a:pt x="39242" y="17780"/>
                </a:lnTo>
                <a:lnTo>
                  <a:pt x="40385" y="15494"/>
                </a:lnTo>
                <a:lnTo>
                  <a:pt x="43687" y="11049"/>
                </a:lnTo>
                <a:lnTo>
                  <a:pt x="45973" y="6604"/>
                </a:lnTo>
                <a:lnTo>
                  <a:pt x="48259" y="1143"/>
                </a:lnTo>
                <a:lnTo>
                  <a:pt x="49275" y="0"/>
                </a:lnTo>
                <a:close/>
              </a:path>
              <a:path w="97790" h="109854">
                <a:moveTo>
                  <a:pt x="49275" y="0"/>
                </a:move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1525397" y="1683892"/>
            <a:ext cx="756285" cy="741045"/>
            <a:chOff x="1525397" y="1683892"/>
            <a:chExt cx="756285" cy="741045"/>
          </a:xfrm>
        </p:grpSpPr>
        <p:sp>
          <p:nvSpPr>
            <p:cNvPr id="18" name="object 18"/>
            <p:cNvSpPr/>
            <p:nvPr/>
          </p:nvSpPr>
          <p:spPr>
            <a:xfrm>
              <a:off x="1710944" y="1688591"/>
              <a:ext cx="563880" cy="734695"/>
            </a:xfrm>
            <a:custGeom>
              <a:avLst/>
              <a:gdLst/>
              <a:ahLst/>
              <a:cxnLst/>
              <a:rect l="l" t="t" r="r" b="b"/>
              <a:pathLst>
                <a:path w="563880" h="734694">
                  <a:moveTo>
                    <a:pt x="196723" y="0"/>
                  </a:moveTo>
                  <a:lnTo>
                    <a:pt x="196723" y="62357"/>
                  </a:lnTo>
                  <a:lnTo>
                    <a:pt x="239815" y="65420"/>
                  </a:lnTo>
                  <a:lnTo>
                    <a:pt x="281813" y="74485"/>
                  </a:lnTo>
                  <a:lnTo>
                    <a:pt x="322095" y="89360"/>
                  </a:lnTo>
                  <a:lnTo>
                    <a:pt x="360045" y="109855"/>
                  </a:lnTo>
                  <a:lnTo>
                    <a:pt x="399644" y="139703"/>
                  </a:lnTo>
                  <a:lnTo>
                    <a:pt x="433046" y="174569"/>
                  </a:lnTo>
                  <a:lnTo>
                    <a:pt x="460058" y="213587"/>
                  </a:lnTo>
                  <a:lnTo>
                    <a:pt x="480487" y="255894"/>
                  </a:lnTo>
                  <a:lnTo>
                    <a:pt x="494141" y="300624"/>
                  </a:lnTo>
                  <a:lnTo>
                    <a:pt x="500826" y="346913"/>
                  </a:lnTo>
                  <a:lnTo>
                    <a:pt x="500349" y="393894"/>
                  </a:lnTo>
                  <a:lnTo>
                    <a:pt x="492519" y="440705"/>
                  </a:lnTo>
                  <a:lnTo>
                    <a:pt x="477141" y="486479"/>
                  </a:lnTo>
                  <a:lnTo>
                    <a:pt x="454025" y="530352"/>
                  </a:lnTo>
                  <a:lnTo>
                    <a:pt x="424176" y="569951"/>
                  </a:lnTo>
                  <a:lnTo>
                    <a:pt x="389310" y="603353"/>
                  </a:lnTo>
                  <a:lnTo>
                    <a:pt x="350292" y="630365"/>
                  </a:lnTo>
                  <a:lnTo>
                    <a:pt x="307985" y="650794"/>
                  </a:lnTo>
                  <a:lnTo>
                    <a:pt x="263255" y="664448"/>
                  </a:lnTo>
                  <a:lnTo>
                    <a:pt x="216966" y="671133"/>
                  </a:lnTo>
                  <a:lnTo>
                    <a:pt x="169985" y="670656"/>
                  </a:lnTo>
                  <a:lnTo>
                    <a:pt x="123174" y="662826"/>
                  </a:lnTo>
                  <a:lnTo>
                    <a:pt x="77400" y="647448"/>
                  </a:lnTo>
                  <a:lnTo>
                    <a:pt x="33528" y="624332"/>
                  </a:lnTo>
                  <a:lnTo>
                    <a:pt x="0" y="677037"/>
                  </a:lnTo>
                  <a:lnTo>
                    <a:pt x="45811" y="701718"/>
                  </a:lnTo>
                  <a:lnTo>
                    <a:pt x="94361" y="719613"/>
                  </a:lnTo>
                  <a:lnTo>
                    <a:pt x="144910" y="730507"/>
                  </a:lnTo>
                  <a:lnTo>
                    <a:pt x="196723" y="734187"/>
                  </a:lnTo>
                  <a:lnTo>
                    <a:pt x="242787" y="731327"/>
                  </a:lnTo>
                  <a:lnTo>
                    <a:pt x="287141" y="722976"/>
                  </a:lnTo>
                  <a:lnTo>
                    <a:pt x="329441" y="709478"/>
                  </a:lnTo>
                  <a:lnTo>
                    <a:pt x="369344" y="691177"/>
                  </a:lnTo>
                  <a:lnTo>
                    <a:pt x="406506" y="668416"/>
                  </a:lnTo>
                  <a:lnTo>
                    <a:pt x="440584" y="641540"/>
                  </a:lnTo>
                  <a:lnTo>
                    <a:pt x="471233" y="610891"/>
                  </a:lnTo>
                  <a:lnTo>
                    <a:pt x="498109" y="576813"/>
                  </a:lnTo>
                  <a:lnTo>
                    <a:pt x="520870" y="539651"/>
                  </a:lnTo>
                  <a:lnTo>
                    <a:pt x="539171" y="499748"/>
                  </a:lnTo>
                  <a:lnTo>
                    <a:pt x="552669" y="457448"/>
                  </a:lnTo>
                  <a:lnTo>
                    <a:pt x="561020" y="413094"/>
                  </a:lnTo>
                  <a:lnTo>
                    <a:pt x="563880" y="367030"/>
                  </a:lnTo>
                  <a:lnTo>
                    <a:pt x="561020" y="320993"/>
                  </a:lnTo>
                  <a:lnTo>
                    <a:pt x="552669" y="276661"/>
                  </a:lnTo>
                  <a:lnTo>
                    <a:pt x="539171" y="234380"/>
                  </a:lnTo>
                  <a:lnTo>
                    <a:pt x="520870" y="194493"/>
                  </a:lnTo>
                  <a:lnTo>
                    <a:pt x="498109" y="157343"/>
                  </a:lnTo>
                  <a:lnTo>
                    <a:pt x="471233" y="123276"/>
                  </a:lnTo>
                  <a:lnTo>
                    <a:pt x="440584" y="92634"/>
                  </a:lnTo>
                  <a:lnTo>
                    <a:pt x="406506" y="65763"/>
                  </a:lnTo>
                  <a:lnTo>
                    <a:pt x="369344" y="43005"/>
                  </a:lnTo>
                  <a:lnTo>
                    <a:pt x="329441" y="24706"/>
                  </a:lnTo>
                  <a:lnTo>
                    <a:pt x="287141" y="11210"/>
                  </a:lnTo>
                  <a:lnTo>
                    <a:pt x="242787" y="2859"/>
                  </a:lnTo>
                  <a:lnTo>
                    <a:pt x="196723" y="0"/>
                  </a:lnTo>
                  <a:close/>
                </a:path>
              </a:pathLst>
            </a:custGeom>
            <a:solidFill>
              <a:srgbClr val="4622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25803" y="1741804"/>
              <a:ext cx="490855" cy="618490"/>
            </a:xfrm>
            <a:custGeom>
              <a:avLst/>
              <a:gdLst/>
              <a:ahLst/>
              <a:cxnLst/>
              <a:rect l="l" t="t" r="r" b="b"/>
              <a:pathLst>
                <a:path w="490855" h="618489">
                  <a:moveTo>
                    <a:pt x="181482" y="0"/>
                  </a:moveTo>
                  <a:lnTo>
                    <a:pt x="181482" y="120523"/>
                  </a:lnTo>
                  <a:lnTo>
                    <a:pt x="211093" y="122854"/>
                  </a:lnTo>
                  <a:lnTo>
                    <a:pt x="239775" y="129746"/>
                  </a:lnTo>
                  <a:lnTo>
                    <a:pt x="292353" y="156591"/>
                  </a:lnTo>
                  <a:lnTo>
                    <a:pt x="328927" y="191446"/>
                  </a:lnTo>
                  <a:lnTo>
                    <a:pt x="354179" y="233251"/>
                  </a:lnTo>
                  <a:lnTo>
                    <a:pt x="367712" y="279495"/>
                  </a:lnTo>
                  <a:lnTo>
                    <a:pt x="369127" y="327664"/>
                  </a:lnTo>
                  <a:lnTo>
                    <a:pt x="358026" y="375248"/>
                  </a:lnTo>
                  <a:lnTo>
                    <a:pt x="334009" y="419734"/>
                  </a:lnTo>
                  <a:lnTo>
                    <a:pt x="299100" y="456308"/>
                  </a:lnTo>
                  <a:lnTo>
                    <a:pt x="257259" y="481565"/>
                  </a:lnTo>
                  <a:lnTo>
                    <a:pt x="210994" y="495109"/>
                  </a:lnTo>
                  <a:lnTo>
                    <a:pt x="162813" y="496546"/>
                  </a:lnTo>
                  <a:lnTo>
                    <a:pt x="115226" y="485481"/>
                  </a:lnTo>
                  <a:lnTo>
                    <a:pt x="70738" y="461518"/>
                  </a:lnTo>
                  <a:lnTo>
                    <a:pt x="0" y="558927"/>
                  </a:lnTo>
                  <a:lnTo>
                    <a:pt x="41429" y="584334"/>
                  </a:lnTo>
                  <a:lnTo>
                    <a:pt x="86074" y="602837"/>
                  </a:lnTo>
                  <a:lnTo>
                    <a:pt x="133052" y="614148"/>
                  </a:lnTo>
                  <a:lnTo>
                    <a:pt x="181482" y="617982"/>
                  </a:lnTo>
                  <a:lnTo>
                    <a:pt x="227151" y="614632"/>
                  </a:lnTo>
                  <a:lnTo>
                    <a:pt x="270737" y="604902"/>
                  </a:lnTo>
                  <a:lnTo>
                    <a:pt x="311761" y="589269"/>
                  </a:lnTo>
                  <a:lnTo>
                    <a:pt x="349748" y="568210"/>
                  </a:lnTo>
                  <a:lnTo>
                    <a:pt x="384218" y="542204"/>
                  </a:lnTo>
                  <a:lnTo>
                    <a:pt x="414696" y="511726"/>
                  </a:lnTo>
                  <a:lnTo>
                    <a:pt x="440702" y="477256"/>
                  </a:lnTo>
                  <a:lnTo>
                    <a:pt x="461761" y="439269"/>
                  </a:lnTo>
                  <a:lnTo>
                    <a:pt x="477394" y="398245"/>
                  </a:lnTo>
                  <a:lnTo>
                    <a:pt x="487124" y="354659"/>
                  </a:lnTo>
                  <a:lnTo>
                    <a:pt x="490473" y="308991"/>
                  </a:lnTo>
                  <a:lnTo>
                    <a:pt x="487124" y="263350"/>
                  </a:lnTo>
                  <a:lnTo>
                    <a:pt x="477394" y="219783"/>
                  </a:lnTo>
                  <a:lnTo>
                    <a:pt x="461761" y="178767"/>
                  </a:lnTo>
                  <a:lnTo>
                    <a:pt x="440702" y="140781"/>
                  </a:lnTo>
                  <a:lnTo>
                    <a:pt x="414696" y="106306"/>
                  </a:lnTo>
                  <a:lnTo>
                    <a:pt x="384218" y="75820"/>
                  </a:lnTo>
                  <a:lnTo>
                    <a:pt x="349748" y="49803"/>
                  </a:lnTo>
                  <a:lnTo>
                    <a:pt x="311761" y="28733"/>
                  </a:lnTo>
                  <a:lnTo>
                    <a:pt x="270737" y="13089"/>
                  </a:lnTo>
                  <a:lnTo>
                    <a:pt x="227151" y="3352"/>
                  </a:lnTo>
                  <a:lnTo>
                    <a:pt x="181482" y="0"/>
                  </a:lnTo>
                  <a:close/>
                </a:path>
              </a:pathLst>
            </a:custGeom>
            <a:solidFill>
              <a:srgbClr val="F78D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28572" y="1687067"/>
              <a:ext cx="749935" cy="734695"/>
            </a:xfrm>
            <a:custGeom>
              <a:avLst/>
              <a:gdLst/>
              <a:ahLst/>
              <a:cxnLst/>
              <a:rect l="l" t="t" r="r" b="b"/>
              <a:pathLst>
                <a:path w="749935" h="734694">
                  <a:moveTo>
                    <a:pt x="0" y="367284"/>
                  </a:moveTo>
                  <a:lnTo>
                    <a:pt x="2921" y="321217"/>
                  </a:lnTo>
                  <a:lnTo>
                    <a:pt x="11452" y="276857"/>
                  </a:lnTo>
                  <a:lnTo>
                    <a:pt x="25240" y="234548"/>
                  </a:lnTo>
                  <a:lnTo>
                    <a:pt x="43934" y="194633"/>
                  </a:lnTo>
                  <a:lnTo>
                    <a:pt x="67182" y="157458"/>
                  </a:lnTo>
                  <a:lnTo>
                    <a:pt x="94632" y="123366"/>
                  </a:lnTo>
                  <a:lnTo>
                    <a:pt x="125932" y="92703"/>
                  </a:lnTo>
                  <a:lnTo>
                    <a:pt x="160732" y="65812"/>
                  </a:lnTo>
                  <a:lnTo>
                    <a:pt x="198679" y="43038"/>
                  </a:lnTo>
                  <a:lnTo>
                    <a:pt x="239421" y="24725"/>
                  </a:lnTo>
                  <a:lnTo>
                    <a:pt x="282607" y="11218"/>
                  </a:lnTo>
                  <a:lnTo>
                    <a:pt x="327885" y="2862"/>
                  </a:lnTo>
                  <a:lnTo>
                    <a:pt x="374904" y="0"/>
                  </a:lnTo>
                  <a:lnTo>
                    <a:pt x="421922" y="2862"/>
                  </a:lnTo>
                  <a:lnTo>
                    <a:pt x="467200" y="11218"/>
                  </a:lnTo>
                  <a:lnTo>
                    <a:pt x="510386" y="24725"/>
                  </a:lnTo>
                  <a:lnTo>
                    <a:pt x="551128" y="43038"/>
                  </a:lnTo>
                  <a:lnTo>
                    <a:pt x="589075" y="65812"/>
                  </a:lnTo>
                  <a:lnTo>
                    <a:pt x="623875" y="92703"/>
                  </a:lnTo>
                  <a:lnTo>
                    <a:pt x="655175" y="123366"/>
                  </a:lnTo>
                  <a:lnTo>
                    <a:pt x="682625" y="157458"/>
                  </a:lnTo>
                  <a:lnTo>
                    <a:pt x="705873" y="194633"/>
                  </a:lnTo>
                  <a:lnTo>
                    <a:pt x="724567" y="234548"/>
                  </a:lnTo>
                  <a:lnTo>
                    <a:pt x="738355" y="276857"/>
                  </a:lnTo>
                  <a:lnTo>
                    <a:pt x="746886" y="321217"/>
                  </a:lnTo>
                  <a:lnTo>
                    <a:pt x="749808" y="367284"/>
                  </a:lnTo>
                  <a:lnTo>
                    <a:pt x="746886" y="413350"/>
                  </a:lnTo>
                  <a:lnTo>
                    <a:pt x="738355" y="457710"/>
                  </a:lnTo>
                  <a:lnTo>
                    <a:pt x="724567" y="500019"/>
                  </a:lnTo>
                  <a:lnTo>
                    <a:pt x="705873" y="539934"/>
                  </a:lnTo>
                  <a:lnTo>
                    <a:pt x="682625" y="577109"/>
                  </a:lnTo>
                  <a:lnTo>
                    <a:pt x="655175" y="611201"/>
                  </a:lnTo>
                  <a:lnTo>
                    <a:pt x="623875" y="641864"/>
                  </a:lnTo>
                  <a:lnTo>
                    <a:pt x="589075" y="668755"/>
                  </a:lnTo>
                  <a:lnTo>
                    <a:pt x="551128" y="691529"/>
                  </a:lnTo>
                  <a:lnTo>
                    <a:pt x="510386" y="709842"/>
                  </a:lnTo>
                  <a:lnTo>
                    <a:pt x="467200" y="723349"/>
                  </a:lnTo>
                  <a:lnTo>
                    <a:pt x="421922" y="731705"/>
                  </a:lnTo>
                  <a:lnTo>
                    <a:pt x="374904" y="734568"/>
                  </a:lnTo>
                  <a:lnTo>
                    <a:pt x="327885" y="731705"/>
                  </a:lnTo>
                  <a:lnTo>
                    <a:pt x="282607" y="723349"/>
                  </a:lnTo>
                  <a:lnTo>
                    <a:pt x="239421" y="709842"/>
                  </a:lnTo>
                  <a:lnTo>
                    <a:pt x="198679" y="691529"/>
                  </a:lnTo>
                  <a:lnTo>
                    <a:pt x="160732" y="668755"/>
                  </a:lnTo>
                  <a:lnTo>
                    <a:pt x="125932" y="641864"/>
                  </a:lnTo>
                  <a:lnTo>
                    <a:pt x="94632" y="611201"/>
                  </a:lnTo>
                  <a:lnTo>
                    <a:pt x="67182" y="577109"/>
                  </a:lnTo>
                  <a:lnTo>
                    <a:pt x="43934" y="539934"/>
                  </a:lnTo>
                  <a:lnTo>
                    <a:pt x="25240" y="500019"/>
                  </a:lnTo>
                  <a:lnTo>
                    <a:pt x="11452" y="457710"/>
                  </a:lnTo>
                  <a:lnTo>
                    <a:pt x="2921" y="413350"/>
                  </a:lnTo>
                  <a:lnTo>
                    <a:pt x="0" y="367284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697989" y="1924286"/>
            <a:ext cx="40703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60</a:t>
            </a:r>
            <a:r>
              <a:rPr baseline="19097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baseline="19097" dirty="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106929" y="2004822"/>
            <a:ext cx="97155" cy="109855"/>
          </a:xfrm>
          <a:custGeom>
            <a:avLst/>
            <a:gdLst/>
            <a:ahLst/>
            <a:cxnLst/>
            <a:rect l="l" t="t" r="r" b="b"/>
            <a:pathLst>
              <a:path w="97155" h="109855">
                <a:moveTo>
                  <a:pt x="48894" y="0"/>
                </a:moveTo>
                <a:lnTo>
                  <a:pt x="51180" y="4445"/>
                </a:lnTo>
                <a:lnTo>
                  <a:pt x="53339" y="8890"/>
                </a:lnTo>
                <a:lnTo>
                  <a:pt x="55625" y="13335"/>
                </a:lnTo>
                <a:lnTo>
                  <a:pt x="55625" y="15494"/>
                </a:lnTo>
                <a:lnTo>
                  <a:pt x="57784" y="16637"/>
                </a:lnTo>
                <a:lnTo>
                  <a:pt x="60070" y="16637"/>
                </a:lnTo>
                <a:lnTo>
                  <a:pt x="62229" y="16637"/>
                </a:lnTo>
                <a:lnTo>
                  <a:pt x="64515" y="15494"/>
                </a:lnTo>
                <a:lnTo>
                  <a:pt x="66801" y="14350"/>
                </a:lnTo>
                <a:lnTo>
                  <a:pt x="65658" y="21082"/>
                </a:lnTo>
                <a:lnTo>
                  <a:pt x="63372" y="27686"/>
                </a:lnTo>
                <a:lnTo>
                  <a:pt x="62229" y="35433"/>
                </a:lnTo>
                <a:lnTo>
                  <a:pt x="62229" y="37719"/>
                </a:lnTo>
                <a:lnTo>
                  <a:pt x="61213" y="39878"/>
                </a:lnTo>
                <a:lnTo>
                  <a:pt x="62229" y="41021"/>
                </a:lnTo>
                <a:lnTo>
                  <a:pt x="63372" y="43180"/>
                </a:lnTo>
                <a:lnTo>
                  <a:pt x="65658" y="43180"/>
                </a:lnTo>
                <a:lnTo>
                  <a:pt x="67817" y="42164"/>
                </a:lnTo>
                <a:lnTo>
                  <a:pt x="71246" y="38735"/>
                </a:lnTo>
                <a:lnTo>
                  <a:pt x="74548" y="34417"/>
                </a:lnTo>
                <a:lnTo>
                  <a:pt x="77850" y="29972"/>
                </a:lnTo>
                <a:lnTo>
                  <a:pt x="78993" y="30988"/>
                </a:lnTo>
                <a:lnTo>
                  <a:pt x="78993" y="32131"/>
                </a:lnTo>
                <a:lnTo>
                  <a:pt x="78993" y="33274"/>
                </a:lnTo>
                <a:lnTo>
                  <a:pt x="78993" y="34417"/>
                </a:lnTo>
                <a:lnTo>
                  <a:pt x="80136" y="36576"/>
                </a:lnTo>
                <a:lnTo>
                  <a:pt x="82295" y="36576"/>
                </a:lnTo>
                <a:lnTo>
                  <a:pt x="86740" y="36576"/>
                </a:lnTo>
                <a:lnTo>
                  <a:pt x="91185" y="35433"/>
                </a:lnTo>
                <a:lnTo>
                  <a:pt x="95630" y="34417"/>
                </a:lnTo>
                <a:lnTo>
                  <a:pt x="94487" y="38735"/>
                </a:lnTo>
                <a:lnTo>
                  <a:pt x="93471" y="43180"/>
                </a:lnTo>
                <a:lnTo>
                  <a:pt x="92328" y="47625"/>
                </a:lnTo>
                <a:lnTo>
                  <a:pt x="92328" y="48768"/>
                </a:lnTo>
                <a:lnTo>
                  <a:pt x="91185" y="49911"/>
                </a:lnTo>
                <a:lnTo>
                  <a:pt x="92328" y="50927"/>
                </a:lnTo>
                <a:lnTo>
                  <a:pt x="93471" y="53213"/>
                </a:lnTo>
                <a:lnTo>
                  <a:pt x="95630" y="53213"/>
                </a:lnTo>
                <a:lnTo>
                  <a:pt x="96773" y="54356"/>
                </a:lnTo>
                <a:lnTo>
                  <a:pt x="91568" y="58489"/>
                </a:lnTo>
                <a:lnTo>
                  <a:pt x="86185" y="62753"/>
                </a:lnTo>
                <a:lnTo>
                  <a:pt x="80825" y="67232"/>
                </a:lnTo>
                <a:lnTo>
                  <a:pt x="75691" y="72009"/>
                </a:lnTo>
                <a:lnTo>
                  <a:pt x="74548" y="73152"/>
                </a:lnTo>
                <a:lnTo>
                  <a:pt x="73405" y="73152"/>
                </a:lnTo>
                <a:lnTo>
                  <a:pt x="72262" y="75311"/>
                </a:lnTo>
                <a:lnTo>
                  <a:pt x="72262" y="77597"/>
                </a:lnTo>
                <a:lnTo>
                  <a:pt x="73405" y="79756"/>
                </a:lnTo>
                <a:lnTo>
                  <a:pt x="74548" y="83185"/>
                </a:lnTo>
                <a:lnTo>
                  <a:pt x="66801" y="82042"/>
                </a:lnTo>
                <a:lnTo>
                  <a:pt x="58927" y="80899"/>
                </a:lnTo>
                <a:lnTo>
                  <a:pt x="52323" y="80899"/>
                </a:lnTo>
                <a:lnTo>
                  <a:pt x="51180" y="79756"/>
                </a:lnTo>
                <a:lnTo>
                  <a:pt x="50037" y="79756"/>
                </a:lnTo>
                <a:lnTo>
                  <a:pt x="50698" y="97083"/>
                </a:lnTo>
                <a:lnTo>
                  <a:pt x="51038" y="105981"/>
                </a:lnTo>
                <a:lnTo>
                  <a:pt x="51163" y="109259"/>
                </a:lnTo>
                <a:lnTo>
                  <a:pt x="51180" y="109728"/>
                </a:lnTo>
                <a:lnTo>
                  <a:pt x="46735" y="109728"/>
                </a:lnTo>
                <a:lnTo>
                  <a:pt x="47396" y="93061"/>
                </a:lnTo>
                <a:lnTo>
                  <a:pt x="47736" y="84502"/>
                </a:lnTo>
                <a:lnTo>
                  <a:pt x="47861" y="81349"/>
                </a:lnTo>
                <a:lnTo>
                  <a:pt x="47878" y="80899"/>
                </a:lnTo>
                <a:lnTo>
                  <a:pt x="47878" y="79756"/>
                </a:lnTo>
                <a:lnTo>
                  <a:pt x="46735" y="79756"/>
                </a:lnTo>
                <a:lnTo>
                  <a:pt x="38988" y="80899"/>
                </a:lnTo>
                <a:lnTo>
                  <a:pt x="29971" y="82042"/>
                </a:lnTo>
                <a:lnTo>
                  <a:pt x="23367" y="83185"/>
                </a:lnTo>
                <a:lnTo>
                  <a:pt x="23367" y="82042"/>
                </a:lnTo>
                <a:lnTo>
                  <a:pt x="23367" y="80899"/>
                </a:lnTo>
                <a:lnTo>
                  <a:pt x="23367" y="79756"/>
                </a:lnTo>
                <a:lnTo>
                  <a:pt x="24510" y="77597"/>
                </a:lnTo>
                <a:lnTo>
                  <a:pt x="24510" y="75311"/>
                </a:lnTo>
                <a:lnTo>
                  <a:pt x="23367" y="73152"/>
                </a:lnTo>
                <a:lnTo>
                  <a:pt x="17537" y="68357"/>
                </a:lnTo>
                <a:lnTo>
                  <a:pt x="11683" y="63754"/>
                </a:lnTo>
                <a:lnTo>
                  <a:pt x="5830" y="59150"/>
                </a:lnTo>
                <a:lnTo>
                  <a:pt x="0" y="54356"/>
                </a:lnTo>
                <a:lnTo>
                  <a:pt x="0" y="53213"/>
                </a:lnTo>
                <a:lnTo>
                  <a:pt x="1142" y="53213"/>
                </a:lnTo>
                <a:lnTo>
                  <a:pt x="3301" y="52069"/>
                </a:lnTo>
                <a:lnTo>
                  <a:pt x="4444" y="50927"/>
                </a:lnTo>
                <a:lnTo>
                  <a:pt x="4444" y="49911"/>
                </a:lnTo>
                <a:lnTo>
                  <a:pt x="4444" y="44323"/>
                </a:lnTo>
                <a:lnTo>
                  <a:pt x="2285" y="38735"/>
                </a:lnTo>
                <a:lnTo>
                  <a:pt x="1142" y="34417"/>
                </a:lnTo>
                <a:lnTo>
                  <a:pt x="4444" y="35433"/>
                </a:lnTo>
                <a:lnTo>
                  <a:pt x="7746" y="35433"/>
                </a:lnTo>
                <a:lnTo>
                  <a:pt x="11175" y="36576"/>
                </a:lnTo>
                <a:lnTo>
                  <a:pt x="13334" y="36576"/>
                </a:lnTo>
                <a:lnTo>
                  <a:pt x="14477" y="36576"/>
                </a:lnTo>
                <a:lnTo>
                  <a:pt x="16636" y="35433"/>
                </a:lnTo>
                <a:lnTo>
                  <a:pt x="17779" y="34417"/>
                </a:lnTo>
                <a:lnTo>
                  <a:pt x="17779" y="32131"/>
                </a:lnTo>
                <a:lnTo>
                  <a:pt x="18922" y="29972"/>
                </a:lnTo>
                <a:lnTo>
                  <a:pt x="21081" y="33274"/>
                </a:lnTo>
                <a:lnTo>
                  <a:pt x="24510" y="36576"/>
                </a:lnTo>
                <a:lnTo>
                  <a:pt x="26669" y="39878"/>
                </a:lnTo>
                <a:lnTo>
                  <a:pt x="27812" y="41021"/>
                </a:lnTo>
                <a:lnTo>
                  <a:pt x="29971" y="43180"/>
                </a:lnTo>
                <a:lnTo>
                  <a:pt x="31114" y="43180"/>
                </a:lnTo>
                <a:lnTo>
                  <a:pt x="33400" y="43180"/>
                </a:lnTo>
                <a:lnTo>
                  <a:pt x="34543" y="41021"/>
                </a:lnTo>
                <a:lnTo>
                  <a:pt x="34543" y="38735"/>
                </a:lnTo>
                <a:lnTo>
                  <a:pt x="33400" y="30988"/>
                </a:lnTo>
                <a:lnTo>
                  <a:pt x="32257" y="22225"/>
                </a:lnTo>
                <a:lnTo>
                  <a:pt x="29971" y="14350"/>
                </a:lnTo>
                <a:lnTo>
                  <a:pt x="31114" y="14350"/>
                </a:lnTo>
                <a:lnTo>
                  <a:pt x="33400" y="15494"/>
                </a:lnTo>
                <a:lnTo>
                  <a:pt x="34543" y="15494"/>
                </a:lnTo>
                <a:lnTo>
                  <a:pt x="35559" y="17780"/>
                </a:lnTo>
                <a:lnTo>
                  <a:pt x="38988" y="17780"/>
                </a:lnTo>
                <a:lnTo>
                  <a:pt x="40004" y="15494"/>
                </a:lnTo>
                <a:lnTo>
                  <a:pt x="43433" y="11049"/>
                </a:lnTo>
                <a:lnTo>
                  <a:pt x="45592" y="6604"/>
                </a:lnTo>
                <a:lnTo>
                  <a:pt x="47878" y="1143"/>
                </a:lnTo>
                <a:lnTo>
                  <a:pt x="48894" y="0"/>
                </a:lnTo>
                <a:close/>
              </a:path>
              <a:path w="97155" h="109855">
                <a:moveTo>
                  <a:pt x="48894" y="0"/>
                </a:move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2977769" y="1686179"/>
            <a:ext cx="756285" cy="741045"/>
            <a:chOff x="2977769" y="1686179"/>
            <a:chExt cx="756285" cy="741045"/>
          </a:xfrm>
        </p:grpSpPr>
        <p:sp>
          <p:nvSpPr>
            <p:cNvPr id="24" name="object 24"/>
            <p:cNvSpPr/>
            <p:nvPr/>
          </p:nvSpPr>
          <p:spPr>
            <a:xfrm>
              <a:off x="3359658" y="1690370"/>
              <a:ext cx="367665" cy="618490"/>
            </a:xfrm>
            <a:custGeom>
              <a:avLst/>
              <a:gdLst/>
              <a:ahLst/>
              <a:cxnLst/>
              <a:rect l="l" t="t" r="r" b="b"/>
              <a:pathLst>
                <a:path w="367664" h="618489">
                  <a:moveTo>
                    <a:pt x="0" y="0"/>
                  </a:moveTo>
                  <a:lnTo>
                    <a:pt x="0" y="62357"/>
                  </a:lnTo>
                  <a:lnTo>
                    <a:pt x="46010" y="65859"/>
                  </a:lnTo>
                  <a:lnTo>
                    <a:pt x="90594" y="76170"/>
                  </a:lnTo>
                  <a:lnTo>
                    <a:pt x="133026" y="92998"/>
                  </a:lnTo>
                  <a:lnTo>
                    <a:pt x="172581" y="116050"/>
                  </a:lnTo>
                  <a:lnTo>
                    <a:pt x="208534" y="145034"/>
                  </a:lnTo>
                  <a:lnTo>
                    <a:pt x="241836" y="181770"/>
                  </a:lnTo>
                  <a:lnTo>
                    <a:pt x="268115" y="222277"/>
                  </a:lnTo>
                  <a:lnTo>
                    <a:pt x="287342" y="265667"/>
                  </a:lnTo>
                  <a:lnTo>
                    <a:pt x="299490" y="311054"/>
                  </a:lnTo>
                  <a:lnTo>
                    <a:pt x="304530" y="357552"/>
                  </a:lnTo>
                  <a:lnTo>
                    <a:pt x="302433" y="404275"/>
                  </a:lnTo>
                  <a:lnTo>
                    <a:pt x="293173" y="450337"/>
                  </a:lnTo>
                  <a:lnTo>
                    <a:pt x="276719" y="494850"/>
                  </a:lnTo>
                  <a:lnTo>
                    <a:pt x="253045" y="536930"/>
                  </a:lnTo>
                  <a:lnTo>
                    <a:pt x="222122" y="575691"/>
                  </a:lnTo>
                  <a:lnTo>
                    <a:pt x="267589" y="618490"/>
                  </a:lnTo>
                  <a:lnTo>
                    <a:pt x="297145" y="582718"/>
                  </a:lnTo>
                  <a:lnTo>
                    <a:pt x="321794" y="543818"/>
                  </a:lnTo>
                  <a:lnTo>
                    <a:pt x="341328" y="502300"/>
                  </a:lnTo>
                  <a:lnTo>
                    <a:pt x="355538" y="458676"/>
                  </a:lnTo>
                  <a:lnTo>
                    <a:pt x="364217" y="413458"/>
                  </a:lnTo>
                  <a:lnTo>
                    <a:pt x="367157" y="367157"/>
                  </a:lnTo>
                  <a:lnTo>
                    <a:pt x="364294" y="321092"/>
                  </a:lnTo>
                  <a:lnTo>
                    <a:pt x="355938" y="276738"/>
                  </a:lnTo>
                  <a:lnTo>
                    <a:pt x="342432" y="234438"/>
                  </a:lnTo>
                  <a:lnTo>
                    <a:pt x="324122" y="194535"/>
                  </a:lnTo>
                  <a:lnTo>
                    <a:pt x="301351" y="157373"/>
                  </a:lnTo>
                  <a:lnTo>
                    <a:pt x="274466" y="123295"/>
                  </a:lnTo>
                  <a:lnTo>
                    <a:pt x="243810" y="92646"/>
                  </a:lnTo>
                  <a:lnTo>
                    <a:pt x="209728" y="65770"/>
                  </a:lnTo>
                  <a:lnTo>
                    <a:pt x="172565" y="43009"/>
                  </a:lnTo>
                  <a:lnTo>
                    <a:pt x="132666" y="24708"/>
                  </a:lnTo>
                  <a:lnTo>
                    <a:pt x="90376" y="11210"/>
                  </a:lnTo>
                  <a:lnTo>
                    <a:pt x="46039" y="28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22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359277" y="1743710"/>
              <a:ext cx="309245" cy="457834"/>
            </a:xfrm>
            <a:custGeom>
              <a:avLst/>
              <a:gdLst/>
              <a:ahLst/>
              <a:cxnLst/>
              <a:rect l="l" t="t" r="r" b="b"/>
              <a:pathLst>
                <a:path w="309245" h="457835">
                  <a:moveTo>
                    <a:pt x="0" y="0"/>
                  </a:moveTo>
                  <a:lnTo>
                    <a:pt x="0" y="120396"/>
                  </a:lnTo>
                  <a:lnTo>
                    <a:pt x="23671" y="121904"/>
                  </a:lnTo>
                  <a:lnTo>
                    <a:pt x="46878" y="126364"/>
                  </a:lnTo>
                  <a:lnTo>
                    <a:pt x="90805" y="143764"/>
                  </a:lnTo>
                  <a:lnTo>
                    <a:pt x="131453" y="173805"/>
                  </a:lnTo>
                  <a:lnTo>
                    <a:pt x="161741" y="212141"/>
                  </a:lnTo>
                  <a:lnTo>
                    <a:pt x="180959" y="256333"/>
                  </a:lnTo>
                  <a:lnTo>
                    <a:pt x="188397" y="303943"/>
                  </a:lnTo>
                  <a:lnTo>
                    <a:pt x="183347" y="352534"/>
                  </a:lnTo>
                  <a:lnTo>
                    <a:pt x="165100" y="399669"/>
                  </a:lnTo>
                  <a:lnTo>
                    <a:pt x="270764" y="457708"/>
                  </a:lnTo>
                  <a:lnTo>
                    <a:pt x="287291" y="422538"/>
                  </a:lnTo>
                  <a:lnTo>
                    <a:pt x="299259" y="385714"/>
                  </a:lnTo>
                  <a:lnTo>
                    <a:pt x="306536" y="347676"/>
                  </a:lnTo>
                  <a:lnTo>
                    <a:pt x="308991" y="308864"/>
                  </a:lnTo>
                  <a:lnTo>
                    <a:pt x="305638" y="263226"/>
                  </a:lnTo>
                  <a:lnTo>
                    <a:pt x="295901" y="219667"/>
                  </a:lnTo>
                  <a:lnTo>
                    <a:pt x="280257" y="178663"/>
                  </a:lnTo>
                  <a:lnTo>
                    <a:pt x="259187" y="140693"/>
                  </a:lnTo>
                  <a:lnTo>
                    <a:pt x="233170" y="106234"/>
                  </a:lnTo>
                  <a:lnTo>
                    <a:pt x="202684" y="75765"/>
                  </a:lnTo>
                  <a:lnTo>
                    <a:pt x="168209" y="49764"/>
                  </a:lnTo>
                  <a:lnTo>
                    <a:pt x="130223" y="28709"/>
                  </a:lnTo>
                  <a:lnTo>
                    <a:pt x="89207" y="13078"/>
                  </a:lnTo>
                  <a:lnTo>
                    <a:pt x="45640" y="3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8D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980944" y="1689354"/>
              <a:ext cx="749935" cy="734695"/>
            </a:xfrm>
            <a:custGeom>
              <a:avLst/>
              <a:gdLst/>
              <a:ahLst/>
              <a:cxnLst/>
              <a:rect l="l" t="t" r="r" b="b"/>
              <a:pathLst>
                <a:path w="749935" h="734694">
                  <a:moveTo>
                    <a:pt x="0" y="367284"/>
                  </a:moveTo>
                  <a:lnTo>
                    <a:pt x="2921" y="321217"/>
                  </a:lnTo>
                  <a:lnTo>
                    <a:pt x="11452" y="276857"/>
                  </a:lnTo>
                  <a:lnTo>
                    <a:pt x="25240" y="234548"/>
                  </a:lnTo>
                  <a:lnTo>
                    <a:pt x="43934" y="194633"/>
                  </a:lnTo>
                  <a:lnTo>
                    <a:pt x="67182" y="157458"/>
                  </a:lnTo>
                  <a:lnTo>
                    <a:pt x="94632" y="123366"/>
                  </a:lnTo>
                  <a:lnTo>
                    <a:pt x="125932" y="92703"/>
                  </a:lnTo>
                  <a:lnTo>
                    <a:pt x="160732" y="65812"/>
                  </a:lnTo>
                  <a:lnTo>
                    <a:pt x="198679" y="43038"/>
                  </a:lnTo>
                  <a:lnTo>
                    <a:pt x="239421" y="24725"/>
                  </a:lnTo>
                  <a:lnTo>
                    <a:pt x="282607" y="11218"/>
                  </a:lnTo>
                  <a:lnTo>
                    <a:pt x="327885" y="2862"/>
                  </a:lnTo>
                  <a:lnTo>
                    <a:pt x="374904" y="0"/>
                  </a:lnTo>
                  <a:lnTo>
                    <a:pt x="421922" y="2862"/>
                  </a:lnTo>
                  <a:lnTo>
                    <a:pt x="467200" y="11218"/>
                  </a:lnTo>
                  <a:lnTo>
                    <a:pt x="510386" y="24725"/>
                  </a:lnTo>
                  <a:lnTo>
                    <a:pt x="551128" y="43038"/>
                  </a:lnTo>
                  <a:lnTo>
                    <a:pt x="589075" y="65812"/>
                  </a:lnTo>
                  <a:lnTo>
                    <a:pt x="623875" y="92703"/>
                  </a:lnTo>
                  <a:lnTo>
                    <a:pt x="655175" y="123366"/>
                  </a:lnTo>
                  <a:lnTo>
                    <a:pt x="682625" y="157458"/>
                  </a:lnTo>
                  <a:lnTo>
                    <a:pt x="705873" y="194633"/>
                  </a:lnTo>
                  <a:lnTo>
                    <a:pt x="724567" y="234548"/>
                  </a:lnTo>
                  <a:lnTo>
                    <a:pt x="738355" y="276857"/>
                  </a:lnTo>
                  <a:lnTo>
                    <a:pt x="746886" y="321217"/>
                  </a:lnTo>
                  <a:lnTo>
                    <a:pt x="749808" y="367284"/>
                  </a:lnTo>
                  <a:lnTo>
                    <a:pt x="746886" y="413350"/>
                  </a:lnTo>
                  <a:lnTo>
                    <a:pt x="738355" y="457710"/>
                  </a:lnTo>
                  <a:lnTo>
                    <a:pt x="724567" y="500019"/>
                  </a:lnTo>
                  <a:lnTo>
                    <a:pt x="705873" y="539934"/>
                  </a:lnTo>
                  <a:lnTo>
                    <a:pt x="682625" y="577109"/>
                  </a:lnTo>
                  <a:lnTo>
                    <a:pt x="655175" y="611201"/>
                  </a:lnTo>
                  <a:lnTo>
                    <a:pt x="623875" y="641864"/>
                  </a:lnTo>
                  <a:lnTo>
                    <a:pt x="589075" y="668755"/>
                  </a:lnTo>
                  <a:lnTo>
                    <a:pt x="551128" y="691529"/>
                  </a:lnTo>
                  <a:lnTo>
                    <a:pt x="510386" y="709842"/>
                  </a:lnTo>
                  <a:lnTo>
                    <a:pt x="467200" y="723349"/>
                  </a:lnTo>
                  <a:lnTo>
                    <a:pt x="421922" y="731705"/>
                  </a:lnTo>
                  <a:lnTo>
                    <a:pt x="374904" y="734568"/>
                  </a:lnTo>
                  <a:lnTo>
                    <a:pt x="327885" y="731705"/>
                  </a:lnTo>
                  <a:lnTo>
                    <a:pt x="282607" y="723349"/>
                  </a:lnTo>
                  <a:lnTo>
                    <a:pt x="239421" y="709842"/>
                  </a:lnTo>
                  <a:lnTo>
                    <a:pt x="198679" y="691529"/>
                  </a:lnTo>
                  <a:lnTo>
                    <a:pt x="160732" y="668755"/>
                  </a:lnTo>
                  <a:lnTo>
                    <a:pt x="125932" y="641864"/>
                  </a:lnTo>
                  <a:lnTo>
                    <a:pt x="94632" y="611201"/>
                  </a:lnTo>
                  <a:lnTo>
                    <a:pt x="67182" y="577109"/>
                  </a:lnTo>
                  <a:lnTo>
                    <a:pt x="43934" y="539934"/>
                  </a:lnTo>
                  <a:lnTo>
                    <a:pt x="25240" y="500019"/>
                  </a:lnTo>
                  <a:lnTo>
                    <a:pt x="11452" y="457710"/>
                  </a:lnTo>
                  <a:lnTo>
                    <a:pt x="2921" y="413350"/>
                  </a:lnTo>
                  <a:lnTo>
                    <a:pt x="0" y="367284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42538" y="1959864"/>
              <a:ext cx="97790" cy="110489"/>
            </a:xfrm>
            <a:custGeom>
              <a:avLst/>
              <a:gdLst/>
              <a:ahLst/>
              <a:cxnLst/>
              <a:rect l="l" t="t" r="r" b="b"/>
              <a:pathLst>
                <a:path w="97789" h="110489">
                  <a:moveTo>
                    <a:pt x="49275" y="0"/>
                  </a:moveTo>
                  <a:lnTo>
                    <a:pt x="51561" y="4445"/>
                  </a:lnTo>
                  <a:lnTo>
                    <a:pt x="53847" y="8890"/>
                  </a:lnTo>
                  <a:lnTo>
                    <a:pt x="56006" y="13335"/>
                  </a:lnTo>
                  <a:lnTo>
                    <a:pt x="56006" y="15621"/>
                  </a:lnTo>
                  <a:lnTo>
                    <a:pt x="58292" y="16764"/>
                  </a:lnTo>
                  <a:lnTo>
                    <a:pt x="60578" y="16764"/>
                  </a:lnTo>
                  <a:lnTo>
                    <a:pt x="62737" y="16764"/>
                  </a:lnTo>
                  <a:lnTo>
                    <a:pt x="65023" y="15621"/>
                  </a:lnTo>
                  <a:lnTo>
                    <a:pt x="67309" y="14478"/>
                  </a:lnTo>
                  <a:lnTo>
                    <a:pt x="66166" y="21209"/>
                  </a:lnTo>
                  <a:lnTo>
                    <a:pt x="63880" y="27940"/>
                  </a:lnTo>
                  <a:lnTo>
                    <a:pt x="62737" y="35687"/>
                  </a:lnTo>
                  <a:lnTo>
                    <a:pt x="62737" y="37973"/>
                  </a:lnTo>
                  <a:lnTo>
                    <a:pt x="61721" y="40132"/>
                  </a:lnTo>
                  <a:lnTo>
                    <a:pt x="62737" y="41275"/>
                  </a:lnTo>
                  <a:lnTo>
                    <a:pt x="63880" y="43561"/>
                  </a:lnTo>
                  <a:lnTo>
                    <a:pt x="66166" y="43561"/>
                  </a:lnTo>
                  <a:lnTo>
                    <a:pt x="68325" y="42418"/>
                  </a:lnTo>
                  <a:lnTo>
                    <a:pt x="71754" y="39116"/>
                  </a:lnTo>
                  <a:lnTo>
                    <a:pt x="75056" y="34544"/>
                  </a:lnTo>
                  <a:lnTo>
                    <a:pt x="78485" y="30099"/>
                  </a:lnTo>
                  <a:lnTo>
                    <a:pt x="79628" y="31242"/>
                  </a:lnTo>
                  <a:lnTo>
                    <a:pt x="79628" y="32384"/>
                  </a:lnTo>
                  <a:lnTo>
                    <a:pt x="79628" y="33528"/>
                  </a:lnTo>
                  <a:lnTo>
                    <a:pt x="79628" y="34544"/>
                  </a:lnTo>
                  <a:lnTo>
                    <a:pt x="80771" y="36830"/>
                  </a:lnTo>
                  <a:lnTo>
                    <a:pt x="82930" y="36830"/>
                  </a:lnTo>
                  <a:lnTo>
                    <a:pt x="87502" y="36830"/>
                  </a:lnTo>
                  <a:lnTo>
                    <a:pt x="91947" y="35687"/>
                  </a:lnTo>
                  <a:lnTo>
                    <a:pt x="96392" y="34544"/>
                  </a:lnTo>
                  <a:lnTo>
                    <a:pt x="95249" y="39116"/>
                  </a:lnTo>
                  <a:lnTo>
                    <a:pt x="94233" y="43561"/>
                  </a:lnTo>
                  <a:lnTo>
                    <a:pt x="93090" y="48006"/>
                  </a:lnTo>
                  <a:lnTo>
                    <a:pt x="93090" y="49149"/>
                  </a:lnTo>
                  <a:lnTo>
                    <a:pt x="91947" y="50165"/>
                  </a:lnTo>
                  <a:lnTo>
                    <a:pt x="93090" y="51308"/>
                  </a:lnTo>
                  <a:lnTo>
                    <a:pt x="94233" y="53594"/>
                  </a:lnTo>
                  <a:lnTo>
                    <a:pt x="96392" y="53594"/>
                  </a:lnTo>
                  <a:lnTo>
                    <a:pt x="97535" y="54736"/>
                  </a:lnTo>
                  <a:lnTo>
                    <a:pt x="92309" y="58926"/>
                  </a:lnTo>
                  <a:lnTo>
                    <a:pt x="86867" y="63198"/>
                  </a:lnTo>
                  <a:lnTo>
                    <a:pt x="81426" y="67685"/>
                  </a:lnTo>
                  <a:lnTo>
                    <a:pt x="76199" y="72517"/>
                  </a:lnTo>
                  <a:lnTo>
                    <a:pt x="75056" y="73660"/>
                  </a:lnTo>
                  <a:lnTo>
                    <a:pt x="74040" y="73660"/>
                  </a:lnTo>
                  <a:lnTo>
                    <a:pt x="72897" y="75946"/>
                  </a:lnTo>
                  <a:lnTo>
                    <a:pt x="72897" y="78105"/>
                  </a:lnTo>
                  <a:lnTo>
                    <a:pt x="74040" y="80391"/>
                  </a:lnTo>
                  <a:lnTo>
                    <a:pt x="75056" y="83693"/>
                  </a:lnTo>
                  <a:lnTo>
                    <a:pt x="67309" y="82550"/>
                  </a:lnTo>
                  <a:lnTo>
                    <a:pt x="59435" y="81534"/>
                  </a:lnTo>
                  <a:lnTo>
                    <a:pt x="52704" y="81534"/>
                  </a:lnTo>
                  <a:lnTo>
                    <a:pt x="51561" y="80391"/>
                  </a:lnTo>
                  <a:lnTo>
                    <a:pt x="50418" y="80391"/>
                  </a:lnTo>
                  <a:lnTo>
                    <a:pt x="51079" y="97791"/>
                  </a:lnTo>
                  <a:lnTo>
                    <a:pt x="51419" y="106727"/>
                  </a:lnTo>
                  <a:lnTo>
                    <a:pt x="51544" y="110019"/>
                  </a:lnTo>
                  <a:lnTo>
                    <a:pt x="51561" y="110489"/>
                  </a:lnTo>
                  <a:lnTo>
                    <a:pt x="47116" y="110489"/>
                  </a:lnTo>
                  <a:lnTo>
                    <a:pt x="47777" y="93749"/>
                  </a:lnTo>
                  <a:lnTo>
                    <a:pt x="48117" y="85153"/>
                  </a:lnTo>
                  <a:lnTo>
                    <a:pt x="48242" y="81986"/>
                  </a:lnTo>
                  <a:lnTo>
                    <a:pt x="48259" y="81534"/>
                  </a:lnTo>
                  <a:lnTo>
                    <a:pt x="48259" y="80391"/>
                  </a:lnTo>
                  <a:lnTo>
                    <a:pt x="47116" y="80391"/>
                  </a:lnTo>
                  <a:lnTo>
                    <a:pt x="39242" y="81534"/>
                  </a:lnTo>
                  <a:lnTo>
                    <a:pt x="30225" y="82550"/>
                  </a:lnTo>
                  <a:lnTo>
                    <a:pt x="23494" y="83693"/>
                  </a:lnTo>
                  <a:lnTo>
                    <a:pt x="23494" y="82550"/>
                  </a:lnTo>
                  <a:lnTo>
                    <a:pt x="23494" y="81534"/>
                  </a:lnTo>
                  <a:lnTo>
                    <a:pt x="23494" y="80391"/>
                  </a:lnTo>
                  <a:lnTo>
                    <a:pt x="24637" y="78105"/>
                  </a:lnTo>
                  <a:lnTo>
                    <a:pt x="24637" y="75946"/>
                  </a:lnTo>
                  <a:lnTo>
                    <a:pt x="23494" y="73660"/>
                  </a:lnTo>
                  <a:lnTo>
                    <a:pt x="17662" y="68792"/>
                  </a:lnTo>
                  <a:lnTo>
                    <a:pt x="11795" y="64150"/>
                  </a:lnTo>
                  <a:lnTo>
                    <a:pt x="5903" y="59533"/>
                  </a:lnTo>
                  <a:lnTo>
                    <a:pt x="0" y="54736"/>
                  </a:lnTo>
                  <a:lnTo>
                    <a:pt x="0" y="53594"/>
                  </a:lnTo>
                  <a:lnTo>
                    <a:pt x="1142" y="53594"/>
                  </a:lnTo>
                  <a:lnTo>
                    <a:pt x="3301" y="52451"/>
                  </a:lnTo>
                  <a:lnTo>
                    <a:pt x="4444" y="51308"/>
                  </a:lnTo>
                  <a:lnTo>
                    <a:pt x="4444" y="50165"/>
                  </a:lnTo>
                  <a:lnTo>
                    <a:pt x="4444" y="44704"/>
                  </a:lnTo>
                  <a:lnTo>
                    <a:pt x="2285" y="39116"/>
                  </a:lnTo>
                  <a:lnTo>
                    <a:pt x="1142" y="34544"/>
                  </a:lnTo>
                  <a:lnTo>
                    <a:pt x="4444" y="35687"/>
                  </a:lnTo>
                  <a:lnTo>
                    <a:pt x="7873" y="35687"/>
                  </a:lnTo>
                  <a:lnTo>
                    <a:pt x="11175" y="36830"/>
                  </a:lnTo>
                  <a:lnTo>
                    <a:pt x="13461" y="36830"/>
                  </a:lnTo>
                  <a:lnTo>
                    <a:pt x="14604" y="36830"/>
                  </a:lnTo>
                  <a:lnTo>
                    <a:pt x="16763" y="35687"/>
                  </a:lnTo>
                  <a:lnTo>
                    <a:pt x="17906" y="34544"/>
                  </a:lnTo>
                  <a:lnTo>
                    <a:pt x="17906" y="32384"/>
                  </a:lnTo>
                  <a:lnTo>
                    <a:pt x="19049" y="30099"/>
                  </a:lnTo>
                  <a:lnTo>
                    <a:pt x="21335" y="33528"/>
                  </a:lnTo>
                  <a:lnTo>
                    <a:pt x="24637" y="36830"/>
                  </a:lnTo>
                  <a:lnTo>
                    <a:pt x="26923" y="40132"/>
                  </a:lnTo>
                  <a:lnTo>
                    <a:pt x="28066" y="41275"/>
                  </a:lnTo>
                  <a:lnTo>
                    <a:pt x="30225" y="43561"/>
                  </a:lnTo>
                  <a:lnTo>
                    <a:pt x="31368" y="43561"/>
                  </a:lnTo>
                  <a:lnTo>
                    <a:pt x="33654" y="43561"/>
                  </a:lnTo>
                  <a:lnTo>
                    <a:pt x="34797" y="41275"/>
                  </a:lnTo>
                  <a:lnTo>
                    <a:pt x="34797" y="39116"/>
                  </a:lnTo>
                  <a:lnTo>
                    <a:pt x="33654" y="31242"/>
                  </a:lnTo>
                  <a:lnTo>
                    <a:pt x="32511" y="22352"/>
                  </a:lnTo>
                  <a:lnTo>
                    <a:pt x="30225" y="14478"/>
                  </a:lnTo>
                  <a:lnTo>
                    <a:pt x="31368" y="14478"/>
                  </a:lnTo>
                  <a:lnTo>
                    <a:pt x="33654" y="15621"/>
                  </a:lnTo>
                  <a:lnTo>
                    <a:pt x="34797" y="15621"/>
                  </a:lnTo>
                  <a:lnTo>
                    <a:pt x="35813" y="17907"/>
                  </a:lnTo>
                  <a:lnTo>
                    <a:pt x="39242" y="17907"/>
                  </a:lnTo>
                  <a:lnTo>
                    <a:pt x="40385" y="15621"/>
                  </a:lnTo>
                  <a:lnTo>
                    <a:pt x="43687" y="11176"/>
                  </a:lnTo>
                  <a:lnTo>
                    <a:pt x="45973" y="6731"/>
                  </a:lnTo>
                  <a:lnTo>
                    <a:pt x="48259" y="1143"/>
                  </a:lnTo>
                  <a:lnTo>
                    <a:pt x="49275" y="0"/>
                  </a:lnTo>
                  <a:close/>
                </a:path>
                <a:path w="97789" h="110489">
                  <a:moveTo>
                    <a:pt x="49275" y="0"/>
                  </a:move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532255" y="3217036"/>
            <a:ext cx="755650" cy="741045"/>
            <a:chOff x="1532255" y="3217036"/>
            <a:chExt cx="755650" cy="741045"/>
          </a:xfrm>
        </p:grpSpPr>
        <p:sp>
          <p:nvSpPr>
            <p:cNvPr id="29" name="object 29"/>
            <p:cNvSpPr/>
            <p:nvPr/>
          </p:nvSpPr>
          <p:spPr>
            <a:xfrm>
              <a:off x="1914144" y="3221354"/>
              <a:ext cx="367030" cy="618490"/>
            </a:xfrm>
            <a:custGeom>
              <a:avLst/>
              <a:gdLst/>
              <a:ahLst/>
              <a:cxnLst/>
              <a:rect l="l" t="t" r="r" b="b"/>
              <a:pathLst>
                <a:path w="367030" h="618489">
                  <a:moveTo>
                    <a:pt x="0" y="0"/>
                  </a:moveTo>
                  <a:lnTo>
                    <a:pt x="0" y="62484"/>
                  </a:lnTo>
                  <a:lnTo>
                    <a:pt x="46010" y="65972"/>
                  </a:lnTo>
                  <a:lnTo>
                    <a:pt x="90594" y="76252"/>
                  </a:lnTo>
                  <a:lnTo>
                    <a:pt x="133026" y="93043"/>
                  </a:lnTo>
                  <a:lnTo>
                    <a:pt x="172581" y="116063"/>
                  </a:lnTo>
                  <a:lnTo>
                    <a:pt x="208534" y="145034"/>
                  </a:lnTo>
                  <a:lnTo>
                    <a:pt x="241836" y="181770"/>
                  </a:lnTo>
                  <a:lnTo>
                    <a:pt x="268115" y="222277"/>
                  </a:lnTo>
                  <a:lnTo>
                    <a:pt x="287342" y="265667"/>
                  </a:lnTo>
                  <a:lnTo>
                    <a:pt x="299490" y="311054"/>
                  </a:lnTo>
                  <a:lnTo>
                    <a:pt x="304530" y="357552"/>
                  </a:lnTo>
                  <a:lnTo>
                    <a:pt x="302433" y="404275"/>
                  </a:lnTo>
                  <a:lnTo>
                    <a:pt x="293173" y="450337"/>
                  </a:lnTo>
                  <a:lnTo>
                    <a:pt x="276719" y="494850"/>
                  </a:lnTo>
                  <a:lnTo>
                    <a:pt x="253045" y="536930"/>
                  </a:lnTo>
                  <a:lnTo>
                    <a:pt x="222122" y="575691"/>
                  </a:lnTo>
                  <a:lnTo>
                    <a:pt x="267589" y="618490"/>
                  </a:lnTo>
                  <a:lnTo>
                    <a:pt x="297135" y="582718"/>
                  </a:lnTo>
                  <a:lnTo>
                    <a:pt x="321761" y="543818"/>
                  </a:lnTo>
                  <a:lnTo>
                    <a:pt x="341264" y="502300"/>
                  </a:lnTo>
                  <a:lnTo>
                    <a:pt x="355444" y="458676"/>
                  </a:lnTo>
                  <a:lnTo>
                    <a:pt x="364100" y="413458"/>
                  </a:lnTo>
                  <a:lnTo>
                    <a:pt x="367030" y="367157"/>
                  </a:lnTo>
                  <a:lnTo>
                    <a:pt x="364170" y="321092"/>
                  </a:lnTo>
                  <a:lnTo>
                    <a:pt x="355819" y="276738"/>
                  </a:lnTo>
                  <a:lnTo>
                    <a:pt x="342323" y="234438"/>
                  </a:lnTo>
                  <a:lnTo>
                    <a:pt x="324024" y="194535"/>
                  </a:lnTo>
                  <a:lnTo>
                    <a:pt x="301266" y="157373"/>
                  </a:lnTo>
                  <a:lnTo>
                    <a:pt x="274395" y="123295"/>
                  </a:lnTo>
                  <a:lnTo>
                    <a:pt x="243753" y="92646"/>
                  </a:lnTo>
                  <a:lnTo>
                    <a:pt x="209686" y="65770"/>
                  </a:lnTo>
                  <a:lnTo>
                    <a:pt x="172536" y="43009"/>
                  </a:lnTo>
                  <a:lnTo>
                    <a:pt x="132649" y="24708"/>
                  </a:lnTo>
                  <a:lnTo>
                    <a:pt x="90368" y="11210"/>
                  </a:lnTo>
                  <a:lnTo>
                    <a:pt x="46036" y="28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22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913763" y="3274694"/>
              <a:ext cx="309245" cy="347980"/>
            </a:xfrm>
            <a:custGeom>
              <a:avLst/>
              <a:gdLst/>
              <a:ahLst/>
              <a:cxnLst/>
              <a:rect l="l" t="t" r="r" b="b"/>
              <a:pathLst>
                <a:path w="309244" h="347979">
                  <a:moveTo>
                    <a:pt x="0" y="0"/>
                  </a:moveTo>
                  <a:lnTo>
                    <a:pt x="0" y="120522"/>
                  </a:lnTo>
                  <a:lnTo>
                    <a:pt x="7874" y="120522"/>
                  </a:lnTo>
                  <a:lnTo>
                    <a:pt x="15748" y="121030"/>
                  </a:lnTo>
                  <a:lnTo>
                    <a:pt x="72479" y="134898"/>
                  </a:lnTo>
                  <a:lnTo>
                    <a:pt x="114760" y="159413"/>
                  </a:lnTo>
                  <a:lnTo>
                    <a:pt x="148907" y="193452"/>
                  </a:lnTo>
                  <a:lnTo>
                    <a:pt x="173359" y="235006"/>
                  </a:lnTo>
                  <a:lnTo>
                    <a:pt x="186558" y="282063"/>
                  </a:lnTo>
                  <a:lnTo>
                    <a:pt x="186944" y="332612"/>
                  </a:lnTo>
                  <a:lnTo>
                    <a:pt x="306451" y="347725"/>
                  </a:lnTo>
                  <a:lnTo>
                    <a:pt x="307524" y="338030"/>
                  </a:lnTo>
                  <a:lnTo>
                    <a:pt x="308276" y="328358"/>
                  </a:lnTo>
                  <a:lnTo>
                    <a:pt x="308719" y="318686"/>
                  </a:lnTo>
                  <a:lnTo>
                    <a:pt x="308864" y="308990"/>
                  </a:lnTo>
                  <a:lnTo>
                    <a:pt x="305514" y="263322"/>
                  </a:lnTo>
                  <a:lnTo>
                    <a:pt x="295785" y="219736"/>
                  </a:lnTo>
                  <a:lnTo>
                    <a:pt x="280154" y="178712"/>
                  </a:lnTo>
                  <a:lnTo>
                    <a:pt x="259099" y="140725"/>
                  </a:lnTo>
                  <a:lnTo>
                    <a:pt x="233098" y="106255"/>
                  </a:lnTo>
                  <a:lnTo>
                    <a:pt x="202629" y="75777"/>
                  </a:lnTo>
                  <a:lnTo>
                    <a:pt x="168170" y="49771"/>
                  </a:lnTo>
                  <a:lnTo>
                    <a:pt x="130200" y="28712"/>
                  </a:lnTo>
                  <a:lnTo>
                    <a:pt x="89196" y="13079"/>
                  </a:lnTo>
                  <a:lnTo>
                    <a:pt x="45637" y="3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8D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35430" y="3220211"/>
              <a:ext cx="749300" cy="734695"/>
            </a:xfrm>
            <a:custGeom>
              <a:avLst/>
              <a:gdLst/>
              <a:ahLst/>
              <a:cxnLst/>
              <a:rect l="l" t="t" r="r" b="b"/>
              <a:pathLst>
                <a:path w="749300" h="734695">
                  <a:moveTo>
                    <a:pt x="0" y="367284"/>
                  </a:moveTo>
                  <a:lnTo>
                    <a:pt x="2917" y="321217"/>
                  </a:lnTo>
                  <a:lnTo>
                    <a:pt x="11435" y="276857"/>
                  </a:lnTo>
                  <a:lnTo>
                    <a:pt x="25204" y="234548"/>
                  </a:lnTo>
                  <a:lnTo>
                    <a:pt x="43873" y="194633"/>
                  </a:lnTo>
                  <a:lnTo>
                    <a:pt x="67091" y="157458"/>
                  </a:lnTo>
                  <a:lnTo>
                    <a:pt x="94507" y="123366"/>
                  </a:lnTo>
                  <a:lnTo>
                    <a:pt x="125771" y="92703"/>
                  </a:lnTo>
                  <a:lnTo>
                    <a:pt x="160532" y="65812"/>
                  </a:lnTo>
                  <a:lnTo>
                    <a:pt x="198440" y="43038"/>
                  </a:lnTo>
                  <a:lnTo>
                    <a:pt x="239143" y="24725"/>
                  </a:lnTo>
                  <a:lnTo>
                    <a:pt x="282292" y="11218"/>
                  </a:lnTo>
                  <a:lnTo>
                    <a:pt x="327535" y="2862"/>
                  </a:lnTo>
                  <a:lnTo>
                    <a:pt x="374523" y="0"/>
                  </a:lnTo>
                  <a:lnTo>
                    <a:pt x="421510" y="2862"/>
                  </a:lnTo>
                  <a:lnTo>
                    <a:pt x="466753" y="11218"/>
                  </a:lnTo>
                  <a:lnTo>
                    <a:pt x="509902" y="24725"/>
                  </a:lnTo>
                  <a:lnTo>
                    <a:pt x="550605" y="43038"/>
                  </a:lnTo>
                  <a:lnTo>
                    <a:pt x="588513" y="65812"/>
                  </a:lnTo>
                  <a:lnTo>
                    <a:pt x="623274" y="92703"/>
                  </a:lnTo>
                  <a:lnTo>
                    <a:pt x="654538" y="123366"/>
                  </a:lnTo>
                  <a:lnTo>
                    <a:pt x="681954" y="157458"/>
                  </a:lnTo>
                  <a:lnTo>
                    <a:pt x="705172" y="194633"/>
                  </a:lnTo>
                  <a:lnTo>
                    <a:pt x="723841" y="234548"/>
                  </a:lnTo>
                  <a:lnTo>
                    <a:pt x="737610" y="276857"/>
                  </a:lnTo>
                  <a:lnTo>
                    <a:pt x="746128" y="321217"/>
                  </a:lnTo>
                  <a:lnTo>
                    <a:pt x="749046" y="367284"/>
                  </a:lnTo>
                  <a:lnTo>
                    <a:pt x="746128" y="413350"/>
                  </a:lnTo>
                  <a:lnTo>
                    <a:pt x="737610" y="457710"/>
                  </a:lnTo>
                  <a:lnTo>
                    <a:pt x="723841" y="500019"/>
                  </a:lnTo>
                  <a:lnTo>
                    <a:pt x="705172" y="539934"/>
                  </a:lnTo>
                  <a:lnTo>
                    <a:pt x="681954" y="577109"/>
                  </a:lnTo>
                  <a:lnTo>
                    <a:pt x="654538" y="611201"/>
                  </a:lnTo>
                  <a:lnTo>
                    <a:pt x="623274" y="641864"/>
                  </a:lnTo>
                  <a:lnTo>
                    <a:pt x="588513" y="668755"/>
                  </a:lnTo>
                  <a:lnTo>
                    <a:pt x="550605" y="691529"/>
                  </a:lnTo>
                  <a:lnTo>
                    <a:pt x="509902" y="709842"/>
                  </a:lnTo>
                  <a:lnTo>
                    <a:pt x="466753" y="723349"/>
                  </a:lnTo>
                  <a:lnTo>
                    <a:pt x="421510" y="731705"/>
                  </a:lnTo>
                  <a:lnTo>
                    <a:pt x="374523" y="734568"/>
                  </a:lnTo>
                  <a:lnTo>
                    <a:pt x="327535" y="731705"/>
                  </a:lnTo>
                  <a:lnTo>
                    <a:pt x="282292" y="723349"/>
                  </a:lnTo>
                  <a:lnTo>
                    <a:pt x="239143" y="709842"/>
                  </a:lnTo>
                  <a:lnTo>
                    <a:pt x="198440" y="691529"/>
                  </a:lnTo>
                  <a:lnTo>
                    <a:pt x="160532" y="668755"/>
                  </a:lnTo>
                  <a:lnTo>
                    <a:pt x="125771" y="641864"/>
                  </a:lnTo>
                  <a:lnTo>
                    <a:pt x="94507" y="611201"/>
                  </a:lnTo>
                  <a:lnTo>
                    <a:pt x="67091" y="577109"/>
                  </a:lnTo>
                  <a:lnTo>
                    <a:pt x="43873" y="539934"/>
                  </a:lnTo>
                  <a:lnTo>
                    <a:pt x="25204" y="500019"/>
                  </a:lnTo>
                  <a:lnTo>
                    <a:pt x="11435" y="457710"/>
                  </a:lnTo>
                  <a:lnTo>
                    <a:pt x="2917" y="413350"/>
                  </a:lnTo>
                  <a:lnTo>
                    <a:pt x="0" y="367284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701545" y="3463273"/>
            <a:ext cx="38290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27</a:t>
            </a:r>
            <a:r>
              <a:rPr baseline="19097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baseline="19097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571244" y="1396238"/>
            <a:ext cx="74803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-5" dirty="0">
                <a:solidFill>
                  <a:srgbClr val="FFFFFF"/>
                </a:solidFill>
                <a:latin typeface="Arial"/>
                <a:cs typeface="Arial"/>
              </a:rPr>
              <a:t>Ba</a:t>
            </a:r>
            <a:r>
              <a:rPr sz="135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1350" b="1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350" b="1" spc="-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endParaRPr sz="13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901950" y="1216659"/>
            <a:ext cx="92075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Gestion</a:t>
            </a:r>
            <a:r>
              <a:rPr sz="135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du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345559" y="1686179"/>
            <a:ext cx="756285" cy="741045"/>
            <a:chOff x="4345559" y="1686179"/>
            <a:chExt cx="756285" cy="741045"/>
          </a:xfrm>
        </p:grpSpPr>
        <p:sp>
          <p:nvSpPr>
            <p:cNvPr id="36" name="object 36"/>
            <p:cNvSpPr/>
            <p:nvPr/>
          </p:nvSpPr>
          <p:spPr>
            <a:xfrm>
              <a:off x="4512183" y="1690370"/>
              <a:ext cx="582930" cy="734695"/>
            </a:xfrm>
            <a:custGeom>
              <a:avLst/>
              <a:gdLst/>
              <a:ahLst/>
              <a:cxnLst/>
              <a:rect l="l" t="t" r="r" b="b"/>
              <a:pathLst>
                <a:path w="582929" h="734694">
                  <a:moveTo>
                    <a:pt x="215773" y="0"/>
                  </a:moveTo>
                  <a:lnTo>
                    <a:pt x="215773" y="62357"/>
                  </a:lnTo>
                  <a:lnTo>
                    <a:pt x="263612" y="66143"/>
                  </a:lnTo>
                  <a:lnTo>
                    <a:pt x="309975" y="77311"/>
                  </a:lnTo>
                  <a:lnTo>
                    <a:pt x="354004" y="95575"/>
                  </a:lnTo>
                  <a:lnTo>
                    <a:pt x="394843" y="120650"/>
                  </a:lnTo>
                  <a:lnTo>
                    <a:pt x="432485" y="152930"/>
                  </a:lnTo>
                  <a:lnTo>
                    <a:pt x="463633" y="189830"/>
                  </a:lnTo>
                  <a:lnTo>
                    <a:pt x="488147" y="230472"/>
                  </a:lnTo>
                  <a:lnTo>
                    <a:pt x="505887" y="273982"/>
                  </a:lnTo>
                  <a:lnTo>
                    <a:pt x="516715" y="319484"/>
                  </a:lnTo>
                  <a:lnTo>
                    <a:pt x="520490" y="366102"/>
                  </a:lnTo>
                  <a:lnTo>
                    <a:pt x="517074" y="412961"/>
                  </a:lnTo>
                  <a:lnTo>
                    <a:pt x="506326" y="459185"/>
                  </a:lnTo>
                  <a:lnTo>
                    <a:pt x="488108" y="503899"/>
                  </a:lnTo>
                  <a:lnTo>
                    <a:pt x="462280" y="546227"/>
                  </a:lnTo>
                  <a:lnTo>
                    <a:pt x="429999" y="583869"/>
                  </a:lnTo>
                  <a:lnTo>
                    <a:pt x="393099" y="615017"/>
                  </a:lnTo>
                  <a:lnTo>
                    <a:pt x="352457" y="639531"/>
                  </a:lnTo>
                  <a:lnTo>
                    <a:pt x="308947" y="657271"/>
                  </a:lnTo>
                  <a:lnTo>
                    <a:pt x="263445" y="668099"/>
                  </a:lnTo>
                  <a:lnTo>
                    <a:pt x="216827" y="671874"/>
                  </a:lnTo>
                  <a:lnTo>
                    <a:pt x="169968" y="668458"/>
                  </a:lnTo>
                  <a:lnTo>
                    <a:pt x="123744" y="657710"/>
                  </a:lnTo>
                  <a:lnTo>
                    <a:pt x="79030" y="639492"/>
                  </a:lnTo>
                  <a:lnTo>
                    <a:pt x="36703" y="613664"/>
                  </a:lnTo>
                  <a:lnTo>
                    <a:pt x="0" y="664083"/>
                  </a:lnTo>
                  <a:lnTo>
                    <a:pt x="39094" y="688894"/>
                  </a:lnTo>
                  <a:lnTo>
                    <a:pt x="80743" y="708500"/>
                  </a:lnTo>
                  <a:lnTo>
                    <a:pt x="124422" y="722723"/>
                  </a:lnTo>
                  <a:lnTo>
                    <a:pt x="169606" y="731386"/>
                  </a:lnTo>
                  <a:lnTo>
                    <a:pt x="215773" y="734314"/>
                  </a:lnTo>
                  <a:lnTo>
                    <a:pt x="261837" y="731451"/>
                  </a:lnTo>
                  <a:lnTo>
                    <a:pt x="306191" y="723095"/>
                  </a:lnTo>
                  <a:lnTo>
                    <a:pt x="348491" y="709589"/>
                  </a:lnTo>
                  <a:lnTo>
                    <a:pt x="388394" y="691279"/>
                  </a:lnTo>
                  <a:lnTo>
                    <a:pt x="425556" y="668508"/>
                  </a:lnTo>
                  <a:lnTo>
                    <a:pt x="459634" y="641623"/>
                  </a:lnTo>
                  <a:lnTo>
                    <a:pt x="490283" y="610967"/>
                  </a:lnTo>
                  <a:lnTo>
                    <a:pt x="517159" y="576885"/>
                  </a:lnTo>
                  <a:lnTo>
                    <a:pt x="539920" y="539722"/>
                  </a:lnTo>
                  <a:lnTo>
                    <a:pt x="558221" y="499823"/>
                  </a:lnTo>
                  <a:lnTo>
                    <a:pt x="571719" y="457533"/>
                  </a:lnTo>
                  <a:lnTo>
                    <a:pt x="580070" y="413196"/>
                  </a:lnTo>
                  <a:lnTo>
                    <a:pt x="582930" y="367157"/>
                  </a:lnTo>
                  <a:lnTo>
                    <a:pt x="580070" y="321092"/>
                  </a:lnTo>
                  <a:lnTo>
                    <a:pt x="571719" y="276738"/>
                  </a:lnTo>
                  <a:lnTo>
                    <a:pt x="558221" y="234438"/>
                  </a:lnTo>
                  <a:lnTo>
                    <a:pt x="539920" y="194535"/>
                  </a:lnTo>
                  <a:lnTo>
                    <a:pt x="517159" y="157373"/>
                  </a:lnTo>
                  <a:lnTo>
                    <a:pt x="490283" y="123295"/>
                  </a:lnTo>
                  <a:lnTo>
                    <a:pt x="459634" y="92646"/>
                  </a:lnTo>
                  <a:lnTo>
                    <a:pt x="425556" y="65770"/>
                  </a:lnTo>
                  <a:lnTo>
                    <a:pt x="388394" y="43009"/>
                  </a:lnTo>
                  <a:lnTo>
                    <a:pt x="348491" y="24708"/>
                  </a:lnTo>
                  <a:lnTo>
                    <a:pt x="306191" y="11210"/>
                  </a:lnTo>
                  <a:lnTo>
                    <a:pt x="261837" y="2859"/>
                  </a:lnTo>
                  <a:lnTo>
                    <a:pt x="215773" y="0"/>
                  </a:lnTo>
                  <a:close/>
                </a:path>
              </a:pathLst>
            </a:custGeom>
            <a:solidFill>
              <a:srgbClr val="4622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516120" y="1743710"/>
              <a:ext cx="520700" cy="617855"/>
            </a:xfrm>
            <a:custGeom>
              <a:avLst/>
              <a:gdLst/>
              <a:ahLst/>
              <a:cxnLst/>
              <a:rect l="l" t="t" r="r" b="b"/>
              <a:pathLst>
                <a:path w="520700" h="617855">
                  <a:moveTo>
                    <a:pt x="211454" y="0"/>
                  </a:moveTo>
                  <a:lnTo>
                    <a:pt x="211454" y="120396"/>
                  </a:lnTo>
                  <a:lnTo>
                    <a:pt x="246957" y="123767"/>
                  </a:lnTo>
                  <a:lnTo>
                    <a:pt x="280876" y="133651"/>
                  </a:lnTo>
                  <a:lnTo>
                    <a:pt x="340486" y="171577"/>
                  </a:lnTo>
                  <a:lnTo>
                    <a:pt x="372381" y="210777"/>
                  </a:lnTo>
                  <a:lnTo>
                    <a:pt x="392190" y="255439"/>
                  </a:lnTo>
                  <a:lnTo>
                    <a:pt x="399827" y="303022"/>
                  </a:lnTo>
                  <a:lnTo>
                    <a:pt x="395209" y="350985"/>
                  </a:lnTo>
                  <a:lnTo>
                    <a:pt x="378251" y="396790"/>
                  </a:lnTo>
                  <a:lnTo>
                    <a:pt x="348868" y="437895"/>
                  </a:lnTo>
                  <a:lnTo>
                    <a:pt x="309667" y="469834"/>
                  </a:lnTo>
                  <a:lnTo>
                    <a:pt x="265001" y="489655"/>
                  </a:lnTo>
                  <a:lnTo>
                    <a:pt x="217408" y="497284"/>
                  </a:lnTo>
                  <a:lnTo>
                    <a:pt x="169422" y="492647"/>
                  </a:lnTo>
                  <a:lnTo>
                    <a:pt x="123582" y="475669"/>
                  </a:lnTo>
                  <a:lnTo>
                    <a:pt x="82422" y="446278"/>
                  </a:lnTo>
                  <a:lnTo>
                    <a:pt x="0" y="534162"/>
                  </a:lnTo>
                  <a:lnTo>
                    <a:pt x="36438" y="563494"/>
                  </a:lnTo>
                  <a:lnTo>
                    <a:pt x="76535" y="586829"/>
                  </a:lnTo>
                  <a:lnTo>
                    <a:pt x="119557" y="603866"/>
                  </a:lnTo>
                  <a:lnTo>
                    <a:pt x="164774" y="614308"/>
                  </a:lnTo>
                  <a:lnTo>
                    <a:pt x="211454" y="617855"/>
                  </a:lnTo>
                  <a:lnTo>
                    <a:pt x="257123" y="614505"/>
                  </a:lnTo>
                  <a:lnTo>
                    <a:pt x="300709" y="604775"/>
                  </a:lnTo>
                  <a:lnTo>
                    <a:pt x="341733" y="589142"/>
                  </a:lnTo>
                  <a:lnTo>
                    <a:pt x="379720" y="568083"/>
                  </a:lnTo>
                  <a:lnTo>
                    <a:pt x="414190" y="542077"/>
                  </a:lnTo>
                  <a:lnTo>
                    <a:pt x="444668" y="511599"/>
                  </a:lnTo>
                  <a:lnTo>
                    <a:pt x="470674" y="477129"/>
                  </a:lnTo>
                  <a:lnTo>
                    <a:pt x="491733" y="439142"/>
                  </a:lnTo>
                  <a:lnTo>
                    <a:pt x="507366" y="398118"/>
                  </a:lnTo>
                  <a:lnTo>
                    <a:pt x="517096" y="354532"/>
                  </a:lnTo>
                  <a:lnTo>
                    <a:pt x="520445" y="308864"/>
                  </a:lnTo>
                  <a:lnTo>
                    <a:pt x="517096" y="263226"/>
                  </a:lnTo>
                  <a:lnTo>
                    <a:pt x="507366" y="219667"/>
                  </a:lnTo>
                  <a:lnTo>
                    <a:pt x="491733" y="178663"/>
                  </a:lnTo>
                  <a:lnTo>
                    <a:pt x="470674" y="140693"/>
                  </a:lnTo>
                  <a:lnTo>
                    <a:pt x="444668" y="106234"/>
                  </a:lnTo>
                  <a:lnTo>
                    <a:pt x="414190" y="75765"/>
                  </a:lnTo>
                  <a:lnTo>
                    <a:pt x="379720" y="49764"/>
                  </a:lnTo>
                  <a:lnTo>
                    <a:pt x="341733" y="28709"/>
                  </a:lnTo>
                  <a:lnTo>
                    <a:pt x="300709" y="13078"/>
                  </a:lnTo>
                  <a:lnTo>
                    <a:pt x="257123" y="334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F78D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348734" y="1689354"/>
              <a:ext cx="749935" cy="734695"/>
            </a:xfrm>
            <a:custGeom>
              <a:avLst/>
              <a:gdLst/>
              <a:ahLst/>
              <a:cxnLst/>
              <a:rect l="l" t="t" r="r" b="b"/>
              <a:pathLst>
                <a:path w="749935" h="734694">
                  <a:moveTo>
                    <a:pt x="0" y="367284"/>
                  </a:moveTo>
                  <a:lnTo>
                    <a:pt x="2921" y="321217"/>
                  </a:lnTo>
                  <a:lnTo>
                    <a:pt x="11452" y="276857"/>
                  </a:lnTo>
                  <a:lnTo>
                    <a:pt x="25240" y="234548"/>
                  </a:lnTo>
                  <a:lnTo>
                    <a:pt x="43934" y="194633"/>
                  </a:lnTo>
                  <a:lnTo>
                    <a:pt x="67182" y="157458"/>
                  </a:lnTo>
                  <a:lnTo>
                    <a:pt x="94632" y="123366"/>
                  </a:lnTo>
                  <a:lnTo>
                    <a:pt x="125932" y="92703"/>
                  </a:lnTo>
                  <a:lnTo>
                    <a:pt x="160732" y="65812"/>
                  </a:lnTo>
                  <a:lnTo>
                    <a:pt x="198679" y="43038"/>
                  </a:lnTo>
                  <a:lnTo>
                    <a:pt x="239421" y="24725"/>
                  </a:lnTo>
                  <a:lnTo>
                    <a:pt x="282607" y="11218"/>
                  </a:lnTo>
                  <a:lnTo>
                    <a:pt x="327885" y="2862"/>
                  </a:lnTo>
                  <a:lnTo>
                    <a:pt x="374904" y="0"/>
                  </a:lnTo>
                  <a:lnTo>
                    <a:pt x="421922" y="2862"/>
                  </a:lnTo>
                  <a:lnTo>
                    <a:pt x="467200" y="11218"/>
                  </a:lnTo>
                  <a:lnTo>
                    <a:pt x="510386" y="24725"/>
                  </a:lnTo>
                  <a:lnTo>
                    <a:pt x="551128" y="43038"/>
                  </a:lnTo>
                  <a:lnTo>
                    <a:pt x="589075" y="65812"/>
                  </a:lnTo>
                  <a:lnTo>
                    <a:pt x="623875" y="92703"/>
                  </a:lnTo>
                  <a:lnTo>
                    <a:pt x="655175" y="123366"/>
                  </a:lnTo>
                  <a:lnTo>
                    <a:pt x="682625" y="157458"/>
                  </a:lnTo>
                  <a:lnTo>
                    <a:pt x="705873" y="194633"/>
                  </a:lnTo>
                  <a:lnTo>
                    <a:pt x="724567" y="234548"/>
                  </a:lnTo>
                  <a:lnTo>
                    <a:pt x="738355" y="276857"/>
                  </a:lnTo>
                  <a:lnTo>
                    <a:pt x="746886" y="321217"/>
                  </a:lnTo>
                  <a:lnTo>
                    <a:pt x="749808" y="367284"/>
                  </a:lnTo>
                  <a:lnTo>
                    <a:pt x="746886" y="413350"/>
                  </a:lnTo>
                  <a:lnTo>
                    <a:pt x="738355" y="457710"/>
                  </a:lnTo>
                  <a:lnTo>
                    <a:pt x="724567" y="500019"/>
                  </a:lnTo>
                  <a:lnTo>
                    <a:pt x="705873" y="539934"/>
                  </a:lnTo>
                  <a:lnTo>
                    <a:pt x="682625" y="577109"/>
                  </a:lnTo>
                  <a:lnTo>
                    <a:pt x="655175" y="611201"/>
                  </a:lnTo>
                  <a:lnTo>
                    <a:pt x="623875" y="641864"/>
                  </a:lnTo>
                  <a:lnTo>
                    <a:pt x="589075" y="668755"/>
                  </a:lnTo>
                  <a:lnTo>
                    <a:pt x="551128" y="691529"/>
                  </a:lnTo>
                  <a:lnTo>
                    <a:pt x="510386" y="709842"/>
                  </a:lnTo>
                  <a:lnTo>
                    <a:pt x="467200" y="723349"/>
                  </a:lnTo>
                  <a:lnTo>
                    <a:pt x="421922" y="731705"/>
                  </a:lnTo>
                  <a:lnTo>
                    <a:pt x="374904" y="734568"/>
                  </a:lnTo>
                  <a:lnTo>
                    <a:pt x="327885" y="731705"/>
                  </a:lnTo>
                  <a:lnTo>
                    <a:pt x="282607" y="723349"/>
                  </a:lnTo>
                  <a:lnTo>
                    <a:pt x="239421" y="709842"/>
                  </a:lnTo>
                  <a:lnTo>
                    <a:pt x="198679" y="691529"/>
                  </a:lnTo>
                  <a:lnTo>
                    <a:pt x="160732" y="668755"/>
                  </a:lnTo>
                  <a:lnTo>
                    <a:pt x="125932" y="641864"/>
                  </a:lnTo>
                  <a:lnTo>
                    <a:pt x="94632" y="611201"/>
                  </a:lnTo>
                  <a:lnTo>
                    <a:pt x="67182" y="577109"/>
                  </a:lnTo>
                  <a:lnTo>
                    <a:pt x="43934" y="539934"/>
                  </a:lnTo>
                  <a:lnTo>
                    <a:pt x="25240" y="500019"/>
                  </a:lnTo>
                  <a:lnTo>
                    <a:pt x="11452" y="457710"/>
                  </a:lnTo>
                  <a:lnTo>
                    <a:pt x="2921" y="413350"/>
                  </a:lnTo>
                  <a:lnTo>
                    <a:pt x="0" y="367284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927092" y="2006346"/>
              <a:ext cx="97155" cy="109855"/>
            </a:xfrm>
            <a:custGeom>
              <a:avLst/>
              <a:gdLst/>
              <a:ahLst/>
              <a:cxnLst/>
              <a:rect l="l" t="t" r="r" b="b"/>
              <a:pathLst>
                <a:path w="97154" h="109855">
                  <a:moveTo>
                    <a:pt x="48895" y="0"/>
                  </a:moveTo>
                  <a:lnTo>
                    <a:pt x="51181" y="4445"/>
                  </a:lnTo>
                  <a:lnTo>
                    <a:pt x="53340" y="8890"/>
                  </a:lnTo>
                  <a:lnTo>
                    <a:pt x="55626" y="13335"/>
                  </a:lnTo>
                  <a:lnTo>
                    <a:pt x="55626" y="15494"/>
                  </a:lnTo>
                  <a:lnTo>
                    <a:pt x="57785" y="16637"/>
                  </a:lnTo>
                  <a:lnTo>
                    <a:pt x="60071" y="16637"/>
                  </a:lnTo>
                  <a:lnTo>
                    <a:pt x="62230" y="16637"/>
                  </a:lnTo>
                  <a:lnTo>
                    <a:pt x="64516" y="15494"/>
                  </a:lnTo>
                  <a:lnTo>
                    <a:pt x="66802" y="14350"/>
                  </a:lnTo>
                  <a:lnTo>
                    <a:pt x="65659" y="21082"/>
                  </a:lnTo>
                  <a:lnTo>
                    <a:pt x="63373" y="27686"/>
                  </a:lnTo>
                  <a:lnTo>
                    <a:pt x="62230" y="35433"/>
                  </a:lnTo>
                  <a:lnTo>
                    <a:pt x="62230" y="37719"/>
                  </a:lnTo>
                  <a:lnTo>
                    <a:pt x="61214" y="39878"/>
                  </a:lnTo>
                  <a:lnTo>
                    <a:pt x="62230" y="41021"/>
                  </a:lnTo>
                  <a:lnTo>
                    <a:pt x="63373" y="43180"/>
                  </a:lnTo>
                  <a:lnTo>
                    <a:pt x="65659" y="43180"/>
                  </a:lnTo>
                  <a:lnTo>
                    <a:pt x="67818" y="42164"/>
                  </a:lnTo>
                  <a:lnTo>
                    <a:pt x="71247" y="38735"/>
                  </a:lnTo>
                  <a:lnTo>
                    <a:pt x="74549" y="34417"/>
                  </a:lnTo>
                  <a:lnTo>
                    <a:pt x="77851" y="29972"/>
                  </a:lnTo>
                  <a:lnTo>
                    <a:pt x="78994" y="30988"/>
                  </a:lnTo>
                  <a:lnTo>
                    <a:pt x="78994" y="32131"/>
                  </a:lnTo>
                  <a:lnTo>
                    <a:pt x="78994" y="33274"/>
                  </a:lnTo>
                  <a:lnTo>
                    <a:pt x="78994" y="34417"/>
                  </a:lnTo>
                  <a:lnTo>
                    <a:pt x="80137" y="36576"/>
                  </a:lnTo>
                  <a:lnTo>
                    <a:pt x="82296" y="36576"/>
                  </a:lnTo>
                  <a:lnTo>
                    <a:pt x="86741" y="36576"/>
                  </a:lnTo>
                  <a:lnTo>
                    <a:pt x="91186" y="35433"/>
                  </a:lnTo>
                  <a:lnTo>
                    <a:pt x="95631" y="34417"/>
                  </a:lnTo>
                  <a:lnTo>
                    <a:pt x="94488" y="38735"/>
                  </a:lnTo>
                  <a:lnTo>
                    <a:pt x="93472" y="43180"/>
                  </a:lnTo>
                  <a:lnTo>
                    <a:pt x="92329" y="47625"/>
                  </a:lnTo>
                  <a:lnTo>
                    <a:pt x="92329" y="48768"/>
                  </a:lnTo>
                  <a:lnTo>
                    <a:pt x="91186" y="49911"/>
                  </a:lnTo>
                  <a:lnTo>
                    <a:pt x="92329" y="50927"/>
                  </a:lnTo>
                  <a:lnTo>
                    <a:pt x="93472" y="53213"/>
                  </a:lnTo>
                  <a:lnTo>
                    <a:pt x="95631" y="53213"/>
                  </a:lnTo>
                  <a:lnTo>
                    <a:pt x="96774" y="54356"/>
                  </a:lnTo>
                  <a:lnTo>
                    <a:pt x="91568" y="58489"/>
                  </a:lnTo>
                  <a:lnTo>
                    <a:pt x="86185" y="62753"/>
                  </a:lnTo>
                  <a:lnTo>
                    <a:pt x="80825" y="67232"/>
                  </a:lnTo>
                  <a:lnTo>
                    <a:pt x="75692" y="72009"/>
                  </a:lnTo>
                  <a:lnTo>
                    <a:pt x="74549" y="73152"/>
                  </a:lnTo>
                  <a:lnTo>
                    <a:pt x="73406" y="73152"/>
                  </a:lnTo>
                  <a:lnTo>
                    <a:pt x="72263" y="75311"/>
                  </a:lnTo>
                  <a:lnTo>
                    <a:pt x="72263" y="77597"/>
                  </a:lnTo>
                  <a:lnTo>
                    <a:pt x="73406" y="79756"/>
                  </a:lnTo>
                  <a:lnTo>
                    <a:pt x="74549" y="83185"/>
                  </a:lnTo>
                  <a:lnTo>
                    <a:pt x="66802" y="82042"/>
                  </a:lnTo>
                  <a:lnTo>
                    <a:pt x="58928" y="80899"/>
                  </a:lnTo>
                  <a:lnTo>
                    <a:pt x="52324" y="80899"/>
                  </a:lnTo>
                  <a:lnTo>
                    <a:pt x="51181" y="79756"/>
                  </a:lnTo>
                  <a:lnTo>
                    <a:pt x="50038" y="79756"/>
                  </a:lnTo>
                  <a:lnTo>
                    <a:pt x="50698" y="97083"/>
                  </a:lnTo>
                  <a:lnTo>
                    <a:pt x="51038" y="105981"/>
                  </a:lnTo>
                  <a:lnTo>
                    <a:pt x="51163" y="109259"/>
                  </a:lnTo>
                  <a:lnTo>
                    <a:pt x="51181" y="109728"/>
                  </a:lnTo>
                  <a:lnTo>
                    <a:pt x="46736" y="109728"/>
                  </a:lnTo>
                  <a:lnTo>
                    <a:pt x="47396" y="93061"/>
                  </a:lnTo>
                  <a:lnTo>
                    <a:pt x="47736" y="84502"/>
                  </a:lnTo>
                  <a:lnTo>
                    <a:pt x="47861" y="81349"/>
                  </a:lnTo>
                  <a:lnTo>
                    <a:pt x="47879" y="80899"/>
                  </a:lnTo>
                  <a:lnTo>
                    <a:pt x="47879" y="79756"/>
                  </a:lnTo>
                  <a:lnTo>
                    <a:pt x="46736" y="79756"/>
                  </a:lnTo>
                  <a:lnTo>
                    <a:pt x="38989" y="80899"/>
                  </a:lnTo>
                  <a:lnTo>
                    <a:pt x="29972" y="82042"/>
                  </a:lnTo>
                  <a:lnTo>
                    <a:pt x="23368" y="83185"/>
                  </a:lnTo>
                  <a:lnTo>
                    <a:pt x="23368" y="82042"/>
                  </a:lnTo>
                  <a:lnTo>
                    <a:pt x="23368" y="80899"/>
                  </a:lnTo>
                  <a:lnTo>
                    <a:pt x="23368" y="79756"/>
                  </a:lnTo>
                  <a:lnTo>
                    <a:pt x="24511" y="77597"/>
                  </a:lnTo>
                  <a:lnTo>
                    <a:pt x="24511" y="75311"/>
                  </a:lnTo>
                  <a:lnTo>
                    <a:pt x="23368" y="73152"/>
                  </a:lnTo>
                  <a:lnTo>
                    <a:pt x="17537" y="68357"/>
                  </a:lnTo>
                  <a:lnTo>
                    <a:pt x="11684" y="63754"/>
                  </a:lnTo>
                  <a:lnTo>
                    <a:pt x="5830" y="59150"/>
                  </a:lnTo>
                  <a:lnTo>
                    <a:pt x="0" y="54356"/>
                  </a:lnTo>
                  <a:lnTo>
                    <a:pt x="0" y="53213"/>
                  </a:lnTo>
                  <a:lnTo>
                    <a:pt x="1143" y="53213"/>
                  </a:lnTo>
                  <a:lnTo>
                    <a:pt x="3302" y="52069"/>
                  </a:lnTo>
                  <a:lnTo>
                    <a:pt x="4445" y="50927"/>
                  </a:lnTo>
                  <a:lnTo>
                    <a:pt x="4445" y="49911"/>
                  </a:lnTo>
                  <a:lnTo>
                    <a:pt x="4445" y="44323"/>
                  </a:lnTo>
                  <a:lnTo>
                    <a:pt x="2286" y="38735"/>
                  </a:lnTo>
                  <a:lnTo>
                    <a:pt x="1143" y="34417"/>
                  </a:lnTo>
                  <a:lnTo>
                    <a:pt x="4445" y="35433"/>
                  </a:lnTo>
                  <a:lnTo>
                    <a:pt x="7747" y="35433"/>
                  </a:lnTo>
                  <a:lnTo>
                    <a:pt x="11176" y="36576"/>
                  </a:lnTo>
                  <a:lnTo>
                    <a:pt x="13335" y="36576"/>
                  </a:lnTo>
                  <a:lnTo>
                    <a:pt x="14478" y="36576"/>
                  </a:lnTo>
                  <a:lnTo>
                    <a:pt x="16637" y="35433"/>
                  </a:lnTo>
                  <a:lnTo>
                    <a:pt x="17780" y="34417"/>
                  </a:lnTo>
                  <a:lnTo>
                    <a:pt x="17780" y="32131"/>
                  </a:lnTo>
                  <a:lnTo>
                    <a:pt x="18923" y="29972"/>
                  </a:lnTo>
                  <a:lnTo>
                    <a:pt x="21082" y="33274"/>
                  </a:lnTo>
                  <a:lnTo>
                    <a:pt x="24511" y="36576"/>
                  </a:lnTo>
                  <a:lnTo>
                    <a:pt x="26670" y="39878"/>
                  </a:lnTo>
                  <a:lnTo>
                    <a:pt x="27813" y="41021"/>
                  </a:lnTo>
                  <a:lnTo>
                    <a:pt x="29972" y="43180"/>
                  </a:lnTo>
                  <a:lnTo>
                    <a:pt x="31115" y="43180"/>
                  </a:lnTo>
                  <a:lnTo>
                    <a:pt x="33401" y="43180"/>
                  </a:lnTo>
                  <a:lnTo>
                    <a:pt x="34544" y="41021"/>
                  </a:lnTo>
                  <a:lnTo>
                    <a:pt x="34544" y="38735"/>
                  </a:lnTo>
                  <a:lnTo>
                    <a:pt x="33401" y="30988"/>
                  </a:lnTo>
                  <a:lnTo>
                    <a:pt x="32258" y="22225"/>
                  </a:lnTo>
                  <a:lnTo>
                    <a:pt x="29972" y="14350"/>
                  </a:lnTo>
                  <a:lnTo>
                    <a:pt x="31115" y="14350"/>
                  </a:lnTo>
                  <a:lnTo>
                    <a:pt x="33401" y="15494"/>
                  </a:lnTo>
                  <a:lnTo>
                    <a:pt x="34544" y="15494"/>
                  </a:lnTo>
                  <a:lnTo>
                    <a:pt x="35560" y="17780"/>
                  </a:lnTo>
                  <a:lnTo>
                    <a:pt x="38989" y="17780"/>
                  </a:lnTo>
                  <a:lnTo>
                    <a:pt x="40005" y="15494"/>
                  </a:lnTo>
                  <a:lnTo>
                    <a:pt x="43434" y="11049"/>
                  </a:lnTo>
                  <a:lnTo>
                    <a:pt x="45593" y="6604"/>
                  </a:lnTo>
                  <a:lnTo>
                    <a:pt x="47879" y="1143"/>
                  </a:lnTo>
                  <a:lnTo>
                    <a:pt x="48895" y="0"/>
                  </a:lnTo>
                  <a:close/>
                </a:path>
                <a:path w="97154" h="109855">
                  <a:moveTo>
                    <a:pt x="48895" y="0"/>
                  </a:move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2977769" y="3217036"/>
            <a:ext cx="756285" cy="741045"/>
            <a:chOff x="2977769" y="3217036"/>
            <a:chExt cx="756285" cy="741045"/>
          </a:xfrm>
        </p:grpSpPr>
        <p:sp>
          <p:nvSpPr>
            <p:cNvPr id="41" name="object 41"/>
            <p:cNvSpPr/>
            <p:nvPr/>
          </p:nvSpPr>
          <p:spPr>
            <a:xfrm>
              <a:off x="3268345" y="3221354"/>
              <a:ext cx="458470" cy="734695"/>
            </a:xfrm>
            <a:custGeom>
              <a:avLst/>
              <a:gdLst/>
              <a:ahLst/>
              <a:cxnLst/>
              <a:rect l="l" t="t" r="r" b="b"/>
              <a:pathLst>
                <a:path w="458470" h="734695">
                  <a:moveTo>
                    <a:pt x="91312" y="0"/>
                  </a:moveTo>
                  <a:lnTo>
                    <a:pt x="91312" y="62484"/>
                  </a:lnTo>
                  <a:lnTo>
                    <a:pt x="110446" y="63079"/>
                  </a:lnTo>
                  <a:lnTo>
                    <a:pt x="129508" y="64865"/>
                  </a:lnTo>
                  <a:lnTo>
                    <a:pt x="167131" y="72009"/>
                  </a:lnTo>
                  <a:lnTo>
                    <a:pt x="213996" y="88177"/>
                  </a:lnTo>
                  <a:lnTo>
                    <a:pt x="256522" y="111028"/>
                  </a:lnTo>
                  <a:lnTo>
                    <a:pt x="294261" y="139800"/>
                  </a:lnTo>
                  <a:lnTo>
                    <a:pt x="326759" y="173730"/>
                  </a:lnTo>
                  <a:lnTo>
                    <a:pt x="353567" y="212058"/>
                  </a:lnTo>
                  <a:lnTo>
                    <a:pt x="374234" y="254020"/>
                  </a:lnTo>
                  <a:lnTo>
                    <a:pt x="388308" y="298855"/>
                  </a:lnTo>
                  <a:lnTo>
                    <a:pt x="395337" y="345800"/>
                  </a:lnTo>
                  <a:lnTo>
                    <a:pt x="394872" y="394094"/>
                  </a:lnTo>
                  <a:lnTo>
                    <a:pt x="386460" y="442976"/>
                  </a:lnTo>
                  <a:lnTo>
                    <a:pt x="370292" y="489841"/>
                  </a:lnTo>
                  <a:lnTo>
                    <a:pt x="347441" y="532372"/>
                  </a:lnTo>
                  <a:lnTo>
                    <a:pt x="318669" y="570116"/>
                  </a:lnTo>
                  <a:lnTo>
                    <a:pt x="284739" y="602621"/>
                  </a:lnTo>
                  <a:lnTo>
                    <a:pt x="246411" y="629434"/>
                  </a:lnTo>
                  <a:lnTo>
                    <a:pt x="204449" y="650103"/>
                  </a:lnTo>
                  <a:lnTo>
                    <a:pt x="159614" y="664175"/>
                  </a:lnTo>
                  <a:lnTo>
                    <a:pt x="112669" y="671199"/>
                  </a:lnTo>
                  <a:lnTo>
                    <a:pt x="64375" y="670722"/>
                  </a:lnTo>
                  <a:lnTo>
                    <a:pt x="15493" y="662292"/>
                  </a:lnTo>
                  <a:lnTo>
                    <a:pt x="0" y="722744"/>
                  </a:lnTo>
                  <a:lnTo>
                    <a:pt x="22518" y="727784"/>
                  </a:lnTo>
                  <a:lnTo>
                    <a:pt x="45275" y="731393"/>
                  </a:lnTo>
                  <a:lnTo>
                    <a:pt x="68222" y="733563"/>
                  </a:lnTo>
                  <a:lnTo>
                    <a:pt x="91312" y="734288"/>
                  </a:lnTo>
                  <a:lnTo>
                    <a:pt x="137352" y="731429"/>
                  </a:lnTo>
                  <a:lnTo>
                    <a:pt x="181689" y="723079"/>
                  </a:lnTo>
                  <a:lnTo>
                    <a:pt x="223979" y="709583"/>
                  </a:lnTo>
                  <a:lnTo>
                    <a:pt x="263878" y="691284"/>
                  </a:lnTo>
                  <a:lnTo>
                    <a:pt x="301041" y="668526"/>
                  </a:lnTo>
                  <a:lnTo>
                    <a:pt x="335123" y="641652"/>
                  </a:lnTo>
                  <a:lnTo>
                    <a:pt x="365779" y="611006"/>
                  </a:lnTo>
                  <a:lnTo>
                    <a:pt x="392664" y="576932"/>
                  </a:lnTo>
                  <a:lnTo>
                    <a:pt x="415435" y="539772"/>
                  </a:lnTo>
                  <a:lnTo>
                    <a:pt x="433745" y="499872"/>
                  </a:lnTo>
                  <a:lnTo>
                    <a:pt x="447251" y="457573"/>
                  </a:lnTo>
                  <a:lnTo>
                    <a:pt x="455607" y="413220"/>
                  </a:lnTo>
                  <a:lnTo>
                    <a:pt x="458469" y="367157"/>
                  </a:lnTo>
                  <a:lnTo>
                    <a:pt x="455607" y="321092"/>
                  </a:lnTo>
                  <a:lnTo>
                    <a:pt x="447251" y="276738"/>
                  </a:lnTo>
                  <a:lnTo>
                    <a:pt x="433745" y="234438"/>
                  </a:lnTo>
                  <a:lnTo>
                    <a:pt x="415435" y="194535"/>
                  </a:lnTo>
                  <a:lnTo>
                    <a:pt x="392664" y="157373"/>
                  </a:lnTo>
                  <a:lnTo>
                    <a:pt x="365779" y="123295"/>
                  </a:lnTo>
                  <a:lnTo>
                    <a:pt x="335123" y="92646"/>
                  </a:lnTo>
                  <a:lnTo>
                    <a:pt x="301041" y="65770"/>
                  </a:lnTo>
                  <a:lnTo>
                    <a:pt x="263878" y="43009"/>
                  </a:lnTo>
                  <a:lnTo>
                    <a:pt x="223979" y="24708"/>
                  </a:lnTo>
                  <a:lnTo>
                    <a:pt x="181689" y="11210"/>
                  </a:lnTo>
                  <a:lnTo>
                    <a:pt x="137352" y="2859"/>
                  </a:lnTo>
                  <a:lnTo>
                    <a:pt x="91312" y="0"/>
                  </a:lnTo>
                  <a:close/>
                </a:path>
              </a:pathLst>
            </a:custGeom>
            <a:solidFill>
              <a:srgbClr val="4622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359277" y="3274694"/>
              <a:ext cx="309245" cy="556895"/>
            </a:xfrm>
            <a:custGeom>
              <a:avLst/>
              <a:gdLst/>
              <a:ahLst/>
              <a:cxnLst/>
              <a:rect l="l" t="t" r="r" b="b"/>
              <a:pathLst>
                <a:path w="309245" h="556895">
                  <a:moveTo>
                    <a:pt x="0" y="0"/>
                  </a:moveTo>
                  <a:lnTo>
                    <a:pt x="0" y="120522"/>
                  </a:lnTo>
                  <a:lnTo>
                    <a:pt x="43668" y="125652"/>
                  </a:lnTo>
                  <a:lnTo>
                    <a:pt x="84455" y="140509"/>
                  </a:lnTo>
                  <a:lnTo>
                    <a:pt x="120765" y="164296"/>
                  </a:lnTo>
                  <a:lnTo>
                    <a:pt x="151003" y="196214"/>
                  </a:lnTo>
                  <a:lnTo>
                    <a:pt x="175563" y="240404"/>
                  </a:lnTo>
                  <a:lnTo>
                    <a:pt x="187259" y="287857"/>
                  </a:lnTo>
                  <a:lnTo>
                    <a:pt x="186451" y="336057"/>
                  </a:lnTo>
                  <a:lnTo>
                    <a:pt x="173505" y="382491"/>
                  </a:lnTo>
                  <a:lnTo>
                    <a:pt x="148783" y="424641"/>
                  </a:lnTo>
                  <a:lnTo>
                    <a:pt x="112648" y="459993"/>
                  </a:lnTo>
                  <a:lnTo>
                    <a:pt x="184785" y="556513"/>
                  </a:lnTo>
                  <a:lnTo>
                    <a:pt x="221105" y="524702"/>
                  </a:lnTo>
                  <a:lnTo>
                    <a:pt x="251699" y="488079"/>
                  </a:lnTo>
                  <a:lnTo>
                    <a:pt x="276177" y="447420"/>
                  </a:lnTo>
                  <a:lnTo>
                    <a:pt x="294146" y="403502"/>
                  </a:lnTo>
                  <a:lnTo>
                    <a:pt x="305214" y="357100"/>
                  </a:lnTo>
                  <a:lnTo>
                    <a:pt x="308991" y="308990"/>
                  </a:lnTo>
                  <a:lnTo>
                    <a:pt x="305638" y="263322"/>
                  </a:lnTo>
                  <a:lnTo>
                    <a:pt x="295901" y="219736"/>
                  </a:lnTo>
                  <a:lnTo>
                    <a:pt x="280257" y="178712"/>
                  </a:lnTo>
                  <a:lnTo>
                    <a:pt x="259187" y="140725"/>
                  </a:lnTo>
                  <a:lnTo>
                    <a:pt x="233170" y="106255"/>
                  </a:lnTo>
                  <a:lnTo>
                    <a:pt x="202684" y="75777"/>
                  </a:lnTo>
                  <a:lnTo>
                    <a:pt x="168209" y="49771"/>
                  </a:lnTo>
                  <a:lnTo>
                    <a:pt x="130223" y="28712"/>
                  </a:lnTo>
                  <a:lnTo>
                    <a:pt x="89207" y="13079"/>
                  </a:lnTo>
                  <a:lnTo>
                    <a:pt x="45640" y="3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8D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980944" y="3220211"/>
              <a:ext cx="749935" cy="734695"/>
            </a:xfrm>
            <a:custGeom>
              <a:avLst/>
              <a:gdLst/>
              <a:ahLst/>
              <a:cxnLst/>
              <a:rect l="l" t="t" r="r" b="b"/>
              <a:pathLst>
                <a:path w="749935" h="734695">
                  <a:moveTo>
                    <a:pt x="0" y="367284"/>
                  </a:moveTo>
                  <a:lnTo>
                    <a:pt x="2921" y="321217"/>
                  </a:lnTo>
                  <a:lnTo>
                    <a:pt x="11452" y="276857"/>
                  </a:lnTo>
                  <a:lnTo>
                    <a:pt x="25240" y="234548"/>
                  </a:lnTo>
                  <a:lnTo>
                    <a:pt x="43934" y="194633"/>
                  </a:lnTo>
                  <a:lnTo>
                    <a:pt x="67182" y="157458"/>
                  </a:lnTo>
                  <a:lnTo>
                    <a:pt x="94632" y="123366"/>
                  </a:lnTo>
                  <a:lnTo>
                    <a:pt x="125932" y="92703"/>
                  </a:lnTo>
                  <a:lnTo>
                    <a:pt x="160732" y="65812"/>
                  </a:lnTo>
                  <a:lnTo>
                    <a:pt x="198679" y="43038"/>
                  </a:lnTo>
                  <a:lnTo>
                    <a:pt x="239421" y="24725"/>
                  </a:lnTo>
                  <a:lnTo>
                    <a:pt x="282607" y="11218"/>
                  </a:lnTo>
                  <a:lnTo>
                    <a:pt x="327885" y="2862"/>
                  </a:lnTo>
                  <a:lnTo>
                    <a:pt x="374904" y="0"/>
                  </a:lnTo>
                  <a:lnTo>
                    <a:pt x="421922" y="2862"/>
                  </a:lnTo>
                  <a:lnTo>
                    <a:pt x="467200" y="11218"/>
                  </a:lnTo>
                  <a:lnTo>
                    <a:pt x="510386" y="24725"/>
                  </a:lnTo>
                  <a:lnTo>
                    <a:pt x="551128" y="43038"/>
                  </a:lnTo>
                  <a:lnTo>
                    <a:pt x="589075" y="65812"/>
                  </a:lnTo>
                  <a:lnTo>
                    <a:pt x="623875" y="92703"/>
                  </a:lnTo>
                  <a:lnTo>
                    <a:pt x="655175" y="123366"/>
                  </a:lnTo>
                  <a:lnTo>
                    <a:pt x="682625" y="157458"/>
                  </a:lnTo>
                  <a:lnTo>
                    <a:pt x="705873" y="194633"/>
                  </a:lnTo>
                  <a:lnTo>
                    <a:pt x="724567" y="234548"/>
                  </a:lnTo>
                  <a:lnTo>
                    <a:pt x="738355" y="276857"/>
                  </a:lnTo>
                  <a:lnTo>
                    <a:pt x="746886" y="321217"/>
                  </a:lnTo>
                  <a:lnTo>
                    <a:pt x="749808" y="367284"/>
                  </a:lnTo>
                  <a:lnTo>
                    <a:pt x="746886" y="413350"/>
                  </a:lnTo>
                  <a:lnTo>
                    <a:pt x="738355" y="457710"/>
                  </a:lnTo>
                  <a:lnTo>
                    <a:pt x="724567" y="500019"/>
                  </a:lnTo>
                  <a:lnTo>
                    <a:pt x="705873" y="539934"/>
                  </a:lnTo>
                  <a:lnTo>
                    <a:pt x="682625" y="577109"/>
                  </a:lnTo>
                  <a:lnTo>
                    <a:pt x="655175" y="611201"/>
                  </a:lnTo>
                  <a:lnTo>
                    <a:pt x="623875" y="641864"/>
                  </a:lnTo>
                  <a:lnTo>
                    <a:pt x="589075" y="668755"/>
                  </a:lnTo>
                  <a:lnTo>
                    <a:pt x="551128" y="691529"/>
                  </a:lnTo>
                  <a:lnTo>
                    <a:pt x="510386" y="709842"/>
                  </a:lnTo>
                  <a:lnTo>
                    <a:pt x="467200" y="723349"/>
                  </a:lnTo>
                  <a:lnTo>
                    <a:pt x="421922" y="731705"/>
                  </a:lnTo>
                  <a:lnTo>
                    <a:pt x="374904" y="734568"/>
                  </a:lnTo>
                  <a:lnTo>
                    <a:pt x="327885" y="731705"/>
                  </a:lnTo>
                  <a:lnTo>
                    <a:pt x="282607" y="723349"/>
                  </a:lnTo>
                  <a:lnTo>
                    <a:pt x="239421" y="709842"/>
                  </a:lnTo>
                  <a:lnTo>
                    <a:pt x="198679" y="691529"/>
                  </a:lnTo>
                  <a:lnTo>
                    <a:pt x="160732" y="668755"/>
                  </a:lnTo>
                  <a:lnTo>
                    <a:pt x="125932" y="641864"/>
                  </a:lnTo>
                  <a:lnTo>
                    <a:pt x="94632" y="611201"/>
                  </a:lnTo>
                  <a:lnTo>
                    <a:pt x="67182" y="577109"/>
                  </a:lnTo>
                  <a:lnTo>
                    <a:pt x="43934" y="539934"/>
                  </a:lnTo>
                  <a:lnTo>
                    <a:pt x="25240" y="500019"/>
                  </a:lnTo>
                  <a:lnTo>
                    <a:pt x="11452" y="457710"/>
                  </a:lnTo>
                  <a:lnTo>
                    <a:pt x="2921" y="413350"/>
                  </a:lnTo>
                  <a:lnTo>
                    <a:pt x="0" y="367284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141217" y="3463526"/>
            <a:ext cx="40259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39</a:t>
            </a:r>
            <a:r>
              <a:rPr baseline="19097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baseline="19097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556253" y="3486150"/>
            <a:ext cx="97790" cy="109855"/>
          </a:xfrm>
          <a:custGeom>
            <a:avLst/>
            <a:gdLst/>
            <a:ahLst/>
            <a:cxnLst/>
            <a:rect l="l" t="t" r="r" b="b"/>
            <a:pathLst>
              <a:path w="97789" h="109854">
                <a:moveTo>
                  <a:pt x="49275" y="0"/>
                </a:moveTo>
                <a:lnTo>
                  <a:pt x="51561" y="4445"/>
                </a:lnTo>
                <a:lnTo>
                  <a:pt x="53847" y="8890"/>
                </a:lnTo>
                <a:lnTo>
                  <a:pt x="56006" y="13335"/>
                </a:lnTo>
                <a:lnTo>
                  <a:pt x="56006" y="15494"/>
                </a:lnTo>
                <a:lnTo>
                  <a:pt x="58292" y="16637"/>
                </a:lnTo>
                <a:lnTo>
                  <a:pt x="60578" y="16637"/>
                </a:lnTo>
                <a:lnTo>
                  <a:pt x="62737" y="16637"/>
                </a:lnTo>
                <a:lnTo>
                  <a:pt x="65023" y="15494"/>
                </a:lnTo>
                <a:lnTo>
                  <a:pt x="67309" y="14350"/>
                </a:lnTo>
                <a:lnTo>
                  <a:pt x="66166" y="21082"/>
                </a:lnTo>
                <a:lnTo>
                  <a:pt x="63880" y="27686"/>
                </a:lnTo>
                <a:lnTo>
                  <a:pt x="62737" y="35433"/>
                </a:lnTo>
                <a:lnTo>
                  <a:pt x="62737" y="37719"/>
                </a:lnTo>
                <a:lnTo>
                  <a:pt x="61721" y="39878"/>
                </a:lnTo>
                <a:lnTo>
                  <a:pt x="62737" y="41021"/>
                </a:lnTo>
                <a:lnTo>
                  <a:pt x="63880" y="43180"/>
                </a:lnTo>
                <a:lnTo>
                  <a:pt x="66166" y="43180"/>
                </a:lnTo>
                <a:lnTo>
                  <a:pt x="68325" y="42164"/>
                </a:lnTo>
                <a:lnTo>
                  <a:pt x="71754" y="38735"/>
                </a:lnTo>
                <a:lnTo>
                  <a:pt x="75056" y="34417"/>
                </a:lnTo>
                <a:lnTo>
                  <a:pt x="78485" y="29972"/>
                </a:lnTo>
                <a:lnTo>
                  <a:pt x="79628" y="30988"/>
                </a:lnTo>
                <a:lnTo>
                  <a:pt x="79628" y="32131"/>
                </a:lnTo>
                <a:lnTo>
                  <a:pt x="79628" y="33274"/>
                </a:lnTo>
                <a:lnTo>
                  <a:pt x="79628" y="34417"/>
                </a:lnTo>
                <a:lnTo>
                  <a:pt x="80771" y="36576"/>
                </a:lnTo>
                <a:lnTo>
                  <a:pt x="82930" y="36576"/>
                </a:lnTo>
                <a:lnTo>
                  <a:pt x="87502" y="36576"/>
                </a:lnTo>
                <a:lnTo>
                  <a:pt x="91947" y="35433"/>
                </a:lnTo>
                <a:lnTo>
                  <a:pt x="96392" y="34417"/>
                </a:lnTo>
                <a:lnTo>
                  <a:pt x="95249" y="38735"/>
                </a:lnTo>
                <a:lnTo>
                  <a:pt x="94233" y="43180"/>
                </a:lnTo>
                <a:lnTo>
                  <a:pt x="93090" y="47625"/>
                </a:lnTo>
                <a:lnTo>
                  <a:pt x="93090" y="48768"/>
                </a:lnTo>
                <a:lnTo>
                  <a:pt x="91947" y="49911"/>
                </a:lnTo>
                <a:lnTo>
                  <a:pt x="93090" y="50927"/>
                </a:lnTo>
                <a:lnTo>
                  <a:pt x="94233" y="53213"/>
                </a:lnTo>
                <a:lnTo>
                  <a:pt x="96392" y="53213"/>
                </a:lnTo>
                <a:lnTo>
                  <a:pt x="97535" y="54356"/>
                </a:lnTo>
                <a:lnTo>
                  <a:pt x="92309" y="58489"/>
                </a:lnTo>
                <a:lnTo>
                  <a:pt x="86867" y="62753"/>
                </a:lnTo>
                <a:lnTo>
                  <a:pt x="81426" y="67232"/>
                </a:lnTo>
                <a:lnTo>
                  <a:pt x="76199" y="72009"/>
                </a:lnTo>
                <a:lnTo>
                  <a:pt x="75056" y="73152"/>
                </a:lnTo>
                <a:lnTo>
                  <a:pt x="74040" y="73152"/>
                </a:lnTo>
                <a:lnTo>
                  <a:pt x="72897" y="75311"/>
                </a:lnTo>
                <a:lnTo>
                  <a:pt x="72897" y="77597"/>
                </a:lnTo>
                <a:lnTo>
                  <a:pt x="74040" y="79756"/>
                </a:lnTo>
                <a:lnTo>
                  <a:pt x="75056" y="83185"/>
                </a:lnTo>
                <a:lnTo>
                  <a:pt x="67309" y="82042"/>
                </a:lnTo>
                <a:lnTo>
                  <a:pt x="59435" y="80899"/>
                </a:lnTo>
                <a:lnTo>
                  <a:pt x="52704" y="80899"/>
                </a:lnTo>
                <a:lnTo>
                  <a:pt x="51561" y="79756"/>
                </a:lnTo>
                <a:lnTo>
                  <a:pt x="50418" y="79756"/>
                </a:lnTo>
                <a:lnTo>
                  <a:pt x="51079" y="97083"/>
                </a:lnTo>
                <a:lnTo>
                  <a:pt x="51419" y="105981"/>
                </a:lnTo>
                <a:lnTo>
                  <a:pt x="51544" y="109259"/>
                </a:lnTo>
                <a:lnTo>
                  <a:pt x="51561" y="109728"/>
                </a:lnTo>
                <a:lnTo>
                  <a:pt x="47116" y="109728"/>
                </a:lnTo>
                <a:lnTo>
                  <a:pt x="47777" y="93061"/>
                </a:lnTo>
                <a:lnTo>
                  <a:pt x="48117" y="84502"/>
                </a:lnTo>
                <a:lnTo>
                  <a:pt x="48242" y="81349"/>
                </a:lnTo>
                <a:lnTo>
                  <a:pt x="48259" y="80899"/>
                </a:lnTo>
                <a:lnTo>
                  <a:pt x="48259" y="79756"/>
                </a:lnTo>
                <a:lnTo>
                  <a:pt x="47116" y="79756"/>
                </a:lnTo>
                <a:lnTo>
                  <a:pt x="39242" y="80899"/>
                </a:lnTo>
                <a:lnTo>
                  <a:pt x="30225" y="82042"/>
                </a:lnTo>
                <a:lnTo>
                  <a:pt x="23494" y="83185"/>
                </a:lnTo>
                <a:lnTo>
                  <a:pt x="23494" y="82042"/>
                </a:lnTo>
                <a:lnTo>
                  <a:pt x="23494" y="80899"/>
                </a:lnTo>
                <a:lnTo>
                  <a:pt x="23494" y="79756"/>
                </a:lnTo>
                <a:lnTo>
                  <a:pt x="24637" y="77597"/>
                </a:lnTo>
                <a:lnTo>
                  <a:pt x="24637" y="75311"/>
                </a:lnTo>
                <a:lnTo>
                  <a:pt x="23494" y="73152"/>
                </a:lnTo>
                <a:lnTo>
                  <a:pt x="17662" y="68357"/>
                </a:lnTo>
                <a:lnTo>
                  <a:pt x="11795" y="63754"/>
                </a:lnTo>
                <a:lnTo>
                  <a:pt x="5903" y="59150"/>
                </a:lnTo>
                <a:lnTo>
                  <a:pt x="0" y="54356"/>
                </a:lnTo>
                <a:lnTo>
                  <a:pt x="0" y="53213"/>
                </a:lnTo>
                <a:lnTo>
                  <a:pt x="1142" y="53213"/>
                </a:lnTo>
                <a:lnTo>
                  <a:pt x="3301" y="52069"/>
                </a:lnTo>
                <a:lnTo>
                  <a:pt x="4444" y="50927"/>
                </a:lnTo>
                <a:lnTo>
                  <a:pt x="4444" y="49911"/>
                </a:lnTo>
                <a:lnTo>
                  <a:pt x="4444" y="44323"/>
                </a:lnTo>
                <a:lnTo>
                  <a:pt x="2285" y="38735"/>
                </a:lnTo>
                <a:lnTo>
                  <a:pt x="1142" y="34417"/>
                </a:lnTo>
                <a:lnTo>
                  <a:pt x="4444" y="35433"/>
                </a:lnTo>
                <a:lnTo>
                  <a:pt x="7873" y="35433"/>
                </a:lnTo>
                <a:lnTo>
                  <a:pt x="11175" y="36576"/>
                </a:lnTo>
                <a:lnTo>
                  <a:pt x="13461" y="36576"/>
                </a:lnTo>
                <a:lnTo>
                  <a:pt x="14604" y="36576"/>
                </a:lnTo>
                <a:lnTo>
                  <a:pt x="16763" y="35433"/>
                </a:lnTo>
                <a:lnTo>
                  <a:pt x="17906" y="34417"/>
                </a:lnTo>
                <a:lnTo>
                  <a:pt x="17906" y="32131"/>
                </a:lnTo>
                <a:lnTo>
                  <a:pt x="19049" y="29972"/>
                </a:lnTo>
                <a:lnTo>
                  <a:pt x="21335" y="33274"/>
                </a:lnTo>
                <a:lnTo>
                  <a:pt x="24637" y="36576"/>
                </a:lnTo>
                <a:lnTo>
                  <a:pt x="26923" y="39878"/>
                </a:lnTo>
                <a:lnTo>
                  <a:pt x="28066" y="41021"/>
                </a:lnTo>
                <a:lnTo>
                  <a:pt x="30225" y="43180"/>
                </a:lnTo>
                <a:lnTo>
                  <a:pt x="31368" y="43180"/>
                </a:lnTo>
                <a:lnTo>
                  <a:pt x="33654" y="43180"/>
                </a:lnTo>
                <a:lnTo>
                  <a:pt x="34797" y="41021"/>
                </a:lnTo>
                <a:lnTo>
                  <a:pt x="34797" y="38735"/>
                </a:lnTo>
                <a:lnTo>
                  <a:pt x="33654" y="30988"/>
                </a:lnTo>
                <a:lnTo>
                  <a:pt x="32511" y="22225"/>
                </a:lnTo>
                <a:lnTo>
                  <a:pt x="30225" y="14350"/>
                </a:lnTo>
                <a:lnTo>
                  <a:pt x="31368" y="14350"/>
                </a:lnTo>
                <a:lnTo>
                  <a:pt x="33654" y="15494"/>
                </a:lnTo>
                <a:lnTo>
                  <a:pt x="34797" y="15494"/>
                </a:lnTo>
                <a:lnTo>
                  <a:pt x="35813" y="17780"/>
                </a:lnTo>
                <a:lnTo>
                  <a:pt x="39242" y="17780"/>
                </a:lnTo>
                <a:lnTo>
                  <a:pt x="40385" y="15494"/>
                </a:lnTo>
                <a:lnTo>
                  <a:pt x="43687" y="11049"/>
                </a:lnTo>
                <a:lnTo>
                  <a:pt x="45973" y="6604"/>
                </a:lnTo>
                <a:lnTo>
                  <a:pt x="48259" y="1143"/>
                </a:lnTo>
                <a:lnTo>
                  <a:pt x="49275" y="0"/>
                </a:lnTo>
                <a:close/>
              </a:path>
              <a:path w="97789" h="109854">
                <a:moveTo>
                  <a:pt x="49275" y="0"/>
                </a:move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2900933" y="2989833"/>
            <a:ext cx="102108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-15" dirty="0">
                <a:solidFill>
                  <a:srgbClr val="FFFFFF"/>
                </a:solidFill>
                <a:latin typeface="Arial"/>
                <a:cs typeface="Arial"/>
              </a:rPr>
              <a:t>Technologie</a:t>
            </a:r>
            <a:endParaRPr sz="13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885694" y="1422400"/>
            <a:ext cx="2504440" cy="7668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236980" algn="l"/>
              </a:tabLst>
            </a:pP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patrimoine	</a:t>
            </a:r>
            <a:r>
              <a:rPr sz="2025" b="1" baseline="2057" dirty="0">
                <a:solidFill>
                  <a:srgbClr val="FFFFFF"/>
                </a:solidFill>
                <a:latin typeface="Arial"/>
                <a:cs typeface="Arial"/>
              </a:rPr>
              <a:t>Santé</a:t>
            </a:r>
            <a:r>
              <a:rPr sz="2025" b="1" spc="-60" baseline="205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25" b="1" spc="-7" baseline="2057" dirty="0">
                <a:solidFill>
                  <a:srgbClr val="FFFFFF"/>
                </a:solidFill>
                <a:latin typeface="Arial"/>
                <a:cs typeface="Arial"/>
              </a:rPr>
              <a:t>publique</a:t>
            </a:r>
            <a:endParaRPr sz="2025" baseline="2057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 dirty="0">
              <a:latin typeface="Arial"/>
              <a:cs typeface="Arial"/>
            </a:endParaRPr>
          </a:p>
          <a:p>
            <a:pPr marL="300990">
              <a:lnSpc>
                <a:spcPct val="100000"/>
              </a:lnSpc>
              <a:tabLst>
                <a:tab pos="166433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33</a:t>
            </a:r>
            <a:r>
              <a:rPr sz="2000" baseline="19097" dirty="0">
                <a:solidFill>
                  <a:srgbClr val="FFFFFF"/>
                </a:solidFill>
                <a:latin typeface="Calibri"/>
                <a:cs typeface="Calibri"/>
              </a:rPr>
              <a:t>%	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62</a:t>
            </a:r>
            <a:r>
              <a:rPr sz="2000" baseline="19097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2000" baseline="19097" dirty="0">
              <a:latin typeface="Calibri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4345559" y="3217036"/>
            <a:ext cx="756285" cy="741045"/>
            <a:chOff x="4345559" y="3217036"/>
            <a:chExt cx="756285" cy="741045"/>
          </a:xfrm>
        </p:grpSpPr>
        <p:sp>
          <p:nvSpPr>
            <p:cNvPr id="49" name="object 49"/>
            <p:cNvSpPr/>
            <p:nvPr/>
          </p:nvSpPr>
          <p:spPr>
            <a:xfrm>
              <a:off x="4727956" y="3221354"/>
              <a:ext cx="367665" cy="699770"/>
            </a:xfrm>
            <a:custGeom>
              <a:avLst/>
              <a:gdLst/>
              <a:ahLst/>
              <a:cxnLst/>
              <a:rect l="l" t="t" r="r" b="b"/>
              <a:pathLst>
                <a:path w="367664" h="699770">
                  <a:moveTo>
                    <a:pt x="0" y="0"/>
                  </a:moveTo>
                  <a:lnTo>
                    <a:pt x="0" y="62484"/>
                  </a:lnTo>
                  <a:lnTo>
                    <a:pt x="49822" y="66566"/>
                  </a:lnTo>
                  <a:lnTo>
                    <a:pt x="97515" y="78470"/>
                  </a:lnTo>
                  <a:lnTo>
                    <a:pt x="142268" y="97683"/>
                  </a:lnTo>
                  <a:lnTo>
                    <a:pt x="183273" y="123692"/>
                  </a:lnTo>
                  <a:lnTo>
                    <a:pt x="219722" y="155984"/>
                  </a:lnTo>
                  <a:lnTo>
                    <a:pt x="250806" y="194045"/>
                  </a:lnTo>
                  <a:lnTo>
                    <a:pt x="275717" y="237363"/>
                  </a:lnTo>
                  <a:lnTo>
                    <a:pt x="293148" y="283785"/>
                  </a:lnTo>
                  <a:lnTo>
                    <a:pt x="302664" y="331132"/>
                  </a:lnTo>
                  <a:lnTo>
                    <a:pt x="304565" y="378568"/>
                  </a:lnTo>
                  <a:lnTo>
                    <a:pt x="299150" y="425255"/>
                  </a:lnTo>
                  <a:lnTo>
                    <a:pt x="286718" y="470360"/>
                  </a:lnTo>
                  <a:lnTo>
                    <a:pt x="267569" y="513045"/>
                  </a:lnTo>
                  <a:lnTo>
                    <a:pt x="242003" y="552475"/>
                  </a:lnTo>
                  <a:lnTo>
                    <a:pt x="210319" y="587813"/>
                  </a:lnTo>
                  <a:lnTo>
                    <a:pt x="172816" y="618225"/>
                  </a:lnTo>
                  <a:lnTo>
                    <a:pt x="129794" y="642874"/>
                  </a:lnTo>
                  <a:lnTo>
                    <a:pt x="156337" y="699338"/>
                  </a:lnTo>
                  <a:lnTo>
                    <a:pt x="197450" y="676687"/>
                  </a:lnTo>
                  <a:lnTo>
                    <a:pt x="234826" y="649396"/>
                  </a:lnTo>
                  <a:lnTo>
                    <a:pt x="268172" y="617924"/>
                  </a:lnTo>
                  <a:lnTo>
                    <a:pt x="297193" y="582734"/>
                  </a:lnTo>
                  <a:lnTo>
                    <a:pt x="321597" y="544287"/>
                  </a:lnTo>
                  <a:lnTo>
                    <a:pt x="341089" y="503045"/>
                  </a:lnTo>
                  <a:lnTo>
                    <a:pt x="355375" y="459468"/>
                  </a:lnTo>
                  <a:lnTo>
                    <a:pt x="364162" y="414018"/>
                  </a:lnTo>
                  <a:lnTo>
                    <a:pt x="367157" y="367157"/>
                  </a:lnTo>
                  <a:lnTo>
                    <a:pt x="364297" y="321092"/>
                  </a:lnTo>
                  <a:lnTo>
                    <a:pt x="355946" y="276738"/>
                  </a:lnTo>
                  <a:lnTo>
                    <a:pt x="342448" y="234438"/>
                  </a:lnTo>
                  <a:lnTo>
                    <a:pt x="324147" y="194535"/>
                  </a:lnTo>
                  <a:lnTo>
                    <a:pt x="301386" y="157373"/>
                  </a:lnTo>
                  <a:lnTo>
                    <a:pt x="274510" y="123295"/>
                  </a:lnTo>
                  <a:lnTo>
                    <a:pt x="243861" y="92646"/>
                  </a:lnTo>
                  <a:lnTo>
                    <a:pt x="209783" y="65770"/>
                  </a:lnTo>
                  <a:lnTo>
                    <a:pt x="172621" y="43009"/>
                  </a:lnTo>
                  <a:lnTo>
                    <a:pt x="132718" y="24708"/>
                  </a:lnTo>
                  <a:lnTo>
                    <a:pt x="90418" y="11210"/>
                  </a:lnTo>
                  <a:lnTo>
                    <a:pt x="46064" y="28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22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727575" y="3274694"/>
              <a:ext cx="309245" cy="457834"/>
            </a:xfrm>
            <a:custGeom>
              <a:avLst/>
              <a:gdLst/>
              <a:ahLst/>
              <a:cxnLst/>
              <a:rect l="l" t="t" r="r" b="b"/>
              <a:pathLst>
                <a:path w="309245" h="457835">
                  <a:moveTo>
                    <a:pt x="0" y="0"/>
                  </a:moveTo>
                  <a:lnTo>
                    <a:pt x="0" y="120522"/>
                  </a:lnTo>
                  <a:lnTo>
                    <a:pt x="23671" y="122011"/>
                  </a:lnTo>
                  <a:lnTo>
                    <a:pt x="46878" y="126428"/>
                  </a:lnTo>
                  <a:lnTo>
                    <a:pt x="90805" y="143763"/>
                  </a:lnTo>
                  <a:lnTo>
                    <a:pt x="131454" y="173806"/>
                  </a:lnTo>
                  <a:lnTo>
                    <a:pt x="161746" y="212146"/>
                  </a:lnTo>
                  <a:lnTo>
                    <a:pt x="180975" y="256349"/>
                  </a:lnTo>
                  <a:lnTo>
                    <a:pt x="188435" y="303981"/>
                  </a:lnTo>
                  <a:lnTo>
                    <a:pt x="183420" y="352608"/>
                  </a:lnTo>
                  <a:lnTo>
                    <a:pt x="165227" y="399795"/>
                  </a:lnTo>
                  <a:lnTo>
                    <a:pt x="270764" y="457834"/>
                  </a:lnTo>
                  <a:lnTo>
                    <a:pt x="287291" y="422648"/>
                  </a:lnTo>
                  <a:lnTo>
                    <a:pt x="299259" y="385794"/>
                  </a:lnTo>
                  <a:lnTo>
                    <a:pt x="306536" y="347749"/>
                  </a:lnTo>
                  <a:lnTo>
                    <a:pt x="308991" y="308990"/>
                  </a:lnTo>
                  <a:lnTo>
                    <a:pt x="305641" y="263322"/>
                  </a:lnTo>
                  <a:lnTo>
                    <a:pt x="295911" y="219736"/>
                  </a:lnTo>
                  <a:lnTo>
                    <a:pt x="280278" y="178712"/>
                  </a:lnTo>
                  <a:lnTo>
                    <a:pt x="259219" y="140725"/>
                  </a:lnTo>
                  <a:lnTo>
                    <a:pt x="233213" y="106255"/>
                  </a:lnTo>
                  <a:lnTo>
                    <a:pt x="202735" y="75777"/>
                  </a:lnTo>
                  <a:lnTo>
                    <a:pt x="168265" y="49771"/>
                  </a:lnTo>
                  <a:lnTo>
                    <a:pt x="130278" y="28712"/>
                  </a:lnTo>
                  <a:lnTo>
                    <a:pt x="89254" y="13079"/>
                  </a:lnTo>
                  <a:lnTo>
                    <a:pt x="45668" y="3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8D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348734" y="3220211"/>
              <a:ext cx="749935" cy="734695"/>
            </a:xfrm>
            <a:custGeom>
              <a:avLst/>
              <a:gdLst/>
              <a:ahLst/>
              <a:cxnLst/>
              <a:rect l="l" t="t" r="r" b="b"/>
              <a:pathLst>
                <a:path w="749935" h="734695">
                  <a:moveTo>
                    <a:pt x="0" y="367284"/>
                  </a:moveTo>
                  <a:lnTo>
                    <a:pt x="2921" y="321217"/>
                  </a:lnTo>
                  <a:lnTo>
                    <a:pt x="11452" y="276857"/>
                  </a:lnTo>
                  <a:lnTo>
                    <a:pt x="25240" y="234548"/>
                  </a:lnTo>
                  <a:lnTo>
                    <a:pt x="43934" y="194633"/>
                  </a:lnTo>
                  <a:lnTo>
                    <a:pt x="67182" y="157458"/>
                  </a:lnTo>
                  <a:lnTo>
                    <a:pt x="94632" y="123366"/>
                  </a:lnTo>
                  <a:lnTo>
                    <a:pt x="125932" y="92703"/>
                  </a:lnTo>
                  <a:lnTo>
                    <a:pt x="160732" y="65812"/>
                  </a:lnTo>
                  <a:lnTo>
                    <a:pt x="198679" y="43038"/>
                  </a:lnTo>
                  <a:lnTo>
                    <a:pt x="239421" y="24725"/>
                  </a:lnTo>
                  <a:lnTo>
                    <a:pt x="282607" y="11218"/>
                  </a:lnTo>
                  <a:lnTo>
                    <a:pt x="327885" y="2862"/>
                  </a:lnTo>
                  <a:lnTo>
                    <a:pt x="374904" y="0"/>
                  </a:lnTo>
                  <a:lnTo>
                    <a:pt x="421922" y="2862"/>
                  </a:lnTo>
                  <a:lnTo>
                    <a:pt x="467200" y="11218"/>
                  </a:lnTo>
                  <a:lnTo>
                    <a:pt x="510386" y="24725"/>
                  </a:lnTo>
                  <a:lnTo>
                    <a:pt x="551128" y="43038"/>
                  </a:lnTo>
                  <a:lnTo>
                    <a:pt x="589075" y="65812"/>
                  </a:lnTo>
                  <a:lnTo>
                    <a:pt x="623875" y="92703"/>
                  </a:lnTo>
                  <a:lnTo>
                    <a:pt x="655175" y="123366"/>
                  </a:lnTo>
                  <a:lnTo>
                    <a:pt x="682625" y="157458"/>
                  </a:lnTo>
                  <a:lnTo>
                    <a:pt x="705873" y="194633"/>
                  </a:lnTo>
                  <a:lnTo>
                    <a:pt x="724567" y="234548"/>
                  </a:lnTo>
                  <a:lnTo>
                    <a:pt x="738355" y="276857"/>
                  </a:lnTo>
                  <a:lnTo>
                    <a:pt x="746886" y="321217"/>
                  </a:lnTo>
                  <a:lnTo>
                    <a:pt x="749808" y="367284"/>
                  </a:lnTo>
                  <a:lnTo>
                    <a:pt x="746886" y="413350"/>
                  </a:lnTo>
                  <a:lnTo>
                    <a:pt x="738355" y="457710"/>
                  </a:lnTo>
                  <a:lnTo>
                    <a:pt x="724567" y="500019"/>
                  </a:lnTo>
                  <a:lnTo>
                    <a:pt x="705873" y="539934"/>
                  </a:lnTo>
                  <a:lnTo>
                    <a:pt x="682625" y="577109"/>
                  </a:lnTo>
                  <a:lnTo>
                    <a:pt x="655175" y="611201"/>
                  </a:lnTo>
                  <a:lnTo>
                    <a:pt x="623875" y="641864"/>
                  </a:lnTo>
                  <a:lnTo>
                    <a:pt x="589075" y="668755"/>
                  </a:lnTo>
                  <a:lnTo>
                    <a:pt x="551128" y="691529"/>
                  </a:lnTo>
                  <a:lnTo>
                    <a:pt x="510386" y="709842"/>
                  </a:lnTo>
                  <a:lnTo>
                    <a:pt x="467200" y="723349"/>
                  </a:lnTo>
                  <a:lnTo>
                    <a:pt x="421922" y="731705"/>
                  </a:lnTo>
                  <a:lnTo>
                    <a:pt x="374904" y="734568"/>
                  </a:lnTo>
                  <a:lnTo>
                    <a:pt x="327885" y="731705"/>
                  </a:lnTo>
                  <a:lnTo>
                    <a:pt x="282607" y="723349"/>
                  </a:lnTo>
                  <a:lnTo>
                    <a:pt x="239421" y="709842"/>
                  </a:lnTo>
                  <a:lnTo>
                    <a:pt x="198679" y="691529"/>
                  </a:lnTo>
                  <a:lnTo>
                    <a:pt x="160732" y="668755"/>
                  </a:lnTo>
                  <a:lnTo>
                    <a:pt x="125932" y="641864"/>
                  </a:lnTo>
                  <a:lnTo>
                    <a:pt x="94632" y="611201"/>
                  </a:lnTo>
                  <a:lnTo>
                    <a:pt x="67182" y="577109"/>
                  </a:lnTo>
                  <a:lnTo>
                    <a:pt x="43934" y="539934"/>
                  </a:lnTo>
                  <a:lnTo>
                    <a:pt x="25240" y="500019"/>
                  </a:lnTo>
                  <a:lnTo>
                    <a:pt x="11452" y="457710"/>
                  </a:lnTo>
                  <a:lnTo>
                    <a:pt x="2921" y="413350"/>
                  </a:lnTo>
                  <a:lnTo>
                    <a:pt x="0" y="367284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4505197" y="3463526"/>
            <a:ext cx="40132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33</a:t>
            </a:r>
            <a:r>
              <a:rPr baseline="19097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baseline="19097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909565" y="3455670"/>
            <a:ext cx="97790" cy="110489"/>
          </a:xfrm>
          <a:custGeom>
            <a:avLst/>
            <a:gdLst/>
            <a:ahLst/>
            <a:cxnLst/>
            <a:rect l="l" t="t" r="r" b="b"/>
            <a:pathLst>
              <a:path w="97789" h="110489">
                <a:moveTo>
                  <a:pt x="49275" y="0"/>
                </a:moveTo>
                <a:lnTo>
                  <a:pt x="51561" y="4444"/>
                </a:lnTo>
                <a:lnTo>
                  <a:pt x="53847" y="8889"/>
                </a:lnTo>
                <a:lnTo>
                  <a:pt x="56006" y="13334"/>
                </a:lnTo>
                <a:lnTo>
                  <a:pt x="56006" y="15620"/>
                </a:lnTo>
                <a:lnTo>
                  <a:pt x="58292" y="16763"/>
                </a:lnTo>
                <a:lnTo>
                  <a:pt x="60578" y="16763"/>
                </a:lnTo>
                <a:lnTo>
                  <a:pt x="62737" y="16763"/>
                </a:lnTo>
                <a:lnTo>
                  <a:pt x="65023" y="15620"/>
                </a:lnTo>
                <a:lnTo>
                  <a:pt x="67309" y="14477"/>
                </a:lnTo>
                <a:lnTo>
                  <a:pt x="66166" y="21208"/>
                </a:lnTo>
                <a:lnTo>
                  <a:pt x="63880" y="27939"/>
                </a:lnTo>
                <a:lnTo>
                  <a:pt x="62737" y="35686"/>
                </a:lnTo>
                <a:lnTo>
                  <a:pt x="62737" y="37972"/>
                </a:lnTo>
                <a:lnTo>
                  <a:pt x="61721" y="40131"/>
                </a:lnTo>
                <a:lnTo>
                  <a:pt x="62737" y="41274"/>
                </a:lnTo>
                <a:lnTo>
                  <a:pt x="63880" y="43560"/>
                </a:lnTo>
                <a:lnTo>
                  <a:pt x="66166" y="43560"/>
                </a:lnTo>
                <a:lnTo>
                  <a:pt x="68325" y="42417"/>
                </a:lnTo>
                <a:lnTo>
                  <a:pt x="71754" y="39115"/>
                </a:lnTo>
                <a:lnTo>
                  <a:pt x="75056" y="34543"/>
                </a:lnTo>
                <a:lnTo>
                  <a:pt x="78485" y="30098"/>
                </a:lnTo>
                <a:lnTo>
                  <a:pt x="79628" y="31241"/>
                </a:lnTo>
                <a:lnTo>
                  <a:pt x="79628" y="32384"/>
                </a:lnTo>
                <a:lnTo>
                  <a:pt x="79628" y="33527"/>
                </a:lnTo>
                <a:lnTo>
                  <a:pt x="79628" y="34543"/>
                </a:lnTo>
                <a:lnTo>
                  <a:pt x="80771" y="36829"/>
                </a:lnTo>
                <a:lnTo>
                  <a:pt x="82930" y="36829"/>
                </a:lnTo>
                <a:lnTo>
                  <a:pt x="87502" y="36829"/>
                </a:lnTo>
                <a:lnTo>
                  <a:pt x="91947" y="35686"/>
                </a:lnTo>
                <a:lnTo>
                  <a:pt x="96392" y="34543"/>
                </a:lnTo>
                <a:lnTo>
                  <a:pt x="95249" y="39115"/>
                </a:lnTo>
                <a:lnTo>
                  <a:pt x="94233" y="43560"/>
                </a:lnTo>
                <a:lnTo>
                  <a:pt x="93090" y="48005"/>
                </a:lnTo>
                <a:lnTo>
                  <a:pt x="93090" y="49148"/>
                </a:lnTo>
                <a:lnTo>
                  <a:pt x="91947" y="50164"/>
                </a:lnTo>
                <a:lnTo>
                  <a:pt x="93090" y="51307"/>
                </a:lnTo>
                <a:lnTo>
                  <a:pt x="94233" y="53593"/>
                </a:lnTo>
                <a:lnTo>
                  <a:pt x="96392" y="53593"/>
                </a:lnTo>
                <a:lnTo>
                  <a:pt x="97535" y="54736"/>
                </a:lnTo>
                <a:lnTo>
                  <a:pt x="92309" y="58926"/>
                </a:lnTo>
                <a:lnTo>
                  <a:pt x="86867" y="63198"/>
                </a:lnTo>
                <a:lnTo>
                  <a:pt x="81426" y="67685"/>
                </a:lnTo>
                <a:lnTo>
                  <a:pt x="76199" y="72516"/>
                </a:lnTo>
                <a:lnTo>
                  <a:pt x="75056" y="73659"/>
                </a:lnTo>
                <a:lnTo>
                  <a:pt x="74040" y="73659"/>
                </a:lnTo>
                <a:lnTo>
                  <a:pt x="72897" y="75945"/>
                </a:lnTo>
                <a:lnTo>
                  <a:pt x="72897" y="78104"/>
                </a:lnTo>
                <a:lnTo>
                  <a:pt x="74040" y="80390"/>
                </a:lnTo>
                <a:lnTo>
                  <a:pt x="75056" y="83692"/>
                </a:lnTo>
                <a:lnTo>
                  <a:pt x="67309" y="82549"/>
                </a:lnTo>
                <a:lnTo>
                  <a:pt x="59435" y="81533"/>
                </a:lnTo>
                <a:lnTo>
                  <a:pt x="52704" y="81533"/>
                </a:lnTo>
                <a:lnTo>
                  <a:pt x="51561" y="80390"/>
                </a:lnTo>
                <a:lnTo>
                  <a:pt x="50418" y="80390"/>
                </a:lnTo>
                <a:lnTo>
                  <a:pt x="51079" y="97791"/>
                </a:lnTo>
                <a:lnTo>
                  <a:pt x="51419" y="106727"/>
                </a:lnTo>
                <a:lnTo>
                  <a:pt x="51544" y="110019"/>
                </a:lnTo>
                <a:lnTo>
                  <a:pt x="51561" y="110489"/>
                </a:lnTo>
                <a:lnTo>
                  <a:pt x="47116" y="110489"/>
                </a:lnTo>
                <a:lnTo>
                  <a:pt x="47777" y="93749"/>
                </a:lnTo>
                <a:lnTo>
                  <a:pt x="48117" y="85153"/>
                </a:lnTo>
                <a:lnTo>
                  <a:pt x="48242" y="81986"/>
                </a:lnTo>
                <a:lnTo>
                  <a:pt x="48259" y="81533"/>
                </a:lnTo>
                <a:lnTo>
                  <a:pt x="48259" y="80390"/>
                </a:lnTo>
                <a:lnTo>
                  <a:pt x="47116" y="80390"/>
                </a:lnTo>
                <a:lnTo>
                  <a:pt x="39242" y="81533"/>
                </a:lnTo>
                <a:lnTo>
                  <a:pt x="30225" y="82549"/>
                </a:lnTo>
                <a:lnTo>
                  <a:pt x="23494" y="83692"/>
                </a:lnTo>
                <a:lnTo>
                  <a:pt x="23494" y="82549"/>
                </a:lnTo>
                <a:lnTo>
                  <a:pt x="23494" y="81533"/>
                </a:lnTo>
                <a:lnTo>
                  <a:pt x="23494" y="80390"/>
                </a:lnTo>
                <a:lnTo>
                  <a:pt x="24637" y="78104"/>
                </a:lnTo>
                <a:lnTo>
                  <a:pt x="24637" y="75945"/>
                </a:lnTo>
                <a:lnTo>
                  <a:pt x="23494" y="73659"/>
                </a:lnTo>
                <a:lnTo>
                  <a:pt x="17662" y="68792"/>
                </a:lnTo>
                <a:lnTo>
                  <a:pt x="11795" y="64150"/>
                </a:lnTo>
                <a:lnTo>
                  <a:pt x="5903" y="59533"/>
                </a:lnTo>
                <a:lnTo>
                  <a:pt x="0" y="54736"/>
                </a:lnTo>
                <a:lnTo>
                  <a:pt x="0" y="53593"/>
                </a:lnTo>
                <a:lnTo>
                  <a:pt x="1142" y="53593"/>
                </a:lnTo>
                <a:lnTo>
                  <a:pt x="3301" y="52450"/>
                </a:lnTo>
                <a:lnTo>
                  <a:pt x="4444" y="51307"/>
                </a:lnTo>
                <a:lnTo>
                  <a:pt x="4444" y="50164"/>
                </a:lnTo>
                <a:lnTo>
                  <a:pt x="4444" y="44703"/>
                </a:lnTo>
                <a:lnTo>
                  <a:pt x="2285" y="39115"/>
                </a:lnTo>
                <a:lnTo>
                  <a:pt x="1142" y="34543"/>
                </a:lnTo>
                <a:lnTo>
                  <a:pt x="4444" y="35686"/>
                </a:lnTo>
                <a:lnTo>
                  <a:pt x="7873" y="35686"/>
                </a:lnTo>
                <a:lnTo>
                  <a:pt x="11175" y="36829"/>
                </a:lnTo>
                <a:lnTo>
                  <a:pt x="13461" y="36829"/>
                </a:lnTo>
                <a:lnTo>
                  <a:pt x="14604" y="36829"/>
                </a:lnTo>
                <a:lnTo>
                  <a:pt x="16763" y="35686"/>
                </a:lnTo>
                <a:lnTo>
                  <a:pt x="17906" y="34543"/>
                </a:lnTo>
                <a:lnTo>
                  <a:pt x="17906" y="32384"/>
                </a:lnTo>
                <a:lnTo>
                  <a:pt x="19049" y="30098"/>
                </a:lnTo>
                <a:lnTo>
                  <a:pt x="21335" y="33527"/>
                </a:lnTo>
                <a:lnTo>
                  <a:pt x="24637" y="36829"/>
                </a:lnTo>
                <a:lnTo>
                  <a:pt x="26923" y="40131"/>
                </a:lnTo>
                <a:lnTo>
                  <a:pt x="28066" y="41274"/>
                </a:lnTo>
                <a:lnTo>
                  <a:pt x="30225" y="43560"/>
                </a:lnTo>
                <a:lnTo>
                  <a:pt x="31368" y="43560"/>
                </a:lnTo>
                <a:lnTo>
                  <a:pt x="33654" y="43560"/>
                </a:lnTo>
                <a:lnTo>
                  <a:pt x="34797" y="41274"/>
                </a:lnTo>
                <a:lnTo>
                  <a:pt x="34797" y="39115"/>
                </a:lnTo>
                <a:lnTo>
                  <a:pt x="33654" y="31241"/>
                </a:lnTo>
                <a:lnTo>
                  <a:pt x="32511" y="22351"/>
                </a:lnTo>
                <a:lnTo>
                  <a:pt x="30225" y="14477"/>
                </a:lnTo>
                <a:lnTo>
                  <a:pt x="31368" y="14477"/>
                </a:lnTo>
                <a:lnTo>
                  <a:pt x="33654" y="15620"/>
                </a:lnTo>
                <a:lnTo>
                  <a:pt x="34797" y="15620"/>
                </a:lnTo>
                <a:lnTo>
                  <a:pt x="35813" y="17906"/>
                </a:lnTo>
                <a:lnTo>
                  <a:pt x="39242" y="17906"/>
                </a:lnTo>
                <a:lnTo>
                  <a:pt x="40385" y="15620"/>
                </a:lnTo>
                <a:lnTo>
                  <a:pt x="43687" y="11175"/>
                </a:lnTo>
                <a:lnTo>
                  <a:pt x="45973" y="6730"/>
                </a:lnTo>
                <a:lnTo>
                  <a:pt x="48259" y="1142"/>
                </a:lnTo>
                <a:lnTo>
                  <a:pt x="49275" y="0"/>
                </a:lnTo>
                <a:close/>
              </a:path>
              <a:path w="97789" h="110489">
                <a:moveTo>
                  <a:pt x="49275" y="0"/>
                </a:move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4451603" y="2953004"/>
            <a:ext cx="60642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Mé</a:t>
            </a:r>
            <a:r>
              <a:rPr sz="1350" b="1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ias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5628004" y="1686179"/>
            <a:ext cx="756285" cy="741045"/>
            <a:chOff x="5628004" y="1686179"/>
            <a:chExt cx="756285" cy="741045"/>
          </a:xfrm>
        </p:grpSpPr>
        <p:sp>
          <p:nvSpPr>
            <p:cNvPr id="56" name="object 56"/>
            <p:cNvSpPr/>
            <p:nvPr/>
          </p:nvSpPr>
          <p:spPr>
            <a:xfrm>
              <a:off x="5941313" y="1690370"/>
              <a:ext cx="436245" cy="734695"/>
            </a:xfrm>
            <a:custGeom>
              <a:avLst/>
              <a:gdLst/>
              <a:ahLst/>
              <a:cxnLst/>
              <a:rect l="l" t="t" r="r" b="b"/>
              <a:pathLst>
                <a:path w="436245" h="734694">
                  <a:moveTo>
                    <a:pt x="68834" y="0"/>
                  </a:moveTo>
                  <a:lnTo>
                    <a:pt x="68834" y="62357"/>
                  </a:lnTo>
                  <a:lnTo>
                    <a:pt x="83210" y="62710"/>
                  </a:lnTo>
                  <a:lnTo>
                    <a:pt x="97551" y="63753"/>
                  </a:lnTo>
                  <a:lnTo>
                    <a:pt x="173765" y="80988"/>
                  </a:lnTo>
                  <a:lnTo>
                    <a:pt x="217642" y="101112"/>
                  </a:lnTo>
                  <a:lnTo>
                    <a:pt x="257114" y="127454"/>
                  </a:lnTo>
                  <a:lnTo>
                    <a:pt x="291683" y="159278"/>
                  </a:lnTo>
                  <a:lnTo>
                    <a:pt x="320849" y="195849"/>
                  </a:lnTo>
                  <a:lnTo>
                    <a:pt x="344114" y="236433"/>
                  </a:lnTo>
                  <a:lnTo>
                    <a:pt x="360977" y="280293"/>
                  </a:lnTo>
                  <a:lnTo>
                    <a:pt x="370941" y="326694"/>
                  </a:lnTo>
                  <a:lnTo>
                    <a:pt x="373506" y="374902"/>
                  </a:lnTo>
                  <a:lnTo>
                    <a:pt x="368173" y="424180"/>
                  </a:lnTo>
                  <a:lnTo>
                    <a:pt x="355002" y="471996"/>
                  </a:lnTo>
                  <a:lnTo>
                    <a:pt x="334878" y="515900"/>
                  </a:lnTo>
                  <a:lnTo>
                    <a:pt x="308536" y="555394"/>
                  </a:lnTo>
                  <a:lnTo>
                    <a:pt x="276712" y="589979"/>
                  </a:lnTo>
                  <a:lnTo>
                    <a:pt x="240141" y="619156"/>
                  </a:lnTo>
                  <a:lnTo>
                    <a:pt x="199557" y="642428"/>
                  </a:lnTo>
                  <a:lnTo>
                    <a:pt x="155697" y="659297"/>
                  </a:lnTo>
                  <a:lnTo>
                    <a:pt x="109296" y="669263"/>
                  </a:lnTo>
                  <a:lnTo>
                    <a:pt x="61088" y="671829"/>
                  </a:lnTo>
                  <a:lnTo>
                    <a:pt x="11811" y="666496"/>
                  </a:lnTo>
                  <a:lnTo>
                    <a:pt x="0" y="727710"/>
                  </a:lnTo>
                  <a:lnTo>
                    <a:pt x="17095" y="730563"/>
                  </a:lnTo>
                  <a:lnTo>
                    <a:pt x="34274" y="732631"/>
                  </a:lnTo>
                  <a:lnTo>
                    <a:pt x="51524" y="733889"/>
                  </a:lnTo>
                  <a:lnTo>
                    <a:pt x="68834" y="734314"/>
                  </a:lnTo>
                  <a:lnTo>
                    <a:pt x="114898" y="731451"/>
                  </a:lnTo>
                  <a:lnTo>
                    <a:pt x="159252" y="723095"/>
                  </a:lnTo>
                  <a:lnTo>
                    <a:pt x="201552" y="709589"/>
                  </a:lnTo>
                  <a:lnTo>
                    <a:pt x="241455" y="691279"/>
                  </a:lnTo>
                  <a:lnTo>
                    <a:pt x="278617" y="668508"/>
                  </a:lnTo>
                  <a:lnTo>
                    <a:pt x="312695" y="641623"/>
                  </a:lnTo>
                  <a:lnTo>
                    <a:pt x="343344" y="610967"/>
                  </a:lnTo>
                  <a:lnTo>
                    <a:pt x="370220" y="576885"/>
                  </a:lnTo>
                  <a:lnTo>
                    <a:pt x="392981" y="539722"/>
                  </a:lnTo>
                  <a:lnTo>
                    <a:pt x="411282" y="499823"/>
                  </a:lnTo>
                  <a:lnTo>
                    <a:pt x="424780" y="457533"/>
                  </a:lnTo>
                  <a:lnTo>
                    <a:pt x="433131" y="413196"/>
                  </a:lnTo>
                  <a:lnTo>
                    <a:pt x="435991" y="367157"/>
                  </a:lnTo>
                  <a:lnTo>
                    <a:pt x="433131" y="321092"/>
                  </a:lnTo>
                  <a:lnTo>
                    <a:pt x="424780" y="276738"/>
                  </a:lnTo>
                  <a:lnTo>
                    <a:pt x="411282" y="234438"/>
                  </a:lnTo>
                  <a:lnTo>
                    <a:pt x="392981" y="194535"/>
                  </a:lnTo>
                  <a:lnTo>
                    <a:pt x="370220" y="157373"/>
                  </a:lnTo>
                  <a:lnTo>
                    <a:pt x="343344" y="123295"/>
                  </a:lnTo>
                  <a:lnTo>
                    <a:pt x="312695" y="92646"/>
                  </a:lnTo>
                  <a:lnTo>
                    <a:pt x="278617" y="65770"/>
                  </a:lnTo>
                  <a:lnTo>
                    <a:pt x="241455" y="43009"/>
                  </a:lnTo>
                  <a:lnTo>
                    <a:pt x="201552" y="24708"/>
                  </a:lnTo>
                  <a:lnTo>
                    <a:pt x="159252" y="11210"/>
                  </a:lnTo>
                  <a:lnTo>
                    <a:pt x="114898" y="2859"/>
                  </a:lnTo>
                  <a:lnTo>
                    <a:pt x="68834" y="0"/>
                  </a:lnTo>
                  <a:close/>
                </a:path>
              </a:pathLst>
            </a:custGeom>
            <a:solidFill>
              <a:srgbClr val="4622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009766" y="1743710"/>
              <a:ext cx="309245" cy="608330"/>
            </a:xfrm>
            <a:custGeom>
              <a:avLst/>
              <a:gdLst/>
              <a:ahLst/>
              <a:cxnLst/>
              <a:rect l="l" t="t" r="r" b="b"/>
              <a:pathLst>
                <a:path w="309245" h="608330">
                  <a:moveTo>
                    <a:pt x="0" y="0"/>
                  </a:moveTo>
                  <a:lnTo>
                    <a:pt x="0" y="120396"/>
                  </a:lnTo>
                  <a:lnTo>
                    <a:pt x="49997" y="127124"/>
                  </a:lnTo>
                  <a:lnTo>
                    <a:pt x="95300" y="146247"/>
                  </a:lnTo>
                  <a:lnTo>
                    <a:pt x="133868" y="176165"/>
                  </a:lnTo>
                  <a:lnTo>
                    <a:pt x="163657" y="215282"/>
                  </a:lnTo>
                  <a:lnTo>
                    <a:pt x="182626" y="262001"/>
                  </a:lnTo>
                  <a:lnTo>
                    <a:pt x="188523" y="312214"/>
                  </a:lnTo>
                  <a:lnTo>
                    <a:pt x="181294" y="360557"/>
                  </a:lnTo>
                  <a:lnTo>
                    <a:pt x="162226" y="404844"/>
                  </a:lnTo>
                  <a:lnTo>
                    <a:pt x="132606" y="442886"/>
                  </a:lnTo>
                  <a:lnTo>
                    <a:pt x="93723" y="472497"/>
                  </a:lnTo>
                  <a:lnTo>
                    <a:pt x="46863" y="491490"/>
                  </a:lnTo>
                  <a:lnTo>
                    <a:pt x="76835" y="608203"/>
                  </a:lnTo>
                  <a:lnTo>
                    <a:pt x="120787" y="593350"/>
                  </a:lnTo>
                  <a:lnTo>
                    <a:pt x="161243" y="572548"/>
                  </a:lnTo>
                  <a:lnTo>
                    <a:pt x="197757" y="546372"/>
                  </a:lnTo>
                  <a:lnTo>
                    <a:pt x="229881" y="515402"/>
                  </a:lnTo>
                  <a:lnTo>
                    <a:pt x="257168" y="480216"/>
                  </a:lnTo>
                  <a:lnTo>
                    <a:pt x="279169" y="441390"/>
                  </a:lnTo>
                  <a:lnTo>
                    <a:pt x="295438" y="399505"/>
                  </a:lnTo>
                  <a:lnTo>
                    <a:pt x="305528" y="355136"/>
                  </a:lnTo>
                  <a:lnTo>
                    <a:pt x="308991" y="308864"/>
                  </a:lnTo>
                  <a:lnTo>
                    <a:pt x="305641" y="263226"/>
                  </a:lnTo>
                  <a:lnTo>
                    <a:pt x="295911" y="219667"/>
                  </a:lnTo>
                  <a:lnTo>
                    <a:pt x="280278" y="178663"/>
                  </a:lnTo>
                  <a:lnTo>
                    <a:pt x="259219" y="140693"/>
                  </a:lnTo>
                  <a:lnTo>
                    <a:pt x="233213" y="106234"/>
                  </a:lnTo>
                  <a:lnTo>
                    <a:pt x="202735" y="75765"/>
                  </a:lnTo>
                  <a:lnTo>
                    <a:pt x="168265" y="49764"/>
                  </a:lnTo>
                  <a:lnTo>
                    <a:pt x="130278" y="28709"/>
                  </a:lnTo>
                  <a:lnTo>
                    <a:pt x="89254" y="13078"/>
                  </a:lnTo>
                  <a:lnTo>
                    <a:pt x="45668" y="3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8D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631179" y="1689354"/>
              <a:ext cx="749935" cy="734695"/>
            </a:xfrm>
            <a:custGeom>
              <a:avLst/>
              <a:gdLst/>
              <a:ahLst/>
              <a:cxnLst/>
              <a:rect l="l" t="t" r="r" b="b"/>
              <a:pathLst>
                <a:path w="749935" h="734694">
                  <a:moveTo>
                    <a:pt x="0" y="367284"/>
                  </a:moveTo>
                  <a:lnTo>
                    <a:pt x="2921" y="321217"/>
                  </a:lnTo>
                  <a:lnTo>
                    <a:pt x="11452" y="276857"/>
                  </a:lnTo>
                  <a:lnTo>
                    <a:pt x="25240" y="234548"/>
                  </a:lnTo>
                  <a:lnTo>
                    <a:pt x="43934" y="194633"/>
                  </a:lnTo>
                  <a:lnTo>
                    <a:pt x="67182" y="157458"/>
                  </a:lnTo>
                  <a:lnTo>
                    <a:pt x="94632" y="123366"/>
                  </a:lnTo>
                  <a:lnTo>
                    <a:pt x="125932" y="92703"/>
                  </a:lnTo>
                  <a:lnTo>
                    <a:pt x="160732" y="65812"/>
                  </a:lnTo>
                  <a:lnTo>
                    <a:pt x="198679" y="43038"/>
                  </a:lnTo>
                  <a:lnTo>
                    <a:pt x="239421" y="24725"/>
                  </a:lnTo>
                  <a:lnTo>
                    <a:pt x="282607" y="11218"/>
                  </a:lnTo>
                  <a:lnTo>
                    <a:pt x="327885" y="2862"/>
                  </a:lnTo>
                  <a:lnTo>
                    <a:pt x="374904" y="0"/>
                  </a:lnTo>
                  <a:lnTo>
                    <a:pt x="421922" y="2862"/>
                  </a:lnTo>
                  <a:lnTo>
                    <a:pt x="467200" y="11218"/>
                  </a:lnTo>
                  <a:lnTo>
                    <a:pt x="510386" y="24725"/>
                  </a:lnTo>
                  <a:lnTo>
                    <a:pt x="551128" y="43038"/>
                  </a:lnTo>
                  <a:lnTo>
                    <a:pt x="589075" y="65812"/>
                  </a:lnTo>
                  <a:lnTo>
                    <a:pt x="623875" y="92703"/>
                  </a:lnTo>
                  <a:lnTo>
                    <a:pt x="655175" y="123366"/>
                  </a:lnTo>
                  <a:lnTo>
                    <a:pt x="682625" y="157458"/>
                  </a:lnTo>
                  <a:lnTo>
                    <a:pt x="705873" y="194633"/>
                  </a:lnTo>
                  <a:lnTo>
                    <a:pt x="724567" y="234548"/>
                  </a:lnTo>
                  <a:lnTo>
                    <a:pt x="738355" y="276857"/>
                  </a:lnTo>
                  <a:lnTo>
                    <a:pt x="746886" y="321217"/>
                  </a:lnTo>
                  <a:lnTo>
                    <a:pt x="749808" y="367284"/>
                  </a:lnTo>
                  <a:lnTo>
                    <a:pt x="746886" y="413350"/>
                  </a:lnTo>
                  <a:lnTo>
                    <a:pt x="738355" y="457710"/>
                  </a:lnTo>
                  <a:lnTo>
                    <a:pt x="724567" y="500019"/>
                  </a:lnTo>
                  <a:lnTo>
                    <a:pt x="705873" y="539934"/>
                  </a:lnTo>
                  <a:lnTo>
                    <a:pt x="682625" y="577109"/>
                  </a:lnTo>
                  <a:lnTo>
                    <a:pt x="655175" y="611201"/>
                  </a:lnTo>
                  <a:lnTo>
                    <a:pt x="623875" y="641864"/>
                  </a:lnTo>
                  <a:lnTo>
                    <a:pt x="589075" y="668755"/>
                  </a:lnTo>
                  <a:lnTo>
                    <a:pt x="551128" y="691529"/>
                  </a:lnTo>
                  <a:lnTo>
                    <a:pt x="510386" y="709842"/>
                  </a:lnTo>
                  <a:lnTo>
                    <a:pt x="467200" y="723349"/>
                  </a:lnTo>
                  <a:lnTo>
                    <a:pt x="421922" y="731705"/>
                  </a:lnTo>
                  <a:lnTo>
                    <a:pt x="374904" y="734568"/>
                  </a:lnTo>
                  <a:lnTo>
                    <a:pt x="327885" y="731705"/>
                  </a:lnTo>
                  <a:lnTo>
                    <a:pt x="282607" y="723349"/>
                  </a:lnTo>
                  <a:lnTo>
                    <a:pt x="239421" y="709842"/>
                  </a:lnTo>
                  <a:lnTo>
                    <a:pt x="198679" y="691529"/>
                  </a:lnTo>
                  <a:lnTo>
                    <a:pt x="160732" y="668755"/>
                  </a:lnTo>
                  <a:lnTo>
                    <a:pt x="125932" y="641864"/>
                  </a:lnTo>
                  <a:lnTo>
                    <a:pt x="94632" y="611201"/>
                  </a:lnTo>
                  <a:lnTo>
                    <a:pt x="67182" y="577109"/>
                  </a:lnTo>
                  <a:lnTo>
                    <a:pt x="43934" y="539934"/>
                  </a:lnTo>
                  <a:lnTo>
                    <a:pt x="25240" y="500019"/>
                  </a:lnTo>
                  <a:lnTo>
                    <a:pt x="11452" y="457710"/>
                  </a:lnTo>
                  <a:lnTo>
                    <a:pt x="2921" y="413350"/>
                  </a:lnTo>
                  <a:lnTo>
                    <a:pt x="0" y="367284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5782309" y="1885950"/>
            <a:ext cx="45046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46</a:t>
            </a:r>
            <a:r>
              <a:rPr sz="2000" baseline="19097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2000" baseline="19097" dirty="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208776" y="1991867"/>
            <a:ext cx="97790" cy="109855"/>
          </a:xfrm>
          <a:custGeom>
            <a:avLst/>
            <a:gdLst/>
            <a:ahLst/>
            <a:cxnLst/>
            <a:rect l="l" t="t" r="r" b="b"/>
            <a:pathLst>
              <a:path w="97789" h="109855">
                <a:moveTo>
                  <a:pt x="49275" y="0"/>
                </a:moveTo>
                <a:lnTo>
                  <a:pt x="51561" y="4445"/>
                </a:lnTo>
                <a:lnTo>
                  <a:pt x="53847" y="8890"/>
                </a:lnTo>
                <a:lnTo>
                  <a:pt x="56006" y="13335"/>
                </a:lnTo>
                <a:lnTo>
                  <a:pt x="56006" y="15494"/>
                </a:lnTo>
                <a:lnTo>
                  <a:pt x="58292" y="16637"/>
                </a:lnTo>
                <a:lnTo>
                  <a:pt x="60578" y="16637"/>
                </a:lnTo>
                <a:lnTo>
                  <a:pt x="62737" y="16637"/>
                </a:lnTo>
                <a:lnTo>
                  <a:pt x="65023" y="15494"/>
                </a:lnTo>
                <a:lnTo>
                  <a:pt x="67309" y="14350"/>
                </a:lnTo>
                <a:lnTo>
                  <a:pt x="66166" y="21082"/>
                </a:lnTo>
                <a:lnTo>
                  <a:pt x="63880" y="27686"/>
                </a:lnTo>
                <a:lnTo>
                  <a:pt x="62737" y="35433"/>
                </a:lnTo>
                <a:lnTo>
                  <a:pt x="62737" y="37719"/>
                </a:lnTo>
                <a:lnTo>
                  <a:pt x="61721" y="39878"/>
                </a:lnTo>
                <a:lnTo>
                  <a:pt x="62737" y="41021"/>
                </a:lnTo>
                <a:lnTo>
                  <a:pt x="63880" y="43180"/>
                </a:lnTo>
                <a:lnTo>
                  <a:pt x="66166" y="43180"/>
                </a:lnTo>
                <a:lnTo>
                  <a:pt x="68325" y="42164"/>
                </a:lnTo>
                <a:lnTo>
                  <a:pt x="71754" y="38735"/>
                </a:lnTo>
                <a:lnTo>
                  <a:pt x="75056" y="34417"/>
                </a:lnTo>
                <a:lnTo>
                  <a:pt x="78485" y="29972"/>
                </a:lnTo>
                <a:lnTo>
                  <a:pt x="79628" y="30988"/>
                </a:lnTo>
                <a:lnTo>
                  <a:pt x="79628" y="32131"/>
                </a:lnTo>
                <a:lnTo>
                  <a:pt x="79628" y="33274"/>
                </a:lnTo>
                <a:lnTo>
                  <a:pt x="79628" y="34417"/>
                </a:lnTo>
                <a:lnTo>
                  <a:pt x="80771" y="36576"/>
                </a:lnTo>
                <a:lnTo>
                  <a:pt x="82930" y="36576"/>
                </a:lnTo>
                <a:lnTo>
                  <a:pt x="87502" y="36576"/>
                </a:lnTo>
                <a:lnTo>
                  <a:pt x="91947" y="35433"/>
                </a:lnTo>
                <a:lnTo>
                  <a:pt x="96392" y="34417"/>
                </a:lnTo>
                <a:lnTo>
                  <a:pt x="95249" y="38735"/>
                </a:lnTo>
                <a:lnTo>
                  <a:pt x="94233" y="43180"/>
                </a:lnTo>
                <a:lnTo>
                  <a:pt x="93090" y="47625"/>
                </a:lnTo>
                <a:lnTo>
                  <a:pt x="93090" y="48768"/>
                </a:lnTo>
                <a:lnTo>
                  <a:pt x="91947" y="49911"/>
                </a:lnTo>
                <a:lnTo>
                  <a:pt x="93090" y="50927"/>
                </a:lnTo>
                <a:lnTo>
                  <a:pt x="94233" y="53213"/>
                </a:lnTo>
                <a:lnTo>
                  <a:pt x="96392" y="53213"/>
                </a:lnTo>
                <a:lnTo>
                  <a:pt x="97535" y="54356"/>
                </a:lnTo>
                <a:lnTo>
                  <a:pt x="92309" y="58489"/>
                </a:lnTo>
                <a:lnTo>
                  <a:pt x="86867" y="62753"/>
                </a:lnTo>
                <a:lnTo>
                  <a:pt x="81426" y="67232"/>
                </a:lnTo>
                <a:lnTo>
                  <a:pt x="76199" y="72009"/>
                </a:lnTo>
                <a:lnTo>
                  <a:pt x="75056" y="73152"/>
                </a:lnTo>
                <a:lnTo>
                  <a:pt x="74040" y="73152"/>
                </a:lnTo>
                <a:lnTo>
                  <a:pt x="72897" y="75311"/>
                </a:lnTo>
                <a:lnTo>
                  <a:pt x="72897" y="77597"/>
                </a:lnTo>
                <a:lnTo>
                  <a:pt x="74040" y="79756"/>
                </a:lnTo>
                <a:lnTo>
                  <a:pt x="75056" y="83185"/>
                </a:lnTo>
                <a:lnTo>
                  <a:pt x="67309" y="82042"/>
                </a:lnTo>
                <a:lnTo>
                  <a:pt x="59435" y="80899"/>
                </a:lnTo>
                <a:lnTo>
                  <a:pt x="52704" y="80899"/>
                </a:lnTo>
                <a:lnTo>
                  <a:pt x="51561" y="79756"/>
                </a:lnTo>
                <a:lnTo>
                  <a:pt x="50418" y="79756"/>
                </a:lnTo>
                <a:lnTo>
                  <a:pt x="51079" y="97083"/>
                </a:lnTo>
                <a:lnTo>
                  <a:pt x="51419" y="105981"/>
                </a:lnTo>
                <a:lnTo>
                  <a:pt x="51544" y="109259"/>
                </a:lnTo>
                <a:lnTo>
                  <a:pt x="51561" y="109728"/>
                </a:lnTo>
                <a:lnTo>
                  <a:pt x="47116" y="109728"/>
                </a:lnTo>
                <a:lnTo>
                  <a:pt x="47777" y="93061"/>
                </a:lnTo>
                <a:lnTo>
                  <a:pt x="48117" y="84502"/>
                </a:lnTo>
                <a:lnTo>
                  <a:pt x="48242" y="81349"/>
                </a:lnTo>
                <a:lnTo>
                  <a:pt x="48259" y="80899"/>
                </a:lnTo>
                <a:lnTo>
                  <a:pt x="48259" y="79756"/>
                </a:lnTo>
                <a:lnTo>
                  <a:pt x="47116" y="79756"/>
                </a:lnTo>
                <a:lnTo>
                  <a:pt x="39242" y="80899"/>
                </a:lnTo>
                <a:lnTo>
                  <a:pt x="30225" y="82042"/>
                </a:lnTo>
                <a:lnTo>
                  <a:pt x="23494" y="83185"/>
                </a:lnTo>
                <a:lnTo>
                  <a:pt x="23494" y="82042"/>
                </a:lnTo>
                <a:lnTo>
                  <a:pt x="23494" y="80899"/>
                </a:lnTo>
                <a:lnTo>
                  <a:pt x="23494" y="79756"/>
                </a:lnTo>
                <a:lnTo>
                  <a:pt x="24637" y="77597"/>
                </a:lnTo>
                <a:lnTo>
                  <a:pt x="24637" y="75311"/>
                </a:lnTo>
                <a:lnTo>
                  <a:pt x="23494" y="73152"/>
                </a:lnTo>
                <a:lnTo>
                  <a:pt x="17662" y="68357"/>
                </a:lnTo>
                <a:lnTo>
                  <a:pt x="11795" y="63754"/>
                </a:lnTo>
                <a:lnTo>
                  <a:pt x="5903" y="59150"/>
                </a:lnTo>
                <a:lnTo>
                  <a:pt x="0" y="54356"/>
                </a:lnTo>
                <a:lnTo>
                  <a:pt x="0" y="53213"/>
                </a:lnTo>
                <a:lnTo>
                  <a:pt x="1142" y="53213"/>
                </a:lnTo>
                <a:lnTo>
                  <a:pt x="3301" y="52069"/>
                </a:lnTo>
                <a:lnTo>
                  <a:pt x="4444" y="50927"/>
                </a:lnTo>
                <a:lnTo>
                  <a:pt x="4444" y="49911"/>
                </a:lnTo>
                <a:lnTo>
                  <a:pt x="4444" y="44323"/>
                </a:lnTo>
                <a:lnTo>
                  <a:pt x="2285" y="38735"/>
                </a:lnTo>
                <a:lnTo>
                  <a:pt x="1142" y="34417"/>
                </a:lnTo>
                <a:lnTo>
                  <a:pt x="4444" y="35433"/>
                </a:lnTo>
                <a:lnTo>
                  <a:pt x="7873" y="35433"/>
                </a:lnTo>
                <a:lnTo>
                  <a:pt x="11175" y="36576"/>
                </a:lnTo>
                <a:lnTo>
                  <a:pt x="13461" y="36576"/>
                </a:lnTo>
                <a:lnTo>
                  <a:pt x="14604" y="36576"/>
                </a:lnTo>
                <a:lnTo>
                  <a:pt x="16763" y="35433"/>
                </a:lnTo>
                <a:lnTo>
                  <a:pt x="17906" y="34417"/>
                </a:lnTo>
                <a:lnTo>
                  <a:pt x="17906" y="32131"/>
                </a:lnTo>
                <a:lnTo>
                  <a:pt x="19049" y="29972"/>
                </a:lnTo>
                <a:lnTo>
                  <a:pt x="21335" y="33274"/>
                </a:lnTo>
                <a:lnTo>
                  <a:pt x="24637" y="36576"/>
                </a:lnTo>
                <a:lnTo>
                  <a:pt x="26923" y="39878"/>
                </a:lnTo>
                <a:lnTo>
                  <a:pt x="28066" y="41021"/>
                </a:lnTo>
                <a:lnTo>
                  <a:pt x="30225" y="43180"/>
                </a:lnTo>
                <a:lnTo>
                  <a:pt x="31368" y="43180"/>
                </a:lnTo>
                <a:lnTo>
                  <a:pt x="33654" y="43180"/>
                </a:lnTo>
                <a:lnTo>
                  <a:pt x="34797" y="41021"/>
                </a:lnTo>
                <a:lnTo>
                  <a:pt x="34797" y="38735"/>
                </a:lnTo>
                <a:lnTo>
                  <a:pt x="33654" y="30988"/>
                </a:lnTo>
                <a:lnTo>
                  <a:pt x="32511" y="22225"/>
                </a:lnTo>
                <a:lnTo>
                  <a:pt x="30225" y="14350"/>
                </a:lnTo>
                <a:lnTo>
                  <a:pt x="31368" y="14350"/>
                </a:lnTo>
                <a:lnTo>
                  <a:pt x="33654" y="15494"/>
                </a:lnTo>
                <a:lnTo>
                  <a:pt x="34797" y="15494"/>
                </a:lnTo>
                <a:lnTo>
                  <a:pt x="35813" y="17780"/>
                </a:lnTo>
                <a:lnTo>
                  <a:pt x="39242" y="17780"/>
                </a:lnTo>
                <a:lnTo>
                  <a:pt x="40385" y="15494"/>
                </a:lnTo>
                <a:lnTo>
                  <a:pt x="43687" y="11049"/>
                </a:lnTo>
                <a:lnTo>
                  <a:pt x="45973" y="6604"/>
                </a:lnTo>
                <a:lnTo>
                  <a:pt x="48259" y="1143"/>
                </a:lnTo>
                <a:lnTo>
                  <a:pt x="49275" y="0"/>
                </a:lnTo>
                <a:close/>
              </a:path>
              <a:path w="97789" h="109855">
                <a:moveTo>
                  <a:pt x="49275" y="0"/>
                </a:move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1" name="object 61"/>
          <p:cNvGrpSpPr/>
          <p:nvPr/>
        </p:nvGrpSpPr>
        <p:grpSpPr>
          <a:xfrm>
            <a:off x="5628004" y="3217036"/>
            <a:ext cx="756285" cy="741045"/>
            <a:chOff x="5628004" y="3217036"/>
            <a:chExt cx="756285" cy="741045"/>
          </a:xfrm>
        </p:grpSpPr>
        <p:sp>
          <p:nvSpPr>
            <p:cNvPr id="62" name="object 62"/>
            <p:cNvSpPr/>
            <p:nvPr/>
          </p:nvSpPr>
          <p:spPr>
            <a:xfrm>
              <a:off x="6010147" y="3221354"/>
              <a:ext cx="367665" cy="713105"/>
            </a:xfrm>
            <a:custGeom>
              <a:avLst/>
              <a:gdLst/>
              <a:ahLst/>
              <a:cxnLst/>
              <a:rect l="l" t="t" r="r" b="b"/>
              <a:pathLst>
                <a:path w="367664" h="713104">
                  <a:moveTo>
                    <a:pt x="0" y="0"/>
                  </a:moveTo>
                  <a:lnTo>
                    <a:pt x="0" y="62484"/>
                  </a:lnTo>
                  <a:lnTo>
                    <a:pt x="47571" y="66202"/>
                  </a:lnTo>
                  <a:lnTo>
                    <a:pt x="93156" y="77041"/>
                  </a:lnTo>
                  <a:lnTo>
                    <a:pt x="136077" y="94523"/>
                  </a:lnTo>
                  <a:lnTo>
                    <a:pt x="175656" y="118173"/>
                  </a:lnTo>
                  <a:lnTo>
                    <a:pt x="211218" y="147514"/>
                  </a:lnTo>
                  <a:lnTo>
                    <a:pt x="242083" y="182070"/>
                  </a:lnTo>
                  <a:lnTo>
                    <a:pt x="267576" y="221364"/>
                  </a:lnTo>
                  <a:lnTo>
                    <a:pt x="287020" y="264922"/>
                  </a:lnTo>
                  <a:lnTo>
                    <a:pt x="299858" y="312813"/>
                  </a:lnTo>
                  <a:lnTo>
                    <a:pt x="304719" y="360853"/>
                  </a:lnTo>
                  <a:lnTo>
                    <a:pt x="301985" y="408241"/>
                  </a:lnTo>
                  <a:lnTo>
                    <a:pt x="292037" y="454171"/>
                  </a:lnTo>
                  <a:lnTo>
                    <a:pt x="275256" y="497843"/>
                  </a:lnTo>
                  <a:lnTo>
                    <a:pt x="252025" y="538451"/>
                  </a:lnTo>
                  <a:lnTo>
                    <a:pt x="222726" y="575195"/>
                  </a:lnTo>
                  <a:lnTo>
                    <a:pt x="187740" y="607270"/>
                  </a:lnTo>
                  <a:lnTo>
                    <a:pt x="147449" y="633873"/>
                  </a:lnTo>
                  <a:lnTo>
                    <a:pt x="102235" y="654202"/>
                  </a:lnTo>
                  <a:lnTo>
                    <a:pt x="123189" y="713003"/>
                  </a:lnTo>
                  <a:lnTo>
                    <a:pt x="170089" y="692535"/>
                  </a:lnTo>
                  <a:lnTo>
                    <a:pt x="212981" y="666244"/>
                  </a:lnTo>
                  <a:lnTo>
                    <a:pt x="251464" y="634701"/>
                  </a:lnTo>
                  <a:lnTo>
                    <a:pt x="285133" y="598478"/>
                  </a:lnTo>
                  <a:lnTo>
                    <a:pt x="313586" y="558145"/>
                  </a:lnTo>
                  <a:lnTo>
                    <a:pt x="336418" y="514275"/>
                  </a:lnTo>
                  <a:lnTo>
                    <a:pt x="353226" y="467439"/>
                  </a:lnTo>
                  <a:lnTo>
                    <a:pt x="363607" y="418209"/>
                  </a:lnTo>
                  <a:lnTo>
                    <a:pt x="367157" y="367157"/>
                  </a:lnTo>
                  <a:lnTo>
                    <a:pt x="364297" y="321092"/>
                  </a:lnTo>
                  <a:lnTo>
                    <a:pt x="355946" y="276738"/>
                  </a:lnTo>
                  <a:lnTo>
                    <a:pt x="342448" y="234438"/>
                  </a:lnTo>
                  <a:lnTo>
                    <a:pt x="324147" y="194535"/>
                  </a:lnTo>
                  <a:lnTo>
                    <a:pt x="301386" y="157373"/>
                  </a:lnTo>
                  <a:lnTo>
                    <a:pt x="274510" y="123295"/>
                  </a:lnTo>
                  <a:lnTo>
                    <a:pt x="243861" y="92646"/>
                  </a:lnTo>
                  <a:lnTo>
                    <a:pt x="209783" y="65770"/>
                  </a:lnTo>
                  <a:lnTo>
                    <a:pt x="172621" y="43009"/>
                  </a:lnTo>
                  <a:lnTo>
                    <a:pt x="132718" y="24708"/>
                  </a:lnTo>
                  <a:lnTo>
                    <a:pt x="90418" y="11210"/>
                  </a:lnTo>
                  <a:lnTo>
                    <a:pt x="46064" y="28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22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009766" y="3274694"/>
              <a:ext cx="309245" cy="422909"/>
            </a:xfrm>
            <a:custGeom>
              <a:avLst/>
              <a:gdLst/>
              <a:ahLst/>
              <a:cxnLst/>
              <a:rect l="l" t="t" r="r" b="b"/>
              <a:pathLst>
                <a:path w="309245" h="422910">
                  <a:moveTo>
                    <a:pt x="0" y="0"/>
                  </a:moveTo>
                  <a:lnTo>
                    <a:pt x="0" y="120522"/>
                  </a:lnTo>
                  <a:lnTo>
                    <a:pt x="17764" y="121354"/>
                  </a:lnTo>
                  <a:lnTo>
                    <a:pt x="35337" y="123840"/>
                  </a:lnTo>
                  <a:lnTo>
                    <a:pt x="113453" y="158446"/>
                  </a:lnTo>
                  <a:lnTo>
                    <a:pt x="148336" y="192687"/>
                  </a:lnTo>
                  <a:lnTo>
                    <a:pt x="172974" y="234124"/>
                  </a:lnTo>
                  <a:lnTo>
                    <a:pt x="186351" y="280430"/>
                  </a:lnTo>
                  <a:lnTo>
                    <a:pt x="187452" y="329275"/>
                  </a:lnTo>
                  <a:lnTo>
                    <a:pt x="175260" y="378332"/>
                  </a:lnTo>
                  <a:lnTo>
                    <a:pt x="287274" y="422655"/>
                  </a:lnTo>
                  <a:lnTo>
                    <a:pt x="296721" y="395091"/>
                  </a:lnTo>
                  <a:lnTo>
                    <a:pt x="303514" y="366823"/>
                  </a:lnTo>
                  <a:lnTo>
                    <a:pt x="307615" y="338056"/>
                  </a:lnTo>
                  <a:lnTo>
                    <a:pt x="308991" y="308990"/>
                  </a:lnTo>
                  <a:lnTo>
                    <a:pt x="305641" y="263322"/>
                  </a:lnTo>
                  <a:lnTo>
                    <a:pt x="295911" y="219736"/>
                  </a:lnTo>
                  <a:lnTo>
                    <a:pt x="280278" y="178712"/>
                  </a:lnTo>
                  <a:lnTo>
                    <a:pt x="259219" y="140725"/>
                  </a:lnTo>
                  <a:lnTo>
                    <a:pt x="233213" y="106255"/>
                  </a:lnTo>
                  <a:lnTo>
                    <a:pt x="202735" y="75777"/>
                  </a:lnTo>
                  <a:lnTo>
                    <a:pt x="168265" y="49771"/>
                  </a:lnTo>
                  <a:lnTo>
                    <a:pt x="130278" y="28712"/>
                  </a:lnTo>
                  <a:lnTo>
                    <a:pt x="89254" y="13079"/>
                  </a:lnTo>
                  <a:lnTo>
                    <a:pt x="45668" y="3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8D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631179" y="3220211"/>
              <a:ext cx="749935" cy="734695"/>
            </a:xfrm>
            <a:custGeom>
              <a:avLst/>
              <a:gdLst/>
              <a:ahLst/>
              <a:cxnLst/>
              <a:rect l="l" t="t" r="r" b="b"/>
              <a:pathLst>
                <a:path w="749935" h="734695">
                  <a:moveTo>
                    <a:pt x="0" y="367284"/>
                  </a:moveTo>
                  <a:lnTo>
                    <a:pt x="2921" y="321217"/>
                  </a:lnTo>
                  <a:lnTo>
                    <a:pt x="11452" y="276857"/>
                  </a:lnTo>
                  <a:lnTo>
                    <a:pt x="25240" y="234548"/>
                  </a:lnTo>
                  <a:lnTo>
                    <a:pt x="43934" y="194633"/>
                  </a:lnTo>
                  <a:lnTo>
                    <a:pt x="67182" y="157458"/>
                  </a:lnTo>
                  <a:lnTo>
                    <a:pt x="94632" y="123366"/>
                  </a:lnTo>
                  <a:lnTo>
                    <a:pt x="125932" y="92703"/>
                  </a:lnTo>
                  <a:lnTo>
                    <a:pt x="160732" y="65812"/>
                  </a:lnTo>
                  <a:lnTo>
                    <a:pt x="198679" y="43038"/>
                  </a:lnTo>
                  <a:lnTo>
                    <a:pt x="239421" y="24725"/>
                  </a:lnTo>
                  <a:lnTo>
                    <a:pt x="282607" y="11218"/>
                  </a:lnTo>
                  <a:lnTo>
                    <a:pt x="327885" y="2862"/>
                  </a:lnTo>
                  <a:lnTo>
                    <a:pt x="374904" y="0"/>
                  </a:lnTo>
                  <a:lnTo>
                    <a:pt x="421922" y="2862"/>
                  </a:lnTo>
                  <a:lnTo>
                    <a:pt x="467200" y="11218"/>
                  </a:lnTo>
                  <a:lnTo>
                    <a:pt x="510386" y="24725"/>
                  </a:lnTo>
                  <a:lnTo>
                    <a:pt x="551128" y="43038"/>
                  </a:lnTo>
                  <a:lnTo>
                    <a:pt x="589075" y="65812"/>
                  </a:lnTo>
                  <a:lnTo>
                    <a:pt x="623875" y="92703"/>
                  </a:lnTo>
                  <a:lnTo>
                    <a:pt x="655175" y="123366"/>
                  </a:lnTo>
                  <a:lnTo>
                    <a:pt x="682625" y="157458"/>
                  </a:lnTo>
                  <a:lnTo>
                    <a:pt x="705873" y="194633"/>
                  </a:lnTo>
                  <a:lnTo>
                    <a:pt x="724567" y="234548"/>
                  </a:lnTo>
                  <a:lnTo>
                    <a:pt x="738355" y="276857"/>
                  </a:lnTo>
                  <a:lnTo>
                    <a:pt x="746886" y="321217"/>
                  </a:lnTo>
                  <a:lnTo>
                    <a:pt x="749808" y="367284"/>
                  </a:lnTo>
                  <a:lnTo>
                    <a:pt x="746886" y="413350"/>
                  </a:lnTo>
                  <a:lnTo>
                    <a:pt x="738355" y="457710"/>
                  </a:lnTo>
                  <a:lnTo>
                    <a:pt x="724567" y="500019"/>
                  </a:lnTo>
                  <a:lnTo>
                    <a:pt x="705873" y="539934"/>
                  </a:lnTo>
                  <a:lnTo>
                    <a:pt x="682625" y="577109"/>
                  </a:lnTo>
                  <a:lnTo>
                    <a:pt x="655175" y="611201"/>
                  </a:lnTo>
                  <a:lnTo>
                    <a:pt x="623875" y="641864"/>
                  </a:lnTo>
                  <a:lnTo>
                    <a:pt x="589075" y="668755"/>
                  </a:lnTo>
                  <a:lnTo>
                    <a:pt x="551128" y="691529"/>
                  </a:lnTo>
                  <a:lnTo>
                    <a:pt x="510386" y="709842"/>
                  </a:lnTo>
                  <a:lnTo>
                    <a:pt x="467200" y="723349"/>
                  </a:lnTo>
                  <a:lnTo>
                    <a:pt x="421922" y="731705"/>
                  </a:lnTo>
                  <a:lnTo>
                    <a:pt x="374904" y="734568"/>
                  </a:lnTo>
                  <a:lnTo>
                    <a:pt x="327885" y="731705"/>
                  </a:lnTo>
                  <a:lnTo>
                    <a:pt x="282607" y="723349"/>
                  </a:lnTo>
                  <a:lnTo>
                    <a:pt x="239421" y="709842"/>
                  </a:lnTo>
                  <a:lnTo>
                    <a:pt x="198679" y="691529"/>
                  </a:lnTo>
                  <a:lnTo>
                    <a:pt x="160732" y="668755"/>
                  </a:lnTo>
                  <a:lnTo>
                    <a:pt x="125932" y="641864"/>
                  </a:lnTo>
                  <a:lnTo>
                    <a:pt x="94632" y="611201"/>
                  </a:lnTo>
                  <a:lnTo>
                    <a:pt x="67182" y="577109"/>
                  </a:lnTo>
                  <a:lnTo>
                    <a:pt x="43934" y="539934"/>
                  </a:lnTo>
                  <a:lnTo>
                    <a:pt x="25240" y="500019"/>
                  </a:lnTo>
                  <a:lnTo>
                    <a:pt x="11452" y="457710"/>
                  </a:lnTo>
                  <a:lnTo>
                    <a:pt x="2921" y="413350"/>
                  </a:lnTo>
                  <a:lnTo>
                    <a:pt x="0" y="367284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5794755" y="3468861"/>
            <a:ext cx="35369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31</a:t>
            </a:r>
            <a:r>
              <a:rPr baseline="19097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baseline="19097">
              <a:latin typeface="Calibri"/>
              <a:cs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6199632" y="3491484"/>
            <a:ext cx="97790" cy="109855"/>
          </a:xfrm>
          <a:custGeom>
            <a:avLst/>
            <a:gdLst/>
            <a:ahLst/>
            <a:cxnLst/>
            <a:rect l="l" t="t" r="r" b="b"/>
            <a:pathLst>
              <a:path w="97789" h="109854">
                <a:moveTo>
                  <a:pt x="49275" y="0"/>
                </a:moveTo>
                <a:lnTo>
                  <a:pt x="51561" y="4445"/>
                </a:lnTo>
                <a:lnTo>
                  <a:pt x="53847" y="8890"/>
                </a:lnTo>
                <a:lnTo>
                  <a:pt x="56006" y="13335"/>
                </a:lnTo>
                <a:lnTo>
                  <a:pt x="56006" y="15494"/>
                </a:lnTo>
                <a:lnTo>
                  <a:pt x="58292" y="16637"/>
                </a:lnTo>
                <a:lnTo>
                  <a:pt x="60578" y="16637"/>
                </a:lnTo>
                <a:lnTo>
                  <a:pt x="62737" y="16637"/>
                </a:lnTo>
                <a:lnTo>
                  <a:pt x="65023" y="15494"/>
                </a:lnTo>
                <a:lnTo>
                  <a:pt x="67309" y="14351"/>
                </a:lnTo>
                <a:lnTo>
                  <a:pt x="66166" y="21082"/>
                </a:lnTo>
                <a:lnTo>
                  <a:pt x="63880" y="27686"/>
                </a:lnTo>
                <a:lnTo>
                  <a:pt x="62737" y="35433"/>
                </a:lnTo>
                <a:lnTo>
                  <a:pt x="62737" y="37719"/>
                </a:lnTo>
                <a:lnTo>
                  <a:pt x="61721" y="39878"/>
                </a:lnTo>
                <a:lnTo>
                  <a:pt x="62737" y="41021"/>
                </a:lnTo>
                <a:lnTo>
                  <a:pt x="63880" y="43180"/>
                </a:lnTo>
                <a:lnTo>
                  <a:pt x="66166" y="43180"/>
                </a:lnTo>
                <a:lnTo>
                  <a:pt x="68325" y="42164"/>
                </a:lnTo>
                <a:lnTo>
                  <a:pt x="71754" y="38735"/>
                </a:lnTo>
                <a:lnTo>
                  <a:pt x="75056" y="34417"/>
                </a:lnTo>
                <a:lnTo>
                  <a:pt x="78485" y="29972"/>
                </a:lnTo>
                <a:lnTo>
                  <a:pt x="79628" y="30988"/>
                </a:lnTo>
                <a:lnTo>
                  <a:pt x="79628" y="32131"/>
                </a:lnTo>
                <a:lnTo>
                  <a:pt x="79628" y="33274"/>
                </a:lnTo>
                <a:lnTo>
                  <a:pt x="79628" y="34417"/>
                </a:lnTo>
                <a:lnTo>
                  <a:pt x="80771" y="36576"/>
                </a:lnTo>
                <a:lnTo>
                  <a:pt x="82930" y="36576"/>
                </a:lnTo>
                <a:lnTo>
                  <a:pt x="87502" y="36576"/>
                </a:lnTo>
                <a:lnTo>
                  <a:pt x="91947" y="35433"/>
                </a:lnTo>
                <a:lnTo>
                  <a:pt x="96392" y="34417"/>
                </a:lnTo>
                <a:lnTo>
                  <a:pt x="95249" y="38735"/>
                </a:lnTo>
                <a:lnTo>
                  <a:pt x="94233" y="43180"/>
                </a:lnTo>
                <a:lnTo>
                  <a:pt x="93090" y="47625"/>
                </a:lnTo>
                <a:lnTo>
                  <a:pt x="93090" y="48768"/>
                </a:lnTo>
                <a:lnTo>
                  <a:pt x="91947" y="49911"/>
                </a:lnTo>
                <a:lnTo>
                  <a:pt x="93090" y="50927"/>
                </a:lnTo>
                <a:lnTo>
                  <a:pt x="94233" y="53213"/>
                </a:lnTo>
                <a:lnTo>
                  <a:pt x="96392" y="53213"/>
                </a:lnTo>
                <a:lnTo>
                  <a:pt x="97535" y="54356"/>
                </a:lnTo>
                <a:lnTo>
                  <a:pt x="92309" y="58489"/>
                </a:lnTo>
                <a:lnTo>
                  <a:pt x="86867" y="62753"/>
                </a:lnTo>
                <a:lnTo>
                  <a:pt x="81426" y="67232"/>
                </a:lnTo>
                <a:lnTo>
                  <a:pt x="76199" y="72009"/>
                </a:lnTo>
                <a:lnTo>
                  <a:pt x="75056" y="73152"/>
                </a:lnTo>
                <a:lnTo>
                  <a:pt x="74040" y="73152"/>
                </a:lnTo>
                <a:lnTo>
                  <a:pt x="72897" y="75311"/>
                </a:lnTo>
                <a:lnTo>
                  <a:pt x="72897" y="77597"/>
                </a:lnTo>
                <a:lnTo>
                  <a:pt x="74040" y="79756"/>
                </a:lnTo>
                <a:lnTo>
                  <a:pt x="75056" y="83185"/>
                </a:lnTo>
                <a:lnTo>
                  <a:pt x="67309" y="82042"/>
                </a:lnTo>
                <a:lnTo>
                  <a:pt x="59435" y="80899"/>
                </a:lnTo>
                <a:lnTo>
                  <a:pt x="52704" y="80899"/>
                </a:lnTo>
                <a:lnTo>
                  <a:pt x="51561" y="79756"/>
                </a:lnTo>
                <a:lnTo>
                  <a:pt x="50418" y="79756"/>
                </a:lnTo>
                <a:lnTo>
                  <a:pt x="51079" y="97083"/>
                </a:lnTo>
                <a:lnTo>
                  <a:pt x="51419" y="105981"/>
                </a:lnTo>
                <a:lnTo>
                  <a:pt x="51544" y="109259"/>
                </a:lnTo>
                <a:lnTo>
                  <a:pt x="51561" y="109728"/>
                </a:lnTo>
                <a:lnTo>
                  <a:pt x="47116" y="109728"/>
                </a:lnTo>
                <a:lnTo>
                  <a:pt x="47777" y="93061"/>
                </a:lnTo>
                <a:lnTo>
                  <a:pt x="48117" y="84502"/>
                </a:lnTo>
                <a:lnTo>
                  <a:pt x="48242" y="81349"/>
                </a:lnTo>
                <a:lnTo>
                  <a:pt x="48259" y="80899"/>
                </a:lnTo>
                <a:lnTo>
                  <a:pt x="48259" y="79756"/>
                </a:lnTo>
                <a:lnTo>
                  <a:pt x="47116" y="79756"/>
                </a:lnTo>
                <a:lnTo>
                  <a:pt x="39242" y="80899"/>
                </a:lnTo>
                <a:lnTo>
                  <a:pt x="30225" y="82042"/>
                </a:lnTo>
                <a:lnTo>
                  <a:pt x="23494" y="83185"/>
                </a:lnTo>
                <a:lnTo>
                  <a:pt x="23494" y="82042"/>
                </a:lnTo>
                <a:lnTo>
                  <a:pt x="23494" y="80899"/>
                </a:lnTo>
                <a:lnTo>
                  <a:pt x="23494" y="79756"/>
                </a:lnTo>
                <a:lnTo>
                  <a:pt x="24637" y="77597"/>
                </a:lnTo>
                <a:lnTo>
                  <a:pt x="24637" y="75311"/>
                </a:lnTo>
                <a:lnTo>
                  <a:pt x="23494" y="73152"/>
                </a:lnTo>
                <a:lnTo>
                  <a:pt x="17662" y="68357"/>
                </a:lnTo>
                <a:lnTo>
                  <a:pt x="11795" y="63754"/>
                </a:lnTo>
                <a:lnTo>
                  <a:pt x="5903" y="59150"/>
                </a:lnTo>
                <a:lnTo>
                  <a:pt x="0" y="54356"/>
                </a:lnTo>
                <a:lnTo>
                  <a:pt x="0" y="53213"/>
                </a:lnTo>
                <a:lnTo>
                  <a:pt x="1142" y="53213"/>
                </a:lnTo>
                <a:lnTo>
                  <a:pt x="3301" y="52070"/>
                </a:lnTo>
                <a:lnTo>
                  <a:pt x="4444" y="50927"/>
                </a:lnTo>
                <a:lnTo>
                  <a:pt x="4444" y="49911"/>
                </a:lnTo>
                <a:lnTo>
                  <a:pt x="4444" y="44323"/>
                </a:lnTo>
                <a:lnTo>
                  <a:pt x="2285" y="38735"/>
                </a:lnTo>
                <a:lnTo>
                  <a:pt x="1142" y="34417"/>
                </a:lnTo>
                <a:lnTo>
                  <a:pt x="4444" y="35433"/>
                </a:lnTo>
                <a:lnTo>
                  <a:pt x="7873" y="35433"/>
                </a:lnTo>
                <a:lnTo>
                  <a:pt x="11175" y="36576"/>
                </a:lnTo>
                <a:lnTo>
                  <a:pt x="13461" y="36576"/>
                </a:lnTo>
                <a:lnTo>
                  <a:pt x="14604" y="36576"/>
                </a:lnTo>
                <a:lnTo>
                  <a:pt x="16763" y="35433"/>
                </a:lnTo>
                <a:lnTo>
                  <a:pt x="17906" y="34417"/>
                </a:lnTo>
                <a:lnTo>
                  <a:pt x="17906" y="32131"/>
                </a:lnTo>
                <a:lnTo>
                  <a:pt x="19049" y="29972"/>
                </a:lnTo>
                <a:lnTo>
                  <a:pt x="21335" y="33274"/>
                </a:lnTo>
                <a:lnTo>
                  <a:pt x="24637" y="36576"/>
                </a:lnTo>
                <a:lnTo>
                  <a:pt x="26923" y="39878"/>
                </a:lnTo>
                <a:lnTo>
                  <a:pt x="28066" y="41021"/>
                </a:lnTo>
                <a:lnTo>
                  <a:pt x="30225" y="43180"/>
                </a:lnTo>
                <a:lnTo>
                  <a:pt x="31368" y="43180"/>
                </a:lnTo>
                <a:lnTo>
                  <a:pt x="33654" y="43180"/>
                </a:lnTo>
                <a:lnTo>
                  <a:pt x="34797" y="41021"/>
                </a:lnTo>
                <a:lnTo>
                  <a:pt x="34797" y="38735"/>
                </a:lnTo>
                <a:lnTo>
                  <a:pt x="33654" y="30988"/>
                </a:lnTo>
                <a:lnTo>
                  <a:pt x="32511" y="22225"/>
                </a:lnTo>
                <a:lnTo>
                  <a:pt x="30225" y="14351"/>
                </a:lnTo>
                <a:lnTo>
                  <a:pt x="31368" y="14351"/>
                </a:lnTo>
                <a:lnTo>
                  <a:pt x="33654" y="15494"/>
                </a:lnTo>
                <a:lnTo>
                  <a:pt x="34797" y="15494"/>
                </a:lnTo>
                <a:lnTo>
                  <a:pt x="35813" y="17780"/>
                </a:lnTo>
                <a:lnTo>
                  <a:pt x="39242" y="17780"/>
                </a:lnTo>
                <a:lnTo>
                  <a:pt x="40385" y="15494"/>
                </a:lnTo>
                <a:lnTo>
                  <a:pt x="43687" y="11049"/>
                </a:lnTo>
                <a:lnTo>
                  <a:pt x="45973" y="6604"/>
                </a:lnTo>
                <a:lnTo>
                  <a:pt x="48259" y="1143"/>
                </a:lnTo>
                <a:lnTo>
                  <a:pt x="49275" y="0"/>
                </a:lnTo>
                <a:close/>
              </a:path>
              <a:path w="97789" h="109854">
                <a:moveTo>
                  <a:pt x="49275" y="0"/>
                </a:move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5684520" y="2989833"/>
            <a:ext cx="72072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Téléc</a:t>
            </a:r>
            <a:r>
              <a:rPr sz="135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35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endParaRPr sz="135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490209" y="1346961"/>
            <a:ext cx="127444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-15" dirty="0">
                <a:solidFill>
                  <a:srgbClr val="FFFFFF"/>
                </a:solidFill>
                <a:latin typeface="Arial"/>
                <a:cs typeface="Arial"/>
              </a:rPr>
              <a:t>Vente</a:t>
            </a:r>
            <a:r>
              <a:rPr sz="135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au</a:t>
            </a:r>
            <a:r>
              <a:rPr sz="135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détaill</a:t>
            </a:r>
            <a:endParaRPr sz="135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877557" y="2989833"/>
            <a:ext cx="73977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-5" dirty="0">
                <a:solidFill>
                  <a:srgbClr val="FFFFFF"/>
                </a:solidFill>
                <a:latin typeface="Arial"/>
                <a:cs typeface="Arial"/>
              </a:rPr>
              <a:t>Publicité</a:t>
            </a:r>
            <a:endParaRPr sz="135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921245" y="1323593"/>
            <a:ext cx="901700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-5" dirty="0">
                <a:solidFill>
                  <a:srgbClr val="FFFFFF"/>
                </a:solidFill>
                <a:latin typeface="Arial"/>
                <a:cs typeface="Arial"/>
              </a:rPr>
              <a:t>Assurance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1058417" y="2752344"/>
            <a:ext cx="1701164" cy="1593850"/>
            <a:chOff x="1058417" y="2752344"/>
            <a:chExt cx="1701164" cy="1593850"/>
          </a:xfrm>
        </p:grpSpPr>
        <p:sp>
          <p:nvSpPr>
            <p:cNvPr id="72" name="object 72"/>
            <p:cNvSpPr/>
            <p:nvPr/>
          </p:nvSpPr>
          <p:spPr>
            <a:xfrm>
              <a:off x="2104643" y="3444240"/>
              <a:ext cx="97790" cy="109855"/>
            </a:xfrm>
            <a:custGeom>
              <a:avLst/>
              <a:gdLst/>
              <a:ahLst/>
              <a:cxnLst/>
              <a:rect l="l" t="t" r="r" b="b"/>
              <a:pathLst>
                <a:path w="97789" h="109854">
                  <a:moveTo>
                    <a:pt x="49275" y="0"/>
                  </a:moveTo>
                  <a:lnTo>
                    <a:pt x="51561" y="4445"/>
                  </a:lnTo>
                  <a:lnTo>
                    <a:pt x="53847" y="8890"/>
                  </a:lnTo>
                  <a:lnTo>
                    <a:pt x="56006" y="13335"/>
                  </a:lnTo>
                  <a:lnTo>
                    <a:pt x="56006" y="15494"/>
                  </a:lnTo>
                  <a:lnTo>
                    <a:pt x="58292" y="16637"/>
                  </a:lnTo>
                  <a:lnTo>
                    <a:pt x="60578" y="16637"/>
                  </a:lnTo>
                  <a:lnTo>
                    <a:pt x="62737" y="16637"/>
                  </a:lnTo>
                  <a:lnTo>
                    <a:pt x="65023" y="15494"/>
                  </a:lnTo>
                  <a:lnTo>
                    <a:pt x="67309" y="14350"/>
                  </a:lnTo>
                  <a:lnTo>
                    <a:pt x="66166" y="21082"/>
                  </a:lnTo>
                  <a:lnTo>
                    <a:pt x="63880" y="27686"/>
                  </a:lnTo>
                  <a:lnTo>
                    <a:pt x="62737" y="35433"/>
                  </a:lnTo>
                  <a:lnTo>
                    <a:pt x="62737" y="37719"/>
                  </a:lnTo>
                  <a:lnTo>
                    <a:pt x="61721" y="39878"/>
                  </a:lnTo>
                  <a:lnTo>
                    <a:pt x="62737" y="41021"/>
                  </a:lnTo>
                  <a:lnTo>
                    <a:pt x="63880" y="43180"/>
                  </a:lnTo>
                  <a:lnTo>
                    <a:pt x="66166" y="43180"/>
                  </a:lnTo>
                  <a:lnTo>
                    <a:pt x="68325" y="42164"/>
                  </a:lnTo>
                  <a:lnTo>
                    <a:pt x="71754" y="38735"/>
                  </a:lnTo>
                  <a:lnTo>
                    <a:pt x="75056" y="34417"/>
                  </a:lnTo>
                  <a:lnTo>
                    <a:pt x="78485" y="29972"/>
                  </a:lnTo>
                  <a:lnTo>
                    <a:pt x="79628" y="30988"/>
                  </a:lnTo>
                  <a:lnTo>
                    <a:pt x="79628" y="32131"/>
                  </a:lnTo>
                  <a:lnTo>
                    <a:pt x="79628" y="33274"/>
                  </a:lnTo>
                  <a:lnTo>
                    <a:pt x="79628" y="34417"/>
                  </a:lnTo>
                  <a:lnTo>
                    <a:pt x="80771" y="36576"/>
                  </a:lnTo>
                  <a:lnTo>
                    <a:pt x="82930" y="36576"/>
                  </a:lnTo>
                  <a:lnTo>
                    <a:pt x="87502" y="36576"/>
                  </a:lnTo>
                  <a:lnTo>
                    <a:pt x="91947" y="35433"/>
                  </a:lnTo>
                  <a:lnTo>
                    <a:pt x="96392" y="34417"/>
                  </a:lnTo>
                  <a:lnTo>
                    <a:pt x="95249" y="38735"/>
                  </a:lnTo>
                  <a:lnTo>
                    <a:pt x="94233" y="43180"/>
                  </a:lnTo>
                  <a:lnTo>
                    <a:pt x="93090" y="47625"/>
                  </a:lnTo>
                  <a:lnTo>
                    <a:pt x="93090" y="48768"/>
                  </a:lnTo>
                  <a:lnTo>
                    <a:pt x="91947" y="49911"/>
                  </a:lnTo>
                  <a:lnTo>
                    <a:pt x="93090" y="50927"/>
                  </a:lnTo>
                  <a:lnTo>
                    <a:pt x="94233" y="53213"/>
                  </a:lnTo>
                  <a:lnTo>
                    <a:pt x="96392" y="53213"/>
                  </a:lnTo>
                  <a:lnTo>
                    <a:pt x="97535" y="54356"/>
                  </a:lnTo>
                  <a:lnTo>
                    <a:pt x="92309" y="58489"/>
                  </a:lnTo>
                  <a:lnTo>
                    <a:pt x="86867" y="62753"/>
                  </a:lnTo>
                  <a:lnTo>
                    <a:pt x="81426" y="67232"/>
                  </a:lnTo>
                  <a:lnTo>
                    <a:pt x="76199" y="72009"/>
                  </a:lnTo>
                  <a:lnTo>
                    <a:pt x="75056" y="73152"/>
                  </a:lnTo>
                  <a:lnTo>
                    <a:pt x="74040" y="73152"/>
                  </a:lnTo>
                  <a:lnTo>
                    <a:pt x="72897" y="75311"/>
                  </a:lnTo>
                  <a:lnTo>
                    <a:pt x="72897" y="77597"/>
                  </a:lnTo>
                  <a:lnTo>
                    <a:pt x="74040" y="79756"/>
                  </a:lnTo>
                  <a:lnTo>
                    <a:pt x="75056" y="83185"/>
                  </a:lnTo>
                  <a:lnTo>
                    <a:pt x="67309" y="82042"/>
                  </a:lnTo>
                  <a:lnTo>
                    <a:pt x="59435" y="80899"/>
                  </a:lnTo>
                  <a:lnTo>
                    <a:pt x="52704" y="80899"/>
                  </a:lnTo>
                  <a:lnTo>
                    <a:pt x="51561" y="79756"/>
                  </a:lnTo>
                  <a:lnTo>
                    <a:pt x="50418" y="79756"/>
                  </a:lnTo>
                  <a:lnTo>
                    <a:pt x="51079" y="97083"/>
                  </a:lnTo>
                  <a:lnTo>
                    <a:pt x="51419" y="105981"/>
                  </a:lnTo>
                  <a:lnTo>
                    <a:pt x="51544" y="109259"/>
                  </a:lnTo>
                  <a:lnTo>
                    <a:pt x="51561" y="109728"/>
                  </a:lnTo>
                  <a:lnTo>
                    <a:pt x="47116" y="109728"/>
                  </a:lnTo>
                  <a:lnTo>
                    <a:pt x="47777" y="93061"/>
                  </a:lnTo>
                  <a:lnTo>
                    <a:pt x="48117" y="84502"/>
                  </a:lnTo>
                  <a:lnTo>
                    <a:pt x="48242" y="81349"/>
                  </a:lnTo>
                  <a:lnTo>
                    <a:pt x="48259" y="80899"/>
                  </a:lnTo>
                  <a:lnTo>
                    <a:pt x="48259" y="79756"/>
                  </a:lnTo>
                  <a:lnTo>
                    <a:pt x="47116" y="79756"/>
                  </a:lnTo>
                  <a:lnTo>
                    <a:pt x="39242" y="80899"/>
                  </a:lnTo>
                  <a:lnTo>
                    <a:pt x="30225" y="82042"/>
                  </a:lnTo>
                  <a:lnTo>
                    <a:pt x="23494" y="83185"/>
                  </a:lnTo>
                  <a:lnTo>
                    <a:pt x="23494" y="82042"/>
                  </a:lnTo>
                  <a:lnTo>
                    <a:pt x="23494" y="80899"/>
                  </a:lnTo>
                  <a:lnTo>
                    <a:pt x="23494" y="79756"/>
                  </a:lnTo>
                  <a:lnTo>
                    <a:pt x="24637" y="77597"/>
                  </a:lnTo>
                  <a:lnTo>
                    <a:pt x="24637" y="75311"/>
                  </a:lnTo>
                  <a:lnTo>
                    <a:pt x="23494" y="73152"/>
                  </a:lnTo>
                  <a:lnTo>
                    <a:pt x="17662" y="68357"/>
                  </a:lnTo>
                  <a:lnTo>
                    <a:pt x="11795" y="63754"/>
                  </a:lnTo>
                  <a:lnTo>
                    <a:pt x="5903" y="59150"/>
                  </a:lnTo>
                  <a:lnTo>
                    <a:pt x="0" y="54356"/>
                  </a:lnTo>
                  <a:lnTo>
                    <a:pt x="0" y="53213"/>
                  </a:lnTo>
                  <a:lnTo>
                    <a:pt x="1142" y="53213"/>
                  </a:lnTo>
                  <a:lnTo>
                    <a:pt x="3301" y="52069"/>
                  </a:lnTo>
                  <a:lnTo>
                    <a:pt x="4444" y="50927"/>
                  </a:lnTo>
                  <a:lnTo>
                    <a:pt x="4444" y="49911"/>
                  </a:lnTo>
                  <a:lnTo>
                    <a:pt x="4444" y="44323"/>
                  </a:lnTo>
                  <a:lnTo>
                    <a:pt x="2285" y="38735"/>
                  </a:lnTo>
                  <a:lnTo>
                    <a:pt x="1142" y="34417"/>
                  </a:lnTo>
                  <a:lnTo>
                    <a:pt x="4444" y="35433"/>
                  </a:lnTo>
                  <a:lnTo>
                    <a:pt x="7873" y="35433"/>
                  </a:lnTo>
                  <a:lnTo>
                    <a:pt x="11175" y="36576"/>
                  </a:lnTo>
                  <a:lnTo>
                    <a:pt x="13461" y="36576"/>
                  </a:lnTo>
                  <a:lnTo>
                    <a:pt x="14604" y="36576"/>
                  </a:lnTo>
                  <a:lnTo>
                    <a:pt x="16763" y="35433"/>
                  </a:lnTo>
                  <a:lnTo>
                    <a:pt x="17906" y="34417"/>
                  </a:lnTo>
                  <a:lnTo>
                    <a:pt x="17906" y="32131"/>
                  </a:lnTo>
                  <a:lnTo>
                    <a:pt x="19049" y="29972"/>
                  </a:lnTo>
                  <a:lnTo>
                    <a:pt x="21335" y="33274"/>
                  </a:lnTo>
                  <a:lnTo>
                    <a:pt x="24637" y="36576"/>
                  </a:lnTo>
                  <a:lnTo>
                    <a:pt x="26923" y="39878"/>
                  </a:lnTo>
                  <a:lnTo>
                    <a:pt x="28066" y="41021"/>
                  </a:lnTo>
                  <a:lnTo>
                    <a:pt x="30225" y="43180"/>
                  </a:lnTo>
                  <a:lnTo>
                    <a:pt x="31368" y="43180"/>
                  </a:lnTo>
                  <a:lnTo>
                    <a:pt x="33654" y="43180"/>
                  </a:lnTo>
                  <a:lnTo>
                    <a:pt x="34797" y="41021"/>
                  </a:lnTo>
                  <a:lnTo>
                    <a:pt x="34797" y="38735"/>
                  </a:lnTo>
                  <a:lnTo>
                    <a:pt x="33654" y="30988"/>
                  </a:lnTo>
                  <a:lnTo>
                    <a:pt x="32511" y="22225"/>
                  </a:lnTo>
                  <a:lnTo>
                    <a:pt x="30225" y="14350"/>
                  </a:lnTo>
                  <a:lnTo>
                    <a:pt x="31368" y="14350"/>
                  </a:lnTo>
                  <a:lnTo>
                    <a:pt x="33654" y="15494"/>
                  </a:lnTo>
                  <a:lnTo>
                    <a:pt x="34797" y="15494"/>
                  </a:lnTo>
                  <a:lnTo>
                    <a:pt x="35813" y="17780"/>
                  </a:lnTo>
                  <a:lnTo>
                    <a:pt x="39242" y="17780"/>
                  </a:lnTo>
                  <a:lnTo>
                    <a:pt x="40385" y="15494"/>
                  </a:lnTo>
                  <a:lnTo>
                    <a:pt x="43687" y="11049"/>
                  </a:lnTo>
                  <a:lnTo>
                    <a:pt x="45973" y="6604"/>
                  </a:lnTo>
                  <a:lnTo>
                    <a:pt x="48259" y="1143"/>
                  </a:lnTo>
                  <a:lnTo>
                    <a:pt x="49275" y="0"/>
                  </a:lnTo>
                  <a:close/>
                </a:path>
                <a:path w="97789" h="109854">
                  <a:moveTo>
                    <a:pt x="49275" y="0"/>
                  </a:move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077467" y="2771394"/>
              <a:ext cx="1663064" cy="1555750"/>
            </a:xfrm>
            <a:custGeom>
              <a:avLst/>
              <a:gdLst/>
              <a:ahLst/>
              <a:cxnLst/>
              <a:rect l="l" t="t" r="r" b="b"/>
              <a:pathLst>
                <a:path w="1663064" h="1555750">
                  <a:moveTo>
                    <a:pt x="0" y="777621"/>
                  </a:moveTo>
                  <a:lnTo>
                    <a:pt x="1411" y="731925"/>
                  </a:lnTo>
                  <a:lnTo>
                    <a:pt x="5593" y="686925"/>
                  </a:lnTo>
                  <a:lnTo>
                    <a:pt x="12468" y="642694"/>
                  </a:lnTo>
                  <a:lnTo>
                    <a:pt x="21958" y="599305"/>
                  </a:lnTo>
                  <a:lnTo>
                    <a:pt x="33984" y="556830"/>
                  </a:lnTo>
                  <a:lnTo>
                    <a:pt x="48469" y="515343"/>
                  </a:lnTo>
                  <a:lnTo>
                    <a:pt x="65335" y="474916"/>
                  </a:lnTo>
                  <a:lnTo>
                    <a:pt x="84504" y="435622"/>
                  </a:lnTo>
                  <a:lnTo>
                    <a:pt x="105897" y="397535"/>
                  </a:lnTo>
                  <a:lnTo>
                    <a:pt x="129437" y="360727"/>
                  </a:lnTo>
                  <a:lnTo>
                    <a:pt x="155046" y="325270"/>
                  </a:lnTo>
                  <a:lnTo>
                    <a:pt x="182646" y="291239"/>
                  </a:lnTo>
                  <a:lnTo>
                    <a:pt x="212159" y="258705"/>
                  </a:lnTo>
                  <a:lnTo>
                    <a:pt x="243506" y="227742"/>
                  </a:lnTo>
                  <a:lnTo>
                    <a:pt x="276610" y="198423"/>
                  </a:lnTo>
                  <a:lnTo>
                    <a:pt x="311393" y="170820"/>
                  </a:lnTo>
                  <a:lnTo>
                    <a:pt x="347777" y="145006"/>
                  </a:lnTo>
                  <a:lnTo>
                    <a:pt x="385683" y="121054"/>
                  </a:lnTo>
                  <a:lnTo>
                    <a:pt x="425035" y="99038"/>
                  </a:lnTo>
                  <a:lnTo>
                    <a:pt x="465753" y="79030"/>
                  </a:lnTo>
                  <a:lnTo>
                    <a:pt x="507759" y="61102"/>
                  </a:lnTo>
                  <a:lnTo>
                    <a:pt x="550977" y="45329"/>
                  </a:lnTo>
                  <a:lnTo>
                    <a:pt x="595327" y="31782"/>
                  </a:lnTo>
                  <a:lnTo>
                    <a:pt x="640733" y="20535"/>
                  </a:lnTo>
                  <a:lnTo>
                    <a:pt x="687115" y="11660"/>
                  </a:lnTo>
                  <a:lnTo>
                    <a:pt x="734395" y="5230"/>
                  </a:lnTo>
                  <a:lnTo>
                    <a:pt x="782497" y="1319"/>
                  </a:lnTo>
                  <a:lnTo>
                    <a:pt x="831341" y="0"/>
                  </a:lnTo>
                  <a:lnTo>
                    <a:pt x="880186" y="1319"/>
                  </a:lnTo>
                  <a:lnTo>
                    <a:pt x="928288" y="5230"/>
                  </a:lnTo>
                  <a:lnTo>
                    <a:pt x="975568" y="11660"/>
                  </a:lnTo>
                  <a:lnTo>
                    <a:pt x="1021950" y="20535"/>
                  </a:lnTo>
                  <a:lnTo>
                    <a:pt x="1067356" y="31782"/>
                  </a:lnTo>
                  <a:lnTo>
                    <a:pt x="1111706" y="45329"/>
                  </a:lnTo>
                  <a:lnTo>
                    <a:pt x="1154924" y="61102"/>
                  </a:lnTo>
                  <a:lnTo>
                    <a:pt x="1196930" y="79030"/>
                  </a:lnTo>
                  <a:lnTo>
                    <a:pt x="1237648" y="99038"/>
                  </a:lnTo>
                  <a:lnTo>
                    <a:pt x="1277000" y="121054"/>
                  </a:lnTo>
                  <a:lnTo>
                    <a:pt x="1314906" y="145006"/>
                  </a:lnTo>
                  <a:lnTo>
                    <a:pt x="1351290" y="170820"/>
                  </a:lnTo>
                  <a:lnTo>
                    <a:pt x="1386073" y="198423"/>
                  </a:lnTo>
                  <a:lnTo>
                    <a:pt x="1419177" y="227742"/>
                  </a:lnTo>
                  <a:lnTo>
                    <a:pt x="1450524" y="258705"/>
                  </a:lnTo>
                  <a:lnTo>
                    <a:pt x="1480037" y="291239"/>
                  </a:lnTo>
                  <a:lnTo>
                    <a:pt x="1507637" y="325270"/>
                  </a:lnTo>
                  <a:lnTo>
                    <a:pt x="1533246" y="360727"/>
                  </a:lnTo>
                  <a:lnTo>
                    <a:pt x="1556786" y="397535"/>
                  </a:lnTo>
                  <a:lnTo>
                    <a:pt x="1578179" y="435622"/>
                  </a:lnTo>
                  <a:lnTo>
                    <a:pt x="1597348" y="474916"/>
                  </a:lnTo>
                  <a:lnTo>
                    <a:pt x="1614214" y="515343"/>
                  </a:lnTo>
                  <a:lnTo>
                    <a:pt x="1628699" y="556830"/>
                  </a:lnTo>
                  <a:lnTo>
                    <a:pt x="1640725" y="599305"/>
                  </a:lnTo>
                  <a:lnTo>
                    <a:pt x="1650215" y="642694"/>
                  </a:lnTo>
                  <a:lnTo>
                    <a:pt x="1657090" y="686925"/>
                  </a:lnTo>
                  <a:lnTo>
                    <a:pt x="1661272" y="731925"/>
                  </a:lnTo>
                  <a:lnTo>
                    <a:pt x="1662683" y="777621"/>
                  </a:lnTo>
                  <a:lnTo>
                    <a:pt x="1661272" y="823311"/>
                  </a:lnTo>
                  <a:lnTo>
                    <a:pt x="1657090" y="868307"/>
                  </a:lnTo>
                  <a:lnTo>
                    <a:pt x="1650215" y="912534"/>
                  </a:lnTo>
                  <a:lnTo>
                    <a:pt x="1640725" y="955920"/>
                  </a:lnTo>
                  <a:lnTo>
                    <a:pt x="1628699" y="998393"/>
                  </a:lnTo>
                  <a:lnTo>
                    <a:pt x="1614214" y="1039878"/>
                  </a:lnTo>
                  <a:lnTo>
                    <a:pt x="1597348" y="1080304"/>
                  </a:lnTo>
                  <a:lnTo>
                    <a:pt x="1578179" y="1119596"/>
                  </a:lnTo>
                  <a:lnTo>
                    <a:pt x="1556786" y="1157683"/>
                  </a:lnTo>
                  <a:lnTo>
                    <a:pt x="1533246" y="1194492"/>
                  </a:lnTo>
                  <a:lnTo>
                    <a:pt x="1507637" y="1229948"/>
                  </a:lnTo>
                  <a:lnTo>
                    <a:pt x="1480037" y="1263981"/>
                  </a:lnTo>
                  <a:lnTo>
                    <a:pt x="1450524" y="1296515"/>
                  </a:lnTo>
                  <a:lnTo>
                    <a:pt x="1419177" y="1327480"/>
                  </a:lnTo>
                  <a:lnTo>
                    <a:pt x="1386073" y="1356801"/>
                  </a:lnTo>
                  <a:lnTo>
                    <a:pt x="1351290" y="1384405"/>
                  </a:lnTo>
                  <a:lnTo>
                    <a:pt x="1314906" y="1410221"/>
                  </a:lnTo>
                  <a:lnTo>
                    <a:pt x="1277000" y="1434174"/>
                  </a:lnTo>
                  <a:lnTo>
                    <a:pt x="1237648" y="1456192"/>
                  </a:lnTo>
                  <a:lnTo>
                    <a:pt x="1196930" y="1476202"/>
                  </a:lnTo>
                  <a:lnTo>
                    <a:pt x="1154924" y="1494131"/>
                  </a:lnTo>
                  <a:lnTo>
                    <a:pt x="1111706" y="1509907"/>
                  </a:lnTo>
                  <a:lnTo>
                    <a:pt x="1067356" y="1523455"/>
                  </a:lnTo>
                  <a:lnTo>
                    <a:pt x="1021950" y="1534704"/>
                  </a:lnTo>
                  <a:lnTo>
                    <a:pt x="975568" y="1543580"/>
                  </a:lnTo>
                  <a:lnTo>
                    <a:pt x="928288" y="1550010"/>
                  </a:lnTo>
                  <a:lnTo>
                    <a:pt x="880186" y="1553921"/>
                  </a:lnTo>
                  <a:lnTo>
                    <a:pt x="831341" y="1555242"/>
                  </a:lnTo>
                  <a:lnTo>
                    <a:pt x="782497" y="1553921"/>
                  </a:lnTo>
                  <a:lnTo>
                    <a:pt x="734395" y="1550010"/>
                  </a:lnTo>
                  <a:lnTo>
                    <a:pt x="687115" y="1543580"/>
                  </a:lnTo>
                  <a:lnTo>
                    <a:pt x="640733" y="1534704"/>
                  </a:lnTo>
                  <a:lnTo>
                    <a:pt x="595327" y="1523455"/>
                  </a:lnTo>
                  <a:lnTo>
                    <a:pt x="550977" y="1509907"/>
                  </a:lnTo>
                  <a:lnTo>
                    <a:pt x="507759" y="1494131"/>
                  </a:lnTo>
                  <a:lnTo>
                    <a:pt x="465753" y="1476202"/>
                  </a:lnTo>
                  <a:lnTo>
                    <a:pt x="425035" y="1456192"/>
                  </a:lnTo>
                  <a:lnTo>
                    <a:pt x="385683" y="1434174"/>
                  </a:lnTo>
                  <a:lnTo>
                    <a:pt x="347777" y="1410221"/>
                  </a:lnTo>
                  <a:lnTo>
                    <a:pt x="311393" y="1384405"/>
                  </a:lnTo>
                  <a:lnTo>
                    <a:pt x="276610" y="1356801"/>
                  </a:lnTo>
                  <a:lnTo>
                    <a:pt x="243506" y="1327480"/>
                  </a:lnTo>
                  <a:lnTo>
                    <a:pt x="212159" y="1296515"/>
                  </a:lnTo>
                  <a:lnTo>
                    <a:pt x="182646" y="1263981"/>
                  </a:lnTo>
                  <a:lnTo>
                    <a:pt x="155046" y="1229948"/>
                  </a:lnTo>
                  <a:lnTo>
                    <a:pt x="129437" y="1194492"/>
                  </a:lnTo>
                  <a:lnTo>
                    <a:pt x="105897" y="1157683"/>
                  </a:lnTo>
                  <a:lnTo>
                    <a:pt x="84504" y="1119596"/>
                  </a:lnTo>
                  <a:lnTo>
                    <a:pt x="65335" y="1080304"/>
                  </a:lnTo>
                  <a:lnTo>
                    <a:pt x="48469" y="1039878"/>
                  </a:lnTo>
                  <a:lnTo>
                    <a:pt x="33984" y="998393"/>
                  </a:lnTo>
                  <a:lnTo>
                    <a:pt x="21958" y="955920"/>
                  </a:lnTo>
                  <a:lnTo>
                    <a:pt x="12468" y="912534"/>
                  </a:lnTo>
                  <a:lnTo>
                    <a:pt x="5593" y="868307"/>
                  </a:lnTo>
                  <a:lnTo>
                    <a:pt x="1411" y="823311"/>
                  </a:lnTo>
                  <a:lnTo>
                    <a:pt x="0" y="777621"/>
                  </a:lnTo>
                  <a:close/>
                </a:path>
              </a:pathLst>
            </a:custGeom>
            <a:ln w="3809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1277619" y="2970022"/>
            <a:ext cx="123444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-5" dirty="0">
                <a:solidFill>
                  <a:srgbClr val="FFFFFF"/>
                </a:solidFill>
                <a:latin typeface="Arial"/>
                <a:cs typeface="Arial"/>
              </a:rPr>
              <a:t>Gouvernement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2094" y="4798314"/>
            <a:ext cx="363855" cy="147955"/>
          </a:xfrm>
          <a:custGeom>
            <a:avLst/>
            <a:gdLst/>
            <a:ahLst/>
            <a:cxnLst/>
            <a:rect l="l" t="t" r="r" b="b"/>
            <a:pathLst>
              <a:path w="363855" h="147954">
                <a:moveTo>
                  <a:pt x="285127" y="115404"/>
                </a:moveTo>
                <a:lnTo>
                  <a:pt x="262013" y="115404"/>
                </a:lnTo>
                <a:lnTo>
                  <a:pt x="261773" y="122174"/>
                </a:lnTo>
                <a:lnTo>
                  <a:pt x="290842" y="147524"/>
                </a:lnTo>
                <a:lnTo>
                  <a:pt x="297967" y="147828"/>
                </a:lnTo>
                <a:lnTo>
                  <a:pt x="306842" y="147585"/>
                </a:lnTo>
                <a:lnTo>
                  <a:pt x="315955" y="146856"/>
                </a:lnTo>
                <a:lnTo>
                  <a:pt x="325065" y="145642"/>
                </a:lnTo>
                <a:lnTo>
                  <a:pt x="333933" y="143941"/>
                </a:lnTo>
                <a:lnTo>
                  <a:pt x="337086" y="132270"/>
                </a:lnTo>
                <a:lnTo>
                  <a:pt x="304393" y="132270"/>
                </a:lnTo>
                <a:lnTo>
                  <a:pt x="296507" y="131276"/>
                </a:lnTo>
                <a:lnTo>
                  <a:pt x="290426" y="128214"/>
                </a:lnTo>
                <a:lnTo>
                  <a:pt x="286512" y="122963"/>
                </a:lnTo>
                <a:lnTo>
                  <a:pt x="285127" y="115404"/>
                </a:lnTo>
                <a:close/>
              </a:path>
              <a:path w="363855" h="147954">
                <a:moveTo>
                  <a:pt x="101460" y="0"/>
                </a:moveTo>
                <a:lnTo>
                  <a:pt x="20548" y="0"/>
                </a:lnTo>
                <a:lnTo>
                  <a:pt x="20548" y="76504"/>
                </a:lnTo>
                <a:lnTo>
                  <a:pt x="0" y="146532"/>
                </a:lnTo>
                <a:lnTo>
                  <a:pt x="17983" y="146532"/>
                </a:lnTo>
                <a:lnTo>
                  <a:pt x="26974" y="115404"/>
                </a:lnTo>
                <a:lnTo>
                  <a:pt x="363474" y="115404"/>
                </a:lnTo>
                <a:lnTo>
                  <a:pt x="363474" y="112814"/>
                </a:lnTo>
                <a:lnTo>
                  <a:pt x="50088" y="112814"/>
                </a:lnTo>
                <a:lnTo>
                  <a:pt x="47523" y="106337"/>
                </a:lnTo>
                <a:lnTo>
                  <a:pt x="53949" y="99847"/>
                </a:lnTo>
                <a:lnTo>
                  <a:pt x="32105" y="99847"/>
                </a:lnTo>
                <a:lnTo>
                  <a:pt x="41097" y="67424"/>
                </a:lnTo>
                <a:lnTo>
                  <a:pt x="23114" y="67424"/>
                </a:lnTo>
                <a:lnTo>
                  <a:pt x="23114" y="2590"/>
                </a:lnTo>
                <a:lnTo>
                  <a:pt x="101460" y="2590"/>
                </a:lnTo>
                <a:lnTo>
                  <a:pt x="101460" y="0"/>
                </a:lnTo>
                <a:close/>
              </a:path>
              <a:path w="363855" h="147954">
                <a:moveTo>
                  <a:pt x="51371" y="115404"/>
                </a:moveTo>
                <a:lnTo>
                  <a:pt x="29540" y="115404"/>
                </a:lnTo>
                <a:lnTo>
                  <a:pt x="44957" y="146532"/>
                </a:lnTo>
                <a:lnTo>
                  <a:pt x="66789" y="146532"/>
                </a:lnTo>
                <a:lnTo>
                  <a:pt x="51371" y="115404"/>
                </a:lnTo>
                <a:close/>
              </a:path>
              <a:path w="363855" h="147954">
                <a:moveTo>
                  <a:pt x="104038" y="115404"/>
                </a:moveTo>
                <a:lnTo>
                  <a:pt x="84772" y="115404"/>
                </a:lnTo>
                <a:lnTo>
                  <a:pt x="75780" y="146532"/>
                </a:lnTo>
                <a:lnTo>
                  <a:pt x="95046" y="146532"/>
                </a:lnTo>
                <a:lnTo>
                  <a:pt x="104038" y="115404"/>
                </a:lnTo>
                <a:close/>
              </a:path>
              <a:path w="363855" h="147954">
                <a:moveTo>
                  <a:pt x="173393" y="115404"/>
                </a:moveTo>
                <a:lnTo>
                  <a:pt x="152844" y="115404"/>
                </a:lnTo>
                <a:lnTo>
                  <a:pt x="143852" y="146532"/>
                </a:lnTo>
                <a:lnTo>
                  <a:pt x="164401" y="146532"/>
                </a:lnTo>
                <a:lnTo>
                  <a:pt x="173393" y="115404"/>
                </a:lnTo>
                <a:close/>
              </a:path>
              <a:path w="363855" h="147954">
                <a:moveTo>
                  <a:pt x="218338" y="115404"/>
                </a:moveTo>
                <a:lnTo>
                  <a:pt x="182384" y="115404"/>
                </a:lnTo>
                <a:lnTo>
                  <a:pt x="182384" y="146532"/>
                </a:lnTo>
                <a:lnTo>
                  <a:pt x="199072" y="146532"/>
                </a:lnTo>
                <a:lnTo>
                  <a:pt x="218338" y="115404"/>
                </a:lnTo>
                <a:close/>
              </a:path>
              <a:path w="363855" h="147954">
                <a:moveTo>
                  <a:pt x="250444" y="115404"/>
                </a:moveTo>
                <a:lnTo>
                  <a:pt x="231190" y="115404"/>
                </a:lnTo>
                <a:lnTo>
                  <a:pt x="224764" y="146532"/>
                </a:lnTo>
                <a:lnTo>
                  <a:pt x="244030" y="146532"/>
                </a:lnTo>
                <a:lnTo>
                  <a:pt x="250444" y="115404"/>
                </a:lnTo>
                <a:close/>
              </a:path>
              <a:path w="363855" h="147954">
                <a:moveTo>
                  <a:pt x="341642" y="115404"/>
                </a:moveTo>
                <a:lnTo>
                  <a:pt x="319811" y="115404"/>
                </a:lnTo>
                <a:lnTo>
                  <a:pt x="315950" y="130975"/>
                </a:lnTo>
                <a:lnTo>
                  <a:pt x="312102" y="132270"/>
                </a:lnTo>
                <a:lnTo>
                  <a:pt x="337086" y="132270"/>
                </a:lnTo>
                <a:lnTo>
                  <a:pt x="341642" y="115404"/>
                </a:lnTo>
                <a:close/>
              </a:path>
              <a:path w="363855" h="147954">
                <a:moveTo>
                  <a:pt x="101460" y="2590"/>
                </a:moveTo>
                <a:lnTo>
                  <a:pt x="97612" y="2590"/>
                </a:lnTo>
                <a:lnTo>
                  <a:pt x="97612" y="71323"/>
                </a:lnTo>
                <a:lnTo>
                  <a:pt x="96329" y="75209"/>
                </a:lnTo>
                <a:lnTo>
                  <a:pt x="86055" y="111518"/>
                </a:lnTo>
                <a:lnTo>
                  <a:pt x="86055" y="112814"/>
                </a:lnTo>
                <a:lnTo>
                  <a:pt x="133578" y="112814"/>
                </a:lnTo>
                <a:lnTo>
                  <a:pt x="140560" y="109188"/>
                </a:lnTo>
                <a:lnTo>
                  <a:pt x="146097" y="104224"/>
                </a:lnTo>
                <a:lnTo>
                  <a:pt x="147280" y="102438"/>
                </a:lnTo>
                <a:lnTo>
                  <a:pt x="109169" y="102438"/>
                </a:lnTo>
                <a:lnTo>
                  <a:pt x="111734" y="93370"/>
                </a:lnTo>
                <a:lnTo>
                  <a:pt x="111734" y="89471"/>
                </a:lnTo>
                <a:lnTo>
                  <a:pt x="114312" y="80403"/>
                </a:lnTo>
                <a:lnTo>
                  <a:pt x="153615" y="80403"/>
                </a:lnTo>
                <a:lnTo>
                  <a:pt x="152844" y="76504"/>
                </a:lnTo>
                <a:lnTo>
                  <a:pt x="150266" y="72618"/>
                </a:lnTo>
                <a:lnTo>
                  <a:pt x="145554" y="69069"/>
                </a:lnTo>
                <a:lnTo>
                  <a:pt x="139515" y="67587"/>
                </a:lnTo>
                <a:lnTo>
                  <a:pt x="135335" y="67424"/>
                </a:lnTo>
                <a:lnTo>
                  <a:pt x="101460" y="67424"/>
                </a:lnTo>
                <a:lnTo>
                  <a:pt x="101460" y="2590"/>
                </a:lnTo>
                <a:close/>
              </a:path>
              <a:path w="363855" h="147954">
                <a:moveTo>
                  <a:pt x="276136" y="0"/>
                </a:moveTo>
                <a:lnTo>
                  <a:pt x="195224" y="0"/>
                </a:lnTo>
                <a:lnTo>
                  <a:pt x="195224" y="67424"/>
                </a:lnTo>
                <a:lnTo>
                  <a:pt x="166966" y="67424"/>
                </a:lnTo>
                <a:lnTo>
                  <a:pt x="154127" y="112814"/>
                </a:lnTo>
                <a:lnTo>
                  <a:pt x="173393" y="112814"/>
                </a:lnTo>
                <a:lnTo>
                  <a:pt x="181089" y="84289"/>
                </a:lnTo>
                <a:lnTo>
                  <a:pt x="197789" y="84289"/>
                </a:lnTo>
                <a:lnTo>
                  <a:pt x="197789" y="2590"/>
                </a:lnTo>
                <a:lnTo>
                  <a:pt x="276136" y="2590"/>
                </a:lnTo>
                <a:lnTo>
                  <a:pt x="276136" y="0"/>
                </a:lnTo>
                <a:close/>
              </a:path>
              <a:path w="363855" h="147954">
                <a:moveTo>
                  <a:pt x="197789" y="84289"/>
                </a:moveTo>
                <a:lnTo>
                  <a:pt x="181089" y="84289"/>
                </a:lnTo>
                <a:lnTo>
                  <a:pt x="182384" y="112814"/>
                </a:lnTo>
                <a:lnTo>
                  <a:pt x="197789" y="112814"/>
                </a:lnTo>
                <a:lnTo>
                  <a:pt x="197789" y="84289"/>
                </a:lnTo>
                <a:close/>
              </a:path>
              <a:path w="363855" h="147954">
                <a:moveTo>
                  <a:pt x="260731" y="67424"/>
                </a:moveTo>
                <a:lnTo>
                  <a:pt x="228612" y="67424"/>
                </a:lnTo>
                <a:lnTo>
                  <a:pt x="200355" y="112814"/>
                </a:lnTo>
                <a:lnTo>
                  <a:pt x="219621" y="112814"/>
                </a:lnTo>
                <a:lnTo>
                  <a:pt x="237604" y="85585"/>
                </a:lnTo>
                <a:lnTo>
                  <a:pt x="256615" y="85585"/>
                </a:lnTo>
                <a:lnTo>
                  <a:pt x="260731" y="67424"/>
                </a:lnTo>
                <a:close/>
              </a:path>
              <a:path w="363855" h="147954">
                <a:moveTo>
                  <a:pt x="256615" y="85585"/>
                </a:moveTo>
                <a:lnTo>
                  <a:pt x="237604" y="85585"/>
                </a:lnTo>
                <a:lnTo>
                  <a:pt x="231190" y="112814"/>
                </a:lnTo>
                <a:lnTo>
                  <a:pt x="250444" y="112814"/>
                </a:lnTo>
                <a:lnTo>
                  <a:pt x="256615" y="85585"/>
                </a:lnTo>
                <a:close/>
              </a:path>
              <a:path w="363855" h="147954">
                <a:moveTo>
                  <a:pt x="276136" y="2590"/>
                </a:moveTo>
                <a:lnTo>
                  <a:pt x="273570" y="2590"/>
                </a:lnTo>
                <a:lnTo>
                  <a:pt x="273570" y="84289"/>
                </a:lnTo>
                <a:lnTo>
                  <a:pt x="268427" y="92062"/>
                </a:lnTo>
                <a:lnTo>
                  <a:pt x="264579" y="99847"/>
                </a:lnTo>
                <a:lnTo>
                  <a:pt x="263296" y="106337"/>
                </a:lnTo>
                <a:lnTo>
                  <a:pt x="262013" y="107632"/>
                </a:lnTo>
                <a:lnTo>
                  <a:pt x="262013" y="112814"/>
                </a:lnTo>
                <a:lnTo>
                  <a:pt x="285127" y="112814"/>
                </a:lnTo>
                <a:lnTo>
                  <a:pt x="285127" y="110223"/>
                </a:lnTo>
                <a:lnTo>
                  <a:pt x="286410" y="108927"/>
                </a:lnTo>
                <a:lnTo>
                  <a:pt x="286410" y="105041"/>
                </a:lnTo>
                <a:lnTo>
                  <a:pt x="290266" y="95309"/>
                </a:lnTo>
                <a:lnTo>
                  <a:pt x="296044" y="86553"/>
                </a:lnTo>
                <a:lnTo>
                  <a:pt x="303540" y="80403"/>
                </a:lnTo>
                <a:lnTo>
                  <a:pt x="276136" y="80403"/>
                </a:lnTo>
                <a:lnTo>
                  <a:pt x="276136" y="2590"/>
                </a:lnTo>
                <a:close/>
              </a:path>
              <a:path w="363855" h="147954">
                <a:moveTo>
                  <a:pt x="345490" y="99847"/>
                </a:moveTo>
                <a:lnTo>
                  <a:pt x="306959" y="99847"/>
                </a:lnTo>
                <a:lnTo>
                  <a:pt x="304393" y="112814"/>
                </a:lnTo>
                <a:lnTo>
                  <a:pt x="341642" y="112814"/>
                </a:lnTo>
                <a:lnTo>
                  <a:pt x="345490" y="99847"/>
                </a:lnTo>
                <a:close/>
              </a:path>
              <a:path w="363855" h="147954">
                <a:moveTo>
                  <a:pt x="363474" y="2590"/>
                </a:moveTo>
                <a:lnTo>
                  <a:pt x="360908" y="2590"/>
                </a:lnTo>
                <a:lnTo>
                  <a:pt x="360908" y="112814"/>
                </a:lnTo>
                <a:lnTo>
                  <a:pt x="363474" y="112814"/>
                </a:lnTo>
                <a:lnTo>
                  <a:pt x="363474" y="2590"/>
                </a:lnTo>
                <a:close/>
              </a:path>
              <a:path w="363855" h="147954">
                <a:moveTo>
                  <a:pt x="153615" y="80403"/>
                </a:moveTo>
                <a:lnTo>
                  <a:pt x="132283" y="80403"/>
                </a:lnTo>
                <a:lnTo>
                  <a:pt x="133578" y="81699"/>
                </a:lnTo>
                <a:lnTo>
                  <a:pt x="134861" y="84289"/>
                </a:lnTo>
                <a:lnTo>
                  <a:pt x="134861" y="86880"/>
                </a:lnTo>
                <a:lnTo>
                  <a:pt x="133578" y="90766"/>
                </a:lnTo>
                <a:lnTo>
                  <a:pt x="131000" y="97256"/>
                </a:lnTo>
                <a:lnTo>
                  <a:pt x="128435" y="101142"/>
                </a:lnTo>
                <a:lnTo>
                  <a:pt x="119443" y="102438"/>
                </a:lnTo>
                <a:lnTo>
                  <a:pt x="147280" y="102438"/>
                </a:lnTo>
                <a:lnTo>
                  <a:pt x="150191" y="98042"/>
                </a:lnTo>
                <a:lnTo>
                  <a:pt x="152844" y="90766"/>
                </a:lnTo>
                <a:lnTo>
                  <a:pt x="154127" y="82994"/>
                </a:lnTo>
                <a:lnTo>
                  <a:pt x="153615" y="80403"/>
                </a:lnTo>
                <a:close/>
              </a:path>
              <a:path w="363855" h="147954">
                <a:moveTo>
                  <a:pt x="86055" y="67424"/>
                </a:moveTo>
                <a:lnTo>
                  <a:pt x="61645" y="67424"/>
                </a:lnTo>
                <a:lnTo>
                  <a:pt x="32105" y="99847"/>
                </a:lnTo>
                <a:lnTo>
                  <a:pt x="53949" y="99847"/>
                </a:lnTo>
                <a:lnTo>
                  <a:pt x="86055" y="67424"/>
                </a:lnTo>
                <a:close/>
              </a:path>
              <a:path w="363855" h="147954">
                <a:moveTo>
                  <a:pt x="349605" y="77800"/>
                </a:moveTo>
                <a:lnTo>
                  <a:pt x="319811" y="77800"/>
                </a:lnTo>
                <a:lnTo>
                  <a:pt x="326224" y="80403"/>
                </a:lnTo>
                <a:lnTo>
                  <a:pt x="324942" y="89471"/>
                </a:lnTo>
                <a:lnTo>
                  <a:pt x="348056" y="89471"/>
                </a:lnTo>
                <a:lnTo>
                  <a:pt x="349351" y="85585"/>
                </a:lnTo>
                <a:lnTo>
                  <a:pt x="350634" y="79095"/>
                </a:lnTo>
                <a:lnTo>
                  <a:pt x="349605" y="77800"/>
                </a:lnTo>
                <a:close/>
              </a:path>
              <a:path w="363855" h="147954">
                <a:moveTo>
                  <a:pt x="363474" y="0"/>
                </a:moveTo>
                <a:lnTo>
                  <a:pt x="282562" y="0"/>
                </a:lnTo>
                <a:lnTo>
                  <a:pt x="282562" y="73914"/>
                </a:lnTo>
                <a:lnTo>
                  <a:pt x="279984" y="76504"/>
                </a:lnTo>
                <a:lnTo>
                  <a:pt x="277418" y="77800"/>
                </a:lnTo>
                <a:lnTo>
                  <a:pt x="276136" y="80403"/>
                </a:lnTo>
                <a:lnTo>
                  <a:pt x="303540" y="80403"/>
                </a:lnTo>
                <a:lnTo>
                  <a:pt x="303750" y="80231"/>
                </a:lnTo>
                <a:lnTo>
                  <a:pt x="313385" y="77800"/>
                </a:lnTo>
                <a:lnTo>
                  <a:pt x="349605" y="77800"/>
                </a:lnTo>
                <a:lnTo>
                  <a:pt x="345490" y="72618"/>
                </a:lnTo>
                <a:lnTo>
                  <a:pt x="344292" y="71323"/>
                </a:lnTo>
                <a:lnTo>
                  <a:pt x="285127" y="71323"/>
                </a:lnTo>
                <a:lnTo>
                  <a:pt x="285127" y="2590"/>
                </a:lnTo>
                <a:lnTo>
                  <a:pt x="363474" y="2590"/>
                </a:lnTo>
                <a:lnTo>
                  <a:pt x="363474" y="0"/>
                </a:lnTo>
                <a:close/>
              </a:path>
              <a:path w="363855" h="147954">
                <a:moveTo>
                  <a:pt x="318516" y="62242"/>
                </a:moveTo>
                <a:lnTo>
                  <a:pt x="311136" y="62748"/>
                </a:lnTo>
                <a:lnTo>
                  <a:pt x="302788" y="64349"/>
                </a:lnTo>
                <a:lnTo>
                  <a:pt x="293957" y="67166"/>
                </a:lnTo>
                <a:lnTo>
                  <a:pt x="285127" y="71323"/>
                </a:lnTo>
                <a:lnTo>
                  <a:pt x="344292" y="71323"/>
                </a:lnTo>
                <a:lnTo>
                  <a:pt x="341459" y="68259"/>
                </a:lnTo>
                <a:lnTo>
                  <a:pt x="335380" y="64997"/>
                </a:lnTo>
                <a:lnTo>
                  <a:pt x="327611" y="62951"/>
                </a:lnTo>
                <a:lnTo>
                  <a:pt x="318516" y="62242"/>
                </a:lnTo>
                <a:close/>
              </a:path>
              <a:path w="363855" h="147954">
                <a:moveTo>
                  <a:pt x="188798" y="0"/>
                </a:moveTo>
                <a:lnTo>
                  <a:pt x="107886" y="0"/>
                </a:lnTo>
                <a:lnTo>
                  <a:pt x="107886" y="67424"/>
                </a:lnTo>
                <a:lnTo>
                  <a:pt x="110451" y="67424"/>
                </a:lnTo>
                <a:lnTo>
                  <a:pt x="110451" y="2590"/>
                </a:lnTo>
                <a:lnTo>
                  <a:pt x="188798" y="2590"/>
                </a:lnTo>
                <a:lnTo>
                  <a:pt x="188798" y="0"/>
                </a:lnTo>
                <a:close/>
              </a:path>
              <a:path w="363855" h="147954">
                <a:moveTo>
                  <a:pt x="132753" y="67323"/>
                </a:moveTo>
                <a:lnTo>
                  <a:pt x="125869" y="67424"/>
                </a:lnTo>
                <a:lnTo>
                  <a:pt x="135335" y="67424"/>
                </a:lnTo>
                <a:lnTo>
                  <a:pt x="132753" y="67323"/>
                </a:lnTo>
                <a:close/>
              </a:path>
              <a:path w="363855" h="147954">
                <a:moveTo>
                  <a:pt x="188798" y="2590"/>
                </a:moveTo>
                <a:lnTo>
                  <a:pt x="186232" y="2590"/>
                </a:lnTo>
                <a:lnTo>
                  <a:pt x="186232" y="67424"/>
                </a:lnTo>
                <a:lnTo>
                  <a:pt x="188798" y="67424"/>
                </a:lnTo>
                <a:lnTo>
                  <a:pt x="188798" y="25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6090" y="163830"/>
            <a:ext cx="6579109" cy="8976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50" dirty="0">
                <a:latin typeface="Calibri"/>
                <a:cs typeface="Calibri"/>
              </a:rPr>
              <a:t>Le citoyen en tant que client</a:t>
            </a:r>
            <a:endParaRPr spc="-150" dirty="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  <a:spcBef>
                <a:spcPts val="875"/>
              </a:spcBef>
            </a:pPr>
            <a:r>
              <a:rPr sz="1400" dirty="0"/>
              <a:t>Les Canadiens hésitent à partager leurs données avec le gouvernement.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7350" y="1307592"/>
            <a:ext cx="2950845" cy="3623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5505" marR="62865" indent="445134" algn="r">
              <a:lnSpc>
                <a:spcPct val="121400"/>
              </a:lnSpc>
              <a:spcBef>
                <a:spcPts val="100"/>
              </a:spcBef>
            </a:pP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Données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démographiques </a:t>
            </a:r>
            <a:r>
              <a:rPr sz="1050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Données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d'achat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(p.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ex.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cartes</a:t>
            </a:r>
            <a:endParaRPr sz="1050">
              <a:latin typeface="Arial"/>
              <a:cs typeface="Arial"/>
            </a:endParaRPr>
          </a:p>
          <a:p>
            <a:pPr marR="26034" algn="r">
              <a:lnSpc>
                <a:spcPct val="100000"/>
              </a:lnSpc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0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fidélité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 des</a:t>
            </a:r>
            <a:r>
              <a:rPr sz="10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magasins)</a:t>
            </a:r>
            <a:endParaRPr sz="1050">
              <a:latin typeface="Arial"/>
              <a:cs typeface="Arial"/>
            </a:endParaRPr>
          </a:p>
          <a:p>
            <a:pPr marR="63500" algn="r">
              <a:lnSpc>
                <a:spcPct val="100000"/>
              </a:lnSpc>
              <a:spcBef>
                <a:spcPts val="204"/>
              </a:spcBef>
            </a:pP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Données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sur les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paiements</a:t>
            </a:r>
            <a:endParaRPr sz="1050">
              <a:latin typeface="Arial"/>
              <a:cs typeface="Arial"/>
            </a:endParaRPr>
          </a:p>
          <a:p>
            <a:pPr marR="75565" algn="r">
              <a:lnSpc>
                <a:spcPct val="100000"/>
              </a:lnSpc>
              <a:spcBef>
                <a:spcPts val="409"/>
              </a:spcBef>
            </a:pP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Données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mobiles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(p.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ex.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localisation,</a:t>
            </a:r>
            <a:endParaRPr sz="1050">
              <a:latin typeface="Arial"/>
              <a:cs typeface="Arial"/>
            </a:endParaRPr>
          </a:p>
          <a:p>
            <a:pPr marR="36195" algn="r">
              <a:lnSpc>
                <a:spcPct val="100000"/>
              </a:lnSpc>
            </a:pP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historique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appels)</a:t>
            </a:r>
            <a:endParaRPr sz="10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325"/>
              </a:spcBef>
            </a:pP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Données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relatives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santé</a:t>
            </a:r>
            <a:endParaRPr sz="1050">
              <a:latin typeface="Arial"/>
              <a:cs typeface="Arial"/>
            </a:endParaRPr>
          </a:p>
          <a:p>
            <a:pPr marR="64135" algn="r">
              <a:lnSpc>
                <a:spcPct val="100000"/>
              </a:lnSpc>
              <a:spcBef>
                <a:spcPts val="610"/>
              </a:spcBef>
            </a:pP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Données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"sociales"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travail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(p.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ex.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LinkedIn)</a:t>
            </a:r>
            <a:endParaRPr sz="1050">
              <a:latin typeface="Arial"/>
              <a:cs typeface="Arial"/>
            </a:endParaRPr>
          </a:p>
          <a:p>
            <a:pPr marR="62230" algn="r">
              <a:lnSpc>
                <a:spcPct val="100000"/>
              </a:lnSpc>
              <a:spcBef>
                <a:spcPts val="865"/>
              </a:spcBef>
            </a:pP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Données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sur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médias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sociaux</a:t>
            </a:r>
            <a:endParaRPr sz="1050">
              <a:latin typeface="Arial"/>
              <a:cs typeface="Arial"/>
            </a:endParaRPr>
          </a:p>
          <a:p>
            <a:pPr marL="878205" marR="62230" indent="256540" algn="r">
              <a:lnSpc>
                <a:spcPct val="130000"/>
              </a:lnSpc>
              <a:spcBef>
                <a:spcPts val="490"/>
              </a:spcBef>
            </a:pP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Données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streaming/média </a:t>
            </a:r>
            <a:r>
              <a:rPr sz="1050" spc="-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Données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recherche/navigation</a:t>
            </a:r>
            <a:endParaRPr sz="1050">
              <a:latin typeface="Arial"/>
              <a:cs typeface="Arial"/>
            </a:endParaRPr>
          </a:p>
          <a:p>
            <a:pPr marR="25400" algn="r">
              <a:lnSpc>
                <a:spcPct val="100000"/>
              </a:lnSpc>
            </a:pP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(p.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ex.</a:t>
            </a:r>
            <a:r>
              <a:rPr sz="10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les cookies)</a:t>
            </a:r>
            <a:endParaRPr sz="1050">
              <a:latin typeface="Arial"/>
              <a:cs typeface="Arial"/>
            </a:endParaRPr>
          </a:p>
          <a:p>
            <a:pPr marR="63500" algn="r">
              <a:lnSpc>
                <a:spcPct val="100000"/>
              </a:lnSpc>
              <a:spcBef>
                <a:spcPts val="100"/>
              </a:spcBef>
            </a:pP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Annonces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avec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suivi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comportemental</a:t>
            </a:r>
            <a:endParaRPr sz="1050">
              <a:latin typeface="Arial"/>
              <a:cs typeface="Arial"/>
            </a:endParaRPr>
          </a:p>
          <a:p>
            <a:pPr marL="1043940" marR="61594" indent="320040">
              <a:lnSpc>
                <a:spcPct val="100000"/>
              </a:lnSpc>
              <a:spcBef>
                <a:spcPts val="229"/>
              </a:spcBef>
            </a:pP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Données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sur les revenus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(c'est-à-dire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combien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gagne)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Données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financières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(p.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ex.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soldes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bancaires,…)</a:t>
            </a:r>
            <a:endParaRPr sz="1050">
              <a:latin typeface="Arial"/>
              <a:cs typeface="Arial"/>
            </a:endParaRPr>
          </a:p>
          <a:p>
            <a:pPr marL="938530" marR="63500" indent="340995" algn="r">
              <a:lnSpc>
                <a:spcPct val="100000"/>
              </a:lnSpc>
              <a:spcBef>
                <a:spcPts val="869"/>
              </a:spcBef>
            </a:pP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Données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sur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patrimoine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(c'est-à-dire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investissements)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17951" y="2992754"/>
            <a:ext cx="0" cy="144780"/>
          </a:xfrm>
          <a:custGeom>
            <a:avLst/>
            <a:gdLst/>
            <a:ahLst/>
            <a:cxnLst/>
            <a:rect l="l" t="t" r="r" b="b"/>
            <a:pathLst>
              <a:path h="144780">
                <a:moveTo>
                  <a:pt x="0" y="144780"/>
                </a:moveTo>
                <a:lnTo>
                  <a:pt x="0" y="0"/>
                </a:lnTo>
                <a:lnTo>
                  <a:pt x="0" y="144780"/>
                </a:lnTo>
                <a:close/>
              </a:path>
            </a:pathLst>
          </a:custGeom>
          <a:ln w="9525">
            <a:solidFill>
              <a:srgbClr val="00A2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17570" y="3781044"/>
            <a:ext cx="383540" cy="171450"/>
          </a:xfrm>
          <a:custGeom>
            <a:avLst/>
            <a:gdLst/>
            <a:ahLst/>
            <a:cxnLst/>
            <a:rect l="l" t="t" r="r" b="b"/>
            <a:pathLst>
              <a:path w="383539" h="171450">
                <a:moveTo>
                  <a:pt x="0" y="171449"/>
                </a:moveTo>
                <a:lnTo>
                  <a:pt x="383286" y="171449"/>
                </a:lnTo>
                <a:lnTo>
                  <a:pt x="383286" y="0"/>
                </a:lnTo>
                <a:lnTo>
                  <a:pt x="0" y="0"/>
                </a:lnTo>
                <a:lnTo>
                  <a:pt x="0" y="171449"/>
                </a:lnTo>
                <a:close/>
              </a:path>
            </a:pathLst>
          </a:custGeom>
          <a:solidFill>
            <a:srgbClr val="EAA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17570" y="4596384"/>
            <a:ext cx="717550" cy="171450"/>
          </a:xfrm>
          <a:custGeom>
            <a:avLst/>
            <a:gdLst/>
            <a:ahLst/>
            <a:cxnLst/>
            <a:rect l="l" t="t" r="r" b="b"/>
            <a:pathLst>
              <a:path w="717550" h="171450">
                <a:moveTo>
                  <a:pt x="0" y="171449"/>
                </a:moveTo>
                <a:lnTo>
                  <a:pt x="717042" y="171449"/>
                </a:lnTo>
                <a:lnTo>
                  <a:pt x="717042" y="0"/>
                </a:lnTo>
                <a:lnTo>
                  <a:pt x="0" y="0"/>
                </a:lnTo>
                <a:lnTo>
                  <a:pt x="0" y="171449"/>
                </a:lnTo>
                <a:close/>
              </a:path>
            </a:pathLst>
          </a:custGeom>
          <a:solidFill>
            <a:srgbClr val="C407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719829" y="4587494"/>
            <a:ext cx="441959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18,5</a:t>
            </a:r>
            <a:r>
              <a:rPr sz="105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17570" y="4324350"/>
            <a:ext cx="813435" cy="171450"/>
          </a:xfrm>
          <a:prstGeom prst="rect">
            <a:avLst/>
          </a:prstGeom>
          <a:solidFill>
            <a:srgbClr val="BC1F4B"/>
          </a:solidFill>
        </p:spPr>
        <p:txBody>
          <a:bodyPr vert="horz" wrap="square" lIns="0" tIns="3175" rIns="0" bIns="0" rtlCol="0">
            <a:spAutoFit/>
          </a:bodyPr>
          <a:lstStyle/>
          <a:p>
            <a:pPr marL="383540">
              <a:lnSpc>
                <a:spcPct val="100000"/>
              </a:lnSpc>
              <a:spcBef>
                <a:spcPts val="25"/>
              </a:spcBef>
            </a:pP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21,0</a:t>
            </a:r>
            <a:r>
              <a:rPr sz="105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17570" y="4053078"/>
            <a:ext cx="1811655" cy="171450"/>
          </a:xfrm>
          <a:prstGeom prst="rect">
            <a:avLst/>
          </a:prstGeom>
          <a:solidFill>
            <a:srgbClr val="F18B2F"/>
          </a:solidFill>
        </p:spPr>
        <p:txBody>
          <a:bodyPr vert="horz" wrap="square" lIns="0" tIns="0" rIns="0" bIns="0" rtlCol="0">
            <a:spAutoFit/>
          </a:bodyPr>
          <a:lstStyle/>
          <a:p>
            <a:pPr marR="13970" algn="r">
              <a:lnSpc>
                <a:spcPts val="1230"/>
              </a:lnSpc>
            </a:pP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46,8</a:t>
            </a:r>
            <a:r>
              <a:rPr sz="10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57955" y="3772916"/>
            <a:ext cx="3676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9,9</a:t>
            </a:r>
            <a:r>
              <a:rPr sz="105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17570" y="3509009"/>
            <a:ext cx="432434" cy="171450"/>
          </a:xfrm>
          <a:prstGeom prst="rect">
            <a:avLst/>
          </a:prstGeom>
          <a:solidFill>
            <a:srgbClr val="48AC33"/>
          </a:solidFill>
        </p:spPr>
        <p:txBody>
          <a:bodyPr vert="horz" wrap="square" lIns="0" tIns="317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25"/>
              </a:spcBef>
            </a:pP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11,2</a:t>
            </a:r>
            <a:r>
              <a:rPr sz="10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17570" y="3236976"/>
            <a:ext cx="427355" cy="171450"/>
          </a:xfrm>
          <a:prstGeom prst="rect">
            <a:avLst/>
          </a:prstGeom>
          <a:solidFill>
            <a:srgbClr val="009A44"/>
          </a:solidFill>
        </p:spPr>
        <p:txBody>
          <a:bodyPr vert="horz" wrap="square" lIns="0" tIns="12065" rIns="0" bIns="0" rtlCol="0">
            <a:spAutoFit/>
          </a:bodyPr>
          <a:lstStyle/>
          <a:p>
            <a:pPr marL="6350">
              <a:lnSpc>
                <a:spcPts val="1255"/>
              </a:lnSpc>
              <a:spcBef>
                <a:spcPts val="95"/>
              </a:spcBef>
            </a:pP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10,7</a:t>
            </a:r>
            <a:r>
              <a:rPr sz="105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81323" y="2967989"/>
            <a:ext cx="3676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00A2A0"/>
                </a:solidFill>
                <a:latin typeface="Arial"/>
                <a:cs typeface="Arial"/>
              </a:rPr>
              <a:t>0,0</a:t>
            </a:r>
            <a:r>
              <a:rPr sz="1050" b="1" spc="-70" dirty="0">
                <a:solidFill>
                  <a:srgbClr val="00A2A0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00A2A0"/>
                </a:solidFill>
                <a:latin typeface="Arial"/>
                <a:cs typeface="Arial"/>
              </a:rPr>
              <a:t>%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17570" y="2721101"/>
            <a:ext cx="664210" cy="171450"/>
          </a:xfrm>
          <a:prstGeom prst="rect">
            <a:avLst/>
          </a:prstGeom>
          <a:solidFill>
            <a:srgbClr val="473697"/>
          </a:solidFill>
        </p:spPr>
        <p:txBody>
          <a:bodyPr vert="horz" wrap="square" lIns="0" tIns="3175" rIns="0" bIns="0" rtlCol="0">
            <a:spAutoFit/>
          </a:bodyPr>
          <a:lstStyle/>
          <a:p>
            <a:pPr marL="216535">
              <a:lnSpc>
                <a:spcPct val="100000"/>
              </a:lnSpc>
              <a:spcBef>
                <a:spcPts val="25"/>
              </a:spcBef>
            </a:pP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17,1</a:t>
            </a:r>
            <a:r>
              <a:rPr sz="10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0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17570" y="2449067"/>
            <a:ext cx="1228090" cy="171450"/>
          </a:xfrm>
          <a:prstGeom prst="rect">
            <a:avLst/>
          </a:prstGeom>
          <a:solidFill>
            <a:srgbClr val="460968"/>
          </a:solidFill>
        </p:spPr>
        <p:txBody>
          <a:bodyPr vert="horz" wrap="square" lIns="0" tIns="8255" rIns="0" bIns="0" rtlCol="0">
            <a:spAutoFit/>
          </a:bodyPr>
          <a:lstStyle/>
          <a:p>
            <a:pPr marL="784225">
              <a:lnSpc>
                <a:spcPct val="100000"/>
              </a:lnSpc>
              <a:spcBef>
                <a:spcPts val="65"/>
              </a:spcBef>
            </a:pP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31,7</a:t>
            </a:r>
            <a:r>
              <a:rPr sz="10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17570" y="2177033"/>
            <a:ext cx="527685" cy="171450"/>
          </a:xfrm>
          <a:prstGeom prst="rect">
            <a:avLst/>
          </a:prstGeom>
          <a:solidFill>
            <a:srgbClr val="6C1F77"/>
          </a:solidFill>
        </p:spPr>
        <p:txBody>
          <a:bodyPr vert="horz" wrap="square" lIns="0" tIns="190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5"/>
              </a:spcBef>
            </a:pP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13,6</a:t>
            </a:r>
            <a:r>
              <a:rPr sz="10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0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17570" y="1905000"/>
            <a:ext cx="852805" cy="171450"/>
          </a:xfrm>
          <a:prstGeom prst="rect">
            <a:avLst/>
          </a:prstGeom>
          <a:solidFill>
            <a:srgbClr val="0091DA"/>
          </a:solidFill>
        </p:spPr>
        <p:txBody>
          <a:bodyPr vert="horz" wrap="square" lIns="0" tIns="1905" rIns="0" bIns="0" rtlCol="0">
            <a:spAutoFit/>
          </a:bodyPr>
          <a:lstStyle/>
          <a:p>
            <a:pPr marL="393700">
              <a:lnSpc>
                <a:spcPct val="100000"/>
              </a:lnSpc>
              <a:spcBef>
                <a:spcPts val="15"/>
              </a:spcBef>
            </a:pP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22,0</a:t>
            </a:r>
            <a:r>
              <a:rPr sz="10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0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17570" y="1633727"/>
            <a:ext cx="567055" cy="171450"/>
          </a:xfrm>
          <a:prstGeom prst="rect">
            <a:avLst/>
          </a:prstGeom>
          <a:solidFill>
            <a:srgbClr val="005EB8"/>
          </a:solidFill>
        </p:spPr>
        <p:txBody>
          <a:bodyPr vert="horz" wrap="square" lIns="0" tIns="0" rIns="0" bIns="0" rtlCol="0">
            <a:spAutoFit/>
          </a:bodyPr>
          <a:lstStyle/>
          <a:p>
            <a:pPr marL="141605">
              <a:lnSpc>
                <a:spcPts val="1230"/>
              </a:lnSpc>
            </a:pP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14,7</a:t>
            </a:r>
            <a:r>
              <a:rPr sz="105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17570" y="1361694"/>
            <a:ext cx="2726055" cy="171450"/>
          </a:xfrm>
          <a:prstGeom prst="rect">
            <a:avLst/>
          </a:prstGeom>
          <a:solidFill>
            <a:srgbClr val="003AA3"/>
          </a:solidFill>
        </p:spPr>
        <p:txBody>
          <a:bodyPr vert="horz" wrap="square" lIns="0" tIns="0" rIns="0" bIns="0" rtlCol="0">
            <a:spAutoFit/>
          </a:bodyPr>
          <a:lstStyle/>
          <a:p>
            <a:pPr marR="18415" algn="r">
              <a:lnSpc>
                <a:spcPts val="1255"/>
              </a:lnSpc>
            </a:pP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70,4</a:t>
            </a:r>
            <a:r>
              <a:rPr sz="10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34150" y="4832350"/>
            <a:ext cx="2399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*Toutes</a:t>
            </a:r>
            <a:r>
              <a:rPr sz="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statistiques</a:t>
            </a:r>
            <a:r>
              <a:rPr sz="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citées</a:t>
            </a:r>
            <a:r>
              <a:rPr sz="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sont tirées 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 résultats 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l'enquête</a:t>
            </a:r>
            <a:r>
              <a:rPr sz="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6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2019 </a:t>
            </a:r>
            <a:r>
              <a:rPr sz="600" i="1" spc="-5" dirty="0">
                <a:solidFill>
                  <a:srgbClr val="FFFFFF"/>
                </a:solidFill>
                <a:latin typeface="Arial"/>
                <a:cs typeface="Arial"/>
              </a:rPr>
              <a:t>Me, my</a:t>
            </a:r>
            <a:r>
              <a:rPr sz="600" i="1" dirty="0">
                <a:solidFill>
                  <a:srgbClr val="FFFFFF"/>
                </a:solidFill>
                <a:latin typeface="Arial"/>
                <a:cs typeface="Arial"/>
              </a:rPr>
              <a:t> life, </a:t>
            </a:r>
            <a:r>
              <a:rPr sz="600" i="1" spc="-5" dirty="0">
                <a:solidFill>
                  <a:srgbClr val="FFFFFF"/>
                </a:solidFill>
                <a:latin typeface="Arial"/>
                <a:cs typeface="Arial"/>
              </a:rPr>
              <a:t>my</a:t>
            </a:r>
            <a:r>
              <a:rPr sz="6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i="1" spc="-5" dirty="0">
                <a:solidFill>
                  <a:srgbClr val="FFFFFF"/>
                </a:solidFill>
                <a:latin typeface="Arial"/>
                <a:cs typeface="Arial"/>
              </a:rPr>
              <a:t>wallet</a:t>
            </a:r>
            <a:r>
              <a:rPr sz="6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survey.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72526" y="4683759"/>
            <a:ext cx="13208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5" dirty="0">
                <a:solidFill>
                  <a:srgbClr val="00338D"/>
                </a:solidFill>
                <a:latin typeface="Arial"/>
                <a:cs typeface="Arial"/>
              </a:rPr>
              <a:t>22</a:t>
            </a:r>
            <a:endParaRPr sz="7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63700" y="4693158"/>
            <a:ext cx="57257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©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2019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spc="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LLP,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Canadian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limited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liability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partnership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and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member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firm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of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the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spc="2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network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of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independent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member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firms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affiliated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with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spc="2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International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Cooperative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(“KPMG</a:t>
            </a:r>
            <a:r>
              <a:rPr sz="450" spc="2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International”),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Swiss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entity.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All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rights</a:t>
            </a:r>
            <a:endParaRPr sz="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reserved.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The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name and logo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are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registered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trademarks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or trademarks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of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 International.</a:t>
            </a:r>
            <a:endParaRPr sz="45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12826" y="4700015"/>
            <a:ext cx="603250" cy="248920"/>
            <a:chOff x="512826" y="4700015"/>
            <a:chExt cx="603250" cy="248920"/>
          </a:xfrm>
        </p:grpSpPr>
        <p:sp>
          <p:nvSpPr>
            <p:cNvPr id="5" name="object 5"/>
            <p:cNvSpPr/>
            <p:nvPr/>
          </p:nvSpPr>
          <p:spPr>
            <a:xfrm>
              <a:off x="752094" y="4700015"/>
              <a:ext cx="363855" cy="147955"/>
            </a:xfrm>
            <a:custGeom>
              <a:avLst/>
              <a:gdLst/>
              <a:ahLst/>
              <a:cxnLst/>
              <a:rect l="l" t="t" r="r" b="b"/>
              <a:pathLst>
                <a:path w="363855" h="147954">
                  <a:moveTo>
                    <a:pt x="285127" y="115404"/>
                  </a:moveTo>
                  <a:lnTo>
                    <a:pt x="262013" y="115404"/>
                  </a:lnTo>
                  <a:lnTo>
                    <a:pt x="261773" y="122174"/>
                  </a:lnTo>
                  <a:lnTo>
                    <a:pt x="290842" y="147524"/>
                  </a:lnTo>
                  <a:lnTo>
                    <a:pt x="297967" y="147828"/>
                  </a:lnTo>
                  <a:lnTo>
                    <a:pt x="306842" y="147585"/>
                  </a:lnTo>
                  <a:lnTo>
                    <a:pt x="315955" y="146856"/>
                  </a:lnTo>
                  <a:lnTo>
                    <a:pt x="325065" y="145642"/>
                  </a:lnTo>
                  <a:lnTo>
                    <a:pt x="333933" y="143941"/>
                  </a:lnTo>
                  <a:lnTo>
                    <a:pt x="337086" y="132270"/>
                  </a:lnTo>
                  <a:lnTo>
                    <a:pt x="304393" y="132270"/>
                  </a:lnTo>
                  <a:lnTo>
                    <a:pt x="296507" y="131276"/>
                  </a:lnTo>
                  <a:lnTo>
                    <a:pt x="290426" y="128214"/>
                  </a:lnTo>
                  <a:lnTo>
                    <a:pt x="286512" y="122963"/>
                  </a:lnTo>
                  <a:lnTo>
                    <a:pt x="285127" y="115404"/>
                  </a:lnTo>
                  <a:close/>
                </a:path>
                <a:path w="363855" h="147954">
                  <a:moveTo>
                    <a:pt x="101460" y="0"/>
                  </a:moveTo>
                  <a:lnTo>
                    <a:pt x="20548" y="0"/>
                  </a:lnTo>
                  <a:lnTo>
                    <a:pt x="20548" y="76504"/>
                  </a:lnTo>
                  <a:lnTo>
                    <a:pt x="0" y="146532"/>
                  </a:lnTo>
                  <a:lnTo>
                    <a:pt x="17983" y="146532"/>
                  </a:lnTo>
                  <a:lnTo>
                    <a:pt x="26974" y="115404"/>
                  </a:lnTo>
                  <a:lnTo>
                    <a:pt x="363474" y="115404"/>
                  </a:lnTo>
                  <a:lnTo>
                    <a:pt x="363474" y="112814"/>
                  </a:lnTo>
                  <a:lnTo>
                    <a:pt x="50088" y="112814"/>
                  </a:lnTo>
                  <a:lnTo>
                    <a:pt x="47523" y="106337"/>
                  </a:lnTo>
                  <a:lnTo>
                    <a:pt x="53949" y="99847"/>
                  </a:lnTo>
                  <a:lnTo>
                    <a:pt x="32105" y="99847"/>
                  </a:lnTo>
                  <a:lnTo>
                    <a:pt x="41097" y="67424"/>
                  </a:lnTo>
                  <a:lnTo>
                    <a:pt x="23114" y="67424"/>
                  </a:lnTo>
                  <a:lnTo>
                    <a:pt x="23114" y="2590"/>
                  </a:lnTo>
                  <a:lnTo>
                    <a:pt x="101460" y="2590"/>
                  </a:lnTo>
                  <a:lnTo>
                    <a:pt x="101460" y="0"/>
                  </a:lnTo>
                  <a:close/>
                </a:path>
                <a:path w="363855" h="147954">
                  <a:moveTo>
                    <a:pt x="51371" y="115404"/>
                  </a:moveTo>
                  <a:lnTo>
                    <a:pt x="29540" y="115404"/>
                  </a:lnTo>
                  <a:lnTo>
                    <a:pt x="44957" y="146532"/>
                  </a:lnTo>
                  <a:lnTo>
                    <a:pt x="66789" y="146532"/>
                  </a:lnTo>
                  <a:lnTo>
                    <a:pt x="51371" y="115404"/>
                  </a:lnTo>
                  <a:close/>
                </a:path>
                <a:path w="363855" h="147954">
                  <a:moveTo>
                    <a:pt x="104038" y="115404"/>
                  </a:moveTo>
                  <a:lnTo>
                    <a:pt x="84772" y="115404"/>
                  </a:lnTo>
                  <a:lnTo>
                    <a:pt x="75780" y="146532"/>
                  </a:lnTo>
                  <a:lnTo>
                    <a:pt x="95046" y="146532"/>
                  </a:lnTo>
                  <a:lnTo>
                    <a:pt x="104038" y="115404"/>
                  </a:lnTo>
                  <a:close/>
                </a:path>
                <a:path w="363855" h="147954">
                  <a:moveTo>
                    <a:pt x="173393" y="115404"/>
                  </a:moveTo>
                  <a:lnTo>
                    <a:pt x="152844" y="115404"/>
                  </a:lnTo>
                  <a:lnTo>
                    <a:pt x="143852" y="146532"/>
                  </a:lnTo>
                  <a:lnTo>
                    <a:pt x="164401" y="146532"/>
                  </a:lnTo>
                  <a:lnTo>
                    <a:pt x="173393" y="115404"/>
                  </a:lnTo>
                  <a:close/>
                </a:path>
                <a:path w="363855" h="147954">
                  <a:moveTo>
                    <a:pt x="218338" y="115404"/>
                  </a:moveTo>
                  <a:lnTo>
                    <a:pt x="182384" y="115404"/>
                  </a:lnTo>
                  <a:lnTo>
                    <a:pt x="182384" y="146532"/>
                  </a:lnTo>
                  <a:lnTo>
                    <a:pt x="199072" y="146532"/>
                  </a:lnTo>
                  <a:lnTo>
                    <a:pt x="218338" y="115404"/>
                  </a:lnTo>
                  <a:close/>
                </a:path>
                <a:path w="363855" h="147954">
                  <a:moveTo>
                    <a:pt x="250444" y="115404"/>
                  </a:moveTo>
                  <a:lnTo>
                    <a:pt x="231190" y="115404"/>
                  </a:lnTo>
                  <a:lnTo>
                    <a:pt x="224764" y="146532"/>
                  </a:lnTo>
                  <a:lnTo>
                    <a:pt x="244030" y="146532"/>
                  </a:lnTo>
                  <a:lnTo>
                    <a:pt x="250444" y="115404"/>
                  </a:lnTo>
                  <a:close/>
                </a:path>
                <a:path w="363855" h="147954">
                  <a:moveTo>
                    <a:pt x="341642" y="115404"/>
                  </a:moveTo>
                  <a:lnTo>
                    <a:pt x="319811" y="115404"/>
                  </a:lnTo>
                  <a:lnTo>
                    <a:pt x="315950" y="130975"/>
                  </a:lnTo>
                  <a:lnTo>
                    <a:pt x="312102" y="132270"/>
                  </a:lnTo>
                  <a:lnTo>
                    <a:pt x="337086" y="132270"/>
                  </a:lnTo>
                  <a:lnTo>
                    <a:pt x="341642" y="115404"/>
                  </a:lnTo>
                  <a:close/>
                </a:path>
                <a:path w="363855" h="147954">
                  <a:moveTo>
                    <a:pt x="101460" y="2590"/>
                  </a:moveTo>
                  <a:lnTo>
                    <a:pt x="97612" y="2590"/>
                  </a:lnTo>
                  <a:lnTo>
                    <a:pt x="97612" y="71323"/>
                  </a:lnTo>
                  <a:lnTo>
                    <a:pt x="96329" y="75209"/>
                  </a:lnTo>
                  <a:lnTo>
                    <a:pt x="86055" y="111518"/>
                  </a:lnTo>
                  <a:lnTo>
                    <a:pt x="86055" y="112814"/>
                  </a:lnTo>
                  <a:lnTo>
                    <a:pt x="133578" y="112814"/>
                  </a:lnTo>
                  <a:lnTo>
                    <a:pt x="140560" y="109188"/>
                  </a:lnTo>
                  <a:lnTo>
                    <a:pt x="146097" y="104224"/>
                  </a:lnTo>
                  <a:lnTo>
                    <a:pt x="147280" y="102438"/>
                  </a:lnTo>
                  <a:lnTo>
                    <a:pt x="109169" y="102438"/>
                  </a:lnTo>
                  <a:lnTo>
                    <a:pt x="111734" y="93370"/>
                  </a:lnTo>
                  <a:lnTo>
                    <a:pt x="111734" y="89471"/>
                  </a:lnTo>
                  <a:lnTo>
                    <a:pt x="114312" y="80403"/>
                  </a:lnTo>
                  <a:lnTo>
                    <a:pt x="153615" y="80403"/>
                  </a:lnTo>
                  <a:lnTo>
                    <a:pt x="152844" y="76504"/>
                  </a:lnTo>
                  <a:lnTo>
                    <a:pt x="150266" y="72618"/>
                  </a:lnTo>
                  <a:lnTo>
                    <a:pt x="145554" y="69069"/>
                  </a:lnTo>
                  <a:lnTo>
                    <a:pt x="139515" y="67587"/>
                  </a:lnTo>
                  <a:lnTo>
                    <a:pt x="135335" y="67424"/>
                  </a:lnTo>
                  <a:lnTo>
                    <a:pt x="101460" y="67424"/>
                  </a:lnTo>
                  <a:lnTo>
                    <a:pt x="101460" y="2590"/>
                  </a:lnTo>
                  <a:close/>
                </a:path>
                <a:path w="363855" h="147954">
                  <a:moveTo>
                    <a:pt x="276136" y="0"/>
                  </a:moveTo>
                  <a:lnTo>
                    <a:pt x="195224" y="0"/>
                  </a:lnTo>
                  <a:lnTo>
                    <a:pt x="195224" y="67424"/>
                  </a:lnTo>
                  <a:lnTo>
                    <a:pt x="166966" y="67424"/>
                  </a:lnTo>
                  <a:lnTo>
                    <a:pt x="154127" y="112814"/>
                  </a:lnTo>
                  <a:lnTo>
                    <a:pt x="173393" y="112814"/>
                  </a:lnTo>
                  <a:lnTo>
                    <a:pt x="181089" y="84289"/>
                  </a:lnTo>
                  <a:lnTo>
                    <a:pt x="197789" y="84289"/>
                  </a:lnTo>
                  <a:lnTo>
                    <a:pt x="197789" y="2590"/>
                  </a:lnTo>
                  <a:lnTo>
                    <a:pt x="276136" y="2590"/>
                  </a:lnTo>
                  <a:lnTo>
                    <a:pt x="276136" y="0"/>
                  </a:lnTo>
                  <a:close/>
                </a:path>
                <a:path w="363855" h="147954">
                  <a:moveTo>
                    <a:pt x="197789" y="84289"/>
                  </a:moveTo>
                  <a:lnTo>
                    <a:pt x="181089" y="84289"/>
                  </a:lnTo>
                  <a:lnTo>
                    <a:pt x="182384" y="112814"/>
                  </a:lnTo>
                  <a:lnTo>
                    <a:pt x="197789" y="112814"/>
                  </a:lnTo>
                  <a:lnTo>
                    <a:pt x="197789" y="84289"/>
                  </a:lnTo>
                  <a:close/>
                </a:path>
                <a:path w="363855" h="147954">
                  <a:moveTo>
                    <a:pt x="260731" y="67424"/>
                  </a:moveTo>
                  <a:lnTo>
                    <a:pt x="228612" y="67424"/>
                  </a:lnTo>
                  <a:lnTo>
                    <a:pt x="200355" y="112814"/>
                  </a:lnTo>
                  <a:lnTo>
                    <a:pt x="219621" y="112814"/>
                  </a:lnTo>
                  <a:lnTo>
                    <a:pt x="237604" y="85585"/>
                  </a:lnTo>
                  <a:lnTo>
                    <a:pt x="256615" y="85585"/>
                  </a:lnTo>
                  <a:lnTo>
                    <a:pt x="260731" y="67424"/>
                  </a:lnTo>
                  <a:close/>
                </a:path>
                <a:path w="363855" h="147954">
                  <a:moveTo>
                    <a:pt x="256615" y="85585"/>
                  </a:moveTo>
                  <a:lnTo>
                    <a:pt x="237604" y="85585"/>
                  </a:lnTo>
                  <a:lnTo>
                    <a:pt x="231190" y="112814"/>
                  </a:lnTo>
                  <a:lnTo>
                    <a:pt x="250444" y="112814"/>
                  </a:lnTo>
                  <a:lnTo>
                    <a:pt x="256615" y="85585"/>
                  </a:lnTo>
                  <a:close/>
                </a:path>
                <a:path w="363855" h="147954">
                  <a:moveTo>
                    <a:pt x="276136" y="2590"/>
                  </a:moveTo>
                  <a:lnTo>
                    <a:pt x="273570" y="2590"/>
                  </a:lnTo>
                  <a:lnTo>
                    <a:pt x="273570" y="84289"/>
                  </a:lnTo>
                  <a:lnTo>
                    <a:pt x="268427" y="92062"/>
                  </a:lnTo>
                  <a:lnTo>
                    <a:pt x="264579" y="99847"/>
                  </a:lnTo>
                  <a:lnTo>
                    <a:pt x="263296" y="106337"/>
                  </a:lnTo>
                  <a:lnTo>
                    <a:pt x="262013" y="107632"/>
                  </a:lnTo>
                  <a:lnTo>
                    <a:pt x="262013" y="112814"/>
                  </a:lnTo>
                  <a:lnTo>
                    <a:pt x="285127" y="112814"/>
                  </a:lnTo>
                  <a:lnTo>
                    <a:pt x="285127" y="110223"/>
                  </a:lnTo>
                  <a:lnTo>
                    <a:pt x="286410" y="108927"/>
                  </a:lnTo>
                  <a:lnTo>
                    <a:pt x="286410" y="105041"/>
                  </a:lnTo>
                  <a:lnTo>
                    <a:pt x="290266" y="95309"/>
                  </a:lnTo>
                  <a:lnTo>
                    <a:pt x="296044" y="86553"/>
                  </a:lnTo>
                  <a:lnTo>
                    <a:pt x="303540" y="80403"/>
                  </a:lnTo>
                  <a:lnTo>
                    <a:pt x="276136" y="80403"/>
                  </a:lnTo>
                  <a:lnTo>
                    <a:pt x="276136" y="2590"/>
                  </a:lnTo>
                  <a:close/>
                </a:path>
                <a:path w="363855" h="147954">
                  <a:moveTo>
                    <a:pt x="345490" y="99847"/>
                  </a:moveTo>
                  <a:lnTo>
                    <a:pt x="306959" y="99847"/>
                  </a:lnTo>
                  <a:lnTo>
                    <a:pt x="304393" y="112814"/>
                  </a:lnTo>
                  <a:lnTo>
                    <a:pt x="341642" y="112814"/>
                  </a:lnTo>
                  <a:lnTo>
                    <a:pt x="345490" y="99847"/>
                  </a:lnTo>
                  <a:close/>
                </a:path>
                <a:path w="363855" h="147954">
                  <a:moveTo>
                    <a:pt x="363474" y="2590"/>
                  </a:moveTo>
                  <a:lnTo>
                    <a:pt x="360908" y="2590"/>
                  </a:lnTo>
                  <a:lnTo>
                    <a:pt x="360908" y="112814"/>
                  </a:lnTo>
                  <a:lnTo>
                    <a:pt x="363474" y="112814"/>
                  </a:lnTo>
                  <a:lnTo>
                    <a:pt x="363474" y="2590"/>
                  </a:lnTo>
                  <a:close/>
                </a:path>
                <a:path w="363855" h="147954">
                  <a:moveTo>
                    <a:pt x="153615" y="80403"/>
                  </a:moveTo>
                  <a:lnTo>
                    <a:pt x="132283" y="80403"/>
                  </a:lnTo>
                  <a:lnTo>
                    <a:pt x="133578" y="81699"/>
                  </a:lnTo>
                  <a:lnTo>
                    <a:pt x="134861" y="84289"/>
                  </a:lnTo>
                  <a:lnTo>
                    <a:pt x="134861" y="86880"/>
                  </a:lnTo>
                  <a:lnTo>
                    <a:pt x="133578" y="90766"/>
                  </a:lnTo>
                  <a:lnTo>
                    <a:pt x="131000" y="97256"/>
                  </a:lnTo>
                  <a:lnTo>
                    <a:pt x="128435" y="101142"/>
                  </a:lnTo>
                  <a:lnTo>
                    <a:pt x="119443" y="102438"/>
                  </a:lnTo>
                  <a:lnTo>
                    <a:pt x="147280" y="102438"/>
                  </a:lnTo>
                  <a:lnTo>
                    <a:pt x="150191" y="98042"/>
                  </a:lnTo>
                  <a:lnTo>
                    <a:pt x="152844" y="90766"/>
                  </a:lnTo>
                  <a:lnTo>
                    <a:pt x="154127" y="82994"/>
                  </a:lnTo>
                  <a:lnTo>
                    <a:pt x="153615" y="80403"/>
                  </a:lnTo>
                  <a:close/>
                </a:path>
                <a:path w="363855" h="147954">
                  <a:moveTo>
                    <a:pt x="86055" y="67424"/>
                  </a:moveTo>
                  <a:lnTo>
                    <a:pt x="61645" y="67424"/>
                  </a:lnTo>
                  <a:lnTo>
                    <a:pt x="32105" y="99847"/>
                  </a:lnTo>
                  <a:lnTo>
                    <a:pt x="53949" y="99847"/>
                  </a:lnTo>
                  <a:lnTo>
                    <a:pt x="86055" y="67424"/>
                  </a:lnTo>
                  <a:close/>
                </a:path>
                <a:path w="363855" h="147954">
                  <a:moveTo>
                    <a:pt x="349605" y="77800"/>
                  </a:moveTo>
                  <a:lnTo>
                    <a:pt x="319811" y="77800"/>
                  </a:lnTo>
                  <a:lnTo>
                    <a:pt x="326224" y="80403"/>
                  </a:lnTo>
                  <a:lnTo>
                    <a:pt x="324942" y="89471"/>
                  </a:lnTo>
                  <a:lnTo>
                    <a:pt x="348056" y="89471"/>
                  </a:lnTo>
                  <a:lnTo>
                    <a:pt x="349351" y="85585"/>
                  </a:lnTo>
                  <a:lnTo>
                    <a:pt x="350634" y="79095"/>
                  </a:lnTo>
                  <a:lnTo>
                    <a:pt x="349605" y="77800"/>
                  </a:lnTo>
                  <a:close/>
                </a:path>
                <a:path w="363855" h="147954">
                  <a:moveTo>
                    <a:pt x="363474" y="0"/>
                  </a:moveTo>
                  <a:lnTo>
                    <a:pt x="282562" y="0"/>
                  </a:lnTo>
                  <a:lnTo>
                    <a:pt x="282562" y="73914"/>
                  </a:lnTo>
                  <a:lnTo>
                    <a:pt x="279984" y="76504"/>
                  </a:lnTo>
                  <a:lnTo>
                    <a:pt x="277418" y="77800"/>
                  </a:lnTo>
                  <a:lnTo>
                    <a:pt x="276136" y="80403"/>
                  </a:lnTo>
                  <a:lnTo>
                    <a:pt x="303540" y="80403"/>
                  </a:lnTo>
                  <a:lnTo>
                    <a:pt x="303750" y="80231"/>
                  </a:lnTo>
                  <a:lnTo>
                    <a:pt x="313385" y="77800"/>
                  </a:lnTo>
                  <a:lnTo>
                    <a:pt x="349605" y="77800"/>
                  </a:lnTo>
                  <a:lnTo>
                    <a:pt x="345490" y="72618"/>
                  </a:lnTo>
                  <a:lnTo>
                    <a:pt x="344292" y="71323"/>
                  </a:lnTo>
                  <a:lnTo>
                    <a:pt x="285127" y="71323"/>
                  </a:lnTo>
                  <a:lnTo>
                    <a:pt x="285127" y="2590"/>
                  </a:lnTo>
                  <a:lnTo>
                    <a:pt x="363474" y="2590"/>
                  </a:lnTo>
                  <a:lnTo>
                    <a:pt x="363474" y="0"/>
                  </a:lnTo>
                  <a:close/>
                </a:path>
                <a:path w="363855" h="147954">
                  <a:moveTo>
                    <a:pt x="318516" y="62242"/>
                  </a:moveTo>
                  <a:lnTo>
                    <a:pt x="311136" y="62748"/>
                  </a:lnTo>
                  <a:lnTo>
                    <a:pt x="302788" y="64349"/>
                  </a:lnTo>
                  <a:lnTo>
                    <a:pt x="293957" y="67166"/>
                  </a:lnTo>
                  <a:lnTo>
                    <a:pt x="285127" y="71323"/>
                  </a:lnTo>
                  <a:lnTo>
                    <a:pt x="344292" y="71323"/>
                  </a:lnTo>
                  <a:lnTo>
                    <a:pt x="341459" y="68259"/>
                  </a:lnTo>
                  <a:lnTo>
                    <a:pt x="335380" y="64997"/>
                  </a:lnTo>
                  <a:lnTo>
                    <a:pt x="327611" y="62951"/>
                  </a:lnTo>
                  <a:lnTo>
                    <a:pt x="318516" y="62242"/>
                  </a:lnTo>
                  <a:close/>
                </a:path>
                <a:path w="363855" h="147954">
                  <a:moveTo>
                    <a:pt x="188798" y="0"/>
                  </a:moveTo>
                  <a:lnTo>
                    <a:pt x="107886" y="0"/>
                  </a:lnTo>
                  <a:lnTo>
                    <a:pt x="107886" y="67424"/>
                  </a:lnTo>
                  <a:lnTo>
                    <a:pt x="110451" y="67424"/>
                  </a:lnTo>
                  <a:lnTo>
                    <a:pt x="110451" y="2590"/>
                  </a:lnTo>
                  <a:lnTo>
                    <a:pt x="188798" y="2590"/>
                  </a:lnTo>
                  <a:lnTo>
                    <a:pt x="188798" y="0"/>
                  </a:lnTo>
                  <a:close/>
                </a:path>
                <a:path w="363855" h="147954">
                  <a:moveTo>
                    <a:pt x="132753" y="67323"/>
                  </a:moveTo>
                  <a:lnTo>
                    <a:pt x="125869" y="67424"/>
                  </a:lnTo>
                  <a:lnTo>
                    <a:pt x="135335" y="67424"/>
                  </a:lnTo>
                  <a:lnTo>
                    <a:pt x="132753" y="67323"/>
                  </a:lnTo>
                  <a:close/>
                </a:path>
                <a:path w="363855" h="147954">
                  <a:moveTo>
                    <a:pt x="188798" y="2590"/>
                  </a:moveTo>
                  <a:lnTo>
                    <a:pt x="186232" y="2590"/>
                  </a:lnTo>
                  <a:lnTo>
                    <a:pt x="186232" y="67424"/>
                  </a:lnTo>
                  <a:lnTo>
                    <a:pt x="188798" y="67424"/>
                  </a:lnTo>
                  <a:lnTo>
                    <a:pt x="188798" y="2590"/>
                  </a:lnTo>
                  <a:close/>
                </a:path>
              </a:pathLst>
            </a:custGeom>
            <a:solidFill>
              <a:srgbClr val="003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2826" y="4800599"/>
              <a:ext cx="363220" cy="147955"/>
            </a:xfrm>
            <a:custGeom>
              <a:avLst/>
              <a:gdLst/>
              <a:ahLst/>
              <a:cxnLst/>
              <a:rect l="l" t="t" r="r" b="b"/>
              <a:pathLst>
                <a:path w="363219" h="147954">
                  <a:moveTo>
                    <a:pt x="284530" y="115404"/>
                  </a:moveTo>
                  <a:lnTo>
                    <a:pt x="261454" y="115404"/>
                  </a:lnTo>
                  <a:lnTo>
                    <a:pt x="261214" y="122174"/>
                  </a:lnTo>
                  <a:lnTo>
                    <a:pt x="290237" y="147524"/>
                  </a:lnTo>
                  <a:lnTo>
                    <a:pt x="297345" y="147827"/>
                  </a:lnTo>
                  <a:lnTo>
                    <a:pt x="306196" y="147585"/>
                  </a:lnTo>
                  <a:lnTo>
                    <a:pt x="315290" y="146856"/>
                  </a:lnTo>
                  <a:lnTo>
                    <a:pt x="324384" y="145642"/>
                  </a:lnTo>
                  <a:lnTo>
                    <a:pt x="333235" y="143941"/>
                  </a:lnTo>
                  <a:lnTo>
                    <a:pt x="336377" y="132270"/>
                  </a:lnTo>
                  <a:lnTo>
                    <a:pt x="303758" y="132270"/>
                  </a:lnTo>
                  <a:lnTo>
                    <a:pt x="295884" y="131276"/>
                  </a:lnTo>
                  <a:lnTo>
                    <a:pt x="289815" y="128214"/>
                  </a:lnTo>
                  <a:lnTo>
                    <a:pt x="285911" y="122963"/>
                  </a:lnTo>
                  <a:lnTo>
                    <a:pt x="284530" y="115404"/>
                  </a:lnTo>
                  <a:close/>
                </a:path>
                <a:path w="363219" h="147954">
                  <a:moveTo>
                    <a:pt x="101257" y="0"/>
                  </a:moveTo>
                  <a:lnTo>
                    <a:pt x="20510" y="0"/>
                  </a:lnTo>
                  <a:lnTo>
                    <a:pt x="20510" y="76504"/>
                  </a:lnTo>
                  <a:lnTo>
                    <a:pt x="0" y="146532"/>
                  </a:lnTo>
                  <a:lnTo>
                    <a:pt x="17945" y="146532"/>
                  </a:lnTo>
                  <a:lnTo>
                    <a:pt x="26911" y="115404"/>
                  </a:lnTo>
                  <a:lnTo>
                    <a:pt x="362712" y="115404"/>
                  </a:lnTo>
                  <a:lnTo>
                    <a:pt x="362712" y="112814"/>
                  </a:lnTo>
                  <a:lnTo>
                    <a:pt x="49987" y="112814"/>
                  </a:lnTo>
                  <a:lnTo>
                    <a:pt x="47421" y="106337"/>
                  </a:lnTo>
                  <a:lnTo>
                    <a:pt x="53835" y="99847"/>
                  </a:lnTo>
                  <a:lnTo>
                    <a:pt x="32042" y="99847"/>
                  </a:lnTo>
                  <a:lnTo>
                    <a:pt x="41008" y="67424"/>
                  </a:lnTo>
                  <a:lnTo>
                    <a:pt x="23075" y="67424"/>
                  </a:lnTo>
                  <a:lnTo>
                    <a:pt x="23075" y="2590"/>
                  </a:lnTo>
                  <a:lnTo>
                    <a:pt x="101257" y="2590"/>
                  </a:lnTo>
                  <a:lnTo>
                    <a:pt x="101257" y="0"/>
                  </a:lnTo>
                  <a:close/>
                </a:path>
                <a:path w="363219" h="147954">
                  <a:moveTo>
                    <a:pt x="51269" y="115404"/>
                  </a:moveTo>
                  <a:lnTo>
                    <a:pt x="29476" y="115404"/>
                  </a:lnTo>
                  <a:lnTo>
                    <a:pt x="44856" y="146532"/>
                  </a:lnTo>
                  <a:lnTo>
                    <a:pt x="66649" y="146532"/>
                  </a:lnTo>
                  <a:lnTo>
                    <a:pt x="51269" y="115404"/>
                  </a:lnTo>
                  <a:close/>
                </a:path>
                <a:path w="363219" h="147954">
                  <a:moveTo>
                    <a:pt x="103809" y="115404"/>
                  </a:moveTo>
                  <a:lnTo>
                    <a:pt x="84594" y="115404"/>
                  </a:lnTo>
                  <a:lnTo>
                    <a:pt x="75615" y="146532"/>
                  </a:lnTo>
                  <a:lnTo>
                    <a:pt x="94843" y="146532"/>
                  </a:lnTo>
                  <a:lnTo>
                    <a:pt x="103809" y="115404"/>
                  </a:lnTo>
                  <a:close/>
                </a:path>
                <a:path w="363219" h="147954">
                  <a:moveTo>
                    <a:pt x="173024" y="115404"/>
                  </a:moveTo>
                  <a:lnTo>
                    <a:pt x="152514" y="115404"/>
                  </a:lnTo>
                  <a:lnTo>
                    <a:pt x="143548" y="146532"/>
                  </a:lnTo>
                  <a:lnTo>
                    <a:pt x="164058" y="146532"/>
                  </a:lnTo>
                  <a:lnTo>
                    <a:pt x="173024" y="115404"/>
                  </a:lnTo>
                  <a:close/>
                </a:path>
                <a:path w="363219" h="147954">
                  <a:moveTo>
                    <a:pt x="217881" y="115404"/>
                  </a:moveTo>
                  <a:lnTo>
                    <a:pt x="181991" y="115404"/>
                  </a:lnTo>
                  <a:lnTo>
                    <a:pt x="181991" y="146532"/>
                  </a:lnTo>
                  <a:lnTo>
                    <a:pt x="198653" y="146532"/>
                  </a:lnTo>
                  <a:lnTo>
                    <a:pt x="217881" y="115404"/>
                  </a:lnTo>
                  <a:close/>
                </a:path>
                <a:path w="363219" h="147954">
                  <a:moveTo>
                    <a:pt x="249923" y="115404"/>
                  </a:moveTo>
                  <a:lnTo>
                    <a:pt x="230695" y="115404"/>
                  </a:lnTo>
                  <a:lnTo>
                    <a:pt x="224294" y="146532"/>
                  </a:lnTo>
                  <a:lnTo>
                    <a:pt x="243522" y="146532"/>
                  </a:lnTo>
                  <a:lnTo>
                    <a:pt x="249923" y="115404"/>
                  </a:lnTo>
                  <a:close/>
                </a:path>
                <a:path w="363219" h="147954">
                  <a:moveTo>
                    <a:pt x="340918" y="115404"/>
                  </a:moveTo>
                  <a:lnTo>
                    <a:pt x="319138" y="115404"/>
                  </a:lnTo>
                  <a:lnTo>
                    <a:pt x="315290" y="130975"/>
                  </a:lnTo>
                  <a:lnTo>
                    <a:pt x="311442" y="132270"/>
                  </a:lnTo>
                  <a:lnTo>
                    <a:pt x="336377" y="132270"/>
                  </a:lnTo>
                  <a:lnTo>
                    <a:pt x="340918" y="115404"/>
                  </a:lnTo>
                  <a:close/>
                </a:path>
                <a:path w="363219" h="147954">
                  <a:moveTo>
                    <a:pt x="101257" y="2590"/>
                  </a:moveTo>
                  <a:lnTo>
                    <a:pt x="97409" y="2590"/>
                  </a:lnTo>
                  <a:lnTo>
                    <a:pt x="97409" y="71323"/>
                  </a:lnTo>
                  <a:lnTo>
                    <a:pt x="96126" y="75209"/>
                  </a:lnTo>
                  <a:lnTo>
                    <a:pt x="85877" y="111518"/>
                  </a:lnTo>
                  <a:lnTo>
                    <a:pt x="85877" y="112814"/>
                  </a:lnTo>
                  <a:lnTo>
                    <a:pt x="133299" y="112814"/>
                  </a:lnTo>
                  <a:lnTo>
                    <a:pt x="140264" y="109188"/>
                  </a:lnTo>
                  <a:lnTo>
                    <a:pt x="145788" y="104224"/>
                  </a:lnTo>
                  <a:lnTo>
                    <a:pt x="146967" y="102438"/>
                  </a:lnTo>
                  <a:lnTo>
                    <a:pt x="108940" y="102438"/>
                  </a:lnTo>
                  <a:lnTo>
                    <a:pt x="111506" y="93370"/>
                  </a:lnTo>
                  <a:lnTo>
                    <a:pt x="111506" y="89471"/>
                  </a:lnTo>
                  <a:lnTo>
                    <a:pt x="114071" y="80403"/>
                  </a:lnTo>
                  <a:lnTo>
                    <a:pt x="153284" y="80403"/>
                  </a:lnTo>
                  <a:lnTo>
                    <a:pt x="152514" y="76504"/>
                  </a:lnTo>
                  <a:lnTo>
                    <a:pt x="149948" y="72618"/>
                  </a:lnTo>
                  <a:lnTo>
                    <a:pt x="145246" y="69069"/>
                  </a:lnTo>
                  <a:lnTo>
                    <a:pt x="139218" y="67587"/>
                  </a:lnTo>
                  <a:lnTo>
                    <a:pt x="135047" y="67424"/>
                  </a:lnTo>
                  <a:lnTo>
                    <a:pt x="101257" y="67424"/>
                  </a:lnTo>
                  <a:lnTo>
                    <a:pt x="101257" y="2590"/>
                  </a:lnTo>
                  <a:close/>
                </a:path>
                <a:path w="363219" h="147954">
                  <a:moveTo>
                    <a:pt x="275564" y="0"/>
                  </a:moveTo>
                  <a:lnTo>
                    <a:pt x="194818" y="0"/>
                  </a:lnTo>
                  <a:lnTo>
                    <a:pt x="194818" y="67424"/>
                  </a:lnTo>
                  <a:lnTo>
                    <a:pt x="166611" y="67424"/>
                  </a:lnTo>
                  <a:lnTo>
                    <a:pt x="153797" y="112814"/>
                  </a:lnTo>
                  <a:lnTo>
                    <a:pt x="173024" y="112814"/>
                  </a:lnTo>
                  <a:lnTo>
                    <a:pt x="180721" y="84289"/>
                  </a:lnTo>
                  <a:lnTo>
                    <a:pt x="197370" y="84289"/>
                  </a:lnTo>
                  <a:lnTo>
                    <a:pt x="197370" y="2590"/>
                  </a:lnTo>
                  <a:lnTo>
                    <a:pt x="275564" y="2590"/>
                  </a:lnTo>
                  <a:lnTo>
                    <a:pt x="275564" y="0"/>
                  </a:lnTo>
                  <a:close/>
                </a:path>
                <a:path w="363219" h="147954">
                  <a:moveTo>
                    <a:pt x="197370" y="84289"/>
                  </a:moveTo>
                  <a:lnTo>
                    <a:pt x="180721" y="84289"/>
                  </a:lnTo>
                  <a:lnTo>
                    <a:pt x="181991" y="112814"/>
                  </a:lnTo>
                  <a:lnTo>
                    <a:pt x="197370" y="112814"/>
                  </a:lnTo>
                  <a:lnTo>
                    <a:pt x="197370" y="84289"/>
                  </a:lnTo>
                  <a:close/>
                </a:path>
                <a:path w="363219" h="147954">
                  <a:moveTo>
                    <a:pt x="260172" y="67424"/>
                  </a:moveTo>
                  <a:lnTo>
                    <a:pt x="228142" y="67424"/>
                  </a:lnTo>
                  <a:lnTo>
                    <a:pt x="199936" y="112814"/>
                  </a:lnTo>
                  <a:lnTo>
                    <a:pt x="219163" y="112814"/>
                  </a:lnTo>
                  <a:lnTo>
                    <a:pt x="237109" y="85585"/>
                  </a:lnTo>
                  <a:lnTo>
                    <a:pt x="256071" y="85585"/>
                  </a:lnTo>
                  <a:lnTo>
                    <a:pt x="260172" y="67424"/>
                  </a:lnTo>
                  <a:close/>
                </a:path>
                <a:path w="363219" h="147954">
                  <a:moveTo>
                    <a:pt x="256071" y="85585"/>
                  </a:moveTo>
                  <a:lnTo>
                    <a:pt x="237109" y="85585"/>
                  </a:lnTo>
                  <a:lnTo>
                    <a:pt x="230695" y="112814"/>
                  </a:lnTo>
                  <a:lnTo>
                    <a:pt x="249923" y="112814"/>
                  </a:lnTo>
                  <a:lnTo>
                    <a:pt x="256071" y="85585"/>
                  </a:lnTo>
                  <a:close/>
                </a:path>
                <a:path w="363219" h="147954">
                  <a:moveTo>
                    <a:pt x="275564" y="2590"/>
                  </a:moveTo>
                  <a:lnTo>
                    <a:pt x="272999" y="2590"/>
                  </a:lnTo>
                  <a:lnTo>
                    <a:pt x="272999" y="84289"/>
                  </a:lnTo>
                  <a:lnTo>
                    <a:pt x="267868" y="92062"/>
                  </a:lnTo>
                  <a:lnTo>
                    <a:pt x="264020" y="99847"/>
                  </a:lnTo>
                  <a:lnTo>
                    <a:pt x="262737" y="106337"/>
                  </a:lnTo>
                  <a:lnTo>
                    <a:pt x="261454" y="107632"/>
                  </a:lnTo>
                  <a:lnTo>
                    <a:pt x="261454" y="112814"/>
                  </a:lnTo>
                  <a:lnTo>
                    <a:pt x="284530" y="112814"/>
                  </a:lnTo>
                  <a:lnTo>
                    <a:pt x="284530" y="110223"/>
                  </a:lnTo>
                  <a:lnTo>
                    <a:pt x="285813" y="108927"/>
                  </a:lnTo>
                  <a:lnTo>
                    <a:pt x="285813" y="105041"/>
                  </a:lnTo>
                  <a:lnTo>
                    <a:pt x="289659" y="95309"/>
                  </a:lnTo>
                  <a:lnTo>
                    <a:pt x="295425" y="86553"/>
                  </a:lnTo>
                  <a:lnTo>
                    <a:pt x="302904" y="80403"/>
                  </a:lnTo>
                  <a:lnTo>
                    <a:pt x="275564" y="80403"/>
                  </a:lnTo>
                  <a:lnTo>
                    <a:pt x="275564" y="2590"/>
                  </a:lnTo>
                  <a:close/>
                </a:path>
                <a:path w="363219" h="147954">
                  <a:moveTo>
                    <a:pt x="344766" y="99847"/>
                  </a:moveTo>
                  <a:lnTo>
                    <a:pt x="306324" y="99847"/>
                  </a:lnTo>
                  <a:lnTo>
                    <a:pt x="303758" y="112814"/>
                  </a:lnTo>
                  <a:lnTo>
                    <a:pt x="340918" y="112814"/>
                  </a:lnTo>
                  <a:lnTo>
                    <a:pt x="344766" y="99847"/>
                  </a:lnTo>
                  <a:close/>
                </a:path>
                <a:path w="363219" h="147954">
                  <a:moveTo>
                    <a:pt x="362712" y="2590"/>
                  </a:moveTo>
                  <a:lnTo>
                    <a:pt x="360146" y="2590"/>
                  </a:lnTo>
                  <a:lnTo>
                    <a:pt x="360146" y="112814"/>
                  </a:lnTo>
                  <a:lnTo>
                    <a:pt x="362712" y="112814"/>
                  </a:lnTo>
                  <a:lnTo>
                    <a:pt x="362712" y="2590"/>
                  </a:lnTo>
                  <a:close/>
                </a:path>
                <a:path w="363219" h="147954">
                  <a:moveTo>
                    <a:pt x="153284" y="80403"/>
                  </a:moveTo>
                  <a:lnTo>
                    <a:pt x="132016" y="80403"/>
                  </a:lnTo>
                  <a:lnTo>
                    <a:pt x="133299" y="81699"/>
                  </a:lnTo>
                  <a:lnTo>
                    <a:pt x="134569" y="84289"/>
                  </a:lnTo>
                  <a:lnTo>
                    <a:pt x="134569" y="86880"/>
                  </a:lnTo>
                  <a:lnTo>
                    <a:pt x="133299" y="90766"/>
                  </a:lnTo>
                  <a:lnTo>
                    <a:pt x="130733" y="97256"/>
                  </a:lnTo>
                  <a:lnTo>
                    <a:pt x="128168" y="101142"/>
                  </a:lnTo>
                  <a:lnTo>
                    <a:pt x="119189" y="102438"/>
                  </a:lnTo>
                  <a:lnTo>
                    <a:pt x="146967" y="102438"/>
                  </a:lnTo>
                  <a:lnTo>
                    <a:pt x="149870" y="98042"/>
                  </a:lnTo>
                  <a:lnTo>
                    <a:pt x="152514" y="90766"/>
                  </a:lnTo>
                  <a:lnTo>
                    <a:pt x="153797" y="82994"/>
                  </a:lnTo>
                  <a:lnTo>
                    <a:pt x="153284" y="80403"/>
                  </a:lnTo>
                  <a:close/>
                </a:path>
                <a:path w="363219" h="147954">
                  <a:moveTo>
                    <a:pt x="85877" y="67424"/>
                  </a:moveTo>
                  <a:lnTo>
                    <a:pt x="61518" y="67424"/>
                  </a:lnTo>
                  <a:lnTo>
                    <a:pt x="32042" y="99847"/>
                  </a:lnTo>
                  <a:lnTo>
                    <a:pt x="53835" y="99847"/>
                  </a:lnTo>
                  <a:lnTo>
                    <a:pt x="85877" y="67424"/>
                  </a:lnTo>
                  <a:close/>
                </a:path>
                <a:path w="363219" h="147954">
                  <a:moveTo>
                    <a:pt x="348871" y="77800"/>
                  </a:moveTo>
                  <a:lnTo>
                    <a:pt x="319138" y="77800"/>
                  </a:lnTo>
                  <a:lnTo>
                    <a:pt x="325539" y="80403"/>
                  </a:lnTo>
                  <a:lnTo>
                    <a:pt x="324256" y="89471"/>
                  </a:lnTo>
                  <a:lnTo>
                    <a:pt x="347332" y="89471"/>
                  </a:lnTo>
                  <a:lnTo>
                    <a:pt x="348615" y="85585"/>
                  </a:lnTo>
                  <a:lnTo>
                    <a:pt x="349897" y="79095"/>
                  </a:lnTo>
                  <a:lnTo>
                    <a:pt x="348871" y="77800"/>
                  </a:lnTo>
                  <a:close/>
                </a:path>
                <a:path w="363219" h="147954">
                  <a:moveTo>
                    <a:pt x="362712" y="0"/>
                  </a:moveTo>
                  <a:lnTo>
                    <a:pt x="281965" y="0"/>
                  </a:lnTo>
                  <a:lnTo>
                    <a:pt x="281965" y="73913"/>
                  </a:lnTo>
                  <a:lnTo>
                    <a:pt x="279400" y="76504"/>
                  </a:lnTo>
                  <a:lnTo>
                    <a:pt x="276834" y="77800"/>
                  </a:lnTo>
                  <a:lnTo>
                    <a:pt x="275564" y="80403"/>
                  </a:lnTo>
                  <a:lnTo>
                    <a:pt x="302904" y="80403"/>
                  </a:lnTo>
                  <a:lnTo>
                    <a:pt x="303113" y="80231"/>
                  </a:lnTo>
                  <a:lnTo>
                    <a:pt x="312724" y="77800"/>
                  </a:lnTo>
                  <a:lnTo>
                    <a:pt x="348871" y="77800"/>
                  </a:lnTo>
                  <a:lnTo>
                    <a:pt x="344766" y="72618"/>
                  </a:lnTo>
                  <a:lnTo>
                    <a:pt x="343570" y="71323"/>
                  </a:lnTo>
                  <a:lnTo>
                    <a:pt x="284530" y="71323"/>
                  </a:lnTo>
                  <a:lnTo>
                    <a:pt x="284530" y="2590"/>
                  </a:lnTo>
                  <a:lnTo>
                    <a:pt x="362712" y="2590"/>
                  </a:lnTo>
                  <a:lnTo>
                    <a:pt x="362712" y="0"/>
                  </a:lnTo>
                  <a:close/>
                </a:path>
                <a:path w="363219" h="147954">
                  <a:moveTo>
                    <a:pt x="317855" y="62242"/>
                  </a:moveTo>
                  <a:lnTo>
                    <a:pt x="310482" y="62748"/>
                  </a:lnTo>
                  <a:lnTo>
                    <a:pt x="302150" y="64349"/>
                  </a:lnTo>
                  <a:lnTo>
                    <a:pt x="293340" y="67166"/>
                  </a:lnTo>
                  <a:lnTo>
                    <a:pt x="284530" y="71323"/>
                  </a:lnTo>
                  <a:lnTo>
                    <a:pt x="343570" y="71323"/>
                  </a:lnTo>
                  <a:lnTo>
                    <a:pt x="340740" y="68259"/>
                  </a:lnTo>
                  <a:lnTo>
                    <a:pt x="334673" y="64997"/>
                  </a:lnTo>
                  <a:lnTo>
                    <a:pt x="326925" y="62951"/>
                  </a:lnTo>
                  <a:lnTo>
                    <a:pt x="317855" y="62242"/>
                  </a:lnTo>
                  <a:close/>
                </a:path>
                <a:path w="363219" h="147954">
                  <a:moveTo>
                    <a:pt x="188404" y="0"/>
                  </a:moveTo>
                  <a:lnTo>
                    <a:pt x="107657" y="0"/>
                  </a:lnTo>
                  <a:lnTo>
                    <a:pt x="107657" y="67424"/>
                  </a:lnTo>
                  <a:lnTo>
                    <a:pt x="110223" y="67424"/>
                  </a:lnTo>
                  <a:lnTo>
                    <a:pt x="110223" y="2590"/>
                  </a:lnTo>
                  <a:lnTo>
                    <a:pt x="188404" y="2590"/>
                  </a:lnTo>
                  <a:lnTo>
                    <a:pt x="188404" y="0"/>
                  </a:lnTo>
                  <a:close/>
                </a:path>
                <a:path w="363219" h="147954">
                  <a:moveTo>
                    <a:pt x="132469" y="67323"/>
                  </a:moveTo>
                  <a:lnTo>
                    <a:pt x="125603" y="67424"/>
                  </a:lnTo>
                  <a:lnTo>
                    <a:pt x="135047" y="67424"/>
                  </a:lnTo>
                  <a:lnTo>
                    <a:pt x="132469" y="67323"/>
                  </a:lnTo>
                  <a:close/>
                </a:path>
                <a:path w="363219" h="147954">
                  <a:moveTo>
                    <a:pt x="188404" y="2590"/>
                  </a:moveTo>
                  <a:lnTo>
                    <a:pt x="185839" y="2590"/>
                  </a:lnTo>
                  <a:lnTo>
                    <a:pt x="185839" y="67424"/>
                  </a:lnTo>
                  <a:lnTo>
                    <a:pt x="188404" y="67424"/>
                  </a:lnTo>
                  <a:lnTo>
                    <a:pt x="188404" y="25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998219" y="2215133"/>
            <a:ext cx="7015480" cy="123825"/>
          </a:xfrm>
          <a:custGeom>
            <a:avLst/>
            <a:gdLst/>
            <a:ahLst/>
            <a:cxnLst/>
            <a:rect l="l" t="t" r="r" b="b"/>
            <a:pathLst>
              <a:path w="7015480" h="123825">
                <a:moveTo>
                  <a:pt x="6957949" y="9143"/>
                </a:moveTo>
                <a:lnTo>
                  <a:pt x="6935731" y="13624"/>
                </a:lnTo>
                <a:lnTo>
                  <a:pt x="6917563" y="25844"/>
                </a:lnTo>
                <a:lnTo>
                  <a:pt x="6905299" y="43969"/>
                </a:lnTo>
                <a:lnTo>
                  <a:pt x="6904650" y="47173"/>
                </a:lnTo>
                <a:lnTo>
                  <a:pt x="6957949" y="47244"/>
                </a:lnTo>
                <a:lnTo>
                  <a:pt x="6957821" y="85344"/>
                </a:lnTo>
                <a:lnTo>
                  <a:pt x="6904592" y="85344"/>
                </a:lnTo>
                <a:lnTo>
                  <a:pt x="6905208" y="88457"/>
                </a:lnTo>
                <a:lnTo>
                  <a:pt x="6917404" y="106664"/>
                </a:lnTo>
                <a:lnTo>
                  <a:pt x="6935553" y="118941"/>
                </a:lnTo>
                <a:lnTo>
                  <a:pt x="6957821" y="123443"/>
                </a:lnTo>
                <a:lnTo>
                  <a:pt x="6980094" y="118963"/>
                </a:lnTo>
                <a:lnTo>
                  <a:pt x="6998271" y="106743"/>
                </a:lnTo>
                <a:lnTo>
                  <a:pt x="7010542" y="88618"/>
                </a:lnTo>
                <a:lnTo>
                  <a:pt x="7011214" y="85344"/>
                </a:lnTo>
                <a:lnTo>
                  <a:pt x="6957821" y="85344"/>
                </a:lnTo>
                <a:lnTo>
                  <a:pt x="7011229" y="85273"/>
                </a:lnTo>
                <a:lnTo>
                  <a:pt x="7015099" y="66421"/>
                </a:lnTo>
                <a:lnTo>
                  <a:pt x="7010616" y="44130"/>
                </a:lnTo>
                <a:lnTo>
                  <a:pt x="6998382" y="25923"/>
                </a:lnTo>
                <a:lnTo>
                  <a:pt x="6980219" y="13646"/>
                </a:lnTo>
                <a:lnTo>
                  <a:pt x="6957949" y="9143"/>
                </a:lnTo>
                <a:close/>
              </a:path>
              <a:path w="7015480" h="123825">
                <a:moveTo>
                  <a:pt x="57226" y="0"/>
                </a:moveTo>
                <a:lnTo>
                  <a:pt x="34975" y="4480"/>
                </a:lnTo>
                <a:lnTo>
                  <a:pt x="16792" y="16700"/>
                </a:lnTo>
                <a:lnTo>
                  <a:pt x="4519" y="34825"/>
                </a:lnTo>
                <a:lnTo>
                  <a:pt x="0" y="57023"/>
                </a:lnTo>
                <a:lnTo>
                  <a:pt x="4463" y="79313"/>
                </a:lnTo>
                <a:lnTo>
                  <a:pt x="16687" y="97520"/>
                </a:lnTo>
                <a:lnTo>
                  <a:pt x="34836" y="109797"/>
                </a:lnTo>
                <a:lnTo>
                  <a:pt x="57073" y="114300"/>
                </a:lnTo>
                <a:lnTo>
                  <a:pt x="79324" y="109819"/>
                </a:lnTo>
                <a:lnTo>
                  <a:pt x="97507" y="97599"/>
                </a:lnTo>
                <a:lnTo>
                  <a:pt x="109780" y="79474"/>
                </a:lnTo>
                <a:lnTo>
                  <a:pt x="110432" y="76270"/>
                </a:lnTo>
                <a:lnTo>
                  <a:pt x="57124" y="76200"/>
                </a:lnTo>
                <a:lnTo>
                  <a:pt x="57175" y="38100"/>
                </a:lnTo>
                <a:lnTo>
                  <a:pt x="110459" y="38100"/>
                </a:lnTo>
                <a:lnTo>
                  <a:pt x="109836" y="34986"/>
                </a:lnTo>
                <a:lnTo>
                  <a:pt x="97612" y="16779"/>
                </a:lnTo>
                <a:lnTo>
                  <a:pt x="79463" y="4502"/>
                </a:lnTo>
                <a:lnTo>
                  <a:pt x="57226" y="0"/>
                </a:lnTo>
                <a:close/>
              </a:path>
              <a:path w="7015480" h="123825">
                <a:moveTo>
                  <a:pt x="6904650" y="47173"/>
                </a:moveTo>
                <a:lnTo>
                  <a:pt x="6900799" y="66167"/>
                </a:lnTo>
                <a:lnTo>
                  <a:pt x="6904578" y="85273"/>
                </a:lnTo>
                <a:lnTo>
                  <a:pt x="6957821" y="85344"/>
                </a:lnTo>
                <a:lnTo>
                  <a:pt x="6957949" y="47244"/>
                </a:lnTo>
                <a:lnTo>
                  <a:pt x="6904650" y="47173"/>
                </a:lnTo>
                <a:close/>
              </a:path>
              <a:path w="7015480" h="123825">
                <a:moveTo>
                  <a:pt x="110473" y="38170"/>
                </a:moveTo>
                <a:lnTo>
                  <a:pt x="114299" y="57277"/>
                </a:lnTo>
                <a:lnTo>
                  <a:pt x="110432" y="76270"/>
                </a:lnTo>
                <a:lnTo>
                  <a:pt x="6904578" y="85273"/>
                </a:lnTo>
                <a:lnTo>
                  <a:pt x="6900799" y="66167"/>
                </a:lnTo>
                <a:lnTo>
                  <a:pt x="6904650" y="47173"/>
                </a:lnTo>
                <a:lnTo>
                  <a:pt x="110473" y="38170"/>
                </a:lnTo>
                <a:close/>
              </a:path>
              <a:path w="7015480" h="123825">
                <a:moveTo>
                  <a:pt x="57175" y="38100"/>
                </a:moveTo>
                <a:lnTo>
                  <a:pt x="57124" y="76200"/>
                </a:lnTo>
                <a:lnTo>
                  <a:pt x="110432" y="76270"/>
                </a:lnTo>
                <a:lnTo>
                  <a:pt x="114299" y="57277"/>
                </a:lnTo>
                <a:lnTo>
                  <a:pt x="110473" y="38170"/>
                </a:lnTo>
                <a:lnTo>
                  <a:pt x="57175" y="38100"/>
                </a:lnTo>
                <a:close/>
              </a:path>
              <a:path w="7015480" h="123825">
                <a:moveTo>
                  <a:pt x="110459" y="38100"/>
                </a:moveTo>
                <a:lnTo>
                  <a:pt x="57175" y="38100"/>
                </a:lnTo>
                <a:lnTo>
                  <a:pt x="110473" y="38170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91490" y="227584"/>
            <a:ext cx="3531870" cy="18091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779"/>
              </a:lnSpc>
              <a:spcBef>
                <a:spcPts val="100"/>
              </a:spcBef>
            </a:pPr>
            <a:r>
              <a:rPr spc="-55" dirty="0">
                <a:solidFill>
                  <a:srgbClr val="CCCCCC"/>
                </a:solidFill>
              </a:rPr>
              <a:t>Toute</a:t>
            </a:r>
            <a:r>
              <a:rPr spc="-30" dirty="0">
                <a:solidFill>
                  <a:srgbClr val="CCCCCC"/>
                </a:solidFill>
              </a:rPr>
              <a:t> </a:t>
            </a:r>
            <a:r>
              <a:rPr dirty="0">
                <a:solidFill>
                  <a:srgbClr val="CCCCCC"/>
                </a:solidFill>
              </a:rPr>
              <a:t>la</a:t>
            </a:r>
            <a:r>
              <a:rPr spc="-25" dirty="0">
                <a:solidFill>
                  <a:srgbClr val="CCCCCC"/>
                </a:solidFill>
              </a:rPr>
              <a:t> </a:t>
            </a:r>
            <a:r>
              <a:rPr spc="-5" dirty="0">
                <a:solidFill>
                  <a:srgbClr val="CCCCCC"/>
                </a:solidFill>
              </a:rPr>
              <a:t>suite</a:t>
            </a:r>
          </a:p>
          <a:p>
            <a:pPr marL="12700" marR="5080">
              <a:lnSpc>
                <a:spcPct val="75000"/>
              </a:lnSpc>
              <a:spcBef>
                <a:spcPts val="540"/>
              </a:spcBef>
            </a:pPr>
            <a:r>
              <a:rPr dirty="0">
                <a:solidFill>
                  <a:srgbClr val="CCCCCC"/>
                </a:solidFill>
              </a:rPr>
              <a:t>«</a:t>
            </a:r>
            <a:r>
              <a:rPr spc="-25" dirty="0">
                <a:solidFill>
                  <a:srgbClr val="CCCCCC"/>
                </a:solidFill>
              </a:rPr>
              <a:t> </a:t>
            </a:r>
            <a:r>
              <a:rPr dirty="0">
                <a:solidFill>
                  <a:srgbClr val="CCCCCC"/>
                </a:solidFill>
              </a:rPr>
              <a:t>D</a:t>
            </a:r>
            <a:r>
              <a:rPr spc="-15" dirty="0">
                <a:solidFill>
                  <a:srgbClr val="CCCCCC"/>
                </a:solidFill>
              </a:rPr>
              <a:t> </a:t>
            </a:r>
            <a:r>
              <a:rPr dirty="0">
                <a:solidFill>
                  <a:srgbClr val="CCCCCC"/>
                </a:solidFill>
              </a:rPr>
              <a:t>»</a:t>
            </a:r>
            <a:r>
              <a:rPr spc="-20" dirty="0">
                <a:solidFill>
                  <a:srgbClr val="CCCCCC"/>
                </a:solidFill>
              </a:rPr>
              <a:t> </a:t>
            </a:r>
            <a:r>
              <a:rPr dirty="0">
                <a:solidFill>
                  <a:srgbClr val="CCCCCC"/>
                </a:solidFill>
              </a:rPr>
              <a:t>a</a:t>
            </a:r>
            <a:r>
              <a:rPr spc="-20" dirty="0">
                <a:solidFill>
                  <a:srgbClr val="CCCCCC"/>
                </a:solidFill>
              </a:rPr>
              <a:t> </a:t>
            </a:r>
            <a:r>
              <a:rPr dirty="0">
                <a:solidFill>
                  <a:srgbClr val="CCCCCC"/>
                </a:solidFill>
              </a:rPr>
              <a:t>un</a:t>
            </a:r>
            <a:r>
              <a:rPr spc="-15" dirty="0">
                <a:solidFill>
                  <a:srgbClr val="CCCCCC"/>
                </a:solidFill>
              </a:rPr>
              <a:t> </a:t>
            </a:r>
            <a:r>
              <a:rPr spc="-5" dirty="0">
                <a:solidFill>
                  <a:srgbClr val="CCCCCC"/>
                </a:solidFill>
              </a:rPr>
              <a:t>rôle</a:t>
            </a:r>
            <a:r>
              <a:rPr spc="-20" dirty="0">
                <a:solidFill>
                  <a:srgbClr val="CCCCCC"/>
                </a:solidFill>
              </a:rPr>
              <a:t> </a:t>
            </a:r>
            <a:r>
              <a:rPr dirty="0">
                <a:solidFill>
                  <a:srgbClr val="CCCCCC"/>
                </a:solidFill>
              </a:rPr>
              <a:t>à </a:t>
            </a:r>
            <a:r>
              <a:rPr spc="-985" dirty="0">
                <a:solidFill>
                  <a:srgbClr val="CCCCCC"/>
                </a:solidFill>
              </a:rPr>
              <a:t> </a:t>
            </a:r>
            <a:r>
              <a:rPr dirty="0">
                <a:solidFill>
                  <a:srgbClr val="CCCCCC"/>
                </a:solidFill>
              </a:rPr>
              <a:t>jouer dans la </a:t>
            </a:r>
            <a:r>
              <a:rPr spc="5" dirty="0">
                <a:solidFill>
                  <a:srgbClr val="CCCCCC"/>
                </a:solidFill>
              </a:rPr>
              <a:t> </a:t>
            </a:r>
            <a:r>
              <a:rPr dirty="0">
                <a:solidFill>
                  <a:srgbClr val="CCCCCC"/>
                </a:solidFill>
              </a:rPr>
              <a:t>transformation.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2272283" y="2548889"/>
            <a:ext cx="730885" cy="746125"/>
            <a:chOff x="2272283" y="2548889"/>
            <a:chExt cx="730885" cy="746125"/>
          </a:xfrm>
        </p:grpSpPr>
        <p:sp>
          <p:nvSpPr>
            <p:cNvPr id="10" name="object 10"/>
            <p:cNvSpPr/>
            <p:nvPr/>
          </p:nvSpPr>
          <p:spPr>
            <a:xfrm>
              <a:off x="2272283" y="2548889"/>
              <a:ext cx="730885" cy="745490"/>
            </a:xfrm>
            <a:custGeom>
              <a:avLst/>
              <a:gdLst/>
              <a:ahLst/>
              <a:cxnLst/>
              <a:rect l="l" t="t" r="r" b="b"/>
              <a:pathLst>
                <a:path w="730885" h="745489">
                  <a:moveTo>
                    <a:pt x="365379" y="0"/>
                  </a:moveTo>
                  <a:lnTo>
                    <a:pt x="319544" y="2904"/>
                  </a:lnTo>
                  <a:lnTo>
                    <a:pt x="275409" y="11383"/>
                  </a:lnTo>
                  <a:lnTo>
                    <a:pt x="233316" y="25087"/>
                  </a:lnTo>
                  <a:lnTo>
                    <a:pt x="193608" y="43668"/>
                  </a:lnTo>
                  <a:lnTo>
                    <a:pt x="156625" y="66774"/>
                  </a:lnTo>
                  <a:lnTo>
                    <a:pt x="122712" y="94057"/>
                  </a:lnTo>
                  <a:lnTo>
                    <a:pt x="92209" y="125168"/>
                  </a:lnTo>
                  <a:lnTo>
                    <a:pt x="65461" y="159755"/>
                  </a:lnTo>
                  <a:lnTo>
                    <a:pt x="42807" y="197471"/>
                  </a:lnTo>
                  <a:lnTo>
                    <a:pt x="24592" y="237964"/>
                  </a:lnTo>
                  <a:lnTo>
                    <a:pt x="11158" y="280886"/>
                  </a:lnTo>
                  <a:lnTo>
                    <a:pt x="2846" y="325887"/>
                  </a:lnTo>
                  <a:lnTo>
                    <a:pt x="0" y="372618"/>
                  </a:lnTo>
                  <a:lnTo>
                    <a:pt x="2846" y="419348"/>
                  </a:lnTo>
                  <a:lnTo>
                    <a:pt x="11158" y="464349"/>
                  </a:lnTo>
                  <a:lnTo>
                    <a:pt x="24592" y="507271"/>
                  </a:lnTo>
                  <a:lnTo>
                    <a:pt x="42807" y="547764"/>
                  </a:lnTo>
                  <a:lnTo>
                    <a:pt x="65461" y="585480"/>
                  </a:lnTo>
                  <a:lnTo>
                    <a:pt x="92209" y="620067"/>
                  </a:lnTo>
                  <a:lnTo>
                    <a:pt x="122712" y="651178"/>
                  </a:lnTo>
                  <a:lnTo>
                    <a:pt x="156625" y="678461"/>
                  </a:lnTo>
                  <a:lnTo>
                    <a:pt x="193608" y="701567"/>
                  </a:lnTo>
                  <a:lnTo>
                    <a:pt x="233316" y="720148"/>
                  </a:lnTo>
                  <a:lnTo>
                    <a:pt x="275409" y="733852"/>
                  </a:lnTo>
                  <a:lnTo>
                    <a:pt x="319544" y="742331"/>
                  </a:lnTo>
                  <a:lnTo>
                    <a:pt x="365379" y="745236"/>
                  </a:lnTo>
                  <a:lnTo>
                    <a:pt x="411213" y="742331"/>
                  </a:lnTo>
                  <a:lnTo>
                    <a:pt x="455348" y="733852"/>
                  </a:lnTo>
                  <a:lnTo>
                    <a:pt x="497441" y="720148"/>
                  </a:lnTo>
                  <a:lnTo>
                    <a:pt x="537149" y="701567"/>
                  </a:lnTo>
                  <a:lnTo>
                    <a:pt x="574132" y="678461"/>
                  </a:lnTo>
                  <a:lnTo>
                    <a:pt x="608045" y="651178"/>
                  </a:lnTo>
                  <a:lnTo>
                    <a:pt x="638548" y="620067"/>
                  </a:lnTo>
                  <a:lnTo>
                    <a:pt x="665296" y="585480"/>
                  </a:lnTo>
                  <a:lnTo>
                    <a:pt x="687950" y="547764"/>
                  </a:lnTo>
                  <a:lnTo>
                    <a:pt x="706165" y="507271"/>
                  </a:lnTo>
                  <a:lnTo>
                    <a:pt x="719599" y="464349"/>
                  </a:lnTo>
                  <a:lnTo>
                    <a:pt x="727911" y="419348"/>
                  </a:lnTo>
                  <a:lnTo>
                    <a:pt x="730758" y="372618"/>
                  </a:lnTo>
                  <a:lnTo>
                    <a:pt x="727911" y="325887"/>
                  </a:lnTo>
                  <a:lnTo>
                    <a:pt x="719599" y="280886"/>
                  </a:lnTo>
                  <a:lnTo>
                    <a:pt x="706165" y="237964"/>
                  </a:lnTo>
                  <a:lnTo>
                    <a:pt x="687950" y="197471"/>
                  </a:lnTo>
                  <a:lnTo>
                    <a:pt x="665296" y="159755"/>
                  </a:lnTo>
                  <a:lnTo>
                    <a:pt x="638548" y="125168"/>
                  </a:lnTo>
                  <a:lnTo>
                    <a:pt x="608045" y="94057"/>
                  </a:lnTo>
                  <a:lnTo>
                    <a:pt x="574132" y="66774"/>
                  </a:lnTo>
                  <a:lnTo>
                    <a:pt x="537149" y="43668"/>
                  </a:lnTo>
                  <a:lnTo>
                    <a:pt x="497441" y="25087"/>
                  </a:lnTo>
                  <a:lnTo>
                    <a:pt x="455348" y="11383"/>
                  </a:lnTo>
                  <a:lnTo>
                    <a:pt x="411213" y="2904"/>
                  </a:lnTo>
                  <a:lnTo>
                    <a:pt x="365379" y="0"/>
                  </a:lnTo>
                  <a:close/>
                </a:path>
              </a:pathLst>
            </a:custGeom>
            <a:solidFill>
              <a:srgbClr val="404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87060" y="2906267"/>
              <a:ext cx="499745" cy="366395"/>
            </a:xfrm>
            <a:custGeom>
              <a:avLst/>
              <a:gdLst/>
              <a:ahLst/>
              <a:cxnLst/>
              <a:rect l="l" t="t" r="r" b="b"/>
              <a:pathLst>
                <a:path w="499744" h="366395">
                  <a:moveTo>
                    <a:pt x="250856" y="0"/>
                  </a:moveTo>
                  <a:lnTo>
                    <a:pt x="177958" y="3937"/>
                  </a:lnTo>
                  <a:lnTo>
                    <a:pt x="177958" y="64516"/>
                  </a:lnTo>
                  <a:lnTo>
                    <a:pt x="177224" y="73292"/>
                  </a:lnTo>
                  <a:lnTo>
                    <a:pt x="156337" y="105933"/>
                  </a:lnTo>
                  <a:lnTo>
                    <a:pt x="143414" y="111506"/>
                  </a:lnTo>
                  <a:lnTo>
                    <a:pt x="110438" y="122678"/>
                  </a:lnTo>
                  <a:lnTo>
                    <a:pt x="46009" y="151689"/>
                  </a:lnTo>
                  <a:lnTo>
                    <a:pt x="11394" y="192242"/>
                  </a:lnTo>
                  <a:lnTo>
                    <a:pt x="3067" y="232477"/>
                  </a:lnTo>
                  <a:lnTo>
                    <a:pt x="1428" y="256286"/>
                  </a:lnTo>
                  <a:lnTo>
                    <a:pt x="357" y="265031"/>
                  </a:lnTo>
                  <a:lnTo>
                    <a:pt x="0" y="273192"/>
                  </a:lnTo>
                  <a:lnTo>
                    <a:pt x="357" y="280235"/>
                  </a:lnTo>
                  <a:lnTo>
                    <a:pt x="1428" y="285623"/>
                  </a:lnTo>
                  <a:lnTo>
                    <a:pt x="29019" y="312340"/>
                  </a:lnTo>
                  <a:lnTo>
                    <a:pt x="72421" y="340487"/>
                  </a:lnTo>
                  <a:lnTo>
                    <a:pt x="122789" y="359441"/>
                  </a:lnTo>
                  <a:lnTo>
                    <a:pt x="173132" y="366109"/>
                  </a:lnTo>
                  <a:lnTo>
                    <a:pt x="223476" y="364347"/>
                  </a:lnTo>
                  <a:lnTo>
                    <a:pt x="273843" y="358013"/>
                  </a:lnTo>
                  <a:lnTo>
                    <a:pt x="348702" y="342596"/>
                  </a:lnTo>
                  <a:lnTo>
                    <a:pt x="394407" y="328761"/>
                  </a:lnTo>
                  <a:lnTo>
                    <a:pt x="444531" y="309476"/>
                  </a:lnTo>
                  <a:lnTo>
                    <a:pt x="498252" y="283718"/>
                  </a:lnTo>
                  <a:lnTo>
                    <a:pt x="499681" y="272240"/>
                  </a:lnTo>
                  <a:lnTo>
                    <a:pt x="499324" y="264733"/>
                  </a:lnTo>
                  <a:lnTo>
                    <a:pt x="498252" y="256286"/>
                  </a:lnTo>
                  <a:lnTo>
                    <a:pt x="497714" y="235263"/>
                  </a:lnTo>
                  <a:lnTo>
                    <a:pt x="490162" y="193885"/>
                  </a:lnTo>
                  <a:lnTo>
                    <a:pt x="455547" y="151689"/>
                  </a:lnTo>
                  <a:lnTo>
                    <a:pt x="390344" y="122678"/>
                  </a:lnTo>
                  <a:lnTo>
                    <a:pt x="349758" y="109368"/>
                  </a:lnTo>
                  <a:lnTo>
                    <a:pt x="344297" y="105933"/>
                  </a:lnTo>
                  <a:lnTo>
                    <a:pt x="324361" y="73292"/>
                  </a:lnTo>
                  <a:lnTo>
                    <a:pt x="323627" y="64516"/>
                  </a:lnTo>
                  <a:lnTo>
                    <a:pt x="323627" y="3937"/>
                  </a:lnTo>
                  <a:lnTo>
                    <a:pt x="250856" y="0"/>
                  </a:lnTo>
                  <a:close/>
                </a:path>
              </a:pathLst>
            </a:custGeom>
            <a:solidFill>
              <a:srgbClr val="EAC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58389" y="3005327"/>
              <a:ext cx="554990" cy="289560"/>
            </a:xfrm>
            <a:custGeom>
              <a:avLst/>
              <a:gdLst/>
              <a:ahLst/>
              <a:cxnLst/>
              <a:rect l="l" t="t" r="r" b="b"/>
              <a:pathLst>
                <a:path w="554989" h="289560">
                  <a:moveTo>
                    <a:pt x="189992" y="0"/>
                  </a:moveTo>
                  <a:lnTo>
                    <a:pt x="188087" y="1904"/>
                  </a:lnTo>
                  <a:lnTo>
                    <a:pt x="176657" y="9778"/>
                  </a:lnTo>
                  <a:lnTo>
                    <a:pt x="168910" y="11683"/>
                  </a:lnTo>
                  <a:lnTo>
                    <a:pt x="161290" y="13715"/>
                  </a:lnTo>
                  <a:lnTo>
                    <a:pt x="116637" y="25481"/>
                  </a:lnTo>
                  <a:lnTo>
                    <a:pt x="60305" y="49440"/>
                  </a:lnTo>
                  <a:lnTo>
                    <a:pt x="22187" y="87175"/>
                  </a:lnTo>
                  <a:lnTo>
                    <a:pt x="7284" y="129922"/>
                  </a:lnTo>
                  <a:lnTo>
                    <a:pt x="3810" y="146557"/>
                  </a:lnTo>
                  <a:lnTo>
                    <a:pt x="1905" y="150367"/>
                  </a:lnTo>
                  <a:lnTo>
                    <a:pt x="0" y="156336"/>
                  </a:lnTo>
                  <a:lnTo>
                    <a:pt x="0" y="158241"/>
                  </a:lnTo>
                  <a:lnTo>
                    <a:pt x="38058" y="199979"/>
                  </a:lnTo>
                  <a:lnTo>
                    <a:pt x="68996" y="224115"/>
                  </a:lnTo>
                  <a:lnTo>
                    <a:pt x="127394" y="256258"/>
                  </a:lnTo>
                  <a:lnTo>
                    <a:pt x="173206" y="273300"/>
                  </a:lnTo>
                  <a:lnTo>
                    <a:pt x="225335" y="284999"/>
                  </a:lnTo>
                  <a:lnTo>
                    <a:pt x="278020" y="289262"/>
                  </a:lnTo>
                  <a:lnTo>
                    <a:pt x="291719" y="289178"/>
                  </a:lnTo>
                  <a:lnTo>
                    <a:pt x="346249" y="283305"/>
                  </a:lnTo>
                  <a:lnTo>
                    <a:pt x="387070" y="272676"/>
                  </a:lnTo>
                  <a:lnTo>
                    <a:pt x="433832" y="253999"/>
                  </a:lnTo>
                  <a:lnTo>
                    <a:pt x="474833" y="230562"/>
                  </a:lnTo>
                  <a:lnTo>
                    <a:pt x="508666" y="205851"/>
                  </a:lnTo>
                  <a:lnTo>
                    <a:pt x="554736" y="162178"/>
                  </a:lnTo>
                  <a:lnTo>
                    <a:pt x="554736" y="158241"/>
                  </a:lnTo>
                  <a:lnTo>
                    <a:pt x="552831" y="152399"/>
                  </a:lnTo>
                  <a:lnTo>
                    <a:pt x="552831" y="146557"/>
                  </a:lnTo>
                  <a:lnTo>
                    <a:pt x="535525" y="89604"/>
                  </a:lnTo>
                  <a:lnTo>
                    <a:pt x="497279" y="50799"/>
                  </a:lnTo>
                  <a:lnTo>
                    <a:pt x="186182" y="50799"/>
                  </a:lnTo>
                  <a:lnTo>
                    <a:pt x="189992" y="0"/>
                  </a:lnTo>
                  <a:close/>
                </a:path>
                <a:path w="554989" h="289560">
                  <a:moveTo>
                    <a:pt x="370459" y="3936"/>
                  </a:moveTo>
                  <a:lnTo>
                    <a:pt x="374269" y="50799"/>
                  </a:lnTo>
                  <a:lnTo>
                    <a:pt x="497279" y="50799"/>
                  </a:lnTo>
                  <a:lnTo>
                    <a:pt x="438931" y="25481"/>
                  </a:lnTo>
                  <a:lnTo>
                    <a:pt x="393446" y="13715"/>
                  </a:lnTo>
                  <a:lnTo>
                    <a:pt x="385826" y="11683"/>
                  </a:lnTo>
                  <a:lnTo>
                    <a:pt x="383921" y="11683"/>
                  </a:lnTo>
                  <a:lnTo>
                    <a:pt x="380111" y="9778"/>
                  </a:lnTo>
                  <a:lnTo>
                    <a:pt x="376174" y="7873"/>
                  </a:lnTo>
                  <a:lnTo>
                    <a:pt x="372364" y="5841"/>
                  </a:lnTo>
                  <a:lnTo>
                    <a:pt x="370459" y="3936"/>
                  </a:lnTo>
                  <a:close/>
                </a:path>
              </a:pathLst>
            </a:custGeom>
            <a:solidFill>
              <a:srgbClr val="1B7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64891" y="2906267"/>
              <a:ext cx="178307" cy="11252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504694" y="2644139"/>
              <a:ext cx="262255" cy="316230"/>
            </a:xfrm>
            <a:custGeom>
              <a:avLst/>
              <a:gdLst/>
              <a:ahLst/>
              <a:cxnLst/>
              <a:rect l="l" t="t" r="r" b="b"/>
              <a:pathLst>
                <a:path w="262255" h="316230">
                  <a:moveTo>
                    <a:pt x="262128" y="149225"/>
                  </a:moveTo>
                  <a:lnTo>
                    <a:pt x="260223" y="141478"/>
                  </a:lnTo>
                  <a:lnTo>
                    <a:pt x="252603" y="137541"/>
                  </a:lnTo>
                  <a:lnTo>
                    <a:pt x="250571" y="137541"/>
                  </a:lnTo>
                  <a:lnTo>
                    <a:pt x="241046" y="135509"/>
                  </a:lnTo>
                  <a:lnTo>
                    <a:pt x="237236" y="137541"/>
                  </a:lnTo>
                  <a:lnTo>
                    <a:pt x="238328" y="124294"/>
                  </a:lnTo>
                  <a:lnTo>
                    <a:pt x="238899" y="111442"/>
                  </a:lnTo>
                  <a:lnTo>
                    <a:pt x="239102" y="99364"/>
                  </a:lnTo>
                  <a:lnTo>
                    <a:pt x="239141" y="88392"/>
                  </a:lnTo>
                  <a:lnTo>
                    <a:pt x="217512" y="42545"/>
                  </a:lnTo>
                  <a:lnTo>
                    <a:pt x="185483" y="16192"/>
                  </a:lnTo>
                  <a:lnTo>
                    <a:pt x="153441" y="3848"/>
                  </a:lnTo>
                  <a:lnTo>
                    <a:pt x="131826" y="0"/>
                  </a:lnTo>
                  <a:lnTo>
                    <a:pt x="109486" y="3848"/>
                  </a:lnTo>
                  <a:lnTo>
                    <a:pt x="77635" y="16192"/>
                  </a:lnTo>
                  <a:lnTo>
                    <a:pt x="46151" y="42545"/>
                  </a:lnTo>
                  <a:lnTo>
                    <a:pt x="24892" y="88392"/>
                  </a:lnTo>
                  <a:lnTo>
                    <a:pt x="24892" y="137541"/>
                  </a:lnTo>
                  <a:lnTo>
                    <a:pt x="22987" y="135509"/>
                  </a:lnTo>
                  <a:lnTo>
                    <a:pt x="11430" y="137541"/>
                  </a:lnTo>
                  <a:lnTo>
                    <a:pt x="9525" y="137541"/>
                  </a:lnTo>
                  <a:lnTo>
                    <a:pt x="3810" y="141478"/>
                  </a:lnTo>
                  <a:lnTo>
                    <a:pt x="0" y="149225"/>
                  </a:lnTo>
                  <a:lnTo>
                    <a:pt x="1905" y="157099"/>
                  </a:lnTo>
                  <a:lnTo>
                    <a:pt x="1905" y="163068"/>
                  </a:lnTo>
                  <a:lnTo>
                    <a:pt x="9525" y="204216"/>
                  </a:lnTo>
                  <a:lnTo>
                    <a:pt x="12319" y="214337"/>
                  </a:lnTo>
                  <a:lnTo>
                    <a:pt x="17627" y="222948"/>
                  </a:lnTo>
                  <a:lnTo>
                    <a:pt x="25107" y="228612"/>
                  </a:lnTo>
                  <a:lnTo>
                    <a:pt x="34417" y="229870"/>
                  </a:lnTo>
                  <a:lnTo>
                    <a:pt x="36614" y="240753"/>
                  </a:lnTo>
                  <a:lnTo>
                    <a:pt x="37744" y="249453"/>
                  </a:lnTo>
                  <a:lnTo>
                    <a:pt x="38163" y="255219"/>
                  </a:lnTo>
                  <a:lnTo>
                    <a:pt x="38227" y="257302"/>
                  </a:lnTo>
                  <a:lnTo>
                    <a:pt x="43942" y="263144"/>
                  </a:lnTo>
                  <a:lnTo>
                    <a:pt x="47752" y="271018"/>
                  </a:lnTo>
                  <a:lnTo>
                    <a:pt x="55372" y="274955"/>
                  </a:lnTo>
                  <a:lnTo>
                    <a:pt x="101219" y="308356"/>
                  </a:lnTo>
                  <a:lnTo>
                    <a:pt x="103124" y="312293"/>
                  </a:lnTo>
                  <a:lnTo>
                    <a:pt x="106934" y="312293"/>
                  </a:lnTo>
                  <a:lnTo>
                    <a:pt x="110871" y="314325"/>
                  </a:lnTo>
                  <a:lnTo>
                    <a:pt x="131826" y="316230"/>
                  </a:lnTo>
                  <a:lnTo>
                    <a:pt x="151003" y="314325"/>
                  </a:lnTo>
                  <a:lnTo>
                    <a:pt x="154813" y="312293"/>
                  </a:lnTo>
                  <a:lnTo>
                    <a:pt x="158623" y="312293"/>
                  </a:lnTo>
                  <a:lnTo>
                    <a:pt x="162433" y="308356"/>
                  </a:lnTo>
                  <a:lnTo>
                    <a:pt x="208534" y="274955"/>
                  </a:lnTo>
                  <a:lnTo>
                    <a:pt x="214249" y="271018"/>
                  </a:lnTo>
                  <a:lnTo>
                    <a:pt x="219964" y="263144"/>
                  </a:lnTo>
                  <a:lnTo>
                    <a:pt x="223774" y="257302"/>
                  </a:lnTo>
                  <a:lnTo>
                    <a:pt x="224955" y="249453"/>
                  </a:lnTo>
                  <a:lnTo>
                    <a:pt x="226174" y="240753"/>
                  </a:lnTo>
                  <a:lnTo>
                    <a:pt x="227584" y="229870"/>
                  </a:lnTo>
                  <a:lnTo>
                    <a:pt x="236880" y="228612"/>
                  </a:lnTo>
                  <a:lnTo>
                    <a:pt x="253669" y="184912"/>
                  </a:lnTo>
                  <a:lnTo>
                    <a:pt x="254508" y="178689"/>
                  </a:lnTo>
                  <a:lnTo>
                    <a:pt x="256413" y="170942"/>
                  </a:lnTo>
                  <a:lnTo>
                    <a:pt x="260223" y="163068"/>
                  </a:lnTo>
                  <a:lnTo>
                    <a:pt x="262128" y="157099"/>
                  </a:lnTo>
                  <a:lnTo>
                    <a:pt x="262128" y="149225"/>
                  </a:lnTo>
                  <a:close/>
                </a:path>
              </a:pathLst>
            </a:custGeom>
            <a:solidFill>
              <a:srgbClr val="EAC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40508" y="2977895"/>
              <a:ext cx="192405" cy="316230"/>
            </a:xfrm>
            <a:custGeom>
              <a:avLst/>
              <a:gdLst/>
              <a:ahLst/>
              <a:cxnLst/>
              <a:rect l="l" t="t" r="r" b="b"/>
              <a:pathLst>
                <a:path w="192405" h="316229">
                  <a:moveTo>
                    <a:pt x="192024" y="50800"/>
                  </a:moveTo>
                  <a:lnTo>
                    <a:pt x="169037" y="0"/>
                  </a:lnTo>
                  <a:lnTo>
                    <a:pt x="96393" y="64389"/>
                  </a:lnTo>
                  <a:lnTo>
                    <a:pt x="23114" y="0"/>
                  </a:lnTo>
                  <a:lnTo>
                    <a:pt x="0" y="50800"/>
                  </a:lnTo>
                  <a:lnTo>
                    <a:pt x="0" y="115189"/>
                  </a:lnTo>
                  <a:lnTo>
                    <a:pt x="10121" y="164642"/>
                  </a:lnTo>
                  <a:lnTo>
                    <a:pt x="20447" y="213741"/>
                  </a:lnTo>
                  <a:lnTo>
                    <a:pt x="31140" y="262851"/>
                  </a:lnTo>
                  <a:lnTo>
                    <a:pt x="42418" y="312293"/>
                  </a:lnTo>
                  <a:lnTo>
                    <a:pt x="48526" y="312610"/>
                  </a:lnTo>
                  <a:lnTo>
                    <a:pt x="62141" y="314007"/>
                  </a:lnTo>
                  <a:lnTo>
                    <a:pt x="69342" y="314325"/>
                  </a:lnTo>
                  <a:lnTo>
                    <a:pt x="76581" y="315429"/>
                  </a:lnTo>
                  <a:lnTo>
                    <a:pt x="83820" y="316001"/>
                  </a:lnTo>
                  <a:lnTo>
                    <a:pt x="94488" y="316179"/>
                  </a:lnTo>
                  <a:lnTo>
                    <a:pt x="98298" y="316230"/>
                  </a:lnTo>
                  <a:lnTo>
                    <a:pt x="117475" y="316230"/>
                  </a:lnTo>
                  <a:lnTo>
                    <a:pt x="123190" y="314325"/>
                  </a:lnTo>
                  <a:lnTo>
                    <a:pt x="144272" y="314325"/>
                  </a:lnTo>
                  <a:lnTo>
                    <a:pt x="149987" y="312293"/>
                  </a:lnTo>
                  <a:lnTo>
                    <a:pt x="153797" y="312293"/>
                  </a:lnTo>
                  <a:lnTo>
                    <a:pt x="163512" y="263664"/>
                  </a:lnTo>
                  <a:lnTo>
                    <a:pt x="182295" y="164909"/>
                  </a:lnTo>
                  <a:lnTo>
                    <a:pt x="192024" y="115189"/>
                  </a:lnTo>
                  <a:lnTo>
                    <a:pt x="192024" y="50800"/>
                  </a:lnTo>
                  <a:close/>
                </a:path>
              </a:pathLst>
            </a:custGeom>
            <a:solidFill>
              <a:srgbClr val="3CA4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44317" y="2977895"/>
              <a:ext cx="182879" cy="31623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496312" y="2977895"/>
              <a:ext cx="280670" cy="314960"/>
            </a:xfrm>
            <a:custGeom>
              <a:avLst/>
              <a:gdLst/>
              <a:ahLst/>
              <a:cxnLst/>
              <a:rect l="l" t="t" r="r" b="b"/>
              <a:pathLst>
                <a:path w="280669" h="314960">
                  <a:moveTo>
                    <a:pt x="98298" y="314706"/>
                  </a:moveTo>
                  <a:lnTo>
                    <a:pt x="87299" y="209664"/>
                  </a:lnTo>
                  <a:lnTo>
                    <a:pt x="77152" y="105054"/>
                  </a:lnTo>
                  <a:lnTo>
                    <a:pt x="67437" y="0"/>
                  </a:lnTo>
                  <a:lnTo>
                    <a:pt x="19304" y="43053"/>
                  </a:lnTo>
                  <a:lnTo>
                    <a:pt x="1905" y="152527"/>
                  </a:lnTo>
                  <a:lnTo>
                    <a:pt x="57785" y="160274"/>
                  </a:lnTo>
                  <a:lnTo>
                    <a:pt x="0" y="189611"/>
                  </a:lnTo>
                  <a:lnTo>
                    <a:pt x="25996" y="272364"/>
                  </a:lnTo>
                  <a:lnTo>
                    <a:pt x="61722" y="306832"/>
                  </a:lnTo>
                  <a:lnTo>
                    <a:pt x="71488" y="309460"/>
                  </a:lnTo>
                  <a:lnTo>
                    <a:pt x="80721" y="311531"/>
                  </a:lnTo>
                  <a:lnTo>
                    <a:pt x="98298" y="314706"/>
                  </a:lnTo>
                  <a:close/>
                </a:path>
                <a:path w="280669" h="314960">
                  <a:moveTo>
                    <a:pt x="280416" y="189611"/>
                  </a:moveTo>
                  <a:lnTo>
                    <a:pt x="222631" y="160274"/>
                  </a:lnTo>
                  <a:lnTo>
                    <a:pt x="278511" y="152527"/>
                  </a:lnTo>
                  <a:lnTo>
                    <a:pt x="261112" y="43053"/>
                  </a:lnTo>
                  <a:lnTo>
                    <a:pt x="222097" y="8394"/>
                  </a:lnTo>
                  <a:lnTo>
                    <a:pt x="212979" y="0"/>
                  </a:lnTo>
                  <a:lnTo>
                    <a:pt x="202831" y="105054"/>
                  </a:lnTo>
                  <a:lnTo>
                    <a:pt x="187083" y="262089"/>
                  </a:lnTo>
                  <a:lnTo>
                    <a:pt x="182118" y="314706"/>
                  </a:lnTo>
                  <a:lnTo>
                    <a:pt x="189382" y="314388"/>
                  </a:lnTo>
                  <a:lnTo>
                    <a:pt x="229831" y="306641"/>
                  </a:lnTo>
                  <a:lnTo>
                    <a:pt x="261404" y="245300"/>
                  </a:lnTo>
                  <a:lnTo>
                    <a:pt x="270637" y="217449"/>
                  </a:lnTo>
                  <a:lnTo>
                    <a:pt x="280416" y="189611"/>
                  </a:lnTo>
                  <a:close/>
                </a:path>
              </a:pathLst>
            </a:custGeom>
            <a:solidFill>
              <a:srgbClr val="299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236723" y="3596182"/>
            <a:ext cx="574675" cy="350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815" marR="5080" indent="-31750">
              <a:lnSpc>
                <a:spcPct val="106500"/>
              </a:lnSpc>
              <a:spcBef>
                <a:spcPts val="100"/>
              </a:spcBef>
            </a:pPr>
            <a:r>
              <a:rPr sz="1000" b="1" dirty="0">
                <a:solidFill>
                  <a:srgbClr val="00338D"/>
                </a:solidFill>
                <a:latin typeface="Arial"/>
                <a:cs typeface="Arial"/>
              </a:rPr>
              <a:t>Chef des </a:t>
            </a:r>
            <a:r>
              <a:rPr sz="1000" b="1" spc="-27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338D"/>
                </a:solidFill>
                <a:latin typeface="Arial"/>
                <a:cs typeface="Arial"/>
              </a:rPr>
              <a:t>revenus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26279" y="1772919"/>
            <a:ext cx="64643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" marR="5080" indent="-39370" algn="just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00338D"/>
                </a:solidFill>
                <a:latin typeface="Arial"/>
                <a:cs typeface="Arial"/>
              </a:rPr>
              <a:t>Pré</a:t>
            </a:r>
            <a:r>
              <a:rPr sz="1000" b="1" spc="-10" dirty="0">
                <a:solidFill>
                  <a:srgbClr val="00338D"/>
                </a:solidFill>
                <a:latin typeface="Arial"/>
                <a:cs typeface="Arial"/>
              </a:rPr>
              <a:t>s</a:t>
            </a:r>
            <a:r>
              <a:rPr sz="1000" b="1" dirty="0">
                <a:solidFill>
                  <a:srgbClr val="00338D"/>
                </a:solidFill>
                <a:latin typeface="Arial"/>
                <a:cs typeface="Arial"/>
              </a:rPr>
              <a:t>id</a:t>
            </a:r>
            <a:r>
              <a:rPr sz="1000" b="1" spc="-10" dirty="0">
                <a:solidFill>
                  <a:srgbClr val="00338D"/>
                </a:solidFill>
                <a:latin typeface="Arial"/>
                <a:cs typeface="Arial"/>
              </a:rPr>
              <a:t>e</a:t>
            </a:r>
            <a:r>
              <a:rPr sz="1000" b="1" dirty="0">
                <a:solidFill>
                  <a:srgbClr val="00338D"/>
                </a:solidFill>
                <a:latin typeface="Arial"/>
                <a:cs typeface="Arial"/>
              </a:rPr>
              <a:t>nt-  directeur </a:t>
            </a:r>
            <a:r>
              <a:rPr sz="1000" b="1" spc="-27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338D"/>
                </a:solidFill>
                <a:latin typeface="Arial"/>
                <a:cs typeface="Arial"/>
              </a:rPr>
              <a:t>général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07408" y="1008125"/>
            <a:ext cx="747522" cy="749808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5084826" y="3590797"/>
            <a:ext cx="79121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3505" algn="just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00338D"/>
                </a:solidFill>
                <a:latin typeface="Arial"/>
                <a:cs typeface="Arial"/>
              </a:rPr>
              <a:t>Directeur </a:t>
            </a:r>
            <a:r>
              <a:rPr sz="1000" b="1" spc="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338D"/>
                </a:solidFill>
                <a:latin typeface="Arial"/>
                <a:cs typeface="Arial"/>
              </a:rPr>
              <a:t>général de </a:t>
            </a:r>
            <a:r>
              <a:rPr sz="1000" b="1" spc="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338D"/>
                </a:solidFill>
                <a:latin typeface="Arial"/>
                <a:cs typeface="Arial"/>
              </a:rPr>
              <a:t>l</a:t>
            </a:r>
            <a:r>
              <a:rPr sz="1000" b="1" dirty="0">
                <a:solidFill>
                  <a:srgbClr val="00338D"/>
                </a:solidFill>
                <a:latin typeface="Arial"/>
                <a:cs typeface="Arial"/>
              </a:rPr>
              <a:t>'i</a:t>
            </a:r>
            <a:r>
              <a:rPr sz="1000" b="1" spc="-5" dirty="0">
                <a:solidFill>
                  <a:srgbClr val="00338D"/>
                </a:solidFill>
                <a:latin typeface="Arial"/>
                <a:cs typeface="Arial"/>
              </a:rPr>
              <a:t>n</a:t>
            </a:r>
            <a:r>
              <a:rPr sz="1000" b="1" dirty="0">
                <a:solidFill>
                  <a:srgbClr val="00338D"/>
                </a:solidFill>
                <a:latin typeface="Arial"/>
                <a:cs typeface="Arial"/>
              </a:rPr>
              <a:t>for</a:t>
            </a:r>
            <a:r>
              <a:rPr sz="1000" b="1" spc="-5" dirty="0">
                <a:solidFill>
                  <a:srgbClr val="00338D"/>
                </a:solidFill>
                <a:latin typeface="Arial"/>
                <a:cs typeface="Arial"/>
              </a:rPr>
              <a:t>m</a:t>
            </a:r>
            <a:r>
              <a:rPr sz="1000" b="1" dirty="0">
                <a:solidFill>
                  <a:srgbClr val="00338D"/>
                </a:solidFill>
                <a:latin typeface="Arial"/>
                <a:cs typeface="Arial"/>
              </a:rPr>
              <a:t>ati</a:t>
            </a:r>
            <a:r>
              <a:rPr sz="1000" b="1" spc="-5" dirty="0">
                <a:solidFill>
                  <a:srgbClr val="00338D"/>
                </a:solidFill>
                <a:latin typeface="Arial"/>
                <a:cs typeface="Arial"/>
              </a:rPr>
              <a:t>o</a:t>
            </a:r>
            <a:r>
              <a:rPr sz="1000" b="1" dirty="0">
                <a:solidFill>
                  <a:srgbClr val="00338D"/>
                </a:solidFill>
                <a:latin typeface="Arial"/>
                <a:cs typeface="Arial"/>
              </a:rPr>
              <a:t>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089397" y="2545842"/>
            <a:ext cx="748030" cy="748030"/>
            <a:chOff x="5089397" y="2545842"/>
            <a:chExt cx="748030" cy="748030"/>
          </a:xfrm>
        </p:grpSpPr>
        <p:sp>
          <p:nvSpPr>
            <p:cNvPr id="23" name="object 23"/>
            <p:cNvSpPr/>
            <p:nvPr/>
          </p:nvSpPr>
          <p:spPr>
            <a:xfrm>
              <a:off x="5089397" y="2545842"/>
              <a:ext cx="748030" cy="745490"/>
            </a:xfrm>
            <a:custGeom>
              <a:avLst/>
              <a:gdLst/>
              <a:ahLst/>
              <a:cxnLst/>
              <a:rect l="l" t="t" r="r" b="b"/>
              <a:pathLst>
                <a:path w="748029" h="745489">
                  <a:moveTo>
                    <a:pt x="373761" y="0"/>
                  </a:moveTo>
                  <a:lnTo>
                    <a:pt x="326886" y="2904"/>
                  </a:lnTo>
                  <a:lnTo>
                    <a:pt x="281746" y="11383"/>
                  </a:lnTo>
                  <a:lnTo>
                    <a:pt x="238692" y="25087"/>
                  </a:lnTo>
                  <a:lnTo>
                    <a:pt x="198075" y="43668"/>
                  </a:lnTo>
                  <a:lnTo>
                    <a:pt x="160244" y="66774"/>
                  </a:lnTo>
                  <a:lnTo>
                    <a:pt x="125550" y="94057"/>
                  </a:lnTo>
                  <a:lnTo>
                    <a:pt x="94345" y="125168"/>
                  </a:lnTo>
                  <a:lnTo>
                    <a:pt x="66978" y="159755"/>
                  </a:lnTo>
                  <a:lnTo>
                    <a:pt x="43801" y="197471"/>
                  </a:lnTo>
                  <a:lnTo>
                    <a:pt x="25164" y="237964"/>
                  </a:lnTo>
                  <a:lnTo>
                    <a:pt x="11417" y="280886"/>
                  </a:lnTo>
                  <a:lnTo>
                    <a:pt x="2912" y="325887"/>
                  </a:lnTo>
                  <a:lnTo>
                    <a:pt x="0" y="372618"/>
                  </a:lnTo>
                  <a:lnTo>
                    <a:pt x="2912" y="419348"/>
                  </a:lnTo>
                  <a:lnTo>
                    <a:pt x="11417" y="464349"/>
                  </a:lnTo>
                  <a:lnTo>
                    <a:pt x="25164" y="507271"/>
                  </a:lnTo>
                  <a:lnTo>
                    <a:pt x="43801" y="547764"/>
                  </a:lnTo>
                  <a:lnTo>
                    <a:pt x="66978" y="585480"/>
                  </a:lnTo>
                  <a:lnTo>
                    <a:pt x="94345" y="620067"/>
                  </a:lnTo>
                  <a:lnTo>
                    <a:pt x="125550" y="651178"/>
                  </a:lnTo>
                  <a:lnTo>
                    <a:pt x="160244" y="678461"/>
                  </a:lnTo>
                  <a:lnTo>
                    <a:pt x="198075" y="701567"/>
                  </a:lnTo>
                  <a:lnTo>
                    <a:pt x="238692" y="720148"/>
                  </a:lnTo>
                  <a:lnTo>
                    <a:pt x="281746" y="733852"/>
                  </a:lnTo>
                  <a:lnTo>
                    <a:pt x="326886" y="742331"/>
                  </a:lnTo>
                  <a:lnTo>
                    <a:pt x="373761" y="745236"/>
                  </a:lnTo>
                  <a:lnTo>
                    <a:pt x="420635" y="742331"/>
                  </a:lnTo>
                  <a:lnTo>
                    <a:pt x="465775" y="733852"/>
                  </a:lnTo>
                  <a:lnTo>
                    <a:pt x="508829" y="720148"/>
                  </a:lnTo>
                  <a:lnTo>
                    <a:pt x="549446" y="701567"/>
                  </a:lnTo>
                  <a:lnTo>
                    <a:pt x="587277" y="678461"/>
                  </a:lnTo>
                  <a:lnTo>
                    <a:pt x="621971" y="651178"/>
                  </a:lnTo>
                  <a:lnTo>
                    <a:pt x="653176" y="620067"/>
                  </a:lnTo>
                  <a:lnTo>
                    <a:pt x="680543" y="585480"/>
                  </a:lnTo>
                  <a:lnTo>
                    <a:pt x="703720" y="547764"/>
                  </a:lnTo>
                  <a:lnTo>
                    <a:pt x="722357" y="507271"/>
                  </a:lnTo>
                  <a:lnTo>
                    <a:pt x="736104" y="464349"/>
                  </a:lnTo>
                  <a:lnTo>
                    <a:pt x="744609" y="419348"/>
                  </a:lnTo>
                  <a:lnTo>
                    <a:pt x="747522" y="372618"/>
                  </a:lnTo>
                  <a:lnTo>
                    <a:pt x="744609" y="325887"/>
                  </a:lnTo>
                  <a:lnTo>
                    <a:pt x="736104" y="280886"/>
                  </a:lnTo>
                  <a:lnTo>
                    <a:pt x="722357" y="237964"/>
                  </a:lnTo>
                  <a:lnTo>
                    <a:pt x="703720" y="197471"/>
                  </a:lnTo>
                  <a:lnTo>
                    <a:pt x="680543" y="159755"/>
                  </a:lnTo>
                  <a:lnTo>
                    <a:pt x="653176" y="125168"/>
                  </a:lnTo>
                  <a:lnTo>
                    <a:pt x="621971" y="94057"/>
                  </a:lnTo>
                  <a:lnTo>
                    <a:pt x="587277" y="66774"/>
                  </a:lnTo>
                  <a:lnTo>
                    <a:pt x="549446" y="43668"/>
                  </a:lnTo>
                  <a:lnTo>
                    <a:pt x="508829" y="25087"/>
                  </a:lnTo>
                  <a:lnTo>
                    <a:pt x="465775" y="11383"/>
                  </a:lnTo>
                  <a:lnTo>
                    <a:pt x="420635" y="2904"/>
                  </a:lnTo>
                  <a:lnTo>
                    <a:pt x="373761" y="0"/>
                  </a:lnTo>
                  <a:close/>
                </a:path>
              </a:pathLst>
            </a:custGeom>
            <a:solidFill>
              <a:srgbClr val="524A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324895" y="2640925"/>
              <a:ext cx="277495" cy="337820"/>
            </a:xfrm>
            <a:custGeom>
              <a:avLst/>
              <a:gdLst/>
              <a:ahLst/>
              <a:cxnLst/>
              <a:rect l="l" t="t" r="r" b="b"/>
              <a:pathLst>
                <a:path w="277495" h="337819">
                  <a:moveTo>
                    <a:pt x="128587" y="0"/>
                  </a:moveTo>
                  <a:lnTo>
                    <a:pt x="99020" y="7405"/>
                  </a:lnTo>
                  <a:lnTo>
                    <a:pt x="93178" y="11342"/>
                  </a:lnTo>
                  <a:lnTo>
                    <a:pt x="85304" y="15279"/>
                  </a:lnTo>
                  <a:lnTo>
                    <a:pt x="79462" y="19089"/>
                  </a:lnTo>
                  <a:lnTo>
                    <a:pt x="77557" y="21121"/>
                  </a:lnTo>
                  <a:lnTo>
                    <a:pt x="67778" y="32805"/>
                  </a:lnTo>
                  <a:lnTo>
                    <a:pt x="63841" y="34710"/>
                  </a:lnTo>
                  <a:lnTo>
                    <a:pt x="26318" y="53917"/>
                  </a:lnTo>
                  <a:lnTo>
                    <a:pt x="3262" y="99226"/>
                  </a:lnTo>
                  <a:lnTo>
                    <a:pt x="0" y="128543"/>
                  </a:lnTo>
                  <a:lnTo>
                    <a:pt x="785" y="157837"/>
                  </a:lnTo>
                  <a:lnTo>
                    <a:pt x="3762" y="187130"/>
                  </a:lnTo>
                  <a:lnTo>
                    <a:pt x="7072" y="216447"/>
                  </a:lnTo>
                  <a:lnTo>
                    <a:pt x="7072" y="224194"/>
                  </a:lnTo>
                  <a:lnTo>
                    <a:pt x="9104" y="232068"/>
                  </a:lnTo>
                  <a:lnTo>
                    <a:pt x="5167" y="247689"/>
                  </a:lnTo>
                  <a:lnTo>
                    <a:pt x="1230" y="253531"/>
                  </a:lnTo>
                  <a:lnTo>
                    <a:pt x="1230" y="261405"/>
                  </a:lnTo>
                  <a:lnTo>
                    <a:pt x="14438" y="297251"/>
                  </a:lnTo>
                  <a:lnTo>
                    <a:pt x="48220" y="319952"/>
                  </a:lnTo>
                  <a:lnTo>
                    <a:pt x="93618" y="333851"/>
                  </a:lnTo>
                  <a:lnTo>
                    <a:pt x="140517" y="337319"/>
                  </a:lnTo>
                  <a:lnTo>
                    <a:pt x="186701" y="330168"/>
                  </a:lnTo>
                  <a:lnTo>
                    <a:pt x="229957" y="312205"/>
                  </a:lnTo>
                  <a:lnTo>
                    <a:pt x="257119" y="296044"/>
                  </a:lnTo>
                  <a:lnTo>
                    <a:pt x="270408" y="286345"/>
                  </a:lnTo>
                  <a:lnTo>
                    <a:pt x="276947" y="277026"/>
                  </a:lnTo>
                  <a:lnTo>
                    <a:pt x="276947" y="269152"/>
                  </a:lnTo>
                  <a:lnTo>
                    <a:pt x="274915" y="263310"/>
                  </a:lnTo>
                  <a:lnTo>
                    <a:pt x="270978" y="257468"/>
                  </a:lnTo>
                  <a:lnTo>
                    <a:pt x="264912" y="238638"/>
                  </a:lnTo>
                  <a:lnTo>
                    <a:pt x="261977" y="218368"/>
                  </a:lnTo>
                  <a:lnTo>
                    <a:pt x="263066" y="198121"/>
                  </a:lnTo>
                  <a:lnTo>
                    <a:pt x="274635" y="162645"/>
                  </a:lnTo>
                  <a:lnTo>
                    <a:pt x="276899" y="146867"/>
                  </a:lnTo>
                  <a:lnTo>
                    <a:pt x="264140" y="87385"/>
                  </a:lnTo>
                  <a:lnTo>
                    <a:pt x="236112" y="42844"/>
                  </a:lnTo>
                  <a:lnTo>
                    <a:pt x="189960" y="9334"/>
                  </a:lnTo>
                  <a:lnTo>
                    <a:pt x="159821" y="833"/>
                  </a:lnTo>
                  <a:lnTo>
                    <a:pt x="128587" y="0"/>
                  </a:lnTo>
                  <a:close/>
                </a:path>
              </a:pathLst>
            </a:custGeom>
            <a:solidFill>
              <a:srgbClr val="929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94197" y="2932176"/>
              <a:ext cx="135636" cy="8991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208269" y="3015234"/>
              <a:ext cx="509270" cy="278130"/>
            </a:xfrm>
            <a:custGeom>
              <a:avLst/>
              <a:gdLst/>
              <a:ahLst/>
              <a:cxnLst/>
              <a:rect l="l" t="t" r="r" b="b"/>
              <a:pathLst>
                <a:path w="509270" h="278129">
                  <a:moveTo>
                    <a:pt x="185927" y="0"/>
                  </a:moveTo>
                  <a:lnTo>
                    <a:pt x="185927" y="3937"/>
                  </a:lnTo>
                  <a:lnTo>
                    <a:pt x="184022" y="5842"/>
                  </a:lnTo>
                  <a:lnTo>
                    <a:pt x="182117" y="7874"/>
                  </a:lnTo>
                  <a:lnTo>
                    <a:pt x="178180" y="13716"/>
                  </a:lnTo>
                  <a:lnTo>
                    <a:pt x="162432" y="21590"/>
                  </a:lnTo>
                  <a:lnTo>
                    <a:pt x="138941" y="31962"/>
                  </a:lnTo>
                  <a:lnTo>
                    <a:pt x="106425" y="44561"/>
                  </a:lnTo>
                  <a:lnTo>
                    <a:pt x="73529" y="57898"/>
                  </a:lnTo>
                  <a:lnTo>
                    <a:pt x="33825" y="83413"/>
                  </a:lnTo>
                  <a:lnTo>
                    <a:pt x="7354" y="132796"/>
                  </a:lnTo>
                  <a:lnTo>
                    <a:pt x="0" y="174371"/>
                  </a:lnTo>
                  <a:lnTo>
                    <a:pt x="19103" y="191750"/>
                  </a:lnTo>
                  <a:lnTo>
                    <a:pt x="74884" y="230270"/>
                  </a:lnTo>
                  <a:lnTo>
                    <a:pt x="111632" y="248793"/>
                  </a:lnTo>
                  <a:lnTo>
                    <a:pt x="159067" y="264223"/>
                  </a:lnTo>
                  <a:lnTo>
                    <a:pt x="202430" y="273296"/>
                  </a:lnTo>
                  <a:lnTo>
                    <a:pt x="256412" y="278130"/>
                  </a:lnTo>
                  <a:lnTo>
                    <a:pt x="284706" y="277792"/>
                  </a:lnTo>
                  <a:lnTo>
                    <a:pt x="352246" y="269021"/>
                  </a:lnTo>
                  <a:lnTo>
                    <a:pt x="391541" y="256540"/>
                  </a:lnTo>
                  <a:lnTo>
                    <a:pt x="431952" y="237980"/>
                  </a:lnTo>
                  <a:lnTo>
                    <a:pt x="464994" y="216455"/>
                  </a:lnTo>
                  <a:lnTo>
                    <a:pt x="509016" y="176276"/>
                  </a:lnTo>
                  <a:lnTo>
                    <a:pt x="504193" y="162002"/>
                  </a:lnTo>
                  <a:lnTo>
                    <a:pt x="481584" y="109728"/>
                  </a:lnTo>
                  <a:lnTo>
                    <a:pt x="461777" y="76902"/>
                  </a:lnTo>
                  <a:lnTo>
                    <a:pt x="408686" y="46513"/>
                  </a:lnTo>
                  <a:lnTo>
                    <a:pt x="379638" y="36337"/>
                  </a:lnTo>
                  <a:lnTo>
                    <a:pt x="352425" y="25400"/>
                  </a:lnTo>
                  <a:lnTo>
                    <a:pt x="348488" y="25400"/>
                  </a:lnTo>
                  <a:lnTo>
                    <a:pt x="340613" y="21590"/>
                  </a:lnTo>
                  <a:lnTo>
                    <a:pt x="328930" y="13716"/>
                  </a:lnTo>
                  <a:lnTo>
                    <a:pt x="324992" y="11811"/>
                  </a:lnTo>
                  <a:lnTo>
                    <a:pt x="324992" y="9779"/>
                  </a:lnTo>
                  <a:lnTo>
                    <a:pt x="323088" y="9779"/>
                  </a:lnTo>
                  <a:lnTo>
                    <a:pt x="323088" y="7874"/>
                  </a:lnTo>
                  <a:lnTo>
                    <a:pt x="321055" y="7874"/>
                  </a:lnTo>
                  <a:lnTo>
                    <a:pt x="321055" y="5842"/>
                  </a:lnTo>
                  <a:lnTo>
                    <a:pt x="287315" y="5482"/>
                  </a:lnTo>
                  <a:lnTo>
                    <a:pt x="253539" y="4397"/>
                  </a:lnTo>
                  <a:lnTo>
                    <a:pt x="219739" y="2573"/>
                  </a:lnTo>
                  <a:lnTo>
                    <a:pt x="185927" y="0"/>
                  </a:lnTo>
                  <a:close/>
                </a:path>
              </a:pathLst>
            </a:custGeom>
            <a:solidFill>
              <a:srgbClr val="5758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98007" y="2932176"/>
              <a:ext cx="135636" cy="9525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327142" y="2646425"/>
              <a:ext cx="267970" cy="323850"/>
            </a:xfrm>
            <a:custGeom>
              <a:avLst/>
              <a:gdLst/>
              <a:ahLst/>
              <a:cxnLst/>
              <a:rect l="l" t="t" r="r" b="b"/>
              <a:pathLst>
                <a:path w="267970" h="323850">
                  <a:moveTo>
                    <a:pt x="267462" y="160909"/>
                  </a:moveTo>
                  <a:lnTo>
                    <a:pt x="264083" y="148247"/>
                  </a:lnTo>
                  <a:lnTo>
                    <a:pt x="256667" y="143281"/>
                  </a:lnTo>
                  <a:lnTo>
                    <a:pt x="249237" y="142722"/>
                  </a:lnTo>
                  <a:lnTo>
                    <a:pt x="245872" y="143256"/>
                  </a:lnTo>
                  <a:lnTo>
                    <a:pt x="245872" y="135382"/>
                  </a:lnTo>
                  <a:lnTo>
                    <a:pt x="246976" y="122148"/>
                  </a:lnTo>
                  <a:lnTo>
                    <a:pt x="247154" y="108902"/>
                  </a:lnTo>
                  <a:lnTo>
                    <a:pt x="246202" y="95669"/>
                  </a:lnTo>
                  <a:lnTo>
                    <a:pt x="230390" y="53886"/>
                  </a:lnTo>
                  <a:lnTo>
                    <a:pt x="182664" y="12890"/>
                  </a:lnTo>
                  <a:lnTo>
                    <a:pt x="153670" y="1905"/>
                  </a:lnTo>
                  <a:lnTo>
                    <a:pt x="139954" y="1905"/>
                  </a:lnTo>
                  <a:lnTo>
                    <a:pt x="134112" y="0"/>
                  </a:lnTo>
                  <a:lnTo>
                    <a:pt x="126238" y="1905"/>
                  </a:lnTo>
                  <a:lnTo>
                    <a:pt x="114427" y="1905"/>
                  </a:lnTo>
                  <a:lnTo>
                    <a:pt x="84162" y="12890"/>
                  </a:lnTo>
                  <a:lnTo>
                    <a:pt x="36156" y="53886"/>
                  </a:lnTo>
                  <a:lnTo>
                    <a:pt x="21336" y="95669"/>
                  </a:lnTo>
                  <a:lnTo>
                    <a:pt x="19685" y="143256"/>
                  </a:lnTo>
                  <a:lnTo>
                    <a:pt x="16598" y="142722"/>
                  </a:lnTo>
                  <a:lnTo>
                    <a:pt x="9842" y="143281"/>
                  </a:lnTo>
                  <a:lnTo>
                    <a:pt x="3073" y="148247"/>
                  </a:lnTo>
                  <a:lnTo>
                    <a:pt x="0" y="160909"/>
                  </a:lnTo>
                  <a:lnTo>
                    <a:pt x="4864" y="175361"/>
                  </a:lnTo>
                  <a:lnTo>
                    <a:pt x="7899" y="186690"/>
                  </a:lnTo>
                  <a:lnTo>
                    <a:pt x="9461" y="195453"/>
                  </a:lnTo>
                  <a:lnTo>
                    <a:pt x="9906" y="202184"/>
                  </a:lnTo>
                  <a:lnTo>
                    <a:pt x="10998" y="208851"/>
                  </a:lnTo>
                  <a:lnTo>
                    <a:pt x="14300" y="215684"/>
                  </a:lnTo>
                  <a:lnTo>
                    <a:pt x="19812" y="220662"/>
                  </a:lnTo>
                  <a:lnTo>
                    <a:pt x="27559" y="221742"/>
                  </a:lnTo>
                  <a:lnTo>
                    <a:pt x="27711" y="226377"/>
                  </a:lnTo>
                  <a:lnTo>
                    <a:pt x="42811" y="266268"/>
                  </a:lnTo>
                  <a:lnTo>
                    <a:pt x="74930" y="294386"/>
                  </a:lnTo>
                  <a:lnTo>
                    <a:pt x="83489" y="300291"/>
                  </a:lnTo>
                  <a:lnTo>
                    <a:pt x="99885" y="312102"/>
                  </a:lnTo>
                  <a:lnTo>
                    <a:pt x="134112" y="323850"/>
                  </a:lnTo>
                  <a:lnTo>
                    <a:pt x="145542" y="322948"/>
                  </a:lnTo>
                  <a:lnTo>
                    <a:pt x="192913" y="294386"/>
                  </a:lnTo>
                  <a:lnTo>
                    <a:pt x="224917" y="266268"/>
                  </a:lnTo>
                  <a:lnTo>
                    <a:pt x="239864" y="226377"/>
                  </a:lnTo>
                  <a:lnTo>
                    <a:pt x="240030" y="221742"/>
                  </a:lnTo>
                  <a:lnTo>
                    <a:pt x="247421" y="220662"/>
                  </a:lnTo>
                  <a:lnTo>
                    <a:pt x="252476" y="215684"/>
                  </a:lnTo>
                  <a:lnTo>
                    <a:pt x="255701" y="208851"/>
                  </a:lnTo>
                  <a:lnTo>
                    <a:pt x="257683" y="202184"/>
                  </a:lnTo>
                  <a:lnTo>
                    <a:pt x="258102" y="195453"/>
                  </a:lnTo>
                  <a:lnTo>
                    <a:pt x="259613" y="186690"/>
                  </a:lnTo>
                  <a:lnTo>
                    <a:pt x="262610" y="175361"/>
                  </a:lnTo>
                  <a:lnTo>
                    <a:pt x="267462" y="160909"/>
                  </a:lnTo>
                  <a:close/>
                </a:path>
              </a:pathLst>
            </a:custGeom>
            <a:solidFill>
              <a:srgbClr val="F1C8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33142" y="2641437"/>
              <a:ext cx="246983" cy="18367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72861" y="2993136"/>
              <a:ext cx="176784" cy="27279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359862" y="3006090"/>
              <a:ext cx="206375" cy="287655"/>
            </a:xfrm>
            <a:custGeom>
              <a:avLst/>
              <a:gdLst/>
              <a:ahLst/>
              <a:cxnLst/>
              <a:rect l="l" t="t" r="r" b="b"/>
              <a:pathLst>
                <a:path w="206375" h="287654">
                  <a:moveTo>
                    <a:pt x="167558" y="0"/>
                  </a:moveTo>
                  <a:lnTo>
                    <a:pt x="102915" y="236474"/>
                  </a:lnTo>
                  <a:lnTo>
                    <a:pt x="38272" y="0"/>
                  </a:lnTo>
                  <a:lnTo>
                    <a:pt x="11830" y="26104"/>
                  </a:lnTo>
                  <a:lnTo>
                    <a:pt x="1331" y="60626"/>
                  </a:lnTo>
                  <a:lnTo>
                    <a:pt x="0" y="90743"/>
                  </a:lnTo>
                  <a:lnTo>
                    <a:pt x="1061" y="103632"/>
                  </a:lnTo>
                  <a:lnTo>
                    <a:pt x="34462" y="109474"/>
                  </a:lnTo>
                  <a:lnTo>
                    <a:pt x="12872" y="156337"/>
                  </a:lnTo>
                  <a:lnTo>
                    <a:pt x="27888" y="188606"/>
                  </a:lnTo>
                  <a:lnTo>
                    <a:pt x="43463" y="220853"/>
                  </a:lnTo>
                  <a:lnTo>
                    <a:pt x="75483" y="285369"/>
                  </a:lnTo>
                  <a:lnTo>
                    <a:pt x="90152" y="285607"/>
                  </a:lnTo>
                  <a:lnTo>
                    <a:pt x="97486" y="286172"/>
                  </a:lnTo>
                  <a:lnTo>
                    <a:pt x="104820" y="287274"/>
                  </a:lnTo>
                  <a:lnTo>
                    <a:pt x="128315" y="287274"/>
                  </a:lnTo>
                  <a:lnTo>
                    <a:pt x="149185" y="246187"/>
                  </a:lnTo>
                  <a:lnTo>
                    <a:pt x="170209" y="203469"/>
                  </a:lnTo>
                  <a:lnTo>
                    <a:pt x="192958" y="156337"/>
                  </a:lnTo>
                  <a:lnTo>
                    <a:pt x="177337" y="109474"/>
                  </a:lnTo>
                  <a:lnTo>
                    <a:pt x="204769" y="103632"/>
                  </a:lnTo>
                  <a:lnTo>
                    <a:pt x="205831" y="90743"/>
                  </a:lnTo>
                  <a:lnTo>
                    <a:pt x="204499" y="60626"/>
                  </a:lnTo>
                  <a:lnTo>
                    <a:pt x="194000" y="26104"/>
                  </a:lnTo>
                  <a:lnTo>
                    <a:pt x="167558" y="0"/>
                  </a:lnTo>
                  <a:close/>
                </a:path>
              </a:pathLst>
            </a:custGeom>
            <a:solidFill>
              <a:srgbClr val="494A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253489" y="3597147"/>
            <a:ext cx="6648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00338D"/>
                </a:solidFill>
                <a:latin typeface="Arial"/>
                <a:cs typeface="Arial"/>
              </a:rPr>
              <a:t>Directeur </a:t>
            </a:r>
            <a:r>
              <a:rPr sz="1000" b="1" spc="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338D"/>
                </a:solidFill>
                <a:latin typeface="Arial"/>
                <a:cs typeface="Arial"/>
              </a:rPr>
              <a:t>génér</a:t>
            </a:r>
            <a:r>
              <a:rPr sz="1000" b="1" spc="-5" dirty="0">
                <a:solidFill>
                  <a:srgbClr val="00338D"/>
                </a:solidFill>
                <a:latin typeface="Arial"/>
                <a:cs typeface="Arial"/>
              </a:rPr>
              <a:t>a</a:t>
            </a:r>
            <a:r>
              <a:rPr sz="1000" b="1" dirty="0">
                <a:solidFill>
                  <a:srgbClr val="00338D"/>
                </a:solidFill>
                <a:latin typeface="Arial"/>
                <a:cs typeface="Arial"/>
              </a:rPr>
              <a:t>l</a:t>
            </a:r>
            <a:r>
              <a:rPr sz="1000" b="1" spc="-3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338D"/>
                </a:solidFill>
                <a:latin typeface="Arial"/>
                <a:cs typeface="Arial"/>
              </a:rPr>
              <a:t>du  marketing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3" name="object 3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00150" y="2551176"/>
            <a:ext cx="745998" cy="745607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5974588" y="3512311"/>
            <a:ext cx="72898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00338D"/>
                </a:solidFill>
                <a:latin typeface="Arial"/>
                <a:cs typeface="Arial"/>
              </a:rPr>
              <a:t>Directeur </a:t>
            </a:r>
            <a:r>
              <a:rPr sz="1000" b="1" spc="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338D"/>
                </a:solidFill>
                <a:latin typeface="Arial"/>
                <a:cs typeface="Arial"/>
              </a:rPr>
              <a:t>génér</a:t>
            </a:r>
            <a:r>
              <a:rPr sz="1000" b="1" spc="-5" dirty="0">
                <a:solidFill>
                  <a:srgbClr val="00338D"/>
                </a:solidFill>
                <a:latin typeface="Arial"/>
                <a:cs typeface="Arial"/>
              </a:rPr>
              <a:t>a</a:t>
            </a:r>
            <a:r>
              <a:rPr sz="1000" b="1" dirty="0">
                <a:solidFill>
                  <a:srgbClr val="00338D"/>
                </a:solidFill>
                <a:latin typeface="Arial"/>
                <a:cs typeface="Arial"/>
              </a:rPr>
              <a:t>l</a:t>
            </a:r>
            <a:r>
              <a:rPr sz="1000" b="1" spc="-3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338D"/>
                </a:solidFill>
                <a:latin typeface="Arial"/>
                <a:cs typeface="Arial"/>
              </a:rPr>
              <a:t>des  </a:t>
            </a:r>
            <a:r>
              <a:rPr sz="1000" b="1" spc="-5" dirty="0">
                <a:solidFill>
                  <a:srgbClr val="00338D"/>
                </a:solidFill>
                <a:latin typeface="Arial"/>
                <a:cs typeface="Arial"/>
              </a:rPr>
              <a:t>ressources </a:t>
            </a:r>
            <a:r>
              <a:rPr sz="1000" b="1" spc="-26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338D"/>
                </a:solidFill>
                <a:latin typeface="Arial"/>
                <a:cs typeface="Arial"/>
              </a:rPr>
              <a:t>humaines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012179" y="2544317"/>
            <a:ext cx="749300" cy="748030"/>
            <a:chOff x="6012179" y="2544317"/>
            <a:chExt cx="749300" cy="748030"/>
          </a:xfrm>
        </p:grpSpPr>
        <p:sp>
          <p:nvSpPr>
            <p:cNvPr id="36" name="object 36"/>
            <p:cNvSpPr/>
            <p:nvPr/>
          </p:nvSpPr>
          <p:spPr>
            <a:xfrm>
              <a:off x="6012179" y="2544317"/>
              <a:ext cx="749300" cy="748030"/>
            </a:xfrm>
            <a:custGeom>
              <a:avLst/>
              <a:gdLst/>
              <a:ahLst/>
              <a:cxnLst/>
              <a:rect l="l" t="t" r="r" b="b"/>
              <a:pathLst>
                <a:path w="749300" h="748029">
                  <a:moveTo>
                    <a:pt x="374523" y="0"/>
                  </a:moveTo>
                  <a:lnTo>
                    <a:pt x="327535" y="2912"/>
                  </a:lnTo>
                  <a:lnTo>
                    <a:pt x="282292" y="11417"/>
                  </a:lnTo>
                  <a:lnTo>
                    <a:pt x="239143" y="25164"/>
                  </a:lnTo>
                  <a:lnTo>
                    <a:pt x="198440" y="43801"/>
                  </a:lnTo>
                  <a:lnTo>
                    <a:pt x="160532" y="66978"/>
                  </a:lnTo>
                  <a:lnTo>
                    <a:pt x="125771" y="94345"/>
                  </a:lnTo>
                  <a:lnTo>
                    <a:pt x="94507" y="125550"/>
                  </a:lnTo>
                  <a:lnTo>
                    <a:pt x="67091" y="160244"/>
                  </a:lnTo>
                  <a:lnTo>
                    <a:pt x="43873" y="198075"/>
                  </a:lnTo>
                  <a:lnTo>
                    <a:pt x="25204" y="238692"/>
                  </a:lnTo>
                  <a:lnTo>
                    <a:pt x="11435" y="281746"/>
                  </a:lnTo>
                  <a:lnTo>
                    <a:pt x="2917" y="326886"/>
                  </a:lnTo>
                  <a:lnTo>
                    <a:pt x="0" y="373761"/>
                  </a:lnTo>
                  <a:lnTo>
                    <a:pt x="2917" y="420635"/>
                  </a:lnTo>
                  <a:lnTo>
                    <a:pt x="11435" y="465775"/>
                  </a:lnTo>
                  <a:lnTo>
                    <a:pt x="25204" y="508829"/>
                  </a:lnTo>
                  <a:lnTo>
                    <a:pt x="43873" y="549446"/>
                  </a:lnTo>
                  <a:lnTo>
                    <a:pt x="67091" y="587277"/>
                  </a:lnTo>
                  <a:lnTo>
                    <a:pt x="94507" y="621971"/>
                  </a:lnTo>
                  <a:lnTo>
                    <a:pt x="125771" y="653176"/>
                  </a:lnTo>
                  <a:lnTo>
                    <a:pt x="160532" y="680543"/>
                  </a:lnTo>
                  <a:lnTo>
                    <a:pt x="198440" y="703720"/>
                  </a:lnTo>
                  <a:lnTo>
                    <a:pt x="239143" y="722357"/>
                  </a:lnTo>
                  <a:lnTo>
                    <a:pt x="282292" y="736104"/>
                  </a:lnTo>
                  <a:lnTo>
                    <a:pt x="327535" y="744609"/>
                  </a:lnTo>
                  <a:lnTo>
                    <a:pt x="374523" y="747522"/>
                  </a:lnTo>
                  <a:lnTo>
                    <a:pt x="421510" y="744609"/>
                  </a:lnTo>
                  <a:lnTo>
                    <a:pt x="466753" y="736104"/>
                  </a:lnTo>
                  <a:lnTo>
                    <a:pt x="509902" y="722357"/>
                  </a:lnTo>
                  <a:lnTo>
                    <a:pt x="550605" y="703720"/>
                  </a:lnTo>
                  <a:lnTo>
                    <a:pt x="588513" y="680543"/>
                  </a:lnTo>
                  <a:lnTo>
                    <a:pt x="623274" y="653176"/>
                  </a:lnTo>
                  <a:lnTo>
                    <a:pt x="654538" y="621971"/>
                  </a:lnTo>
                  <a:lnTo>
                    <a:pt x="681954" y="587277"/>
                  </a:lnTo>
                  <a:lnTo>
                    <a:pt x="705172" y="549446"/>
                  </a:lnTo>
                  <a:lnTo>
                    <a:pt x="723841" y="508829"/>
                  </a:lnTo>
                  <a:lnTo>
                    <a:pt x="737610" y="465775"/>
                  </a:lnTo>
                  <a:lnTo>
                    <a:pt x="746128" y="420635"/>
                  </a:lnTo>
                  <a:lnTo>
                    <a:pt x="749046" y="373761"/>
                  </a:lnTo>
                  <a:lnTo>
                    <a:pt x="746128" y="326886"/>
                  </a:lnTo>
                  <a:lnTo>
                    <a:pt x="737610" y="281746"/>
                  </a:lnTo>
                  <a:lnTo>
                    <a:pt x="723841" y="238692"/>
                  </a:lnTo>
                  <a:lnTo>
                    <a:pt x="705172" y="198075"/>
                  </a:lnTo>
                  <a:lnTo>
                    <a:pt x="681954" y="160244"/>
                  </a:lnTo>
                  <a:lnTo>
                    <a:pt x="654538" y="125550"/>
                  </a:lnTo>
                  <a:lnTo>
                    <a:pt x="623274" y="94345"/>
                  </a:lnTo>
                  <a:lnTo>
                    <a:pt x="588513" y="66978"/>
                  </a:lnTo>
                  <a:lnTo>
                    <a:pt x="550605" y="43801"/>
                  </a:lnTo>
                  <a:lnTo>
                    <a:pt x="509902" y="25164"/>
                  </a:lnTo>
                  <a:lnTo>
                    <a:pt x="466753" y="11417"/>
                  </a:lnTo>
                  <a:lnTo>
                    <a:pt x="421510" y="2912"/>
                  </a:lnTo>
                  <a:lnTo>
                    <a:pt x="374523" y="0"/>
                  </a:lnTo>
                  <a:close/>
                </a:path>
              </a:pathLst>
            </a:custGeom>
            <a:solidFill>
              <a:srgbClr val="2F78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00215" y="2960369"/>
              <a:ext cx="153924" cy="123898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129527" y="3041903"/>
              <a:ext cx="504190" cy="241300"/>
            </a:xfrm>
            <a:custGeom>
              <a:avLst/>
              <a:gdLst/>
              <a:ahLst/>
              <a:cxnLst/>
              <a:rect l="l" t="t" r="r" b="b"/>
              <a:pathLst>
                <a:path w="504190" h="241300">
                  <a:moveTo>
                    <a:pt x="171195" y="0"/>
                  </a:moveTo>
                  <a:lnTo>
                    <a:pt x="169163" y="3937"/>
                  </a:lnTo>
                  <a:lnTo>
                    <a:pt x="167258" y="7874"/>
                  </a:lnTo>
                  <a:lnTo>
                    <a:pt x="153415" y="21717"/>
                  </a:lnTo>
                  <a:lnTo>
                    <a:pt x="147573" y="25654"/>
                  </a:lnTo>
                  <a:lnTo>
                    <a:pt x="141604" y="27559"/>
                  </a:lnTo>
                  <a:lnTo>
                    <a:pt x="111771" y="36014"/>
                  </a:lnTo>
                  <a:lnTo>
                    <a:pt x="75247" y="47767"/>
                  </a:lnTo>
                  <a:lnTo>
                    <a:pt x="40913" y="64688"/>
                  </a:lnTo>
                  <a:lnTo>
                    <a:pt x="17652" y="88646"/>
                  </a:lnTo>
                  <a:lnTo>
                    <a:pt x="15747" y="94615"/>
                  </a:lnTo>
                  <a:lnTo>
                    <a:pt x="11810" y="106426"/>
                  </a:lnTo>
                  <a:lnTo>
                    <a:pt x="9778" y="112268"/>
                  </a:lnTo>
                  <a:lnTo>
                    <a:pt x="6054" y="121096"/>
                  </a:lnTo>
                  <a:lnTo>
                    <a:pt x="3413" y="129746"/>
                  </a:lnTo>
                  <a:lnTo>
                    <a:pt x="1510" y="138039"/>
                  </a:lnTo>
                  <a:lnTo>
                    <a:pt x="0" y="145796"/>
                  </a:lnTo>
                  <a:lnTo>
                    <a:pt x="21994" y="164691"/>
                  </a:lnTo>
                  <a:lnTo>
                    <a:pt x="63079" y="192909"/>
                  </a:lnTo>
                  <a:lnTo>
                    <a:pt x="104038" y="214870"/>
                  </a:lnTo>
                  <a:lnTo>
                    <a:pt x="160351" y="235003"/>
                  </a:lnTo>
                  <a:lnTo>
                    <a:pt x="206136" y="241141"/>
                  </a:lnTo>
                  <a:lnTo>
                    <a:pt x="217455" y="241046"/>
                  </a:lnTo>
                  <a:lnTo>
                    <a:pt x="230250" y="240569"/>
                  </a:lnTo>
                  <a:lnTo>
                    <a:pt x="245998" y="240284"/>
                  </a:lnTo>
                  <a:lnTo>
                    <a:pt x="310133" y="234410"/>
                  </a:lnTo>
                  <a:lnTo>
                    <a:pt x="375792" y="222631"/>
                  </a:lnTo>
                  <a:lnTo>
                    <a:pt x="431593" y="201406"/>
                  </a:lnTo>
                  <a:lnTo>
                    <a:pt x="466250" y="183786"/>
                  </a:lnTo>
                  <a:lnTo>
                    <a:pt x="503681" y="159512"/>
                  </a:lnTo>
                  <a:lnTo>
                    <a:pt x="501776" y="155575"/>
                  </a:lnTo>
                  <a:lnTo>
                    <a:pt x="501776" y="149733"/>
                  </a:lnTo>
                  <a:lnTo>
                    <a:pt x="485386" y="103354"/>
                  </a:lnTo>
                  <a:lnTo>
                    <a:pt x="445714" y="60527"/>
                  </a:lnTo>
                  <a:lnTo>
                    <a:pt x="408495" y="42576"/>
                  </a:lnTo>
                  <a:lnTo>
                    <a:pt x="403149" y="40969"/>
                  </a:lnTo>
                  <a:lnTo>
                    <a:pt x="233418" y="40969"/>
                  </a:lnTo>
                  <a:lnTo>
                    <a:pt x="208787" y="35433"/>
                  </a:lnTo>
                  <a:lnTo>
                    <a:pt x="187491" y="21038"/>
                  </a:lnTo>
                  <a:lnTo>
                    <a:pt x="171195" y="0"/>
                  </a:lnTo>
                  <a:close/>
                </a:path>
                <a:path w="504190" h="241300">
                  <a:moveTo>
                    <a:pt x="324611" y="0"/>
                  </a:moveTo>
                  <a:lnTo>
                    <a:pt x="316958" y="4456"/>
                  </a:lnTo>
                  <a:lnTo>
                    <a:pt x="300841" y="13323"/>
                  </a:lnTo>
                  <a:lnTo>
                    <a:pt x="293115" y="17780"/>
                  </a:lnTo>
                  <a:lnTo>
                    <a:pt x="284289" y="22181"/>
                  </a:lnTo>
                  <a:lnTo>
                    <a:pt x="275653" y="26606"/>
                  </a:lnTo>
                  <a:lnTo>
                    <a:pt x="267398" y="31031"/>
                  </a:lnTo>
                  <a:lnTo>
                    <a:pt x="259714" y="35433"/>
                  </a:lnTo>
                  <a:lnTo>
                    <a:pt x="233418" y="40969"/>
                  </a:lnTo>
                  <a:lnTo>
                    <a:pt x="403149" y="40969"/>
                  </a:lnTo>
                  <a:lnTo>
                    <a:pt x="374610" y="32388"/>
                  </a:lnTo>
                  <a:lnTo>
                    <a:pt x="354202" y="27559"/>
                  </a:lnTo>
                  <a:lnTo>
                    <a:pt x="352170" y="27559"/>
                  </a:lnTo>
                  <a:lnTo>
                    <a:pt x="352170" y="25654"/>
                  </a:lnTo>
                  <a:lnTo>
                    <a:pt x="348233" y="25654"/>
                  </a:lnTo>
                  <a:lnTo>
                    <a:pt x="344296" y="23622"/>
                  </a:lnTo>
                  <a:lnTo>
                    <a:pt x="340359" y="19685"/>
                  </a:lnTo>
                  <a:lnTo>
                    <a:pt x="336422" y="17780"/>
                  </a:lnTo>
                  <a:lnTo>
                    <a:pt x="336422" y="15748"/>
                  </a:lnTo>
                  <a:lnTo>
                    <a:pt x="334517" y="15748"/>
                  </a:lnTo>
                  <a:lnTo>
                    <a:pt x="334517" y="13843"/>
                  </a:lnTo>
                  <a:lnTo>
                    <a:pt x="332485" y="13843"/>
                  </a:lnTo>
                  <a:lnTo>
                    <a:pt x="330580" y="11811"/>
                  </a:lnTo>
                  <a:lnTo>
                    <a:pt x="330580" y="9906"/>
                  </a:lnTo>
                  <a:lnTo>
                    <a:pt x="328548" y="9906"/>
                  </a:lnTo>
                  <a:lnTo>
                    <a:pt x="328548" y="5969"/>
                  </a:lnTo>
                  <a:lnTo>
                    <a:pt x="326643" y="5969"/>
                  </a:lnTo>
                  <a:lnTo>
                    <a:pt x="326643" y="3937"/>
                  </a:lnTo>
                  <a:lnTo>
                    <a:pt x="324611" y="2032"/>
                  </a:lnTo>
                  <a:lnTo>
                    <a:pt x="324611" y="0"/>
                  </a:lnTo>
                  <a:close/>
                </a:path>
              </a:pathLst>
            </a:custGeom>
            <a:solidFill>
              <a:srgbClr val="5133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03263" y="2960369"/>
              <a:ext cx="173736" cy="110315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245352" y="2705099"/>
              <a:ext cx="260985" cy="306070"/>
            </a:xfrm>
            <a:custGeom>
              <a:avLst/>
              <a:gdLst/>
              <a:ahLst/>
              <a:cxnLst/>
              <a:rect l="l" t="t" r="r" b="b"/>
              <a:pathLst>
                <a:path w="260984" h="306069">
                  <a:moveTo>
                    <a:pt x="260604" y="143002"/>
                  </a:moveTo>
                  <a:lnTo>
                    <a:pt x="258699" y="137160"/>
                  </a:lnTo>
                  <a:lnTo>
                    <a:pt x="250952" y="133223"/>
                  </a:lnTo>
                  <a:lnTo>
                    <a:pt x="248920" y="133223"/>
                  </a:lnTo>
                  <a:lnTo>
                    <a:pt x="239268" y="131191"/>
                  </a:lnTo>
                  <a:lnTo>
                    <a:pt x="235331" y="131191"/>
                  </a:lnTo>
                  <a:lnTo>
                    <a:pt x="236499" y="119481"/>
                  </a:lnTo>
                  <a:lnTo>
                    <a:pt x="237109" y="107746"/>
                  </a:lnTo>
                  <a:lnTo>
                    <a:pt x="237324" y="95999"/>
                  </a:lnTo>
                  <a:lnTo>
                    <a:pt x="237363" y="84201"/>
                  </a:lnTo>
                  <a:lnTo>
                    <a:pt x="216039" y="40779"/>
                  </a:lnTo>
                  <a:lnTo>
                    <a:pt x="184924" y="15671"/>
                  </a:lnTo>
                  <a:lnTo>
                    <a:pt x="153822" y="3784"/>
                  </a:lnTo>
                  <a:lnTo>
                    <a:pt x="132588" y="0"/>
                  </a:lnTo>
                  <a:lnTo>
                    <a:pt x="109715" y="3784"/>
                  </a:lnTo>
                  <a:lnTo>
                    <a:pt x="77406" y="15671"/>
                  </a:lnTo>
                  <a:lnTo>
                    <a:pt x="45466" y="40779"/>
                  </a:lnTo>
                  <a:lnTo>
                    <a:pt x="23749" y="84201"/>
                  </a:lnTo>
                  <a:lnTo>
                    <a:pt x="24066" y="95999"/>
                  </a:lnTo>
                  <a:lnTo>
                    <a:pt x="25463" y="119481"/>
                  </a:lnTo>
                  <a:lnTo>
                    <a:pt x="25781" y="131191"/>
                  </a:lnTo>
                  <a:lnTo>
                    <a:pt x="21717" y="131191"/>
                  </a:lnTo>
                  <a:lnTo>
                    <a:pt x="11811" y="133223"/>
                  </a:lnTo>
                  <a:lnTo>
                    <a:pt x="9906" y="133223"/>
                  </a:lnTo>
                  <a:lnTo>
                    <a:pt x="3937" y="137160"/>
                  </a:lnTo>
                  <a:lnTo>
                    <a:pt x="0" y="143002"/>
                  </a:lnTo>
                  <a:lnTo>
                    <a:pt x="2032" y="150876"/>
                  </a:lnTo>
                  <a:lnTo>
                    <a:pt x="2032" y="158623"/>
                  </a:lnTo>
                  <a:lnTo>
                    <a:pt x="9906" y="197866"/>
                  </a:lnTo>
                  <a:lnTo>
                    <a:pt x="12763" y="207632"/>
                  </a:lnTo>
                  <a:lnTo>
                    <a:pt x="18249" y="215709"/>
                  </a:lnTo>
                  <a:lnTo>
                    <a:pt x="25971" y="221234"/>
                  </a:lnTo>
                  <a:lnTo>
                    <a:pt x="35560" y="223266"/>
                  </a:lnTo>
                  <a:lnTo>
                    <a:pt x="37045" y="233908"/>
                  </a:lnTo>
                  <a:lnTo>
                    <a:pt x="49530" y="260477"/>
                  </a:lnTo>
                  <a:lnTo>
                    <a:pt x="55372" y="266446"/>
                  </a:lnTo>
                  <a:lnTo>
                    <a:pt x="79121" y="282067"/>
                  </a:lnTo>
                  <a:lnTo>
                    <a:pt x="100965" y="299720"/>
                  </a:lnTo>
                  <a:lnTo>
                    <a:pt x="104902" y="301625"/>
                  </a:lnTo>
                  <a:lnTo>
                    <a:pt x="106807" y="303657"/>
                  </a:lnTo>
                  <a:lnTo>
                    <a:pt x="110871" y="303657"/>
                  </a:lnTo>
                  <a:lnTo>
                    <a:pt x="132588" y="305562"/>
                  </a:lnTo>
                  <a:lnTo>
                    <a:pt x="152019" y="303657"/>
                  </a:lnTo>
                  <a:lnTo>
                    <a:pt x="155829" y="303657"/>
                  </a:lnTo>
                  <a:lnTo>
                    <a:pt x="159766" y="301625"/>
                  </a:lnTo>
                  <a:lnTo>
                    <a:pt x="161671" y="299720"/>
                  </a:lnTo>
                  <a:lnTo>
                    <a:pt x="183007" y="283972"/>
                  </a:lnTo>
                  <a:lnTo>
                    <a:pt x="206248" y="266446"/>
                  </a:lnTo>
                  <a:lnTo>
                    <a:pt x="225679" y="223266"/>
                  </a:lnTo>
                  <a:lnTo>
                    <a:pt x="235877" y="221234"/>
                  </a:lnTo>
                  <a:lnTo>
                    <a:pt x="252018" y="178549"/>
                  </a:lnTo>
                  <a:lnTo>
                    <a:pt x="252857" y="172339"/>
                  </a:lnTo>
                  <a:lnTo>
                    <a:pt x="254762" y="164592"/>
                  </a:lnTo>
                  <a:lnTo>
                    <a:pt x="258699" y="158623"/>
                  </a:lnTo>
                  <a:lnTo>
                    <a:pt x="260604" y="150876"/>
                  </a:lnTo>
                  <a:lnTo>
                    <a:pt x="260604" y="143002"/>
                  </a:lnTo>
                  <a:close/>
                </a:path>
              </a:pathLst>
            </a:custGeom>
            <a:solidFill>
              <a:srgbClr val="5133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47102" y="2679973"/>
              <a:ext cx="251614" cy="334498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6113525" y="3060191"/>
              <a:ext cx="527050" cy="231775"/>
            </a:xfrm>
            <a:custGeom>
              <a:avLst/>
              <a:gdLst/>
              <a:ahLst/>
              <a:cxnLst/>
              <a:rect l="l" t="t" r="r" b="b"/>
              <a:pathLst>
                <a:path w="527050" h="231775">
                  <a:moveTo>
                    <a:pt x="172847" y="0"/>
                  </a:moveTo>
                  <a:lnTo>
                    <a:pt x="168910" y="3937"/>
                  </a:lnTo>
                  <a:lnTo>
                    <a:pt x="163068" y="5842"/>
                  </a:lnTo>
                  <a:lnTo>
                    <a:pt x="155194" y="7874"/>
                  </a:lnTo>
                  <a:lnTo>
                    <a:pt x="110372" y="20839"/>
                  </a:lnTo>
                  <a:lnTo>
                    <a:pt x="48019" y="45342"/>
                  </a:lnTo>
                  <a:lnTo>
                    <a:pt x="15970" y="78867"/>
                  </a:lnTo>
                  <a:lnTo>
                    <a:pt x="0" y="113665"/>
                  </a:lnTo>
                  <a:lnTo>
                    <a:pt x="15803" y="130159"/>
                  </a:lnTo>
                  <a:lnTo>
                    <a:pt x="44505" y="155813"/>
                  </a:lnTo>
                  <a:lnTo>
                    <a:pt x="107299" y="194230"/>
                  </a:lnTo>
                  <a:lnTo>
                    <a:pt x="151159" y="211687"/>
                  </a:lnTo>
                  <a:lnTo>
                    <a:pt x="206248" y="225298"/>
                  </a:lnTo>
                  <a:lnTo>
                    <a:pt x="251092" y="231173"/>
                  </a:lnTo>
                  <a:lnTo>
                    <a:pt x="261366" y="231267"/>
                  </a:lnTo>
                  <a:lnTo>
                    <a:pt x="305706" y="230102"/>
                  </a:lnTo>
                  <a:lnTo>
                    <a:pt x="343582" y="225091"/>
                  </a:lnTo>
                  <a:lnTo>
                    <a:pt x="394843" y="211582"/>
                  </a:lnTo>
                  <a:lnTo>
                    <a:pt x="439477" y="193319"/>
                  </a:lnTo>
                  <a:lnTo>
                    <a:pt x="476170" y="172450"/>
                  </a:lnTo>
                  <a:lnTo>
                    <a:pt x="526542" y="133223"/>
                  </a:lnTo>
                  <a:lnTo>
                    <a:pt x="526327" y="122789"/>
                  </a:lnTo>
                  <a:lnTo>
                    <a:pt x="524827" y="109759"/>
                  </a:lnTo>
                  <a:lnTo>
                    <a:pt x="520755" y="95253"/>
                  </a:lnTo>
                  <a:lnTo>
                    <a:pt x="512826" y="80391"/>
                  </a:lnTo>
                  <a:lnTo>
                    <a:pt x="510794" y="78359"/>
                  </a:lnTo>
                  <a:lnTo>
                    <a:pt x="506857" y="72517"/>
                  </a:lnTo>
                  <a:lnTo>
                    <a:pt x="500516" y="64643"/>
                  </a:lnTo>
                  <a:lnTo>
                    <a:pt x="267208" y="64643"/>
                  </a:lnTo>
                  <a:lnTo>
                    <a:pt x="172847" y="0"/>
                  </a:lnTo>
                  <a:close/>
                </a:path>
                <a:path w="527050" h="231775">
                  <a:moveTo>
                    <a:pt x="351663" y="0"/>
                  </a:moveTo>
                  <a:lnTo>
                    <a:pt x="267208" y="64643"/>
                  </a:lnTo>
                  <a:lnTo>
                    <a:pt x="500516" y="64643"/>
                  </a:lnTo>
                  <a:lnTo>
                    <a:pt x="460809" y="37074"/>
                  </a:lnTo>
                  <a:lnTo>
                    <a:pt x="420195" y="20589"/>
                  </a:lnTo>
                  <a:lnTo>
                    <a:pt x="369316" y="7874"/>
                  </a:lnTo>
                  <a:lnTo>
                    <a:pt x="367411" y="7874"/>
                  </a:lnTo>
                  <a:lnTo>
                    <a:pt x="365379" y="5842"/>
                  </a:lnTo>
                  <a:lnTo>
                    <a:pt x="363474" y="5842"/>
                  </a:lnTo>
                  <a:lnTo>
                    <a:pt x="359537" y="3937"/>
                  </a:lnTo>
                  <a:lnTo>
                    <a:pt x="355600" y="1905"/>
                  </a:lnTo>
                  <a:lnTo>
                    <a:pt x="351663" y="0"/>
                  </a:lnTo>
                  <a:close/>
                </a:path>
              </a:pathLst>
            </a:custGeom>
            <a:solidFill>
              <a:srgbClr val="9B85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4092194" y="3600196"/>
            <a:ext cx="847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00338D"/>
                </a:solidFill>
                <a:latin typeface="Arial"/>
                <a:cs typeface="Arial"/>
              </a:rPr>
              <a:t>Directeur</a:t>
            </a:r>
            <a:r>
              <a:rPr sz="600" b="1" spc="-3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600" b="1" dirty="0">
                <a:solidFill>
                  <a:srgbClr val="00338D"/>
                </a:solidFill>
                <a:latin typeface="Arial"/>
                <a:cs typeface="Arial"/>
              </a:rPr>
              <a:t>général</a:t>
            </a:r>
            <a:r>
              <a:rPr sz="600" b="1" spc="-4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600" b="1" dirty="0">
                <a:solidFill>
                  <a:srgbClr val="00338D"/>
                </a:solidFill>
                <a:latin typeface="Arial"/>
                <a:cs typeface="Arial"/>
              </a:rPr>
              <a:t>de</a:t>
            </a:r>
            <a:r>
              <a:rPr sz="600" b="1" spc="-4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600" b="1" dirty="0">
                <a:solidFill>
                  <a:srgbClr val="00338D"/>
                </a:solidFill>
                <a:latin typeface="Arial"/>
                <a:cs typeface="Arial"/>
              </a:rPr>
              <a:t>la </a:t>
            </a:r>
            <a:r>
              <a:rPr sz="600" b="1" spc="-15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600" b="1" dirty="0">
                <a:solidFill>
                  <a:srgbClr val="00338D"/>
                </a:solidFill>
                <a:latin typeface="Arial"/>
                <a:cs typeface="Arial"/>
              </a:rPr>
              <a:t>chaîne </a:t>
            </a:r>
            <a:r>
              <a:rPr sz="600" b="1" spc="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600" b="1" spc="-5" dirty="0">
                <a:solidFill>
                  <a:srgbClr val="00338D"/>
                </a:solidFill>
                <a:latin typeface="Arial"/>
                <a:cs typeface="Arial"/>
              </a:rPr>
              <a:t>d'approvisionnement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4139946" y="2455164"/>
            <a:ext cx="749300" cy="748030"/>
            <a:chOff x="4139946" y="2455164"/>
            <a:chExt cx="749300" cy="748030"/>
          </a:xfrm>
        </p:grpSpPr>
        <p:sp>
          <p:nvSpPr>
            <p:cNvPr id="45" name="object 45"/>
            <p:cNvSpPr/>
            <p:nvPr/>
          </p:nvSpPr>
          <p:spPr>
            <a:xfrm>
              <a:off x="4139946" y="2455164"/>
              <a:ext cx="749300" cy="748030"/>
            </a:xfrm>
            <a:custGeom>
              <a:avLst/>
              <a:gdLst/>
              <a:ahLst/>
              <a:cxnLst/>
              <a:rect l="l" t="t" r="r" b="b"/>
              <a:pathLst>
                <a:path w="749300" h="748030">
                  <a:moveTo>
                    <a:pt x="374523" y="0"/>
                  </a:moveTo>
                  <a:lnTo>
                    <a:pt x="327535" y="2912"/>
                  </a:lnTo>
                  <a:lnTo>
                    <a:pt x="282292" y="11417"/>
                  </a:lnTo>
                  <a:lnTo>
                    <a:pt x="239143" y="25164"/>
                  </a:lnTo>
                  <a:lnTo>
                    <a:pt x="198440" y="43801"/>
                  </a:lnTo>
                  <a:lnTo>
                    <a:pt x="160532" y="66978"/>
                  </a:lnTo>
                  <a:lnTo>
                    <a:pt x="125771" y="94345"/>
                  </a:lnTo>
                  <a:lnTo>
                    <a:pt x="94507" y="125550"/>
                  </a:lnTo>
                  <a:lnTo>
                    <a:pt x="67091" y="160244"/>
                  </a:lnTo>
                  <a:lnTo>
                    <a:pt x="43873" y="198075"/>
                  </a:lnTo>
                  <a:lnTo>
                    <a:pt x="25204" y="238692"/>
                  </a:lnTo>
                  <a:lnTo>
                    <a:pt x="11435" y="281746"/>
                  </a:lnTo>
                  <a:lnTo>
                    <a:pt x="2917" y="326886"/>
                  </a:lnTo>
                  <a:lnTo>
                    <a:pt x="0" y="373761"/>
                  </a:lnTo>
                  <a:lnTo>
                    <a:pt x="2917" y="420635"/>
                  </a:lnTo>
                  <a:lnTo>
                    <a:pt x="11435" y="465775"/>
                  </a:lnTo>
                  <a:lnTo>
                    <a:pt x="25204" y="508829"/>
                  </a:lnTo>
                  <a:lnTo>
                    <a:pt x="43873" y="549446"/>
                  </a:lnTo>
                  <a:lnTo>
                    <a:pt x="67091" y="587277"/>
                  </a:lnTo>
                  <a:lnTo>
                    <a:pt x="94507" y="621971"/>
                  </a:lnTo>
                  <a:lnTo>
                    <a:pt x="125771" y="653176"/>
                  </a:lnTo>
                  <a:lnTo>
                    <a:pt x="160532" y="680543"/>
                  </a:lnTo>
                  <a:lnTo>
                    <a:pt x="198440" y="703720"/>
                  </a:lnTo>
                  <a:lnTo>
                    <a:pt x="239143" y="722357"/>
                  </a:lnTo>
                  <a:lnTo>
                    <a:pt x="282292" y="736104"/>
                  </a:lnTo>
                  <a:lnTo>
                    <a:pt x="327535" y="744609"/>
                  </a:lnTo>
                  <a:lnTo>
                    <a:pt x="374523" y="747522"/>
                  </a:lnTo>
                  <a:lnTo>
                    <a:pt x="421510" y="744609"/>
                  </a:lnTo>
                  <a:lnTo>
                    <a:pt x="466753" y="736104"/>
                  </a:lnTo>
                  <a:lnTo>
                    <a:pt x="509902" y="722357"/>
                  </a:lnTo>
                  <a:lnTo>
                    <a:pt x="550605" y="703720"/>
                  </a:lnTo>
                  <a:lnTo>
                    <a:pt x="588513" y="680543"/>
                  </a:lnTo>
                  <a:lnTo>
                    <a:pt x="623274" y="653176"/>
                  </a:lnTo>
                  <a:lnTo>
                    <a:pt x="654538" y="621971"/>
                  </a:lnTo>
                  <a:lnTo>
                    <a:pt x="681954" y="587277"/>
                  </a:lnTo>
                  <a:lnTo>
                    <a:pt x="705172" y="549446"/>
                  </a:lnTo>
                  <a:lnTo>
                    <a:pt x="723841" y="508829"/>
                  </a:lnTo>
                  <a:lnTo>
                    <a:pt x="737610" y="465775"/>
                  </a:lnTo>
                  <a:lnTo>
                    <a:pt x="746128" y="420635"/>
                  </a:lnTo>
                  <a:lnTo>
                    <a:pt x="749046" y="373761"/>
                  </a:lnTo>
                  <a:lnTo>
                    <a:pt x="746128" y="326886"/>
                  </a:lnTo>
                  <a:lnTo>
                    <a:pt x="737610" y="281746"/>
                  </a:lnTo>
                  <a:lnTo>
                    <a:pt x="723841" y="238692"/>
                  </a:lnTo>
                  <a:lnTo>
                    <a:pt x="705172" y="198075"/>
                  </a:lnTo>
                  <a:lnTo>
                    <a:pt x="681954" y="160244"/>
                  </a:lnTo>
                  <a:lnTo>
                    <a:pt x="654538" y="125550"/>
                  </a:lnTo>
                  <a:lnTo>
                    <a:pt x="623274" y="94345"/>
                  </a:lnTo>
                  <a:lnTo>
                    <a:pt x="588513" y="66978"/>
                  </a:lnTo>
                  <a:lnTo>
                    <a:pt x="550605" y="43801"/>
                  </a:lnTo>
                  <a:lnTo>
                    <a:pt x="509902" y="25164"/>
                  </a:lnTo>
                  <a:lnTo>
                    <a:pt x="466753" y="11417"/>
                  </a:lnTo>
                  <a:lnTo>
                    <a:pt x="421510" y="2912"/>
                  </a:lnTo>
                  <a:lnTo>
                    <a:pt x="374523" y="0"/>
                  </a:lnTo>
                  <a:close/>
                </a:path>
              </a:pathLst>
            </a:custGeom>
            <a:solidFill>
              <a:srgbClr val="3C5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384105" y="2578306"/>
              <a:ext cx="260350" cy="197485"/>
            </a:xfrm>
            <a:custGeom>
              <a:avLst/>
              <a:gdLst/>
              <a:ahLst/>
              <a:cxnLst/>
              <a:rect l="l" t="t" r="r" b="b"/>
              <a:pathLst>
                <a:path w="260350" h="197485">
                  <a:moveTo>
                    <a:pt x="135253" y="0"/>
                  </a:moveTo>
                  <a:lnTo>
                    <a:pt x="93152" y="2714"/>
                  </a:lnTo>
                  <a:lnTo>
                    <a:pt x="43753" y="16502"/>
                  </a:lnTo>
                  <a:lnTo>
                    <a:pt x="13761" y="51466"/>
                  </a:lnTo>
                  <a:lnTo>
                    <a:pt x="0" y="93235"/>
                  </a:lnTo>
                  <a:lnTo>
                    <a:pt x="1061" y="105664"/>
                  </a:lnTo>
                  <a:lnTo>
                    <a:pt x="5268" y="130222"/>
                  </a:lnTo>
                  <a:lnTo>
                    <a:pt x="7427" y="158670"/>
                  </a:lnTo>
                  <a:lnTo>
                    <a:pt x="8804" y="173263"/>
                  </a:lnTo>
                  <a:lnTo>
                    <a:pt x="11110" y="187118"/>
                  </a:lnTo>
                  <a:lnTo>
                    <a:pt x="24578" y="184733"/>
                  </a:lnTo>
                  <a:lnTo>
                    <a:pt x="36748" y="181467"/>
                  </a:lnTo>
                  <a:lnTo>
                    <a:pt x="49276" y="178581"/>
                  </a:lnTo>
                  <a:lnTo>
                    <a:pt x="63815" y="177339"/>
                  </a:lnTo>
                  <a:lnTo>
                    <a:pt x="208341" y="177577"/>
                  </a:lnTo>
                  <a:lnTo>
                    <a:pt x="214953" y="178143"/>
                  </a:lnTo>
                  <a:lnTo>
                    <a:pt x="220279" y="179244"/>
                  </a:lnTo>
                  <a:lnTo>
                    <a:pt x="227584" y="181985"/>
                  </a:lnTo>
                  <a:lnTo>
                    <a:pt x="234709" y="186594"/>
                  </a:lnTo>
                  <a:lnTo>
                    <a:pt x="247711" y="196897"/>
                  </a:lnTo>
                  <a:lnTo>
                    <a:pt x="249616" y="189023"/>
                  </a:lnTo>
                  <a:lnTo>
                    <a:pt x="247711" y="189023"/>
                  </a:lnTo>
                  <a:lnTo>
                    <a:pt x="247711" y="183181"/>
                  </a:lnTo>
                  <a:lnTo>
                    <a:pt x="249757" y="168711"/>
                  </a:lnTo>
                  <a:lnTo>
                    <a:pt x="255373" y="136818"/>
                  </a:lnTo>
                  <a:lnTo>
                    <a:pt x="257490" y="122348"/>
                  </a:lnTo>
                  <a:lnTo>
                    <a:pt x="259054" y="105999"/>
                  </a:lnTo>
                  <a:lnTo>
                    <a:pt x="259903" y="91471"/>
                  </a:lnTo>
                  <a:lnTo>
                    <a:pt x="258562" y="77682"/>
                  </a:lnTo>
                  <a:lnTo>
                    <a:pt x="239718" y="41945"/>
                  </a:lnTo>
                  <a:lnTo>
                    <a:pt x="201046" y="11934"/>
                  </a:lnTo>
                  <a:lnTo>
                    <a:pt x="156481" y="1303"/>
                  </a:lnTo>
                  <a:lnTo>
                    <a:pt x="135253" y="0"/>
                  </a:lnTo>
                  <a:close/>
                </a:path>
              </a:pathLst>
            </a:custGeom>
            <a:solidFill>
              <a:srgbClr val="5F39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277106" y="2867406"/>
              <a:ext cx="465455" cy="321310"/>
            </a:xfrm>
            <a:custGeom>
              <a:avLst/>
              <a:gdLst/>
              <a:ahLst/>
              <a:cxnLst/>
              <a:rect l="l" t="t" r="r" b="b"/>
              <a:pathLst>
                <a:path w="465454" h="321310">
                  <a:moveTo>
                    <a:pt x="233172" y="0"/>
                  </a:moveTo>
                  <a:lnTo>
                    <a:pt x="162687" y="3937"/>
                  </a:lnTo>
                  <a:lnTo>
                    <a:pt x="162687" y="58801"/>
                  </a:lnTo>
                  <a:lnTo>
                    <a:pt x="161978" y="66123"/>
                  </a:lnTo>
                  <a:lnTo>
                    <a:pt x="137118" y="97841"/>
                  </a:lnTo>
                  <a:lnTo>
                    <a:pt x="100274" y="108827"/>
                  </a:lnTo>
                  <a:lnTo>
                    <a:pt x="68325" y="119348"/>
                  </a:lnTo>
                  <a:lnTo>
                    <a:pt x="15621" y="154940"/>
                  </a:lnTo>
                  <a:lnTo>
                    <a:pt x="3530" y="199892"/>
                  </a:lnTo>
                  <a:lnTo>
                    <a:pt x="1905" y="221615"/>
                  </a:lnTo>
                  <a:lnTo>
                    <a:pt x="803" y="229991"/>
                  </a:lnTo>
                  <a:lnTo>
                    <a:pt x="238" y="237474"/>
                  </a:lnTo>
                  <a:lnTo>
                    <a:pt x="29" y="243885"/>
                  </a:lnTo>
                  <a:lnTo>
                    <a:pt x="0" y="249047"/>
                  </a:lnTo>
                  <a:lnTo>
                    <a:pt x="22667" y="262858"/>
                  </a:lnTo>
                  <a:lnTo>
                    <a:pt x="56665" y="280416"/>
                  </a:lnTo>
                  <a:lnTo>
                    <a:pt x="100901" y="298291"/>
                  </a:lnTo>
                  <a:lnTo>
                    <a:pt x="154281" y="313055"/>
                  </a:lnTo>
                  <a:lnTo>
                    <a:pt x="215711" y="321278"/>
                  </a:lnTo>
                  <a:lnTo>
                    <a:pt x="284099" y="319532"/>
                  </a:lnTo>
                  <a:lnTo>
                    <a:pt x="342030" y="308342"/>
                  </a:lnTo>
                  <a:lnTo>
                    <a:pt x="391890" y="291639"/>
                  </a:lnTo>
                  <a:lnTo>
                    <a:pt x="432939" y="272722"/>
                  </a:lnTo>
                  <a:lnTo>
                    <a:pt x="464706" y="248296"/>
                  </a:lnTo>
                  <a:lnTo>
                    <a:pt x="465153" y="240442"/>
                  </a:lnTo>
                  <a:lnTo>
                    <a:pt x="465120" y="229991"/>
                  </a:lnTo>
                  <a:lnTo>
                    <a:pt x="464439" y="221615"/>
                  </a:lnTo>
                  <a:lnTo>
                    <a:pt x="464224" y="202910"/>
                  </a:lnTo>
                  <a:lnTo>
                    <a:pt x="450723" y="154940"/>
                  </a:lnTo>
                  <a:lnTo>
                    <a:pt x="398018" y="119348"/>
                  </a:lnTo>
                  <a:lnTo>
                    <a:pt x="335026" y="99949"/>
                  </a:lnTo>
                  <a:lnTo>
                    <a:pt x="333121" y="99949"/>
                  </a:lnTo>
                  <a:lnTo>
                    <a:pt x="325247" y="96012"/>
                  </a:lnTo>
                  <a:lnTo>
                    <a:pt x="303657" y="58801"/>
                  </a:lnTo>
                  <a:lnTo>
                    <a:pt x="303657" y="3937"/>
                  </a:lnTo>
                  <a:lnTo>
                    <a:pt x="233172" y="0"/>
                  </a:lnTo>
                  <a:close/>
                </a:path>
              </a:pathLst>
            </a:custGeom>
            <a:solidFill>
              <a:srgbClr val="DBA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277106" y="2959608"/>
              <a:ext cx="468630" cy="229235"/>
            </a:xfrm>
            <a:custGeom>
              <a:avLst/>
              <a:gdLst/>
              <a:ahLst/>
              <a:cxnLst/>
              <a:rect l="l" t="t" r="r" b="b"/>
              <a:pathLst>
                <a:path w="468629" h="229235">
                  <a:moveTo>
                    <a:pt x="147066" y="0"/>
                  </a:moveTo>
                  <a:lnTo>
                    <a:pt x="143129" y="0"/>
                  </a:lnTo>
                  <a:lnTo>
                    <a:pt x="139192" y="3936"/>
                  </a:lnTo>
                  <a:lnTo>
                    <a:pt x="135255" y="5841"/>
                  </a:lnTo>
                  <a:lnTo>
                    <a:pt x="131318" y="5841"/>
                  </a:lnTo>
                  <a:lnTo>
                    <a:pt x="123571" y="9778"/>
                  </a:lnTo>
                  <a:lnTo>
                    <a:pt x="117602" y="11810"/>
                  </a:lnTo>
                  <a:lnTo>
                    <a:pt x="57610" y="30591"/>
                  </a:lnTo>
                  <a:lnTo>
                    <a:pt x="15748" y="60705"/>
                  </a:lnTo>
                  <a:lnTo>
                    <a:pt x="1317" y="110390"/>
                  </a:lnTo>
                  <a:lnTo>
                    <a:pt x="0" y="129412"/>
                  </a:lnTo>
                  <a:lnTo>
                    <a:pt x="0" y="151002"/>
                  </a:lnTo>
                  <a:lnTo>
                    <a:pt x="55404" y="183834"/>
                  </a:lnTo>
                  <a:lnTo>
                    <a:pt x="99504" y="203136"/>
                  </a:lnTo>
                  <a:lnTo>
                    <a:pt x="153086" y="219347"/>
                  </a:lnTo>
                  <a:lnTo>
                    <a:pt x="215065" y="228708"/>
                  </a:lnTo>
                  <a:lnTo>
                    <a:pt x="284353" y="227456"/>
                  </a:lnTo>
                  <a:lnTo>
                    <a:pt x="343142" y="216193"/>
                  </a:lnTo>
                  <a:lnTo>
                    <a:pt x="392906" y="199453"/>
                  </a:lnTo>
                  <a:lnTo>
                    <a:pt x="433478" y="180522"/>
                  </a:lnTo>
                  <a:lnTo>
                    <a:pt x="464693" y="162686"/>
                  </a:lnTo>
                  <a:lnTo>
                    <a:pt x="464693" y="160781"/>
                  </a:lnTo>
                  <a:lnTo>
                    <a:pt x="466725" y="156844"/>
                  </a:lnTo>
                  <a:lnTo>
                    <a:pt x="466725" y="152907"/>
                  </a:lnTo>
                  <a:lnTo>
                    <a:pt x="468630" y="143128"/>
                  </a:lnTo>
                  <a:lnTo>
                    <a:pt x="466725" y="133349"/>
                  </a:lnTo>
                  <a:lnTo>
                    <a:pt x="466725" y="129412"/>
                  </a:lnTo>
                  <a:lnTo>
                    <a:pt x="458089" y="81867"/>
                  </a:lnTo>
                  <a:lnTo>
                    <a:pt x="454794" y="68173"/>
                  </a:lnTo>
                  <a:lnTo>
                    <a:pt x="450977" y="60705"/>
                  </a:lnTo>
                  <a:lnTo>
                    <a:pt x="432129" y="43166"/>
                  </a:lnTo>
                  <a:lnTo>
                    <a:pt x="424934" y="39242"/>
                  </a:lnTo>
                  <a:lnTo>
                    <a:pt x="233299" y="39242"/>
                  </a:lnTo>
                  <a:lnTo>
                    <a:pt x="198893" y="33664"/>
                  </a:lnTo>
                  <a:lnTo>
                    <a:pt x="172561" y="21097"/>
                  </a:lnTo>
                  <a:lnTo>
                    <a:pt x="155039" y="7792"/>
                  </a:lnTo>
                  <a:lnTo>
                    <a:pt x="147066" y="0"/>
                  </a:lnTo>
                  <a:close/>
                </a:path>
                <a:path w="468629" h="229235">
                  <a:moveTo>
                    <a:pt x="321564" y="0"/>
                  </a:moveTo>
                  <a:lnTo>
                    <a:pt x="319659" y="0"/>
                  </a:lnTo>
                  <a:lnTo>
                    <a:pt x="311217" y="9167"/>
                  </a:lnTo>
                  <a:lnTo>
                    <a:pt x="295084" y="21812"/>
                  </a:lnTo>
                  <a:lnTo>
                    <a:pt x="271617" y="33361"/>
                  </a:lnTo>
                  <a:lnTo>
                    <a:pt x="241172" y="39242"/>
                  </a:lnTo>
                  <a:lnTo>
                    <a:pt x="424934" y="39242"/>
                  </a:lnTo>
                  <a:lnTo>
                    <a:pt x="409067" y="30591"/>
                  </a:lnTo>
                  <a:lnTo>
                    <a:pt x="383432" y="21326"/>
                  </a:lnTo>
                  <a:lnTo>
                    <a:pt x="356870" y="13715"/>
                  </a:lnTo>
                  <a:lnTo>
                    <a:pt x="348996" y="11810"/>
                  </a:lnTo>
                  <a:lnTo>
                    <a:pt x="343154" y="9778"/>
                  </a:lnTo>
                  <a:lnTo>
                    <a:pt x="335280" y="5841"/>
                  </a:lnTo>
                  <a:lnTo>
                    <a:pt x="329438" y="5841"/>
                  </a:lnTo>
                  <a:lnTo>
                    <a:pt x="325501" y="1904"/>
                  </a:lnTo>
                  <a:lnTo>
                    <a:pt x="321564" y="0"/>
                  </a:lnTo>
                  <a:close/>
                </a:path>
              </a:pathLst>
            </a:custGeom>
            <a:solidFill>
              <a:srgbClr val="DEF8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253484" y="2959608"/>
              <a:ext cx="516255" cy="243204"/>
            </a:xfrm>
            <a:custGeom>
              <a:avLst/>
              <a:gdLst/>
              <a:ahLst/>
              <a:cxnLst/>
              <a:rect l="l" t="t" r="r" b="b"/>
              <a:pathLst>
                <a:path w="516254" h="243205">
                  <a:moveTo>
                    <a:pt x="168656" y="0"/>
                  </a:moveTo>
                  <a:lnTo>
                    <a:pt x="166751" y="1904"/>
                  </a:lnTo>
                  <a:lnTo>
                    <a:pt x="160782" y="3936"/>
                  </a:lnTo>
                  <a:lnTo>
                    <a:pt x="154940" y="5841"/>
                  </a:lnTo>
                  <a:lnTo>
                    <a:pt x="122683" y="14358"/>
                  </a:lnTo>
                  <a:lnTo>
                    <a:pt x="89487" y="23780"/>
                  </a:lnTo>
                  <a:lnTo>
                    <a:pt x="31368" y="54863"/>
                  </a:lnTo>
                  <a:lnTo>
                    <a:pt x="11795" y="87963"/>
                  </a:lnTo>
                  <a:lnTo>
                    <a:pt x="3937" y="119633"/>
                  </a:lnTo>
                  <a:lnTo>
                    <a:pt x="1905" y="127380"/>
                  </a:lnTo>
                  <a:lnTo>
                    <a:pt x="0" y="133349"/>
                  </a:lnTo>
                  <a:lnTo>
                    <a:pt x="0" y="137159"/>
                  </a:lnTo>
                  <a:lnTo>
                    <a:pt x="35528" y="167116"/>
                  </a:lnTo>
                  <a:lnTo>
                    <a:pt x="89219" y="201396"/>
                  </a:lnTo>
                  <a:lnTo>
                    <a:pt x="124021" y="218235"/>
                  </a:lnTo>
                  <a:lnTo>
                    <a:pt x="175768" y="234029"/>
                  </a:lnTo>
                  <a:lnTo>
                    <a:pt x="218955" y="240613"/>
                  </a:lnTo>
                  <a:lnTo>
                    <a:pt x="262890" y="243077"/>
                  </a:lnTo>
                  <a:lnTo>
                    <a:pt x="269783" y="243016"/>
                  </a:lnTo>
                  <a:lnTo>
                    <a:pt x="317754" y="239140"/>
                  </a:lnTo>
                  <a:lnTo>
                    <a:pt x="380404" y="222888"/>
                  </a:lnTo>
                  <a:lnTo>
                    <a:pt x="444150" y="194603"/>
                  </a:lnTo>
                  <a:lnTo>
                    <a:pt x="497109" y="158202"/>
                  </a:lnTo>
                  <a:lnTo>
                    <a:pt x="515873" y="141096"/>
                  </a:lnTo>
                  <a:lnTo>
                    <a:pt x="515873" y="137159"/>
                  </a:lnTo>
                  <a:lnTo>
                    <a:pt x="513969" y="129412"/>
                  </a:lnTo>
                  <a:lnTo>
                    <a:pt x="510031" y="119633"/>
                  </a:lnTo>
                  <a:lnTo>
                    <a:pt x="503525" y="97083"/>
                  </a:lnTo>
                  <a:lnTo>
                    <a:pt x="484505" y="54863"/>
                  </a:lnTo>
                  <a:lnTo>
                    <a:pt x="454468" y="35305"/>
                  </a:lnTo>
                  <a:lnTo>
                    <a:pt x="264795" y="35305"/>
                  </a:lnTo>
                  <a:lnTo>
                    <a:pt x="225520" y="32003"/>
                  </a:lnTo>
                  <a:lnTo>
                    <a:pt x="196151" y="20605"/>
                  </a:lnTo>
                  <a:lnTo>
                    <a:pt x="177030" y="7695"/>
                  </a:lnTo>
                  <a:lnTo>
                    <a:pt x="168656" y="0"/>
                  </a:lnTo>
                  <a:close/>
                </a:path>
                <a:path w="516254" h="243205">
                  <a:moveTo>
                    <a:pt x="345186" y="0"/>
                  </a:moveTo>
                  <a:lnTo>
                    <a:pt x="337807" y="7731"/>
                  </a:lnTo>
                  <a:lnTo>
                    <a:pt x="321897" y="19081"/>
                  </a:lnTo>
                  <a:lnTo>
                    <a:pt x="297483" y="29753"/>
                  </a:lnTo>
                  <a:lnTo>
                    <a:pt x="264795" y="35305"/>
                  </a:lnTo>
                  <a:lnTo>
                    <a:pt x="454468" y="35305"/>
                  </a:lnTo>
                  <a:lnTo>
                    <a:pt x="425418" y="23780"/>
                  </a:lnTo>
                  <a:lnTo>
                    <a:pt x="391529" y="14358"/>
                  </a:lnTo>
                  <a:lnTo>
                    <a:pt x="358902" y="5841"/>
                  </a:lnTo>
                  <a:lnTo>
                    <a:pt x="353060" y="5841"/>
                  </a:lnTo>
                  <a:lnTo>
                    <a:pt x="349123" y="3936"/>
                  </a:lnTo>
                  <a:lnTo>
                    <a:pt x="345186" y="0"/>
                  </a:lnTo>
                  <a:close/>
                </a:path>
              </a:pathLst>
            </a:custGeom>
            <a:solidFill>
              <a:srgbClr val="5758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39412" y="2867406"/>
              <a:ext cx="170687" cy="100075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4381500" y="2619755"/>
              <a:ext cx="258445" cy="294640"/>
            </a:xfrm>
            <a:custGeom>
              <a:avLst/>
              <a:gdLst/>
              <a:ahLst/>
              <a:cxnLst/>
              <a:rect l="l" t="t" r="r" b="b"/>
              <a:pathLst>
                <a:path w="258445" h="294639">
                  <a:moveTo>
                    <a:pt x="258318" y="141224"/>
                  </a:moveTo>
                  <a:lnTo>
                    <a:pt x="256413" y="135255"/>
                  </a:lnTo>
                  <a:lnTo>
                    <a:pt x="250444" y="131318"/>
                  </a:lnTo>
                  <a:lnTo>
                    <a:pt x="248539" y="131318"/>
                  </a:lnTo>
                  <a:lnTo>
                    <a:pt x="236728" y="129413"/>
                  </a:lnTo>
                  <a:lnTo>
                    <a:pt x="234823" y="131318"/>
                  </a:lnTo>
                  <a:lnTo>
                    <a:pt x="235115" y="118516"/>
                  </a:lnTo>
                  <a:lnTo>
                    <a:pt x="235775" y="106400"/>
                  </a:lnTo>
                  <a:lnTo>
                    <a:pt x="236423" y="94996"/>
                  </a:lnTo>
                  <a:lnTo>
                    <a:pt x="236728" y="84328"/>
                  </a:lnTo>
                  <a:lnTo>
                    <a:pt x="215976" y="39712"/>
                  </a:lnTo>
                  <a:lnTo>
                    <a:pt x="184226" y="14211"/>
                  </a:lnTo>
                  <a:lnTo>
                    <a:pt x="151726" y="2705"/>
                  </a:lnTo>
                  <a:lnTo>
                    <a:pt x="128778" y="0"/>
                  </a:lnTo>
                  <a:lnTo>
                    <a:pt x="107073" y="2705"/>
                  </a:lnTo>
                  <a:lnTo>
                    <a:pt x="75120" y="14211"/>
                  </a:lnTo>
                  <a:lnTo>
                    <a:pt x="43154" y="39712"/>
                  </a:lnTo>
                  <a:lnTo>
                    <a:pt x="21463" y="84328"/>
                  </a:lnTo>
                  <a:lnTo>
                    <a:pt x="21755" y="94996"/>
                  </a:lnTo>
                  <a:lnTo>
                    <a:pt x="22415" y="106400"/>
                  </a:lnTo>
                  <a:lnTo>
                    <a:pt x="23063" y="118516"/>
                  </a:lnTo>
                  <a:lnTo>
                    <a:pt x="23317" y="129413"/>
                  </a:lnTo>
                  <a:lnTo>
                    <a:pt x="128778" y="129413"/>
                  </a:lnTo>
                  <a:lnTo>
                    <a:pt x="128778" y="131318"/>
                  </a:lnTo>
                  <a:lnTo>
                    <a:pt x="23368" y="131318"/>
                  </a:lnTo>
                  <a:lnTo>
                    <a:pt x="9779" y="131318"/>
                  </a:lnTo>
                  <a:lnTo>
                    <a:pt x="1905" y="135255"/>
                  </a:lnTo>
                  <a:lnTo>
                    <a:pt x="0" y="141224"/>
                  </a:lnTo>
                  <a:lnTo>
                    <a:pt x="0" y="148971"/>
                  </a:lnTo>
                  <a:lnTo>
                    <a:pt x="1905" y="156845"/>
                  </a:lnTo>
                  <a:lnTo>
                    <a:pt x="5842" y="162814"/>
                  </a:lnTo>
                  <a:lnTo>
                    <a:pt x="7747" y="168656"/>
                  </a:lnTo>
                  <a:lnTo>
                    <a:pt x="8636" y="174866"/>
                  </a:lnTo>
                  <a:lnTo>
                    <a:pt x="8890" y="187985"/>
                  </a:lnTo>
                  <a:lnTo>
                    <a:pt x="9779" y="194183"/>
                  </a:lnTo>
                  <a:lnTo>
                    <a:pt x="12611" y="202793"/>
                  </a:lnTo>
                  <a:lnTo>
                    <a:pt x="18046" y="210312"/>
                  </a:lnTo>
                  <a:lnTo>
                    <a:pt x="25679" y="215658"/>
                  </a:lnTo>
                  <a:lnTo>
                    <a:pt x="35179" y="217678"/>
                  </a:lnTo>
                  <a:lnTo>
                    <a:pt x="31242" y="217678"/>
                  </a:lnTo>
                  <a:lnTo>
                    <a:pt x="48768" y="252984"/>
                  </a:lnTo>
                  <a:lnTo>
                    <a:pt x="99568" y="288290"/>
                  </a:lnTo>
                  <a:lnTo>
                    <a:pt x="101473" y="290195"/>
                  </a:lnTo>
                  <a:lnTo>
                    <a:pt x="105410" y="292227"/>
                  </a:lnTo>
                  <a:lnTo>
                    <a:pt x="109220" y="292227"/>
                  </a:lnTo>
                  <a:lnTo>
                    <a:pt x="128778" y="294132"/>
                  </a:lnTo>
                  <a:lnTo>
                    <a:pt x="148463" y="292227"/>
                  </a:lnTo>
                  <a:lnTo>
                    <a:pt x="152273" y="292227"/>
                  </a:lnTo>
                  <a:lnTo>
                    <a:pt x="156210" y="290195"/>
                  </a:lnTo>
                  <a:lnTo>
                    <a:pt x="158242" y="288290"/>
                  </a:lnTo>
                  <a:lnTo>
                    <a:pt x="203327" y="258826"/>
                  </a:lnTo>
                  <a:lnTo>
                    <a:pt x="209296" y="252984"/>
                  </a:lnTo>
                  <a:lnTo>
                    <a:pt x="215138" y="247015"/>
                  </a:lnTo>
                  <a:lnTo>
                    <a:pt x="219075" y="241173"/>
                  </a:lnTo>
                  <a:lnTo>
                    <a:pt x="220980" y="231394"/>
                  </a:lnTo>
                  <a:lnTo>
                    <a:pt x="223012" y="217678"/>
                  </a:lnTo>
                  <a:lnTo>
                    <a:pt x="232498" y="215658"/>
                  </a:lnTo>
                  <a:lnTo>
                    <a:pt x="249605" y="174866"/>
                  </a:lnTo>
                  <a:lnTo>
                    <a:pt x="250444" y="168656"/>
                  </a:lnTo>
                  <a:lnTo>
                    <a:pt x="252476" y="162814"/>
                  </a:lnTo>
                  <a:lnTo>
                    <a:pt x="256413" y="156845"/>
                  </a:lnTo>
                  <a:lnTo>
                    <a:pt x="258318" y="148971"/>
                  </a:lnTo>
                  <a:lnTo>
                    <a:pt x="258318" y="141224"/>
                  </a:lnTo>
                  <a:close/>
                </a:path>
              </a:pathLst>
            </a:custGeom>
            <a:solidFill>
              <a:srgbClr val="DBA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98220" y="2608326"/>
              <a:ext cx="227881" cy="166877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29633" y="2918460"/>
              <a:ext cx="161544" cy="284226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4388358" y="2928365"/>
              <a:ext cx="246379" cy="274320"/>
            </a:xfrm>
            <a:custGeom>
              <a:avLst/>
              <a:gdLst/>
              <a:ahLst/>
              <a:cxnLst/>
              <a:rect l="l" t="t" r="r" b="b"/>
              <a:pathLst>
                <a:path w="246379" h="274319">
                  <a:moveTo>
                    <a:pt x="121920" y="274320"/>
                  </a:moveTo>
                  <a:lnTo>
                    <a:pt x="109956" y="228434"/>
                  </a:lnTo>
                  <a:lnTo>
                    <a:pt x="97802" y="182740"/>
                  </a:lnTo>
                  <a:lnTo>
                    <a:pt x="73253" y="91592"/>
                  </a:lnTo>
                  <a:lnTo>
                    <a:pt x="61099" y="45897"/>
                  </a:lnTo>
                  <a:lnTo>
                    <a:pt x="49149" y="0"/>
                  </a:lnTo>
                  <a:lnTo>
                    <a:pt x="47498" y="2603"/>
                  </a:lnTo>
                  <a:lnTo>
                    <a:pt x="43268" y="9055"/>
                  </a:lnTo>
                  <a:lnTo>
                    <a:pt x="37566" y="17360"/>
                  </a:lnTo>
                  <a:lnTo>
                    <a:pt x="31496" y="25527"/>
                  </a:lnTo>
                  <a:lnTo>
                    <a:pt x="14084" y="55486"/>
                  </a:lnTo>
                  <a:lnTo>
                    <a:pt x="4648" y="83248"/>
                  </a:lnTo>
                  <a:lnTo>
                    <a:pt x="749" y="103682"/>
                  </a:lnTo>
                  <a:lnTo>
                    <a:pt x="0" y="111633"/>
                  </a:lnTo>
                  <a:lnTo>
                    <a:pt x="47244" y="111633"/>
                  </a:lnTo>
                  <a:lnTo>
                    <a:pt x="31496" y="164592"/>
                  </a:lnTo>
                  <a:lnTo>
                    <a:pt x="52451" y="192214"/>
                  </a:lnTo>
                  <a:lnTo>
                    <a:pt x="95110" y="246710"/>
                  </a:lnTo>
                  <a:lnTo>
                    <a:pt x="116078" y="274320"/>
                  </a:lnTo>
                  <a:lnTo>
                    <a:pt x="121920" y="274320"/>
                  </a:lnTo>
                  <a:close/>
                </a:path>
                <a:path w="246379" h="274319">
                  <a:moveTo>
                    <a:pt x="246126" y="111633"/>
                  </a:moveTo>
                  <a:lnTo>
                    <a:pt x="233641" y="55486"/>
                  </a:lnTo>
                  <a:lnTo>
                    <a:pt x="210985" y="17360"/>
                  </a:lnTo>
                  <a:lnTo>
                    <a:pt x="196850" y="0"/>
                  </a:lnTo>
                  <a:lnTo>
                    <a:pt x="167259" y="111633"/>
                  </a:lnTo>
                  <a:lnTo>
                    <a:pt x="156540" y="152755"/>
                  </a:lnTo>
                  <a:lnTo>
                    <a:pt x="145300" y="193700"/>
                  </a:lnTo>
                  <a:lnTo>
                    <a:pt x="133692" y="234276"/>
                  </a:lnTo>
                  <a:lnTo>
                    <a:pt x="121920" y="274320"/>
                  </a:lnTo>
                  <a:lnTo>
                    <a:pt x="129794" y="274320"/>
                  </a:lnTo>
                  <a:lnTo>
                    <a:pt x="150774" y="246710"/>
                  </a:lnTo>
                  <a:lnTo>
                    <a:pt x="193560" y="192214"/>
                  </a:lnTo>
                  <a:lnTo>
                    <a:pt x="214630" y="164592"/>
                  </a:lnTo>
                  <a:lnTo>
                    <a:pt x="198755" y="111633"/>
                  </a:lnTo>
                  <a:lnTo>
                    <a:pt x="246126" y="111633"/>
                  </a:lnTo>
                  <a:close/>
                </a:path>
              </a:pathLst>
            </a:custGeom>
            <a:solidFill>
              <a:srgbClr val="6E71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3188207" y="3620515"/>
            <a:ext cx="6769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00338D"/>
                </a:solidFill>
                <a:latin typeface="Arial"/>
                <a:cs typeface="Arial"/>
              </a:rPr>
              <a:t>Chef des </a:t>
            </a:r>
            <a:r>
              <a:rPr sz="1000" b="1" spc="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338D"/>
                </a:solidFill>
                <a:latin typeface="Arial"/>
                <a:cs typeface="Arial"/>
              </a:rPr>
              <a:t>opérations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6" name="object 5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230879" y="2548889"/>
            <a:ext cx="747521" cy="745236"/>
          </a:xfrm>
          <a:prstGeom prst="rect">
            <a:avLst/>
          </a:prstGeom>
        </p:spPr>
      </p:pic>
      <p:sp>
        <p:nvSpPr>
          <p:cNvPr id="57" name="object 57"/>
          <p:cNvSpPr txBox="1"/>
          <p:nvPr/>
        </p:nvSpPr>
        <p:spPr>
          <a:xfrm>
            <a:off x="6927088" y="3664711"/>
            <a:ext cx="10687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495" marR="5080" indent="-13843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00338D"/>
                </a:solidFill>
                <a:latin typeface="Arial"/>
                <a:cs typeface="Arial"/>
              </a:rPr>
              <a:t>Direct</a:t>
            </a:r>
            <a:r>
              <a:rPr sz="1000" b="1" spc="-5" dirty="0">
                <a:solidFill>
                  <a:srgbClr val="00338D"/>
                </a:solidFill>
                <a:latin typeface="Arial"/>
                <a:cs typeface="Arial"/>
              </a:rPr>
              <a:t>e</a:t>
            </a:r>
            <a:r>
              <a:rPr sz="1000" b="1" dirty="0">
                <a:solidFill>
                  <a:srgbClr val="00338D"/>
                </a:solidFill>
                <a:latin typeface="Arial"/>
                <a:cs typeface="Arial"/>
              </a:rPr>
              <a:t>ur</a:t>
            </a:r>
            <a:r>
              <a:rPr sz="1000" b="1" spc="-2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338D"/>
                </a:solidFill>
                <a:latin typeface="Arial"/>
                <a:cs typeface="Arial"/>
              </a:rPr>
              <a:t>génér</a:t>
            </a:r>
            <a:r>
              <a:rPr sz="1000" b="1" spc="-5" dirty="0">
                <a:solidFill>
                  <a:srgbClr val="00338D"/>
                </a:solidFill>
                <a:latin typeface="Arial"/>
                <a:cs typeface="Arial"/>
              </a:rPr>
              <a:t>a</a:t>
            </a:r>
            <a:r>
              <a:rPr sz="1000" b="1" dirty="0">
                <a:solidFill>
                  <a:srgbClr val="00338D"/>
                </a:solidFill>
                <a:latin typeface="Arial"/>
                <a:cs typeface="Arial"/>
              </a:rPr>
              <a:t>l  des</a:t>
            </a:r>
            <a:r>
              <a:rPr sz="1000" b="1" spc="-4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338D"/>
                </a:solidFill>
                <a:latin typeface="Arial"/>
                <a:cs typeface="Arial"/>
              </a:rPr>
              <a:t>finances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7002780" y="2542032"/>
            <a:ext cx="748030" cy="748030"/>
            <a:chOff x="7002780" y="2542032"/>
            <a:chExt cx="748030" cy="748030"/>
          </a:xfrm>
        </p:grpSpPr>
        <p:sp>
          <p:nvSpPr>
            <p:cNvPr id="59" name="object 59"/>
            <p:cNvSpPr/>
            <p:nvPr/>
          </p:nvSpPr>
          <p:spPr>
            <a:xfrm>
              <a:off x="7002780" y="2542032"/>
              <a:ext cx="748030" cy="748030"/>
            </a:xfrm>
            <a:custGeom>
              <a:avLst/>
              <a:gdLst/>
              <a:ahLst/>
              <a:cxnLst/>
              <a:rect l="l" t="t" r="r" b="b"/>
              <a:pathLst>
                <a:path w="748029" h="748029">
                  <a:moveTo>
                    <a:pt x="373761" y="0"/>
                  </a:moveTo>
                  <a:lnTo>
                    <a:pt x="326886" y="2912"/>
                  </a:lnTo>
                  <a:lnTo>
                    <a:pt x="281746" y="11417"/>
                  </a:lnTo>
                  <a:lnTo>
                    <a:pt x="238692" y="25164"/>
                  </a:lnTo>
                  <a:lnTo>
                    <a:pt x="198075" y="43801"/>
                  </a:lnTo>
                  <a:lnTo>
                    <a:pt x="160244" y="66978"/>
                  </a:lnTo>
                  <a:lnTo>
                    <a:pt x="125550" y="94345"/>
                  </a:lnTo>
                  <a:lnTo>
                    <a:pt x="94345" y="125550"/>
                  </a:lnTo>
                  <a:lnTo>
                    <a:pt x="66978" y="160244"/>
                  </a:lnTo>
                  <a:lnTo>
                    <a:pt x="43801" y="198075"/>
                  </a:lnTo>
                  <a:lnTo>
                    <a:pt x="25164" y="238692"/>
                  </a:lnTo>
                  <a:lnTo>
                    <a:pt x="11417" y="281746"/>
                  </a:lnTo>
                  <a:lnTo>
                    <a:pt x="2912" y="326886"/>
                  </a:lnTo>
                  <a:lnTo>
                    <a:pt x="0" y="373761"/>
                  </a:lnTo>
                  <a:lnTo>
                    <a:pt x="2912" y="420635"/>
                  </a:lnTo>
                  <a:lnTo>
                    <a:pt x="11417" y="465775"/>
                  </a:lnTo>
                  <a:lnTo>
                    <a:pt x="25164" y="508829"/>
                  </a:lnTo>
                  <a:lnTo>
                    <a:pt x="43801" y="549446"/>
                  </a:lnTo>
                  <a:lnTo>
                    <a:pt x="66978" y="587277"/>
                  </a:lnTo>
                  <a:lnTo>
                    <a:pt x="94345" y="621971"/>
                  </a:lnTo>
                  <a:lnTo>
                    <a:pt x="125550" y="653176"/>
                  </a:lnTo>
                  <a:lnTo>
                    <a:pt x="160244" y="680543"/>
                  </a:lnTo>
                  <a:lnTo>
                    <a:pt x="198075" y="703720"/>
                  </a:lnTo>
                  <a:lnTo>
                    <a:pt x="238692" y="722357"/>
                  </a:lnTo>
                  <a:lnTo>
                    <a:pt x="281746" y="736104"/>
                  </a:lnTo>
                  <a:lnTo>
                    <a:pt x="326886" y="744609"/>
                  </a:lnTo>
                  <a:lnTo>
                    <a:pt x="373761" y="747522"/>
                  </a:lnTo>
                  <a:lnTo>
                    <a:pt x="420635" y="744609"/>
                  </a:lnTo>
                  <a:lnTo>
                    <a:pt x="465775" y="736104"/>
                  </a:lnTo>
                  <a:lnTo>
                    <a:pt x="508829" y="722357"/>
                  </a:lnTo>
                  <a:lnTo>
                    <a:pt x="549446" y="703720"/>
                  </a:lnTo>
                  <a:lnTo>
                    <a:pt x="587277" y="680543"/>
                  </a:lnTo>
                  <a:lnTo>
                    <a:pt x="621971" y="653176"/>
                  </a:lnTo>
                  <a:lnTo>
                    <a:pt x="653176" y="621971"/>
                  </a:lnTo>
                  <a:lnTo>
                    <a:pt x="680543" y="587277"/>
                  </a:lnTo>
                  <a:lnTo>
                    <a:pt x="703720" y="549446"/>
                  </a:lnTo>
                  <a:lnTo>
                    <a:pt x="722357" y="508829"/>
                  </a:lnTo>
                  <a:lnTo>
                    <a:pt x="736104" y="465775"/>
                  </a:lnTo>
                  <a:lnTo>
                    <a:pt x="744609" y="420635"/>
                  </a:lnTo>
                  <a:lnTo>
                    <a:pt x="747522" y="373761"/>
                  </a:lnTo>
                  <a:lnTo>
                    <a:pt x="744609" y="326886"/>
                  </a:lnTo>
                  <a:lnTo>
                    <a:pt x="736104" y="281746"/>
                  </a:lnTo>
                  <a:lnTo>
                    <a:pt x="722357" y="238692"/>
                  </a:lnTo>
                  <a:lnTo>
                    <a:pt x="703720" y="198075"/>
                  </a:lnTo>
                  <a:lnTo>
                    <a:pt x="680543" y="160244"/>
                  </a:lnTo>
                  <a:lnTo>
                    <a:pt x="653176" y="125550"/>
                  </a:lnTo>
                  <a:lnTo>
                    <a:pt x="621971" y="94345"/>
                  </a:lnTo>
                  <a:lnTo>
                    <a:pt x="587277" y="66978"/>
                  </a:lnTo>
                  <a:lnTo>
                    <a:pt x="549446" y="43801"/>
                  </a:lnTo>
                  <a:lnTo>
                    <a:pt x="508829" y="25164"/>
                  </a:lnTo>
                  <a:lnTo>
                    <a:pt x="465775" y="11417"/>
                  </a:lnTo>
                  <a:lnTo>
                    <a:pt x="420635" y="2912"/>
                  </a:lnTo>
                  <a:lnTo>
                    <a:pt x="373761" y="0"/>
                  </a:lnTo>
                  <a:close/>
                </a:path>
              </a:pathLst>
            </a:custGeom>
            <a:solidFill>
              <a:srgbClr val="3C5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237908" y="2638599"/>
              <a:ext cx="273685" cy="212090"/>
            </a:xfrm>
            <a:custGeom>
              <a:avLst/>
              <a:gdLst/>
              <a:ahLst/>
              <a:cxnLst/>
              <a:rect l="l" t="t" r="r" b="b"/>
              <a:pathLst>
                <a:path w="273684" h="212089">
                  <a:moveTo>
                    <a:pt x="142251" y="0"/>
                  </a:moveTo>
                  <a:lnTo>
                    <a:pt x="97992" y="2873"/>
                  </a:lnTo>
                  <a:lnTo>
                    <a:pt x="46003" y="17785"/>
                  </a:lnTo>
                  <a:lnTo>
                    <a:pt x="14489" y="55435"/>
                  </a:lnTo>
                  <a:lnTo>
                    <a:pt x="0" y="100441"/>
                  </a:lnTo>
                  <a:lnTo>
                    <a:pt x="1154" y="113807"/>
                  </a:lnTo>
                  <a:lnTo>
                    <a:pt x="5536" y="140160"/>
                  </a:lnTo>
                  <a:lnTo>
                    <a:pt x="7822" y="170830"/>
                  </a:lnTo>
                  <a:lnTo>
                    <a:pt x="9251" y="186559"/>
                  </a:lnTo>
                  <a:lnTo>
                    <a:pt x="11632" y="201501"/>
                  </a:lnTo>
                  <a:lnTo>
                    <a:pt x="25804" y="198943"/>
                  </a:lnTo>
                  <a:lnTo>
                    <a:pt x="38619" y="195421"/>
                  </a:lnTo>
                  <a:lnTo>
                    <a:pt x="51815" y="192303"/>
                  </a:lnTo>
                  <a:lnTo>
                    <a:pt x="67131" y="190960"/>
                  </a:lnTo>
                  <a:lnTo>
                    <a:pt x="204926" y="190960"/>
                  </a:lnTo>
                  <a:lnTo>
                    <a:pt x="246884" y="200945"/>
                  </a:lnTo>
                  <a:lnTo>
                    <a:pt x="260425" y="212042"/>
                  </a:lnTo>
                  <a:lnTo>
                    <a:pt x="262584" y="203533"/>
                  </a:lnTo>
                  <a:lnTo>
                    <a:pt x="260425" y="203533"/>
                  </a:lnTo>
                  <a:lnTo>
                    <a:pt x="260425" y="197310"/>
                  </a:lnTo>
                  <a:lnTo>
                    <a:pt x="262657" y="181713"/>
                  </a:lnTo>
                  <a:lnTo>
                    <a:pt x="268551" y="147375"/>
                  </a:lnTo>
                  <a:lnTo>
                    <a:pt x="270712" y="131778"/>
                  </a:lnTo>
                  <a:lnTo>
                    <a:pt x="272434" y="114125"/>
                  </a:lnTo>
                  <a:lnTo>
                    <a:pt x="273347" y="98472"/>
                  </a:lnTo>
                  <a:lnTo>
                    <a:pt x="271926" y="83629"/>
                  </a:lnTo>
                  <a:lnTo>
                    <a:pt x="252126" y="45144"/>
                  </a:lnTo>
                  <a:lnTo>
                    <a:pt x="211462" y="12862"/>
                  </a:lnTo>
                  <a:lnTo>
                    <a:pt x="164572" y="1426"/>
                  </a:lnTo>
                  <a:lnTo>
                    <a:pt x="1422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122414" y="2920746"/>
              <a:ext cx="488315" cy="346710"/>
            </a:xfrm>
            <a:custGeom>
              <a:avLst/>
              <a:gdLst/>
              <a:ahLst/>
              <a:cxnLst/>
              <a:rect l="l" t="t" r="r" b="b"/>
              <a:pathLst>
                <a:path w="488315" h="346710">
                  <a:moveTo>
                    <a:pt x="244602" y="0"/>
                  </a:moveTo>
                  <a:lnTo>
                    <a:pt x="170561" y="4191"/>
                  </a:lnTo>
                  <a:lnTo>
                    <a:pt x="170561" y="63373"/>
                  </a:lnTo>
                  <a:lnTo>
                    <a:pt x="169828" y="71247"/>
                  </a:lnTo>
                  <a:lnTo>
                    <a:pt x="143825" y="105429"/>
                  </a:lnTo>
                  <a:lnTo>
                    <a:pt x="105179" y="117246"/>
                  </a:lnTo>
                  <a:lnTo>
                    <a:pt x="71691" y="128571"/>
                  </a:lnTo>
                  <a:lnTo>
                    <a:pt x="16383" y="166878"/>
                  </a:lnTo>
                  <a:lnTo>
                    <a:pt x="3702" y="215241"/>
                  </a:lnTo>
                  <a:lnTo>
                    <a:pt x="2032" y="238633"/>
                  </a:lnTo>
                  <a:lnTo>
                    <a:pt x="857" y="247721"/>
                  </a:lnTo>
                  <a:lnTo>
                    <a:pt x="254" y="255809"/>
                  </a:lnTo>
                  <a:lnTo>
                    <a:pt x="31" y="262707"/>
                  </a:lnTo>
                  <a:lnTo>
                    <a:pt x="0" y="268224"/>
                  </a:lnTo>
                  <a:lnTo>
                    <a:pt x="23781" y="283101"/>
                  </a:lnTo>
                  <a:lnTo>
                    <a:pt x="59440" y="302029"/>
                  </a:lnTo>
                  <a:lnTo>
                    <a:pt x="105838" y="321310"/>
                  </a:lnTo>
                  <a:lnTo>
                    <a:pt x="161835" y="337246"/>
                  </a:lnTo>
                  <a:lnTo>
                    <a:pt x="226292" y="346140"/>
                  </a:lnTo>
                  <a:lnTo>
                    <a:pt x="298069" y="344297"/>
                  </a:lnTo>
                  <a:lnTo>
                    <a:pt x="358834" y="332224"/>
                  </a:lnTo>
                  <a:lnTo>
                    <a:pt x="411098" y="314198"/>
                  </a:lnTo>
                  <a:lnTo>
                    <a:pt x="454124" y="293790"/>
                  </a:lnTo>
                  <a:lnTo>
                    <a:pt x="487172" y="274574"/>
                  </a:lnTo>
                  <a:lnTo>
                    <a:pt x="487457" y="267511"/>
                  </a:lnTo>
                  <a:lnTo>
                    <a:pt x="487934" y="259032"/>
                  </a:lnTo>
                  <a:lnTo>
                    <a:pt x="488029" y="249338"/>
                  </a:lnTo>
                  <a:lnTo>
                    <a:pt x="487172" y="238633"/>
                  </a:lnTo>
                  <a:lnTo>
                    <a:pt x="486947" y="218527"/>
                  </a:lnTo>
                  <a:lnTo>
                    <a:pt x="472820" y="166878"/>
                  </a:lnTo>
                  <a:lnTo>
                    <a:pt x="417512" y="128571"/>
                  </a:lnTo>
                  <a:lnTo>
                    <a:pt x="351536" y="107696"/>
                  </a:lnTo>
                  <a:lnTo>
                    <a:pt x="349377" y="107696"/>
                  </a:lnTo>
                  <a:lnTo>
                    <a:pt x="341249" y="103505"/>
                  </a:lnTo>
                  <a:lnTo>
                    <a:pt x="319375" y="71247"/>
                  </a:lnTo>
                  <a:lnTo>
                    <a:pt x="318643" y="63373"/>
                  </a:lnTo>
                  <a:lnTo>
                    <a:pt x="318643" y="4191"/>
                  </a:lnTo>
                  <a:lnTo>
                    <a:pt x="244602" y="0"/>
                  </a:lnTo>
                  <a:close/>
                </a:path>
              </a:pathLst>
            </a:custGeom>
            <a:solidFill>
              <a:srgbClr val="DBA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122414" y="3020568"/>
              <a:ext cx="490855" cy="246379"/>
            </a:xfrm>
            <a:custGeom>
              <a:avLst/>
              <a:gdLst/>
              <a:ahLst/>
              <a:cxnLst/>
              <a:rect l="l" t="t" r="r" b="b"/>
              <a:pathLst>
                <a:path w="490854" h="246379">
                  <a:moveTo>
                    <a:pt x="154178" y="0"/>
                  </a:moveTo>
                  <a:lnTo>
                    <a:pt x="150114" y="0"/>
                  </a:lnTo>
                  <a:lnTo>
                    <a:pt x="148082" y="2159"/>
                  </a:lnTo>
                  <a:lnTo>
                    <a:pt x="146050" y="4191"/>
                  </a:lnTo>
                  <a:lnTo>
                    <a:pt x="141859" y="6350"/>
                  </a:lnTo>
                  <a:lnTo>
                    <a:pt x="137795" y="6350"/>
                  </a:lnTo>
                  <a:lnTo>
                    <a:pt x="129539" y="10541"/>
                  </a:lnTo>
                  <a:lnTo>
                    <a:pt x="123444" y="12700"/>
                  </a:lnTo>
                  <a:lnTo>
                    <a:pt x="115189" y="14732"/>
                  </a:lnTo>
                  <a:lnTo>
                    <a:pt x="87304" y="22933"/>
                  </a:lnTo>
                  <a:lnTo>
                    <a:pt x="36250" y="46432"/>
                  </a:lnTo>
                  <a:lnTo>
                    <a:pt x="8108" y="81004"/>
                  </a:lnTo>
                  <a:lnTo>
                    <a:pt x="1400" y="118695"/>
                  </a:lnTo>
                  <a:lnTo>
                    <a:pt x="0" y="139065"/>
                  </a:lnTo>
                  <a:lnTo>
                    <a:pt x="0" y="162306"/>
                  </a:lnTo>
                  <a:lnTo>
                    <a:pt x="58118" y="197691"/>
                  </a:lnTo>
                  <a:lnTo>
                    <a:pt x="104378" y="218440"/>
                  </a:lnTo>
                  <a:lnTo>
                    <a:pt x="160575" y="235843"/>
                  </a:lnTo>
                  <a:lnTo>
                    <a:pt x="225563" y="245867"/>
                  </a:lnTo>
                  <a:lnTo>
                    <a:pt x="298196" y="244475"/>
                  </a:lnTo>
                  <a:lnTo>
                    <a:pt x="359838" y="232423"/>
                  </a:lnTo>
                  <a:lnTo>
                    <a:pt x="412051" y="214455"/>
                  </a:lnTo>
                  <a:lnTo>
                    <a:pt x="454644" y="194129"/>
                  </a:lnTo>
                  <a:lnTo>
                    <a:pt x="487426" y="175006"/>
                  </a:lnTo>
                  <a:lnTo>
                    <a:pt x="487426" y="172847"/>
                  </a:lnTo>
                  <a:lnTo>
                    <a:pt x="489458" y="168656"/>
                  </a:lnTo>
                  <a:lnTo>
                    <a:pt x="489458" y="164465"/>
                  </a:lnTo>
                  <a:lnTo>
                    <a:pt x="490315" y="156656"/>
                  </a:lnTo>
                  <a:lnTo>
                    <a:pt x="490220" y="149431"/>
                  </a:lnTo>
                  <a:lnTo>
                    <a:pt x="489743" y="143373"/>
                  </a:lnTo>
                  <a:lnTo>
                    <a:pt x="489458" y="139065"/>
                  </a:lnTo>
                  <a:lnTo>
                    <a:pt x="484270" y="109783"/>
                  </a:lnTo>
                  <a:lnTo>
                    <a:pt x="472948" y="65278"/>
                  </a:lnTo>
                  <a:lnTo>
                    <a:pt x="445551" y="42164"/>
                  </a:lnTo>
                  <a:lnTo>
                    <a:pt x="244729" y="42164"/>
                  </a:lnTo>
                  <a:lnTo>
                    <a:pt x="208613" y="36165"/>
                  </a:lnTo>
                  <a:lnTo>
                    <a:pt x="180975" y="22653"/>
                  </a:lnTo>
                  <a:lnTo>
                    <a:pt x="162575" y="8356"/>
                  </a:lnTo>
                  <a:lnTo>
                    <a:pt x="154178" y="0"/>
                  </a:lnTo>
                  <a:close/>
                </a:path>
                <a:path w="490854" h="246379">
                  <a:moveTo>
                    <a:pt x="337312" y="0"/>
                  </a:moveTo>
                  <a:lnTo>
                    <a:pt x="335153" y="0"/>
                  </a:lnTo>
                  <a:lnTo>
                    <a:pt x="326386" y="9820"/>
                  </a:lnTo>
                  <a:lnTo>
                    <a:pt x="309499" y="23415"/>
                  </a:lnTo>
                  <a:lnTo>
                    <a:pt x="284896" y="35843"/>
                  </a:lnTo>
                  <a:lnTo>
                    <a:pt x="252984" y="42164"/>
                  </a:lnTo>
                  <a:lnTo>
                    <a:pt x="445551" y="42164"/>
                  </a:lnTo>
                  <a:lnTo>
                    <a:pt x="428990" y="32908"/>
                  </a:lnTo>
                  <a:lnTo>
                    <a:pt x="402099" y="22933"/>
                  </a:lnTo>
                  <a:lnTo>
                    <a:pt x="374269" y="14732"/>
                  </a:lnTo>
                  <a:lnTo>
                    <a:pt x="366014" y="12700"/>
                  </a:lnTo>
                  <a:lnTo>
                    <a:pt x="359918" y="10541"/>
                  </a:lnTo>
                  <a:lnTo>
                    <a:pt x="351663" y="6350"/>
                  </a:lnTo>
                  <a:lnTo>
                    <a:pt x="345440" y="6350"/>
                  </a:lnTo>
                  <a:lnTo>
                    <a:pt x="341376" y="2159"/>
                  </a:lnTo>
                  <a:lnTo>
                    <a:pt x="337312" y="0"/>
                  </a:lnTo>
                  <a:close/>
                </a:path>
              </a:pathLst>
            </a:custGeom>
            <a:solidFill>
              <a:srgbClr val="DEF8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096506" y="3020568"/>
              <a:ext cx="541020" cy="261620"/>
            </a:xfrm>
            <a:custGeom>
              <a:avLst/>
              <a:gdLst/>
              <a:ahLst/>
              <a:cxnLst/>
              <a:rect l="l" t="t" r="r" b="b"/>
              <a:pathLst>
                <a:path w="541020" h="261620">
                  <a:moveTo>
                    <a:pt x="176910" y="0"/>
                  </a:moveTo>
                  <a:lnTo>
                    <a:pt x="174878" y="2159"/>
                  </a:lnTo>
                  <a:lnTo>
                    <a:pt x="168655" y="4191"/>
                  </a:lnTo>
                  <a:lnTo>
                    <a:pt x="162559" y="6350"/>
                  </a:lnTo>
                  <a:lnTo>
                    <a:pt x="93821" y="25558"/>
                  </a:lnTo>
                  <a:lnTo>
                    <a:pt x="32892" y="59055"/>
                  </a:lnTo>
                  <a:lnTo>
                    <a:pt x="12334" y="94599"/>
                  </a:lnTo>
                  <a:lnTo>
                    <a:pt x="4063" y="128524"/>
                  </a:lnTo>
                  <a:lnTo>
                    <a:pt x="2031" y="137033"/>
                  </a:lnTo>
                  <a:lnTo>
                    <a:pt x="0" y="143383"/>
                  </a:lnTo>
                  <a:lnTo>
                    <a:pt x="0" y="147574"/>
                  </a:lnTo>
                  <a:lnTo>
                    <a:pt x="37274" y="179705"/>
                  </a:lnTo>
                  <a:lnTo>
                    <a:pt x="69976" y="202311"/>
                  </a:lnTo>
                  <a:lnTo>
                    <a:pt x="114188" y="227361"/>
                  </a:lnTo>
                  <a:lnTo>
                    <a:pt x="163373" y="246155"/>
                  </a:lnTo>
                  <a:lnTo>
                    <a:pt x="202656" y="255073"/>
                  </a:lnTo>
                  <a:lnTo>
                    <a:pt x="242966" y="260032"/>
                  </a:lnTo>
                  <a:lnTo>
                    <a:pt x="275589" y="261366"/>
                  </a:lnTo>
                  <a:lnTo>
                    <a:pt x="282884" y="261300"/>
                  </a:lnTo>
                  <a:lnTo>
                    <a:pt x="333247" y="257175"/>
                  </a:lnTo>
                  <a:lnTo>
                    <a:pt x="371570" y="247951"/>
                  </a:lnTo>
                  <a:lnTo>
                    <a:pt x="429894" y="227584"/>
                  </a:lnTo>
                  <a:lnTo>
                    <a:pt x="465778" y="209254"/>
                  </a:lnTo>
                  <a:lnTo>
                    <a:pt x="521352" y="170166"/>
                  </a:lnTo>
                  <a:lnTo>
                    <a:pt x="541019" y="151765"/>
                  </a:lnTo>
                  <a:lnTo>
                    <a:pt x="541019" y="147574"/>
                  </a:lnTo>
                  <a:lnTo>
                    <a:pt x="538987" y="139065"/>
                  </a:lnTo>
                  <a:lnTo>
                    <a:pt x="534796" y="128524"/>
                  </a:lnTo>
                  <a:lnTo>
                    <a:pt x="528022" y="104328"/>
                  </a:lnTo>
                  <a:lnTo>
                    <a:pt x="508126" y="59055"/>
                  </a:lnTo>
                  <a:lnTo>
                    <a:pt x="476616" y="37973"/>
                  </a:lnTo>
                  <a:lnTo>
                    <a:pt x="277748" y="37973"/>
                  </a:lnTo>
                  <a:lnTo>
                    <a:pt x="236525" y="34397"/>
                  </a:lnTo>
                  <a:lnTo>
                    <a:pt x="205708" y="22129"/>
                  </a:lnTo>
                  <a:lnTo>
                    <a:pt x="185701" y="8290"/>
                  </a:lnTo>
                  <a:lnTo>
                    <a:pt x="176910" y="0"/>
                  </a:lnTo>
                  <a:close/>
                </a:path>
                <a:path w="541020" h="261620">
                  <a:moveTo>
                    <a:pt x="362076" y="0"/>
                  </a:moveTo>
                  <a:lnTo>
                    <a:pt x="354365" y="8308"/>
                  </a:lnTo>
                  <a:lnTo>
                    <a:pt x="337629" y="20558"/>
                  </a:lnTo>
                  <a:lnTo>
                    <a:pt x="312035" y="32021"/>
                  </a:lnTo>
                  <a:lnTo>
                    <a:pt x="277748" y="37973"/>
                  </a:lnTo>
                  <a:lnTo>
                    <a:pt x="476616" y="37973"/>
                  </a:lnTo>
                  <a:lnTo>
                    <a:pt x="446135" y="25558"/>
                  </a:lnTo>
                  <a:lnTo>
                    <a:pt x="410596" y="15442"/>
                  </a:lnTo>
                  <a:lnTo>
                    <a:pt x="376427" y="6350"/>
                  </a:lnTo>
                  <a:lnTo>
                    <a:pt x="370331" y="6350"/>
                  </a:lnTo>
                  <a:lnTo>
                    <a:pt x="366140" y="4191"/>
                  </a:lnTo>
                  <a:lnTo>
                    <a:pt x="362076" y="0"/>
                  </a:lnTo>
                  <a:close/>
                </a:path>
              </a:pathLst>
            </a:custGeom>
            <a:solidFill>
              <a:srgbClr val="5758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298436" y="2936748"/>
              <a:ext cx="179070" cy="107950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7240524" y="2673857"/>
              <a:ext cx="266700" cy="317500"/>
            </a:xfrm>
            <a:custGeom>
              <a:avLst/>
              <a:gdLst/>
              <a:ahLst/>
              <a:cxnLst/>
              <a:rect l="l" t="t" r="r" b="b"/>
              <a:pathLst>
                <a:path w="266700" h="317500">
                  <a:moveTo>
                    <a:pt x="266700" y="152146"/>
                  </a:moveTo>
                  <a:lnTo>
                    <a:pt x="264668" y="145796"/>
                  </a:lnTo>
                  <a:lnTo>
                    <a:pt x="258445" y="141605"/>
                  </a:lnTo>
                  <a:lnTo>
                    <a:pt x="256413" y="141605"/>
                  </a:lnTo>
                  <a:lnTo>
                    <a:pt x="244094" y="139446"/>
                  </a:lnTo>
                  <a:lnTo>
                    <a:pt x="242062" y="141605"/>
                  </a:lnTo>
                  <a:lnTo>
                    <a:pt x="242379" y="127723"/>
                  </a:lnTo>
                  <a:lnTo>
                    <a:pt x="243078" y="114655"/>
                  </a:lnTo>
                  <a:lnTo>
                    <a:pt x="243776" y="102387"/>
                  </a:lnTo>
                  <a:lnTo>
                    <a:pt x="244094" y="90932"/>
                  </a:lnTo>
                  <a:lnTo>
                    <a:pt x="222402" y="42811"/>
                  </a:lnTo>
                  <a:lnTo>
                    <a:pt x="189141" y="15328"/>
                  </a:lnTo>
                  <a:lnTo>
                    <a:pt x="155092" y="2908"/>
                  </a:lnTo>
                  <a:lnTo>
                    <a:pt x="136398" y="647"/>
                  </a:lnTo>
                  <a:lnTo>
                    <a:pt x="136398" y="0"/>
                  </a:lnTo>
                  <a:lnTo>
                    <a:pt x="133781" y="330"/>
                  </a:lnTo>
                  <a:lnTo>
                    <a:pt x="131064" y="0"/>
                  </a:lnTo>
                  <a:lnTo>
                    <a:pt x="131064" y="685"/>
                  </a:lnTo>
                  <a:lnTo>
                    <a:pt x="113411" y="2908"/>
                  </a:lnTo>
                  <a:lnTo>
                    <a:pt x="79565" y="15328"/>
                  </a:lnTo>
                  <a:lnTo>
                    <a:pt x="45707" y="42811"/>
                  </a:lnTo>
                  <a:lnTo>
                    <a:pt x="22733" y="90932"/>
                  </a:lnTo>
                  <a:lnTo>
                    <a:pt x="23050" y="102387"/>
                  </a:lnTo>
                  <a:lnTo>
                    <a:pt x="23749" y="114655"/>
                  </a:lnTo>
                  <a:lnTo>
                    <a:pt x="24447" y="127723"/>
                  </a:lnTo>
                  <a:lnTo>
                    <a:pt x="24714" y="139446"/>
                  </a:lnTo>
                  <a:lnTo>
                    <a:pt x="131064" y="139446"/>
                  </a:lnTo>
                  <a:lnTo>
                    <a:pt x="131064" y="141605"/>
                  </a:lnTo>
                  <a:lnTo>
                    <a:pt x="24765" y="141605"/>
                  </a:lnTo>
                  <a:lnTo>
                    <a:pt x="10287" y="141605"/>
                  </a:lnTo>
                  <a:lnTo>
                    <a:pt x="2032" y="145796"/>
                  </a:lnTo>
                  <a:lnTo>
                    <a:pt x="0" y="152146"/>
                  </a:lnTo>
                  <a:lnTo>
                    <a:pt x="0" y="160655"/>
                  </a:lnTo>
                  <a:lnTo>
                    <a:pt x="2032" y="169037"/>
                  </a:lnTo>
                  <a:lnTo>
                    <a:pt x="6223" y="175387"/>
                  </a:lnTo>
                  <a:lnTo>
                    <a:pt x="8255" y="181737"/>
                  </a:lnTo>
                  <a:lnTo>
                    <a:pt x="9144" y="188442"/>
                  </a:lnTo>
                  <a:lnTo>
                    <a:pt x="9398" y="202552"/>
                  </a:lnTo>
                  <a:lnTo>
                    <a:pt x="10287" y="209169"/>
                  </a:lnTo>
                  <a:lnTo>
                    <a:pt x="13360" y="218503"/>
                  </a:lnTo>
                  <a:lnTo>
                    <a:pt x="19126" y="226631"/>
                  </a:lnTo>
                  <a:lnTo>
                    <a:pt x="27190" y="232397"/>
                  </a:lnTo>
                  <a:lnTo>
                    <a:pt x="37211" y="234569"/>
                  </a:lnTo>
                  <a:lnTo>
                    <a:pt x="33020" y="234569"/>
                  </a:lnTo>
                  <a:lnTo>
                    <a:pt x="51689" y="272669"/>
                  </a:lnTo>
                  <a:lnTo>
                    <a:pt x="105410" y="310642"/>
                  </a:lnTo>
                  <a:lnTo>
                    <a:pt x="107442" y="312801"/>
                  </a:lnTo>
                  <a:lnTo>
                    <a:pt x="111633" y="314833"/>
                  </a:lnTo>
                  <a:lnTo>
                    <a:pt x="115697" y="314833"/>
                  </a:lnTo>
                  <a:lnTo>
                    <a:pt x="131064" y="316445"/>
                  </a:lnTo>
                  <a:lnTo>
                    <a:pt x="131064" y="316992"/>
                  </a:lnTo>
                  <a:lnTo>
                    <a:pt x="133718" y="316725"/>
                  </a:lnTo>
                  <a:lnTo>
                    <a:pt x="136398" y="316992"/>
                  </a:lnTo>
                  <a:lnTo>
                    <a:pt x="136398" y="316433"/>
                  </a:lnTo>
                  <a:lnTo>
                    <a:pt x="151638" y="314833"/>
                  </a:lnTo>
                  <a:lnTo>
                    <a:pt x="155702" y="314833"/>
                  </a:lnTo>
                  <a:lnTo>
                    <a:pt x="159893" y="312801"/>
                  </a:lnTo>
                  <a:lnTo>
                    <a:pt x="161925" y="310642"/>
                  </a:lnTo>
                  <a:lnTo>
                    <a:pt x="209169" y="278892"/>
                  </a:lnTo>
                  <a:lnTo>
                    <a:pt x="221488" y="266319"/>
                  </a:lnTo>
                  <a:lnTo>
                    <a:pt x="229743" y="234569"/>
                  </a:lnTo>
                  <a:lnTo>
                    <a:pt x="239674" y="232397"/>
                  </a:lnTo>
                  <a:lnTo>
                    <a:pt x="257556" y="188442"/>
                  </a:lnTo>
                  <a:lnTo>
                    <a:pt x="258445" y="181737"/>
                  </a:lnTo>
                  <a:lnTo>
                    <a:pt x="260477" y="175387"/>
                  </a:lnTo>
                  <a:lnTo>
                    <a:pt x="264668" y="169037"/>
                  </a:lnTo>
                  <a:lnTo>
                    <a:pt x="266700" y="160655"/>
                  </a:lnTo>
                  <a:lnTo>
                    <a:pt x="266700" y="152146"/>
                  </a:lnTo>
                  <a:close/>
                </a:path>
              </a:pathLst>
            </a:custGeom>
            <a:solidFill>
              <a:srgbClr val="E2BB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254274" y="2670810"/>
              <a:ext cx="238472" cy="179832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291959" y="2986278"/>
              <a:ext cx="165607" cy="295655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7248906" y="2986277"/>
              <a:ext cx="252729" cy="295910"/>
            </a:xfrm>
            <a:custGeom>
              <a:avLst/>
              <a:gdLst/>
              <a:ahLst/>
              <a:cxnLst/>
              <a:rect l="l" t="t" r="r" b="b"/>
              <a:pathLst>
                <a:path w="252729" h="295910">
                  <a:moveTo>
                    <a:pt x="252222" y="120396"/>
                  </a:moveTo>
                  <a:lnTo>
                    <a:pt x="239191" y="59804"/>
                  </a:lnTo>
                  <a:lnTo>
                    <a:pt x="215569" y="18707"/>
                  </a:lnTo>
                  <a:lnTo>
                    <a:pt x="200787" y="0"/>
                  </a:lnTo>
                  <a:lnTo>
                    <a:pt x="169926" y="120396"/>
                  </a:lnTo>
                  <a:lnTo>
                    <a:pt x="158800" y="164680"/>
                  </a:lnTo>
                  <a:lnTo>
                    <a:pt x="147104" y="208788"/>
                  </a:lnTo>
                  <a:lnTo>
                    <a:pt x="135001" y="252526"/>
                  </a:lnTo>
                  <a:lnTo>
                    <a:pt x="125501" y="285762"/>
                  </a:lnTo>
                  <a:lnTo>
                    <a:pt x="115481" y="246176"/>
                  </a:lnTo>
                  <a:lnTo>
                    <a:pt x="102717" y="196938"/>
                  </a:lnTo>
                  <a:lnTo>
                    <a:pt x="76936" y="98729"/>
                  </a:lnTo>
                  <a:lnTo>
                    <a:pt x="64147" y="49491"/>
                  </a:lnTo>
                  <a:lnTo>
                    <a:pt x="51562" y="0"/>
                  </a:lnTo>
                  <a:lnTo>
                    <a:pt x="49822" y="2806"/>
                  </a:lnTo>
                  <a:lnTo>
                    <a:pt x="45377" y="9766"/>
                  </a:lnTo>
                  <a:lnTo>
                    <a:pt x="39395" y="18707"/>
                  </a:lnTo>
                  <a:lnTo>
                    <a:pt x="33020" y="27432"/>
                  </a:lnTo>
                  <a:lnTo>
                    <a:pt x="14782" y="59804"/>
                  </a:lnTo>
                  <a:lnTo>
                    <a:pt x="4889" y="89776"/>
                  </a:lnTo>
                  <a:lnTo>
                    <a:pt x="800" y="111823"/>
                  </a:lnTo>
                  <a:lnTo>
                    <a:pt x="0" y="120396"/>
                  </a:lnTo>
                  <a:lnTo>
                    <a:pt x="49530" y="120396"/>
                  </a:lnTo>
                  <a:lnTo>
                    <a:pt x="33020" y="177419"/>
                  </a:lnTo>
                  <a:lnTo>
                    <a:pt x="55041" y="207187"/>
                  </a:lnTo>
                  <a:lnTo>
                    <a:pt x="99822" y="265899"/>
                  </a:lnTo>
                  <a:lnTo>
                    <a:pt x="121793" y="295656"/>
                  </a:lnTo>
                  <a:lnTo>
                    <a:pt x="122682" y="295656"/>
                  </a:lnTo>
                  <a:lnTo>
                    <a:pt x="128016" y="295656"/>
                  </a:lnTo>
                  <a:lnTo>
                    <a:pt x="130937" y="295656"/>
                  </a:lnTo>
                  <a:lnTo>
                    <a:pt x="152793" y="265899"/>
                  </a:lnTo>
                  <a:lnTo>
                    <a:pt x="197383" y="207187"/>
                  </a:lnTo>
                  <a:lnTo>
                    <a:pt x="219329" y="177419"/>
                  </a:lnTo>
                  <a:lnTo>
                    <a:pt x="202819" y="120396"/>
                  </a:lnTo>
                  <a:lnTo>
                    <a:pt x="252222" y="120396"/>
                  </a:lnTo>
                  <a:close/>
                </a:path>
              </a:pathLst>
            </a:custGeom>
            <a:solidFill>
              <a:srgbClr val="6E71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object 69"/>
          <p:cNvGrpSpPr/>
          <p:nvPr/>
        </p:nvGrpSpPr>
        <p:grpSpPr>
          <a:xfrm>
            <a:off x="996696" y="2234564"/>
            <a:ext cx="7016750" cy="1816735"/>
            <a:chOff x="996696" y="2234564"/>
            <a:chExt cx="7016750" cy="1816735"/>
          </a:xfrm>
        </p:grpSpPr>
        <p:sp>
          <p:nvSpPr>
            <p:cNvPr id="70" name="object 70"/>
            <p:cNvSpPr/>
            <p:nvPr/>
          </p:nvSpPr>
          <p:spPr>
            <a:xfrm>
              <a:off x="996696" y="3432047"/>
              <a:ext cx="7016750" cy="114300"/>
            </a:xfrm>
            <a:custGeom>
              <a:avLst/>
              <a:gdLst/>
              <a:ahLst/>
              <a:cxnLst/>
              <a:rect l="l" t="t" r="r" b="b"/>
              <a:pathLst>
                <a:path w="7016750" h="114300">
                  <a:moveTo>
                    <a:pt x="57150" y="0"/>
                  </a:moveTo>
                  <a:lnTo>
                    <a:pt x="34906" y="4482"/>
                  </a:lnTo>
                  <a:lnTo>
                    <a:pt x="16740" y="16716"/>
                  </a:lnTo>
                  <a:lnTo>
                    <a:pt x="4491" y="34879"/>
                  </a:lnTo>
                  <a:lnTo>
                    <a:pt x="0" y="57150"/>
                  </a:lnTo>
                  <a:lnTo>
                    <a:pt x="4491" y="79420"/>
                  </a:lnTo>
                  <a:lnTo>
                    <a:pt x="16740" y="97583"/>
                  </a:lnTo>
                  <a:lnTo>
                    <a:pt x="34906" y="109817"/>
                  </a:lnTo>
                  <a:lnTo>
                    <a:pt x="57150" y="114300"/>
                  </a:lnTo>
                  <a:lnTo>
                    <a:pt x="79393" y="109817"/>
                  </a:lnTo>
                  <a:lnTo>
                    <a:pt x="97559" y="97583"/>
                  </a:lnTo>
                  <a:lnTo>
                    <a:pt x="109808" y="79420"/>
                  </a:lnTo>
                  <a:lnTo>
                    <a:pt x="110457" y="76200"/>
                  </a:lnTo>
                  <a:lnTo>
                    <a:pt x="57150" y="76200"/>
                  </a:lnTo>
                  <a:lnTo>
                    <a:pt x="57150" y="38100"/>
                  </a:lnTo>
                  <a:lnTo>
                    <a:pt x="110457" y="38100"/>
                  </a:lnTo>
                  <a:lnTo>
                    <a:pt x="109808" y="34879"/>
                  </a:lnTo>
                  <a:lnTo>
                    <a:pt x="97559" y="16716"/>
                  </a:lnTo>
                  <a:lnTo>
                    <a:pt x="79393" y="4482"/>
                  </a:lnTo>
                  <a:lnTo>
                    <a:pt x="57150" y="0"/>
                  </a:lnTo>
                  <a:close/>
                </a:path>
                <a:path w="7016750" h="114300">
                  <a:moveTo>
                    <a:pt x="6959346" y="0"/>
                  </a:moveTo>
                  <a:lnTo>
                    <a:pt x="6937075" y="4482"/>
                  </a:lnTo>
                  <a:lnTo>
                    <a:pt x="6918912" y="16716"/>
                  </a:lnTo>
                  <a:lnTo>
                    <a:pt x="6906678" y="34879"/>
                  </a:lnTo>
                  <a:lnTo>
                    <a:pt x="6902196" y="57150"/>
                  </a:lnTo>
                  <a:lnTo>
                    <a:pt x="6906678" y="79420"/>
                  </a:lnTo>
                  <a:lnTo>
                    <a:pt x="6918912" y="97583"/>
                  </a:lnTo>
                  <a:lnTo>
                    <a:pt x="6937075" y="109817"/>
                  </a:lnTo>
                  <a:lnTo>
                    <a:pt x="6959346" y="114300"/>
                  </a:lnTo>
                  <a:lnTo>
                    <a:pt x="6981563" y="109817"/>
                  </a:lnTo>
                  <a:lnTo>
                    <a:pt x="6999732" y="97583"/>
                  </a:lnTo>
                  <a:lnTo>
                    <a:pt x="7011995" y="79420"/>
                  </a:lnTo>
                  <a:lnTo>
                    <a:pt x="7012646" y="76200"/>
                  </a:lnTo>
                  <a:lnTo>
                    <a:pt x="6959346" y="76200"/>
                  </a:lnTo>
                  <a:lnTo>
                    <a:pt x="6959346" y="38100"/>
                  </a:lnTo>
                  <a:lnTo>
                    <a:pt x="7012646" y="38100"/>
                  </a:lnTo>
                  <a:lnTo>
                    <a:pt x="7011995" y="34879"/>
                  </a:lnTo>
                  <a:lnTo>
                    <a:pt x="6999732" y="16716"/>
                  </a:lnTo>
                  <a:lnTo>
                    <a:pt x="6981563" y="4482"/>
                  </a:lnTo>
                  <a:lnTo>
                    <a:pt x="6959346" y="0"/>
                  </a:lnTo>
                  <a:close/>
                </a:path>
                <a:path w="7016750" h="114300">
                  <a:moveTo>
                    <a:pt x="110457" y="38100"/>
                  </a:moveTo>
                  <a:lnTo>
                    <a:pt x="57150" y="38100"/>
                  </a:lnTo>
                  <a:lnTo>
                    <a:pt x="57150" y="76200"/>
                  </a:lnTo>
                  <a:lnTo>
                    <a:pt x="110457" y="76200"/>
                  </a:lnTo>
                  <a:lnTo>
                    <a:pt x="114300" y="57150"/>
                  </a:lnTo>
                  <a:lnTo>
                    <a:pt x="110457" y="38100"/>
                  </a:lnTo>
                  <a:close/>
                </a:path>
                <a:path w="7016750" h="114300">
                  <a:moveTo>
                    <a:pt x="6906030" y="38100"/>
                  </a:moveTo>
                  <a:lnTo>
                    <a:pt x="110457" y="38100"/>
                  </a:lnTo>
                  <a:lnTo>
                    <a:pt x="114300" y="57150"/>
                  </a:lnTo>
                  <a:lnTo>
                    <a:pt x="110457" y="76200"/>
                  </a:lnTo>
                  <a:lnTo>
                    <a:pt x="6906030" y="76200"/>
                  </a:lnTo>
                  <a:lnTo>
                    <a:pt x="6902196" y="57150"/>
                  </a:lnTo>
                  <a:lnTo>
                    <a:pt x="6906030" y="38100"/>
                  </a:lnTo>
                  <a:close/>
                </a:path>
                <a:path w="7016750" h="114300">
                  <a:moveTo>
                    <a:pt x="7012646" y="38100"/>
                  </a:moveTo>
                  <a:lnTo>
                    <a:pt x="6959346" y="38100"/>
                  </a:lnTo>
                  <a:lnTo>
                    <a:pt x="6959346" y="76200"/>
                  </a:lnTo>
                  <a:lnTo>
                    <a:pt x="7012646" y="76200"/>
                  </a:lnTo>
                  <a:lnTo>
                    <a:pt x="7016496" y="57150"/>
                  </a:lnTo>
                  <a:lnTo>
                    <a:pt x="7012646" y="3810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121027" y="2234564"/>
              <a:ext cx="4794250" cy="1816735"/>
            </a:xfrm>
            <a:custGeom>
              <a:avLst/>
              <a:gdLst/>
              <a:ahLst/>
              <a:cxnLst/>
              <a:rect l="l" t="t" r="r" b="b"/>
              <a:pathLst>
                <a:path w="4794250" h="1816735">
                  <a:moveTo>
                    <a:pt x="50800" y="1720176"/>
                  </a:moveTo>
                  <a:lnTo>
                    <a:pt x="45085" y="1714487"/>
                  </a:lnTo>
                  <a:lnTo>
                    <a:pt x="31115" y="1714487"/>
                  </a:lnTo>
                  <a:lnTo>
                    <a:pt x="25400" y="1720176"/>
                  </a:lnTo>
                  <a:lnTo>
                    <a:pt x="25400" y="1734235"/>
                  </a:lnTo>
                  <a:lnTo>
                    <a:pt x="31115" y="1739912"/>
                  </a:lnTo>
                  <a:lnTo>
                    <a:pt x="45085" y="1739912"/>
                  </a:lnTo>
                  <a:lnTo>
                    <a:pt x="50800" y="1734235"/>
                  </a:lnTo>
                  <a:lnTo>
                    <a:pt x="50800" y="1720176"/>
                  </a:lnTo>
                  <a:close/>
                </a:path>
                <a:path w="4794250" h="1816735">
                  <a:moveTo>
                    <a:pt x="50800" y="1669351"/>
                  </a:moveTo>
                  <a:lnTo>
                    <a:pt x="45085" y="1663661"/>
                  </a:lnTo>
                  <a:lnTo>
                    <a:pt x="31115" y="1663661"/>
                  </a:lnTo>
                  <a:lnTo>
                    <a:pt x="25400" y="1669351"/>
                  </a:lnTo>
                  <a:lnTo>
                    <a:pt x="25400" y="1683410"/>
                  </a:lnTo>
                  <a:lnTo>
                    <a:pt x="31115" y="1689087"/>
                  </a:lnTo>
                  <a:lnTo>
                    <a:pt x="45085" y="1689087"/>
                  </a:lnTo>
                  <a:lnTo>
                    <a:pt x="50800" y="1683410"/>
                  </a:lnTo>
                  <a:lnTo>
                    <a:pt x="50800" y="1669351"/>
                  </a:lnTo>
                  <a:close/>
                </a:path>
                <a:path w="4794250" h="1816735">
                  <a:moveTo>
                    <a:pt x="50800" y="1618488"/>
                  </a:moveTo>
                  <a:lnTo>
                    <a:pt x="45085" y="1612900"/>
                  </a:lnTo>
                  <a:lnTo>
                    <a:pt x="31115" y="1612900"/>
                  </a:lnTo>
                  <a:lnTo>
                    <a:pt x="25400" y="1618488"/>
                  </a:lnTo>
                  <a:lnTo>
                    <a:pt x="25400" y="1632585"/>
                  </a:lnTo>
                  <a:lnTo>
                    <a:pt x="31115" y="1638300"/>
                  </a:lnTo>
                  <a:lnTo>
                    <a:pt x="45085" y="1638300"/>
                  </a:lnTo>
                  <a:lnTo>
                    <a:pt x="50800" y="1632585"/>
                  </a:lnTo>
                  <a:lnTo>
                    <a:pt x="50800" y="1618488"/>
                  </a:lnTo>
                  <a:close/>
                </a:path>
                <a:path w="4794250" h="1816735">
                  <a:moveTo>
                    <a:pt x="50800" y="1567688"/>
                  </a:moveTo>
                  <a:lnTo>
                    <a:pt x="45085" y="1561973"/>
                  </a:lnTo>
                  <a:lnTo>
                    <a:pt x="31115" y="1561973"/>
                  </a:lnTo>
                  <a:lnTo>
                    <a:pt x="25400" y="1567688"/>
                  </a:lnTo>
                  <a:lnTo>
                    <a:pt x="25400" y="1581785"/>
                  </a:lnTo>
                  <a:lnTo>
                    <a:pt x="31115" y="1587500"/>
                  </a:lnTo>
                  <a:lnTo>
                    <a:pt x="45085" y="1587500"/>
                  </a:lnTo>
                  <a:lnTo>
                    <a:pt x="50800" y="1581785"/>
                  </a:lnTo>
                  <a:lnTo>
                    <a:pt x="50800" y="1567688"/>
                  </a:lnTo>
                  <a:close/>
                </a:path>
                <a:path w="4794250" h="1816735">
                  <a:moveTo>
                    <a:pt x="50800" y="1516888"/>
                  </a:moveTo>
                  <a:lnTo>
                    <a:pt x="45085" y="1511173"/>
                  </a:lnTo>
                  <a:lnTo>
                    <a:pt x="31115" y="1511173"/>
                  </a:lnTo>
                  <a:lnTo>
                    <a:pt x="25400" y="1516888"/>
                  </a:lnTo>
                  <a:lnTo>
                    <a:pt x="25400" y="1530985"/>
                  </a:lnTo>
                  <a:lnTo>
                    <a:pt x="31115" y="1536573"/>
                  </a:lnTo>
                  <a:lnTo>
                    <a:pt x="45085" y="1536573"/>
                  </a:lnTo>
                  <a:lnTo>
                    <a:pt x="50800" y="1530985"/>
                  </a:lnTo>
                  <a:lnTo>
                    <a:pt x="50800" y="1516888"/>
                  </a:lnTo>
                  <a:close/>
                </a:path>
                <a:path w="4794250" h="1816735">
                  <a:moveTo>
                    <a:pt x="50800" y="1466088"/>
                  </a:moveTo>
                  <a:lnTo>
                    <a:pt x="45085" y="1460373"/>
                  </a:lnTo>
                  <a:lnTo>
                    <a:pt x="31115" y="1460373"/>
                  </a:lnTo>
                  <a:lnTo>
                    <a:pt x="25400" y="1466088"/>
                  </a:lnTo>
                  <a:lnTo>
                    <a:pt x="25400" y="1480058"/>
                  </a:lnTo>
                  <a:lnTo>
                    <a:pt x="31115" y="1485773"/>
                  </a:lnTo>
                  <a:lnTo>
                    <a:pt x="45085" y="1485773"/>
                  </a:lnTo>
                  <a:lnTo>
                    <a:pt x="50800" y="1480058"/>
                  </a:lnTo>
                  <a:lnTo>
                    <a:pt x="50800" y="1466088"/>
                  </a:lnTo>
                  <a:close/>
                </a:path>
                <a:path w="4794250" h="1816735">
                  <a:moveTo>
                    <a:pt x="50800" y="1415288"/>
                  </a:moveTo>
                  <a:lnTo>
                    <a:pt x="45085" y="1409573"/>
                  </a:lnTo>
                  <a:lnTo>
                    <a:pt x="31115" y="1409573"/>
                  </a:lnTo>
                  <a:lnTo>
                    <a:pt x="25400" y="1415288"/>
                  </a:lnTo>
                  <a:lnTo>
                    <a:pt x="25400" y="1429258"/>
                  </a:lnTo>
                  <a:lnTo>
                    <a:pt x="31115" y="1434973"/>
                  </a:lnTo>
                  <a:lnTo>
                    <a:pt x="45085" y="1434973"/>
                  </a:lnTo>
                  <a:lnTo>
                    <a:pt x="50800" y="1429258"/>
                  </a:lnTo>
                  <a:lnTo>
                    <a:pt x="50800" y="1415288"/>
                  </a:lnTo>
                  <a:close/>
                </a:path>
                <a:path w="4794250" h="1816735">
                  <a:moveTo>
                    <a:pt x="50800" y="1364361"/>
                  </a:moveTo>
                  <a:lnTo>
                    <a:pt x="45085" y="1358773"/>
                  </a:lnTo>
                  <a:lnTo>
                    <a:pt x="31115" y="1358773"/>
                  </a:lnTo>
                  <a:lnTo>
                    <a:pt x="25400" y="1364361"/>
                  </a:lnTo>
                  <a:lnTo>
                    <a:pt x="25400" y="1378458"/>
                  </a:lnTo>
                  <a:lnTo>
                    <a:pt x="31115" y="1384173"/>
                  </a:lnTo>
                  <a:lnTo>
                    <a:pt x="45085" y="1384173"/>
                  </a:lnTo>
                  <a:lnTo>
                    <a:pt x="50800" y="1378458"/>
                  </a:lnTo>
                  <a:lnTo>
                    <a:pt x="50800" y="1364361"/>
                  </a:lnTo>
                  <a:close/>
                </a:path>
                <a:path w="4794250" h="1816735">
                  <a:moveTo>
                    <a:pt x="50800" y="1313561"/>
                  </a:moveTo>
                  <a:lnTo>
                    <a:pt x="45085" y="1307846"/>
                  </a:lnTo>
                  <a:lnTo>
                    <a:pt x="31115" y="1307846"/>
                  </a:lnTo>
                  <a:lnTo>
                    <a:pt x="25400" y="1313561"/>
                  </a:lnTo>
                  <a:lnTo>
                    <a:pt x="25400" y="1327658"/>
                  </a:lnTo>
                  <a:lnTo>
                    <a:pt x="31115" y="1333373"/>
                  </a:lnTo>
                  <a:lnTo>
                    <a:pt x="45085" y="1333373"/>
                  </a:lnTo>
                  <a:lnTo>
                    <a:pt x="50800" y="1327658"/>
                  </a:lnTo>
                  <a:lnTo>
                    <a:pt x="50800" y="1313561"/>
                  </a:lnTo>
                  <a:close/>
                </a:path>
                <a:path w="4794250" h="1816735">
                  <a:moveTo>
                    <a:pt x="50800" y="1262761"/>
                  </a:moveTo>
                  <a:lnTo>
                    <a:pt x="45085" y="1257046"/>
                  </a:lnTo>
                  <a:lnTo>
                    <a:pt x="31115" y="1257046"/>
                  </a:lnTo>
                  <a:lnTo>
                    <a:pt x="25400" y="1262761"/>
                  </a:lnTo>
                  <a:lnTo>
                    <a:pt x="25400" y="1276858"/>
                  </a:lnTo>
                  <a:lnTo>
                    <a:pt x="31115" y="1282446"/>
                  </a:lnTo>
                  <a:lnTo>
                    <a:pt x="45085" y="1282446"/>
                  </a:lnTo>
                  <a:lnTo>
                    <a:pt x="50800" y="1276858"/>
                  </a:lnTo>
                  <a:lnTo>
                    <a:pt x="50800" y="1262761"/>
                  </a:lnTo>
                  <a:close/>
                </a:path>
                <a:path w="4794250" h="1816735">
                  <a:moveTo>
                    <a:pt x="50800" y="1211961"/>
                  </a:moveTo>
                  <a:lnTo>
                    <a:pt x="45085" y="1206246"/>
                  </a:lnTo>
                  <a:lnTo>
                    <a:pt x="31115" y="1206246"/>
                  </a:lnTo>
                  <a:lnTo>
                    <a:pt x="25400" y="1211961"/>
                  </a:lnTo>
                  <a:lnTo>
                    <a:pt x="25400" y="1225931"/>
                  </a:lnTo>
                  <a:lnTo>
                    <a:pt x="31115" y="1231646"/>
                  </a:lnTo>
                  <a:lnTo>
                    <a:pt x="45085" y="1231646"/>
                  </a:lnTo>
                  <a:lnTo>
                    <a:pt x="50800" y="1225931"/>
                  </a:lnTo>
                  <a:lnTo>
                    <a:pt x="50800" y="1211961"/>
                  </a:lnTo>
                  <a:close/>
                </a:path>
                <a:path w="4794250" h="1816735">
                  <a:moveTo>
                    <a:pt x="50800" y="1161161"/>
                  </a:moveTo>
                  <a:lnTo>
                    <a:pt x="45085" y="1155446"/>
                  </a:lnTo>
                  <a:lnTo>
                    <a:pt x="31115" y="1155446"/>
                  </a:lnTo>
                  <a:lnTo>
                    <a:pt x="25400" y="1161161"/>
                  </a:lnTo>
                  <a:lnTo>
                    <a:pt x="25400" y="1175131"/>
                  </a:lnTo>
                  <a:lnTo>
                    <a:pt x="31115" y="1180846"/>
                  </a:lnTo>
                  <a:lnTo>
                    <a:pt x="45085" y="1180846"/>
                  </a:lnTo>
                  <a:lnTo>
                    <a:pt x="50800" y="1175131"/>
                  </a:lnTo>
                  <a:lnTo>
                    <a:pt x="50800" y="1161161"/>
                  </a:lnTo>
                  <a:close/>
                </a:path>
                <a:path w="4794250" h="1816735">
                  <a:moveTo>
                    <a:pt x="50800" y="1110234"/>
                  </a:moveTo>
                  <a:lnTo>
                    <a:pt x="45085" y="1104646"/>
                  </a:lnTo>
                  <a:lnTo>
                    <a:pt x="31115" y="1104646"/>
                  </a:lnTo>
                  <a:lnTo>
                    <a:pt x="25400" y="1110234"/>
                  </a:lnTo>
                  <a:lnTo>
                    <a:pt x="25400" y="1124331"/>
                  </a:lnTo>
                  <a:lnTo>
                    <a:pt x="31115" y="1130046"/>
                  </a:lnTo>
                  <a:lnTo>
                    <a:pt x="45085" y="1130046"/>
                  </a:lnTo>
                  <a:lnTo>
                    <a:pt x="50800" y="1124331"/>
                  </a:lnTo>
                  <a:lnTo>
                    <a:pt x="50800" y="1110234"/>
                  </a:lnTo>
                  <a:close/>
                </a:path>
                <a:path w="4794250" h="1816735">
                  <a:moveTo>
                    <a:pt x="50800" y="1059434"/>
                  </a:moveTo>
                  <a:lnTo>
                    <a:pt x="45085" y="1053719"/>
                  </a:lnTo>
                  <a:lnTo>
                    <a:pt x="31115" y="1053719"/>
                  </a:lnTo>
                  <a:lnTo>
                    <a:pt x="25400" y="1059434"/>
                  </a:lnTo>
                  <a:lnTo>
                    <a:pt x="25400" y="1073531"/>
                  </a:lnTo>
                  <a:lnTo>
                    <a:pt x="31115" y="1079246"/>
                  </a:lnTo>
                  <a:lnTo>
                    <a:pt x="45085" y="1079246"/>
                  </a:lnTo>
                  <a:lnTo>
                    <a:pt x="50800" y="1073531"/>
                  </a:lnTo>
                  <a:lnTo>
                    <a:pt x="50800" y="1059434"/>
                  </a:lnTo>
                  <a:close/>
                </a:path>
                <a:path w="4794250" h="1816735">
                  <a:moveTo>
                    <a:pt x="50800" y="1008634"/>
                  </a:moveTo>
                  <a:lnTo>
                    <a:pt x="45085" y="1002919"/>
                  </a:lnTo>
                  <a:lnTo>
                    <a:pt x="31115" y="1002919"/>
                  </a:lnTo>
                  <a:lnTo>
                    <a:pt x="25400" y="1008634"/>
                  </a:lnTo>
                  <a:lnTo>
                    <a:pt x="25400" y="1022731"/>
                  </a:lnTo>
                  <a:lnTo>
                    <a:pt x="31115" y="1028319"/>
                  </a:lnTo>
                  <a:lnTo>
                    <a:pt x="45085" y="1028319"/>
                  </a:lnTo>
                  <a:lnTo>
                    <a:pt x="50800" y="1022731"/>
                  </a:lnTo>
                  <a:lnTo>
                    <a:pt x="50800" y="1008634"/>
                  </a:lnTo>
                  <a:close/>
                </a:path>
                <a:path w="4794250" h="1816735">
                  <a:moveTo>
                    <a:pt x="50800" y="957834"/>
                  </a:moveTo>
                  <a:lnTo>
                    <a:pt x="45085" y="952119"/>
                  </a:lnTo>
                  <a:lnTo>
                    <a:pt x="31115" y="952119"/>
                  </a:lnTo>
                  <a:lnTo>
                    <a:pt x="25400" y="957834"/>
                  </a:lnTo>
                  <a:lnTo>
                    <a:pt x="25400" y="971804"/>
                  </a:lnTo>
                  <a:lnTo>
                    <a:pt x="31115" y="977519"/>
                  </a:lnTo>
                  <a:lnTo>
                    <a:pt x="45085" y="977519"/>
                  </a:lnTo>
                  <a:lnTo>
                    <a:pt x="50800" y="971804"/>
                  </a:lnTo>
                  <a:lnTo>
                    <a:pt x="50800" y="957834"/>
                  </a:lnTo>
                  <a:close/>
                </a:path>
                <a:path w="4794250" h="1816735">
                  <a:moveTo>
                    <a:pt x="50800" y="907034"/>
                  </a:moveTo>
                  <a:lnTo>
                    <a:pt x="45085" y="901319"/>
                  </a:lnTo>
                  <a:lnTo>
                    <a:pt x="31115" y="901319"/>
                  </a:lnTo>
                  <a:lnTo>
                    <a:pt x="25400" y="907034"/>
                  </a:lnTo>
                  <a:lnTo>
                    <a:pt x="25400" y="921004"/>
                  </a:lnTo>
                  <a:lnTo>
                    <a:pt x="31115" y="926719"/>
                  </a:lnTo>
                  <a:lnTo>
                    <a:pt x="45085" y="926719"/>
                  </a:lnTo>
                  <a:lnTo>
                    <a:pt x="50800" y="921004"/>
                  </a:lnTo>
                  <a:lnTo>
                    <a:pt x="50800" y="907034"/>
                  </a:lnTo>
                  <a:close/>
                </a:path>
                <a:path w="4794250" h="1816735">
                  <a:moveTo>
                    <a:pt x="50800" y="856107"/>
                  </a:moveTo>
                  <a:lnTo>
                    <a:pt x="45085" y="850519"/>
                  </a:lnTo>
                  <a:lnTo>
                    <a:pt x="31115" y="850519"/>
                  </a:lnTo>
                  <a:lnTo>
                    <a:pt x="25400" y="856107"/>
                  </a:lnTo>
                  <a:lnTo>
                    <a:pt x="25400" y="870204"/>
                  </a:lnTo>
                  <a:lnTo>
                    <a:pt x="31115" y="875919"/>
                  </a:lnTo>
                  <a:lnTo>
                    <a:pt x="45085" y="875919"/>
                  </a:lnTo>
                  <a:lnTo>
                    <a:pt x="50800" y="870204"/>
                  </a:lnTo>
                  <a:lnTo>
                    <a:pt x="50800" y="856107"/>
                  </a:lnTo>
                  <a:close/>
                </a:path>
                <a:path w="4794250" h="1816735">
                  <a:moveTo>
                    <a:pt x="50800" y="805307"/>
                  </a:moveTo>
                  <a:lnTo>
                    <a:pt x="45085" y="799592"/>
                  </a:lnTo>
                  <a:lnTo>
                    <a:pt x="31115" y="799592"/>
                  </a:lnTo>
                  <a:lnTo>
                    <a:pt x="25400" y="805307"/>
                  </a:lnTo>
                  <a:lnTo>
                    <a:pt x="25400" y="819404"/>
                  </a:lnTo>
                  <a:lnTo>
                    <a:pt x="31115" y="825119"/>
                  </a:lnTo>
                  <a:lnTo>
                    <a:pt x="45085" y="825119"/>
                  </a:lnTo>
                  <a:lnTo>
                    <a:pt x="50800" y="819404"/>
                  </a:lnTo>
                  <a:lnTo>
                    <a:pt x="50800" y="805307"/>
                  </a:lnTo>
                  <a:close/>
                </a:path>
                <a:path w="4794250" h="1816735">
                  <a:moveTo>
                    <a:pt x="50800" y="754507"/>
                  </a:moveTo>
                  <a:lnTo>
                    <a:pt x="45085" y="748792"/>
                  </a:lnTo>
                  <a:lnTo>
                    <a:pt x="31115" y="748792"/>
                  </a:lnTo>
                  <a:lnTo>
                    <a:pt x="25400" y="754507"/>
                  </a:lnTo>
                  <a:lnTo>
                    <a:pt x="25400" y="768604"/>
                  </a:lnTo>
                  <a:lnTo>
                    <a:pt x="31115" y="774192"/>
                  </a:lnTo>
                  <a:lnTo>
                    <a:pt x="45085" y="774192"/>
                  </a:lnTo>
                  <a:lnTo>
                    <a:pt x="50800" y="768604"/>
                  </a:lnTo>
                  <a:lnTo>
                    <a:pt x="50800" y="754507"/>
                  </a:lnTo>
                  <a:close/>
                </a:path>
                <a:path w="4794250" h="1816735">
                  <a:moveTo>
                    <a:pt x="50800" y="703707"/>
                  </a:moveTo>
                  <a:lnTo>
                    <a:pt x="45085" y="697992"/>
                  </a:lnTo>
                  <a:lnTo>
                    <a:pt x="31115" y="697992"/>
                  </a:lnTo>
                  <a:lnTo>
                    <a:pt x="25400" y="703707"/>
                  </a:lnTo>
                  <a:lnTo>
                    <a:pt x="25400" y="717677"/>
                  </a:lnTo>
                  <a:lnTo>
                    <a:pt x="31115" y="723392"/>
                  </a:lnTo>
                  <a:lnTo>
                    <a:pt x="45085" y="723392"/>
                  </a:lnTo>
                  <a:lnTo>
                    <a:pt x="50800" y="717677"/>
                  </a:lnTo>
                  <a:lnTo>
                    <a:pt x="50800" y="703707"/>
                  </a:lnTo>
                  <a:close/>
                </a:path>
                <a:path w="4794250" h="1816735">
                  <a:moveTo>
                    <a:pt x="50800" y="652907"/>
                  </a:moveTo>
                  <a:lnTo>
                    <a:pt x="45085" y="647192"/>
                  </a:lnTo>
                  <a:lnTo>
                    <a:pt x="31115" y="647192"/>
                  </a:lnTo>
                  <a:lnTo>
                    <a:pt x="25400" y="652907"/>
                  </a:lnTo>
                  <a:lnTo>
                    <a:pt x="25400" y="666877"/>
                  </a:lnTo>
                  <a:lnTo>
                    <a:pt x="31115" y="672592"/>
                  </a:lnTo>
                  <a:lnTo>
                    <a:pt x="45085" y="672592"/>
                  </a:lnTo>
                  <a:lnTo>
                    <a:pt x="50800" y="666877"/>
                  </a:lnTo>
                  <a:lnTo>
                    <a:pt x="50800" y="652907"/>
                  </a:lnTo>
                  <a:close/>
                </a:path>
                <a:path w="4794250" h="1816735">
                  <a:moveTo>
                    <a:pt x="50800" y="601980"/>
                  </a:moveTo>
                  <a:lnTo>
                    <a:pt x="45085" y="596392"/>
                  </a:lnTo>
                  <a:lnTo>
                    <a:pt x="31115" y="596392"/>
                  </a:lnTo>
                  <a:lnTo>
                    <a:pt x="25400" y="601980"/>
                  </a:lnTo>
                  <a:lnTo>
                    <a:pt x="25400" y="616077"/>
                  </a:lnTo>
                  <a:lnTo>
                    <a:pt x="31115" y="621792"/>
                  </a:lnTo>
                  <a:lnTo>
                    <a:pt x="45085" y="621792"/>
                  </a:lnTo>
                  <a:lnTo>
                    <a:pt x="50800" y="616077"/>
                  </a:lnTo>
                  <a:lnTo>
                    <a:pt x="50800" y="601980"/>
                  </a:lnTo>
                  <a:close/>
                </a:path>
                <a:path w="4794250" h="1816735">
                  <a:moveTo>
                    <a:pt x="50800" y="551180"/>
                  </a:moveTo>
                  <a:lnTo>
                    <a:pt x="45085" y="545465"/>
                  </a:lnTo>
                  <a:lnTo>
                    <a:pt x="31115" y="545465"/>
                  </a:lnTo>
                  <a:lnTo>
                    <a:pt x="25400" y="551180"/>
                  </a:lnTo>
                  <a:lnTo>
                    <a:pt x="25400" y="565277"/>
                  </a:lnTo>
                  <a:lnTo>
                    <a:pt x="31115" y="570992"/>
                  </a:lnTo>
                  <a:lnTo>
                    <a:pt x="45085" y="570992"/>
                  </a:lnTo>
                  <a:lnTo>
                    <a:pt x="50800" y="565277"/>
                  </a:lnTo>
                  <a:lnTo>
                    <a:pt x="50800" y="551180"/>
                  </a:lnTo>
                  <a:close/>
                </a:path>
                <a:path w="4794250" h="1816735">
                  <a:moveTo>
                    <a:pt x="50800" y="500380"/>
                  </a:moveTo>
                  <a:lnTo>
                    <a:pt x="45085" y="494665"/>
                  </a:lnTo>
                  <a:lnTo>
                    <a:pt x="31115" y="494665"/>
                  </a:lnTo>
                  <a:lnTo>
                    <a:pt x="25400" y="500380"/>
                  </a:lnTo>
                  <a:lnTo>
                    <a:pt x="25400" y="514477"/>
                  </a:lnTo>
                  <a:lnTo>
                    <a:pt x="31115" y="520065"/>
                  </a:lnTo>
                  <a:lnTo>
                    <a:pt x="45085" y="520065"/>
                  </a:lnTo>
                  <a:lnTo>
                    <a:pt x="50800" y="514477"/>
                  </a:lnTo>
                  <a:lnTo>
                    <a:pt x="50800" y="500380"/>
                  </a:lnTo>
                  <a:close/>
                </a:path>
                <a:path w="4794250" h="1816735">
                  <a:moveTo>
                    <a:pt x="50800" y="449580"/>
                  </a:moveTo>
                  <a:lnTo>
                    <a:pt x="45085" y="443865"/>
                  </a:lnTo>
                  <a:lnTo>
                    <a:pt x="31115" y="443865"/>
                  </a:lnTo>
                  <a:lnTo>
                    <a:pt x="25400" y="449580"/>
                  </a:lnTo>
                  <a:lnTo>
                    <a:pt x="25400" y="463550"/>
                  </a:lnTo>
                  <a:lnTo>
                    <a:pt x="31115" y="469265"/>
                  </a:lnTo>
                  <a:lnTo>
                    <a:pt x="45085" y="469265"/>
                  </a:lnTo>
                  <a:lnTo>
                    <a:pt x="50800" y="463550"/>
                  </a:lnTo>
                  <a:lnTo>
                    <a:pt x="50800" y="449580"/>
                  </a:lnTo>
                  <a:close/>
                </a:path>
                <a:path w="4794250" h="1816735">
                  <a:moveTo>
                    <a:pt x="50800" y="398653"/>
                  </a:moveTo>
                  <a:lnTo>
                    <a:pt x="45085" y="393065"/>
                  </a:lnTo>
                  <a:lnTo>
                    <a:pt x="31115" y="393065"/>
                  </a:lnTo>
                  <a:lnTo>
                    <a:pt x="25400" y="398653"/>
                  </a:lnTo>
                  <a:lnTo>
                    <a:pt x="25400" y="412750"/>
                  </a:lnTo>
                  <a:lnTo>
                    <a:pt x="31115" y="418465"/>
                  </a:lnTo>
                  <a:lnTo>
                    <a:pt x="45085" y="418465"/>
                  </a:lnTo>
                  <a:lnTo>
                    <a:pt x="50800" y="412750"/>
                  </a:lnTo>
                  <a:lnTo>
                    <a:pt x="50800" y="398653"/>
                  </a:lnTo>
                  <a:close/>
                </a:path>
                <a:path w="4794250" h="1816735">
                  <a:moveTo>
                    <a:pt x="50800" y="347853"/>
                  </a:moveTo>
                  <a:lnTo>
                    <a:pt x="45085" y="342265"/>
                  </a:lnTo>
                  <a:lnTo>
                    <a:pt x="31115" y="342265"/>
                  </a:lnTo>
                  <a:lnTo>
                    <a:pt x="25400" y="347853"/>
                  </a:lnTo>
                  <a:lnTo>
                    <a:pt x="25400" y="361950"/>
                  </a:lnTo>
                  <a:lnTo>
                    <a:pt x="31115" y="367665"/>
                  </a:lnTo>
                  <a:lnTo>
                    <a:pt x="45085" y="367665"/>
                  </a:lnTo>
                  <a:lnTo>
                    <a:pt x="50800" y="361950"/>
                  </a:lnTo>
                  <a:lnTo>
                    <a:pt x="50800" y="347853"/>
                  </a:lnTo>
                  <a:close/>
                </a:path>
                <a:path w="4794250" h="1816735">
                  <a:moveTo>
                    <a:pt x="50800" y="297053"/>
                  </a:moveTo>
                  <a:lnTo>
                    <a:pt x="45085" y="291338"/>
                  </a:lnTo>
                  <a:lnTo>
                    <a:pt x="31115" y="291338"/>
                  </a:lnTo>
                  <a:lnTo>
                    <a:pt x="25400" y="297053"/>
                  </a:lnTo>
                  <a:lnTo>
                    <a:pt x="25400" y="311150"/>
                  </a:lnTo>
                  <a:lnTo>
                    <a:pt x="31115" y="316865"/>
                  </a:lnTo>
                  <a:lnTo>
                    <a:pt x="45085" y="316865"/>
                  </a:lnTo>
                  <a:lnTo>
                    <a:pt x="50800" y="311150"/>
                  </a:lnTo>
                  <a:lnTo>
                    <a:pt x="50800" y="297053"/>
                  </a:lnTo>
                  <a:close/>
                </a:path>
                <a:path w="4794250" h="1816735">
                  <a:moveTo>
                    <a:pt x="50800" y="246253"/>
                  </a:moveTo>
                  <a:lnTo>
                    <a:pt x="45085" y="240538"/>
                  </a:lnTo>
                  <a:lnTo>
                    <a:pt x="31115" y="240538"/>
                  </a:lnTo>
                  <a:lnTo>
                    <a:pt x="25400" y="246253"/>
                  </a:lnTo>
                  <a:lnTo>
                    <a:pt x="25400" y="260350"/>
                  </a:lnTo>
                  <a:lnTo>
                    <a:pt x="31115" y="265938"/>
                  </a:lnTo>
                  <a:lnTo>
                    <a:pt x="45085" y="265938"/>
                  </a:lnTo>
                  <a:lnTo>
                    <a:pt x="50800" y="260350"/>
                  </a:lnTo>
                  <a:lnTo>
                    <a:pt x="50800" y="246253"/>
                  </a:lnTo>
                  <a:close/>
                </a:path>
                <a:path w="4794250" h="1816735">
                  <a:moveTo>
                    <a:pt x="50800" y="195453"/>
                  </a:moveTo>
                  <a:lnTo>
                    <a:pt x="45085" y="189738"/>
                  </a:lnTo>
                  <a:lnTo>
                    <a:pt x="31115" y="189738"/>
                  </a:lnTo>
                  <a:lnTo>
                    <a:pt x="25400" y="195453"/>
                  </a:lnTo>
                  <a:lnTo>
                    <a:pt x="25400" y="209423"/>
                  </a:lnTo>
                  <a:lnTo>
                    <a:pt x="31115" y="215138"/>
                  </a:lnTo>
                  <a:lnTo>
                    <a:pt x="45085" y="215138"/>
                  </a:lnTo>
                  <a:lnTo>
                    <a:pt x="50800" y="209423"/>
                  </a:lnTo>
                  <a:lnTo>
                    <a:pt x="50800" y="195453"/>
                  </a:lnTo>
                  <a:close/>
                </a:path>
                <a:path w="4794250" h="1816735">
                  <a:moveTo>
                    <a:pt x="50800" y="144526"/>
                  </a:moveTo>
                  <a:lnTo>
                    <a:pt x="45085" y="138938"/>
                  </a:lnTo>
                  <a:lnTo>
                    <a:pt x="31115" y="138938"/>
                  </a:lnTo>
                  <a:lnTo>
                    <a:pt x="25400" y="144526"/>
                  </a:lnTo>
                  <a:lnTo>
                    <a:pt x="25400" y="158623"/>
                  </a:lnTo>
                  <a:lnTo>
                    <a:pt x="31115" y="164338"/>
                  </a:lnTo>
                  <a:lnTo>
                    <a:pt x="45085" y="164338"/>
                  </a:lnTo>
                  <a:lnTo>
                    <a:pt x="50800" y="158623"/>
                  </a:lnTo>
                  <a:lnTo>
                    <a:pt x="50800" y="144526"/>
                  </a:lnTo>
                  <a:close/>
                </a:path>
                <a:path w="4794250" h="1816735">
                  <a:moveTo>
                    <a:pt x="50800" y="93726"/>
                  </a:moveTo>
                  <a:lnTo>
                    <a:pt x="45085" y="88138"/>
                  </a:lnTo>
                  <a:lnTo>
                    <a:pt x="31115" y="88138"/>
                  </a:lnTo>
                  <a:lnTo>
                    <a:pt x="25400" y="93726"/>
                  </a:lnTo>
                  <a:lnTo>
                    <a:pt x="25400" y="107823"/>
                  </a:lnTo>
                  <a:lnTo>
                    <a:pt x="31115" y="113538"/>
                  </a:lnTo>
                  <a:lnTo>
                    <a:pt x="45085" y="113538"/>
                  </a:lnTo>
                  <a:lnTo>
                    <a:pt x="50800" y="107823"/>
                  </a:lnTo>
                  <a:lnTo>
                    <a:pt x="50800" y="93726"/>
                  </a:lnTo>
                  <a:close/>
                </a:path>
                <a:path w="4794250" h="1816735">
                  <a:moveTo>
                    <a:pt x="76200" y="1778038"/>
                  </a:moveTo>
                  <a:lnTo>
                    <a:pt x="52946" y="1742935"/>
                  </a:lnTo>
                  <a:lnTo>
                    <a:pt x="38100" y="1739938"/>
                  </a:lnTo>
                  <a:lnTo>
                    <a:pt x="23241" y="1742935"/>
                  </a:lnTo>
                  <a:lnTo>
                    <a:pt x="11137" y="1751101"/>
                  </a:lnTo>
                  <a:lnTo>
                    <a:pt x="2984" y="1763217"/>
                  </a:lnTo>
                  <a:lnTo>
                    <a:pt x="0" y="1778038"/>
                  </a:lnTo>
                  <a:lnTo>
                    <a:pt x="2984" y="1792871"/>
                  </a:lnTo>
                  <a:lnTo>
                    <a:pt x="11137" y="1804987"/>
                  </a:lnTo>
                  <a:lnTo>
                    <a:pt x="23241" y="1813153"/>
                  </a:lnTo>
                  <a:lnTo>
                    <a:pt x="38100" y="1816138"/>
                  </a:lnTo>
                  <a:lnTo>
                    <a:pt x="52946" y="1813153"/>
                  </a:lnTo>
                  <a:lnTo>
                    <a:pt x="65049" y="1804987"/>
                  </a:lnTo>
                  <a:lnTo>
                    <a:pt x="73202" y="1792871"/>
                  </a:lnTo>
                  <a:lnTo>
                    <a:pt x="73634" y="1790738"/>
                  </a:lnTo>
                  <a:lnTo>
                    <a:pt x="76200" y="1778038"/>
                  </a:lnTo>
                  <a:close/>
                </a:path>
                <a:path w="4794250" h="1816735">
                  <a:moveTo>
                    <a:pt x="76200" y="38100"/>
                  </a:moveTo>
                  <a:lnTo>
                    <a:pt x="76009" y="37211"/>
                  </a:lnTo>
                  <a:lnTo>
                    <a:pt x="73202" y="23253"/>
                  </a:lnTo>
                  <a:lnTo>
                    <a:pt x="65049" y="11150"/>
                  </a:lnTo>
                  <a:lnTo>
                    <a:pt x="52946" y="2997"/>
                  </a:lnTo>
                  <a:lnTo>
                    <a:pt x="38100" y="0"/>
                  </a:lnTo>
                  <a:lnTo>
                    <a:pt x="23241" y="2997"/>
                  </a:lnTo>
                  <a:lnTo>
                    <a:pt x="11137" y="11150"/>
                  </a:lnTo>
                  <a:lnTo>
                    <a:pt x="2984" y="23253"/>
                  </a:lnTo>
                  <a:lnTo>
                    <a:pt x="0" y="38100"/>
                  </a:lnTo>
                  <a:lnTo>
                    <a:pt x="2984" y="52959"/>
                  </a:lnTo>
                  <a:lnTo>
                    <a:pt x="11137" y="65062"/>
                  </a:lnTo>
                  <a:lnTo>
                    <a:pt x="23241" y="73215"/>
                  </a:lnTo>
                  <a:lnTo>
                    <a:pt x="38100" y="76200"/>
                  </a:lnTo>
                  <a:lnTo>
                    <a:pt x="52946" y="73215"/>
                  </a:lnTo>
                  <a:lnTo>
                    <a:pt x="65049" y="65062"/>
                  </a:lnTo>
                  <a:lnTo>
                    <a:pt x="66611" y="62738"/>
                  </a:lnTo>
                  <a:lnTo>
                    <a:pt x="73202" y="52959"/>
                  </a:lnTo>
                  <a:lnTo>
                    <a:pt x="76200" y="38100"/>
                  </a:lnTo>
                  <a:close/>
                </a:path>
                <a:path w="4794250" h="1816735">
                  <a:moveTo>
                    <a:pt x="1018540" y="1719681"/>
                  </a:moveTo>
                  <a:lnTo>
                    <a:pt x="1012825" y="1713992"/>
                  </a:lnTo>
                  <a:lnTo>
                    <a:pt x="998855" y="1713992"/>
                  </a:lnTo>
                  <a:lnTo>
                    <a:pt x="993140" y="1719681"/>
                  </a:lnTo>
                  <a:lnTo>
                    <a:pt x="993140" y="1733727"/>
                  </a:lnTo>
                  <a:lnTo>
                    <a:pt x="998855" y="1739417"/>
                  </a:lnTo>
                  <a:lnTo>
                    <a:pt x="1012825" y="1739417"/>
                  </a:lnTo>
                  <a:lnTo>
                    <a:pt x="1018540" y="1733727"/>
                  </a:lnTo>
                  <a:lnTo>
                    <a:pt x="1018540" y="1719681"/>
                  </a:lnTo>
                  <a:close/>
                </a:path>
                <a:path w="4794250" h="1816735">
                  <a:moveTo>
                    <a:pt x="1018540" y="1668856"/>
                  </a:moveTo>
                  <a:lnTo>
                    <a:pt x="1012825" y="1663166"/>
                  </a:lnTo>
                  <a:lnTo>
                    <a:pt x="998855" y="1663166"/>
                  </a:lnTo>
                  <a:lnTo>
                    <a:pt x="993140" y="1668856"/>
                  </a:lnTo>
                  <a:lnTo>
                    <a:pt x="993140" y="1682902"/>
                  </a:lnTo>
                  <a:lnTo>
                    <a:pt x="998855" y="1688592"/>
                  </a:lnTo>
                  <a:lnTo>
                    <a:pt x="1012825" y="1688592"/>
                  </a:lnTo>
                  <a:lnTo>
                    <a:pt x="1018540" y="1682902"/>
                  </a:lnTo>
                  <a:lnTo>
                    <a:pt x="1018540" y="1668856"/>
                  </a:lnTo>
                  <a:close/>
                </a:path>
                <a:path w="4794250" h="1816735">
                  <a:moveTo>
                    <a:pt x="1018540" y="1617980"/>
                  </a:moveTo>
                  <a:lnTo>
                    <a:pt x="1012825" y="1612392"/>
                  </a:lnTo>
                  <a:lnTo>
                    <a:pt x="998855" y="1612392"/>
                  </a:lnTo>
                  <a:lnTo>
                    <a:pt x="993140" y="1617980"/>
                  </a:lnTo>
                  <a:lnTo>
                    <a:pt x="993140" y="1632077"/>
                  </a:lnTo>
                  <a:lnTo>
                    <a:pt x="998855" y="1637792"/>
                  </a:lnTo>
                  <a:lnTo>
                    <a:pt x="1012825" y="1637792"/>
                  </a:lnTo>
                  <a:lnTo>
                    <a:pt x="1018540" y="1632077"/>
                  </a:lnTo>
                  <a:lnTo>
                    <a:pt x="1018540" y="1617980"/>
                  </a:lnTo>
                  <a:close/>
                </a:path>
                <a:path w="4794250" h="1816735">
                  <a:moveTo>
                    <a:pt x="1018540" y="1567180"/>
                  </a:moveTo>
                  <a:lnTo>
                    <a:pt x="1012825" y="1561465"/>
                  </a:lnTo>
                  <a:lnTo>
                    <a:pt x="998855" y="1561465"/>
                  </a:lnTo>
                  <a:lnTo>
                    <a:pt x="993140" y="1567180"/>
                  </a:lnTo>
                  <a:lnTo>
                    <a:pt x="993140" y="1581277"/>
                  </a:lnTo>
                  <a:lnTo>
                    <a:pt x="998855" y="1586992"/>
                  </a:lnTo>
                  <a:lnTo>
                    <a:pt x="1012825" y="1586992"/>
                  </a:lnTo>
                  <a:lnTo>
                    <a:pt x="1018540" y="1581277"/>
                  </a:lnTo>
                  <a:lnTo>
                    <a:pt x="1018540" y="1567180"/>
                  </a:lnTo>
                  <a:close/>
                </a:path>
                <a:path w="4794250" h="1816735">
                  <a:moveTo>
                    <a:pt x="1018540" y="1516380"/>
                  </a:moveTo>
                  <a:lnTo>
                    <a:pt x="1012825" y="1510665"/>
                  </a:lnTo>
                  <a:lnTo>
                    <a:pt x="998855" y="1510665"/>
                  </a:lnTo>
                  <a:lnTo>
                    <a:pt x="993140" y="1516380"/>
                  </a:lnTo>
                  <a:lnTo>
                    <a:pt x="993140" y="1530477"/>
                  </a:lnTo>
                  <a:lnTo>
                    <a:pt x="998855" y="1536065"/>
                  </a:lnTo>
                  <a:lnTo>
                    <a:pt x="1012825" y="1536065"/>
                  </a:lnTo>
                  <a:lnTo>
                    <a:pt x="1018540" y="1530477"/>
                  </a:lnTo>
                  <a:lnTo>
                    <a:pt x="1018540" y="1516380"/>
                  </a:lnTo>
                  <a:close/>
                </a:path>
                <a:path w="4794250" h="1816735">
                  <a:moveTo>
                    <a:pt x="1018540" y="1465580"/>
                  </a:moveTo>
                  <a:lnTo>
                    <a:pt x="1012825" y="1459865"/>
                  </a:lnTo>
                  <a:lnTo>
                    <a:pt x="998855" y="1459865"/>
                  </a:lnTo>
                  <a:lnTo>
                    <a:pt x="993140" y="1465580"/>
                  </a:lnTo>
                  <a:lnTo>
                    <a:pt x="993140" y="1479550"/>
                  </a:lnTo>
                  <a:lnTo>
                    <a:pt x="998855" y="1485265"/>
                  </a:lnTo>
                  <a:lnTo>
                    <a:pt x="1012825" y="1485265"/>
                  </a:lnTo>
                  <a:lnTo>
                    <a:pt x="1018540" y="1479550"/>
                  </a:lnTo>
                  <a:lnTo>
                    <a:pt x="1018540" y="1465580"/>
                  </a:lnTo>
                  <a:close/>
                </a:path>
                <a:path w="4794250" h="1816735">
                  <a:moveTo>
                    <a:pt x="1018540" y="1414780"/>
                  </a:moveTo>
                  <a:lnTo>
                    <a:pt x="1012825" y="1409065"/>
                  </a:lnTo>
                  <a:lnTo>
                    <a:pt x="998855" y="1409065"/>
                  </a:lnTo>
                  <a:lnTo>
                    <a:pt x="993140" y="1414780"/>
                  </a:lnTo>
                  <a:lnTo>
                    <a:pt x="993140" y="1428750"/>
                  </a:lnTo>
                  <a:lnTo>
                    <a:pt x="998855" y="1434465"/>
                  </a:lnTo>
                  <a:lnTo>
                    <a:pt x="1012825" y="1434465"/>
                  </a:lnTo>
                  <a:lnTo>
                    <a:pt x="1018540" y="1428750"/>
                  </a:lnTo>
                  <a:lnTo>
                    <a:pt x="1018540" y="1414780"/>
                  </a:lnTo>
                  <a:close/>
                </a:path>
                <a:path w="4794250" h="1816735">
                  <a:moveTo>
                    <a:pt x="1018540" y="1363853"/>
                  </a:moveTo>
                  <a:lnTo>
                    <a:pt x="1012825" y="1358265"/>
                  </a:lnTo>
                  <a:lnTo>
                    <a:pt x="998855" y="1358265"/>
                  </a:lnTo>
                  <a:lnTo>
                    <a:pt x="993140" y="1363853"/>
                  </a:lnTo>
                  <a:lnTo>
                    <a:pt x="993140" y="1377950"/>
                  </a:lnTo>
                  <a:lnTo>
                    <a:pt x="998855" y="1383665"/>
                  </a:lnTo>
                  <a:lnTo>
                    <a:pt x="1012825" y="1383665"/>
                  </a:lnTo>
                  <a:lnTo>
                    <a:pt x="1018540" y="1377950"/>
                  </a:lnTo>
                  <a:lnTo>
                    <a:pt x="1018540" y="1363853"/>
                  </a:lnTo>
                  <a:close/>
                </a:path>
                <a:path w="4794250" h="1816735">
                  <a:moveTo>
                    <a:pt x="1018540" y="1313053"/>
                  </a:moveTo>
                  <a:lnTo>
                    <a:pt x="1012825" y="1307338"/>
                  </a:lnTo>
                  <a:lnTo>
                    <a:pt x="998855" y="1307338"/>
                  </a:lnTo>
                  <a:lnTo>
                    <a:pt x="993140" y="1313053"/>
                  </a:lnTo>
                  <a:lnTo>
                    <a:pt x="993140" y="1327150"/>
                  </a:lnTo>
                  <a:lnTo>
                    <a:pt x="998855" y="1332865"/>
                  </a:lnTo>
                  <a:lnTo>
                    <a:pt x="1012825" y="1332865"/>
                  </a:lnTo>
                  <a:lnTo>
                    <a:pt x="1018540" y="1327150"/>
                  </a:lnTo>
                  <a:lnTo>
                    <a:pt x="1018540" y="1313053"/>
                  </a:lnTo>
                  <a:close/>
                </a:path>
                <a:path w="4794250" h="1816735">
                  <a:moveTo>
                    <a:pt x="1018540" y="1262253"/>
                  </a:moveTo>
                  <a:lnTo>
                    <a:pt x="1012825" y="1256538"/>
                  </a:lnTo>
                  <a:lnTo>
                    <a:pt x="998855" y="1256538"/>
                  </a:lnTo>
                  <a:lnTo>
                    <a:pt x="993140" y="1262253"/>
                  </a:lnTo>
                  <a:lnTo>
                    <a:pt x="993140" y="1276350"/>
                  </a:lnTo>
                  <a:lnTo>
                    <a:pt x="998855" y="1281938"/>
                  </a:lnTo>
                  <a:lnTo>
                    <a:pt x="1012825" y="1281938"/>
                  </a:lnTo>
                  <a:lnTo>
                    <a:pt x="1018540" y="1276350"/>
                  </a:lnTo>
                  <a:lnTo>
                    <a:pt x="1018540" y="1262253"/>
                  </a:lnTo>
                  <a:close/>
                </a:path>
                <a:path w="4794250" h="1816735">
                  <a:moveTo>
                    <a:pt x="1018540" y="1211453"/>
                  </a:moveTo>
                  <a:lnTo>
                    <a:pt x="1012825" y="1205738"/>
                  </a:lnTo>
                  <a:lnTo>
                    <a:pt x="998855" y="1205738"/>
                  </a:lnTo>
                  <a:lnTo>
                    <a:pt x="993140" y="1211453"/>
                  </a:lnTo>
                  <a:lnTo>
                    <a:pt x="993140" y="1225423"/>
                  </a:lnTo>
                  <a:lnTo>
                    <a:pt x="998855" y="1231138"/>
                  </a:lnTo>
                  <a:lnTo>
                    <a:pt x="1012825" y="1231138"/>
                  </a:lnTo>
                  <a:lnTo>
                    <a:pt x="1018540" y="1225423"/>
                  </a:lnTo>
                  <a:lnTo>
                    <a:pt x="1018540" y="1211453"/>
                  </a:lnTo>
                  <a:close/>
                </a:path>
                <a:path w="4794250" h="1816735">
                  <a:moveTo>
                    <a:pt x="1018540" y="1160653"/>
                  </a:moveTo>
                  <a:lnTo>
                    <a:pt x="1012825" y="1154938"/>
                  </a:lnTo>
                  <a:lnTo>
                    <a:pt x="998855" y="1154938"/>
                  </a:lnTo>
                  <a:lnTo>
                    <a:pt x="993140" y="1160653"/>
                  </a:lnTo>
                  <a:lnTo>
                    <a:pt x="993140" y="1174623"/>
                  </a:lnTo>
                  <a:lnTo>
                    <a:pt x="998855" y="1180338"/>
                  </a:lnTo>
                  <a:lnTo>
                    <a:pt x="1012825" y="1180338"/>
                  </a:lnTo>
                  <a:lnTo>
                    <a:pt x="1018540" y="1174623"/>
                  </a:lnTo>
                  <a:lnTo>
                    <a:pt x="1018540" y="1160653"/>
                  </a:lnTo>
                  <a:close/>
                </a:path>
                <a:path w="4794250" h="1816735">
                  <a:moveTo>
                    <a:pt x="1018540" y="1109726"/>
                  </a:moveTo>
                  <a:lnTo>
                    <a:pt x="1012825" y="1104138"/>
                  </a:lnTo>
                  <a:lnTo>
                    <a:pt x="998855" y="1104138"/>
                  </a:lnTo>
                  <a:lnTo>
                    <a:pt x="993140" y="1109726"/>
                  </a:lnTo>
                  <a:lnTo>
                    <a:pt x="993140" y="1123823"/>
                  </a:lnTo>
                  <a:lnTo>
                    <a:pt x="998855" y="1129538"/>
                  </a:lnTo>
                  <a:lnTo>
                    <a:pt x="1012825" y="1129538"/>
                  </a:lnTo>
                  <a:lnTo>
                    <a:pt x="1018540" y="1123823"/>
                  </a:lnTo>
                  <a:lnTo>
                    <a:pt x="1018540" y="1109726"/>
                  </a:lnTo>
                  <a:close/>
                </a:path>
                <a:path w="4794250" h="1816735">
                  <a:moveTo>
                    <a:pt x="1018540" y="1058926"/>
                  </a:moveTo>
                  <a:lnTo>
                    <a:pt x="1012825" y="1053211"/>
                  </a:lnTo>
                  <a:lnTo>
                    <a:pt x="998855" y="1053211"/>
                  </a:lnTo>
                  <a:lnTo>
                    <a:pt x="993140" y="1058926"/>
                  </a:lnTo>
                  <a:lnTo>
                    <a:pt x="993140" y="1073023"/>
                  </a:lnTo>
                  <a:lnTo>
                    <a:pt x="998855" y="1078738"/>
                  </a:lnTo>
                  <a:lnTo>
                    <a:pt x="1012825" y="1078738"/>
                  </a:lnTo>
                  <a:lnTo>
                    <a:pt x="1018540" y="1073023"/>
                  </a:lnTo>
                  <a:lnTo>
                    <a:pt x="1018540" y="1058926"/>
                  </a:lnTo>
                  <a:close/>
                </a:path>
                <a:path w="4794250" h="1816735">
                  <a:moveTo>
                    <a:pt x="1018540" y="1008126"/>
                  </a:moveTo>
                  <a:lnTo>
                    <a:pt x="1012825" y="1002411"/>
                  </a:lnTo>
                  <a:lnTo>
                    <a:pt x="998855" y="1002411"/>
                  </a:lnTo>
                  <a:lnTo>
                    <a:pt x="993140" y="1008126"/>
                  </a:lnTo>
                  <a:lnTo>
                    <a:pt x="993140" y="1022223"/>
                  </a:lnTo>
                  <a:lnTo>
                    <a:pt x="998855" y="1027811"/>
                  </a:lnTo>
                  <a:lnTo>
                    <a:pt x="1012825" y="1027811"/>
                  </a:lnTo>
                  <a:lnTo>
                    <a:pt x="1018540" y="1022223"/>
                  </a:lnTo>
                  <a:lnTo>
                    <a:pt x="1018540" y="1008126"/>
                  </a:lnTo>
                  <a:close/>
                </a:path>
                <a:path w="4794250" h="1816735">
                  <a:moveTo>
                    <a:pt x="1018540" y="957326"/>
                  </a:moveTo>
                  <a:lnTo>
                    <a:pt x="1012825" y="951611"/>
                  </a:lnTo>
                  <a:lnTo>
                    <a:pt x="998855" y="951611"/>
                  </a:lnTo>
                  <a:lnTo>
                    <a:pt x="993140" y="957326"/>
                  </a:lnTo>
                  <a:lnTo>
                    <a:pt x="993140" y="971296"/>
                  </a:lnTo>
                  <a:lnTo>
                    <a:pt x="998855" y="977011"/>
                  </a:lnTo>
                  <a:lnTo>
                    <a:pt x="1012825" y="977011"/>
                  </a:lnTo>
                  <a:lnTo>
                    <a:pt x="1018540" y="971296"/>
                  </a:lnTo>
                  <a:lnTo>
                    <a:pt x="1018540" y="957326"/>
                  </a:lnTo>
                  <a:close/>
                </a:path>
                <a:path w="4794250" h="1816735">
                  <a:moveTo>
                    <a:pt x="1018540" y="906526"/>
                  </a:moveTo>
                  <a:lnTo>
                    <a:pt x="1012825" y="900811"/>
                  </a:lnTo>
                  <a:lnTo>
                    <a:pt x="998855" y="900811"/>
                  </a:lnTo>
                  <a:lnTo>
                    <a:pt x="993140" y="906526"/>
                  </a:lnTo>
                  <a:lnTo>
                    <a:pt x="993140" y="920496"/>
                  </a:lnTo>
                  <a:lnTo>
                    <a:pt x="998855" y="926211"/>
                  </a:lnTo>
                  <a:lnTo>
                    <a:pt x="1012825" y="926211"/>
                  </a:lnTo>
                  <a:lnTo>
                    <a:pt x="1018540" y="920496"/>
                  </a:lnTo>
                  <a:lnTo>
                    <a:pt x="1018540" y="906526"/>
                  </a:lnTo>
                  <a:close/>
                </a:path>
                <a:path w="4794250" h="1816735">
                  <a:moveTo>
                    <a:pt x="1018540" y="855599"/>
                  </a:moveTo>
                  <a:lnTo>
                    <a:pt x="1012825" y="850011"/>
                  </a:lnTo>
                  <a:lnTo>
                    <a:pt x="998855" y="850011"/>
                  </a:lnTo>
                  <a:lnTo>
                    <a:pt x="993140" y="855599"/>
                  </a:lnTo>
                  <a:lnTo>
                    <a:pt x="993140" y="869696"/>
                  </a:lnTo>
                  <a:lnTo>
                    <a:pt x="998855" y="875411"/>
                  </a:lnTo>
                  <a:lnTo>
                    <a:pt x="1012825" y="875411"/>
                  </a:lnTo>
                  <a:lnTo>
                    <a:pt x="1018540" y="869696"/>
                  </a:lnTo>
                  <a:lnTo>
                    <a:pt x="1018540" y="855599"/>
                  </a:lnTo>
                  <a:close/>
                </a:path>
                <a:path w="4794250" h="1816735">
                  <a:moveTo>
                    <a:pt x="1018540" y="804799"/>
                  </a:moveTo>
                  <a:lnTo>
                    <a:pt x="1012825" y="799084"/>
                  </a:lnTo>
                  <a:lnTo>
                    <a:pt x="998855" y="799084"/>
                  </a:lnTo>
                  <a:lnTo>
                    <a:pt x="993140" y="804799"/>
                  </a:lnTo>
                  <a:lnTo>
                    <a:pt x="993140" y="818896"/>
                  </a:lnTo>
                  <a:lnTo>
                    <a:pt x="998855" y="824611"/>
                  </a:lnTo>
                  <a:lnTo>
                    <a:pt x="1012825" y="824611"/>
                  </a:lnTo>
                  <a:lnTo>
                    <a:pt x="1018540" y="818896"/>
                  </a:lnTo>
                  <a:lnTo>
                    <a:pt x="1018540" y="804799"/>
                  </a:lnTo>
                  <a:close/>
                </a:path>
                <a:path w="4794250" h="1816735">
                  <a:moveTo>
                    <a:pt x="1018540" y="753999"/>
                  </a:moveTo>
                  <a:lnTo>
                    <a:pt x="1012825" y="748284"/>
                  </a:lnTo>
                  <a:lnTo>
                    <a:pt x="998855" y="748284"/>
                  </a:lnTo>
                  <a:lnTo>
                    <a:pt x="993140" y="753999"/>
                  </a:lnTo>
                  <a:lnTo>
                    <a:pt x="993140" y="768096"/>
                  </a:lnTo>
                  <a:lnTo>
                    <a:pt x="998855" y="773684"/>
                  </a:lnTo>
                  <a:lnTo>
                    <a:pt x="1012825" y="773684"/>
                  </a:lnTo>
                  <a:lnTo>
                    <a:pt x="1018540" y="768096"/>
                  </a:lnTo>
                  <a:lnTo>
                    <a:pt x="1018540" y="753999"/>
                  </a:lnTo>
                  <a:close/>
                </a:path>
                <a:path w="4794250" h="1816735">
                  <a:moveTo>
                    <a:pt x="1018540" y="703199"/>
                  </a:moveTo>
                  <a:lnTo>
                    <a:pt x="1012825" y="697484"/>
                  </a:lnTo>
                  <a:lnTo>
                    <a:pt x="998855" y="697484"/>
                  </a:lnTo>
                  <a:lnTo>
                    <a:pt x="993140" y="703199"/>
                  </a:lnTo>
                  <a:lnTo>
                    <a:pt x="993140" y="717169"/>
                  </a:lnTo>
                  <a:lnTo>
                    <a:pt x="998855" y="722884"/>
                  </a:lnTo>
                  <a:lnTo>
                    <a:pt x="1012825" y="722884"/>
                  </a:lnTo>
                  <a:lnTo>
                    <a:pt x="1018540" y="717169"/>
                  </a:lnTo>
                  <a:lnTo>
                    <a:pt x="1018540" y="703199"/>
                  </a:lnTo>
                  <a:close/>
                </a:path>
                <a:path w="4794250" h="1816735">
                  <a:moveTo>
                    <a:pt x="1018540" y="652399"/>
                  </a:moveTo>
                  <a:lnTo>
                    <a:pt x="1012825" y="646684"/>
                  </a:lnTo>
                  <a:lnTo>
                    <a:pt x="998855" y="646684"/>
                  </a:lnTo>
                  <a:lnTo>
                    <a:pt x="993140" y="652399"/>
                  </a:lnTo>
                  <a:lnTo>
                    <a:pt x="993140" y="666369"/>
                  </a:lnTo>
                  <a:lnTo>
                    <a:pt x="998855" y="672084"/>
                  </a:lnTo>
                  <a:lnTo>
                    <a:pt x="1012825" y="672084"/>
                  </a:lnTo>
                  <a:lnTo>
                    <a:pt x="1018540" y="666369"/>
                  </a:lnTo>
                  <a:lnTo>
                    <a:pt x="1018540" y="652399"/>
                  </a:lnTo>
                  <a:close/>
                </a:path>
                <a:path w="4794250" h="1816735">
                  <a:moveTo>
                    <a:pt x="1018540" y="601472"/>
                  </a:moveTo>
                  <a:lnTo>
                    <a:pt x="1012825" y="595884"/>
                  </a:lnTo>
                  <a:lnTo>
                    <a:pt x="998855" y="595884"/>
                  </a:lnTo>
                  <a:lnTo>
                    <a:pt x="993140" y="601472"/>
                  </a:lnTo>
                  <a:lnTo>
                    <a:pt x="993140" y="615569"/>
                  </a:lnTo>
                  <a:lnTo>
                    <a:pt x="998855" y="621284"/>
                  </a:lnTo>
                  <a:lnTo>
                    <a:pt x="1012825" y="621284"/>
                  </a:lnTo>
                  <a:lnTo>
                    <a:pt x="1018540" y="615569"/>
                  </a:lnTo>
                  <a:lnTo>
                    <a:pt x="1018540" y="601472"/>
                  </a:lnTo>
                  <a:close/>
                </a:path>
                <a:path w="4794250" h="1816735">
                  <a:moveTo>
                    <a:pt x="1018540" y="550672"/>
                  </a:moveTo>
                  <a:lnTo>
                    <a:pt x="1012825" y="544957"/>
                  </a:lnTo>
                  <a:lnTo>
                    <a:pt x="998855" y="544957"/>
                  </a:lnTo>
                  <a:lnTo>
                    <a:pt x="993140" y="550672"/>
                  </a:lnTo>
                  <a:lnTo>
                    <a:pt x="993140" y="564769"/>
                  </a:lnTo>
                  <a:lnTo>
                    <a:pt x="998855" y="570484"/>
                  </a:lnTo>
                  <a:lnTo>
                    <a:pt x="1012825" y="570484"/>
                  </a:lnTo>
                  <a:lnTo>
                    <a:pt x="1018540" y="564769"/>
                  </a:lnTo>
                  <a:lnTo>
                    <a:pt x="1018540" y="550672"/>
                  </a:lnTo>
                  <a:close/>
                </a:path>
                <a:path w="4794250" h="1816735">
                  <a:moveTo>
                    <a:pt x="1018540" y="499872"/>
                  </a:moveTo>
                  <a:lnTo>
                    <a:pt x="1012825" y="494157"/>
                  </a:lnTo>
                  <a:lnTo>
                    <a:pt x="998855" y="494157"/>
                  </a:lnTo>
                  <a:lnTo>
                    <a:pt x="993140" y="499872"/>
                  </a:lnTo>
                  <a:lnTo>
                    <a:pt x="993140" y="513969"/>
                  </a:lnTo>
                  <a:lnTo>
                    <a:pt x="998855" y="519557"/>
                  </a:lnTo>
                  <a:lnTo>
                    <a:pt x="1012825" y="519557"/>
                  </a:lnTo>
                  <a:lnTo>
                    <a:pt x="1018540" y="513969"/>
                  </a:lnTo>
                  <a:lnTo>
                    <a:pt x="1018540" y="499872"/>
                  </a:lnTo>
                  <a:close/>
                </a:path>
                <a:path w="4794250" h="1816735">
                  <a:moveTo>
                    <a:pt x="1018540" y="449072"/>
                  </a:moveTo>
                  <a:lnTo>
                    <a:pt x="1012825" y="443357"/>
                  </a:lnTo>
                  <a:lnTo>
                    <a:pt x="998855" y="443357"/>
                  </a:lnTo>
                  <a:lnTo>
                    <a:pt x="993140" y="449072"/>
                  </a:lnTo>
                  <a:lnTo>
                    <a:pt x="993140" y="463042"/>
                  </a:lnTo>
                  <a:lnTo>
                    <a:pt x="998855" y="468757"/>
                  </a:lnTo>
                  <a:lnTo>
                    <a:pt x="1012825" y="468757"/>
                  </a:lnTo>
                  <a:lnTo>
                    <a:pt x="1018540" y="463042"/>
                  </a:lnTo>
                  <a:lnTo>
                    <a:pt x="1018540" y="449072"/>
                  </a:lnTo>
                  <a:close/>
                </a:path>
                <a:path w="4794250" h="1816735">
                  <a:moveTo>
                    <a:pt x="1018540" y="398272"/>
                  </a:moveTo>
                  <a:lnTo>
                    <a:pt x="1012825" y="392557"/>
                  </a:lnTo>
                  <a:lnTo>
                    <a:pt x="998855" y="392557"/>
                  </a:lnTo>
                  <a:lnTo>
                    <a:pt x="993140" y="398272"/>
                  </a:lnTo>
                  <a:lnTo>
                    <a:pt x="993140" y="412242"/>
                  </a:lnTo>
                  <a:lnTo>
                    <a:pt x="998855" y="417957"/>
                  </a:lnTo>
                  <a:lnTo>
                    <a:pt x="1012825" y="417957"/>
                  </a:lnTo>
                  <a:lnTo>
                    <a:pt x="1018540" y="412242"/>
                  </a:lnTo>
                  <a:lnTo>
                    <a:pt x="1018540" y="398272"/>
                  </a:lnTo>
                  <a:close/>
                </a:path>
                <a:path w="4794250" h="1816735">
                  <a:moveTo>
                    <a:pt x="1018540" y="347345"/>
                  </a:moveTo>
                  <a:lnTo>
                    <a:pt x="1012825" y="341757"/>
                  </a:lnTo>
                  <a:lnTo>
                    <a:pt x="998855" y="341757"/>
                  </a:lnTo>
                  <a:lnTo>
                    <a:pt x="993140" y="347345"/>
                  </a:lnTo>
                  <a:lnTo>
                    <a:pt x="993140" y="361442"/>
                  </a:lnTo>
                  <a:lnTo>
                    <a:pt x="998855" y="367157"/>
                  </a:lnTo>
                  <a:lnTo>
                    <a:pt x="1012825" y="367157"/>
                  </a:lnTo>
                  <a:lnTo>
                    <a:pt x="1018540" y="361442"/>
                  </a:lnTo>
                  <a:lnTo>
                    <a:pt x="1018540" y="347345"/>
                  </a:lnTo>
                  <a:close/>
                </a:path>
                <a:path w="4794250" h="1816735">
                  <a:moveTo>
                    <a:pt x="1018540" y="296545"/>
                  </a:moveTo>
                  <a:lnTo>
                    <a:pt x="1012825" y="290830"/>
                  </a:lnTo>
                  <a:lnTo>
                    <a:pt x="998855" y="290830"/>
                  </a:lnTo>
                  <a:lnTo>
                    <a:pt x="993140" y="296545"/>
                  </a:lnTo>
                  <a:lnTo>
                    <a:pt x="993140" y="310642"/>
                  </a:lnTo>
                  <a:lnTo>
                    <a:pt x="998855" y="316357"/>
                  </a:lnTo>
                  <a:lnTo>
                    <a:pt x="1012825" y="316357"/>
                  </a:lnTo>
                  <a:lnTo>
                    <a:pt x="1018540" y="310642"/>
                  </a:lnTo>
                  <a:lnTo>
                    <a:pt x="1018540" y="296545"/>
                  </a:lnTo>
                  <a:close/>
                </a:path>
                <a:path w="4794250" h="1816735">
                  <a:moveTo>
                    <a:pt x="1018540" y="245745"/>
                  </a:moveTo>
                  <a:lnTo>
                    <a:pt x="1012825" y="240030"/>
                  </a:lnTo>
                  <a:lnTo>
                    <a:pt x="998855" y="240030"/>
                  </a:lnTo>
                  <a:lnTo>
                    <a:pt x="993140" y="245745"/>
                  </a:lnTo>
                  <a:lnTo>
                    <a:pt x="993140" y="259842"/>
                  </a:lnTo>
                  <a:lnTo>
                    <a:pt x="998855" y="265430"/>
                  </a:lnTo>
                  <a:lnTo>
                    <a:pt x="1012825" y="265430"/>
                  </a:lnTo>
                  <a:lnTo>
                    <a:pt x="1018540" y="259842"/>
                  </a:lnTo>
                  <a:lnTo>
                    <a:pt x="1018540" y="245745"/>
                  </a:lnTo>
                  <a:close/>
                </a:path>
                <a:path w="4794250" h="1816735">
                  <a:moveTo>
                    <a:pt x="1018540" y="194945"/>
                  </a:moveTo>
                  <a:lnTo>
                    <a:pt x="1012825" y="189230"/>
                  </a:lnTo>
                  <a:lnTo>
                    <a:pt x="998855" y="189230"/>
                  </a:lnTo>
                  <a:lnTo>
                    <a:pt x="993140" y="194945"/>
                  </a:lnTo>
                  <a:lnTo>
                    <a:pt x="993140" y="208915"/>
                  </a:lnTo>
                  <a:lnTo>
                    <a:pt x="998855" y="214630"/>
                  </a:lnTo>
                  <a:lnTo>
                    <a:pt x="1012825" y="214630"/>
                  </a:lnTo>
                  <a:lnTo>
                    <a:pt x="1018540" y="208915"/>
                  </a:lnTo>
                  <a:lnTo>
                    <a:pt x="1018540" y="194945"/>
                  </a:lnTo>
                  <a:close/>
                </a:path>
                <a:path w="4794250" h="1816735">
                  <a:moveTo>
                    <a:pt x="1018540" y="144145"/>
                  </a:moveTo>
                  <a:lnTo>
                    <a:pt x="1012825" y="138430"/>
                  </a:lnTo>
                  <a:lnTo>
                    <a:pt x="998855" y="138430"/>
                  </a:lnTo>
                  <a:lnTo>
                    <a:pt x="993140" y="144145"/>
                  </a:lnTo>
                  <a:lnTo>
                    <a:pt x="993140" y="158115"/>
                  </a:lnTo>
                  <a:lnTo>
                    <a:pt x="998855" y="163830"/>
                  </a:lnTo>
                  <a:lnTo>
                    <a:pt x="1012825" y="163830"/>
                  </a:lnTo>
                  <a:lnTo>
                    <a:pt x="1018540" y="158115"/>
                  </a:lnTo>
                  <a:lnTo>
                    <a:pt x="1018540" y="144145"/>
                  </a:lnTo>
                  <a:close/>
                </a:path>
                <a:path w="4794250" h="1816735">
                  <a:moveTo>
                    <a:pt x="1018540" y="93218"/>
                  </a:moveTo>
                  <a:lnTo>
                    <a:pt x="1012825" y="87630"/>
                  </a:lnTo>
                  <a:lnTo>
                    <a:pt x="998855" y="87630"/>
                  </a:lnTo>
                  <a:lnTo>
                    <a:pt x="993140" y="93218"/>
                  </a:lnTo>
                  <a:lnTo>
                    <a:pt x="993140" y="107315"/>
                  </a:lnTo>
                  <a:lnTo>
                    <a:pt x="998855" y="113030"/>
                  </a:lnTo>
                  <a:lnTo>
                    <a:pt x="1012825" y="113030"/>
                  </a:lnTo>
                  <a:lnTo>
                    <a:pt x="1018540" y="107315"/>
                  </a:lnTo>
                  <a:lnTo>
                    <a:pt x="1018540" y="93218"/>
                  </a:lnTo>
                  <a:close/>
                </a:path>
                <a:path w="4794250" h="1816735">
                  <a:moveTo>
                    <a:pt x="1043940" y="1777542"/>
                  </a:moveTo>
                  <a:lnTo>
                    <a:pt x="1020686" y="1742440"/>
                  </a:lnTo>
                  <a:lnTo>
                    <a:pt x="1005840" y="1739442"/>
                  </a:lnTo>
                  <a:lnTo>
                    <a:pt x="990981" y="1742440"/>
                  </a:lnTo>
                  <a:lnTo>
                    <a:pt x="978877" y="1750606"/>
                  </a:lnTo>
                  <a:lnTo>
                    <a:pt x="970724" y="1762721"/>
                  </a:lnTo>
                  <a:lnTo>
                    <a:pt x="967740" y="1777542"/>
                  </a:lnTo>
                  <a:lnTo>
                    <a:pt x="970724" y="1792376"/>
                  </a:lnTo>
                  <a:lnTo>
                    <a:pt x="978877" y="1804492"/>
                  </a:lnTo>
                  <a:lnTo>
                    <a:pt x="990981" y="1812658"/>
                  </a:lnTo>
                  <a:lnTo>
                    <a:pt x="1005840" y="1815642"/>
                  </a:lnTo>
                  <a:lnTo>
                    <a:pt x="1020686" y="1812658"/>
                  </a:lnTo>
                  <a:lnTo>
                    <a:pt x="1032789" y="1804492"/>
                  </a:lnTo>
                  <a:lnTo>
                    <a:pt x="1040942" y="1792376"/>
                  </a:lnTo>
                  <a:lnTo>
                    <a:pt x="1041374" y="1790242"/>
                  </a:lnTo>
                  <a:lnTo>
                    <a:pt x="1043940" y="1777542"/>
                  </a:lnTo>
                  <a:close/>
                </a:path>
                <a:path w="4794250" h="1816735">
                  <a:moveTo>
                    <a:pt x="1043940" y="42672"/>
                  </a:moveTo>
                  <a:lnTo>
                    <a:pt x="1042733" y="36703"/>
                  </a:lnTo>
                  <a:lnTo>
                    <a:pt x="1040942" y="27825"/>
                  </a:lnTo>
                  <a:lnTo>
                    <a:pt x="1032789" y="15722"/>
                  </a:lnTo>
                  <a:lnTo>
                    <a:pt x="1020686" y="7569"/>
                  </a:lnTo>
                  <a:lnTo>
                    <a:pt x="1005840" y="4572"/>
                  </a:lnTo>
                  <a:lnTo>
                    <a:pt x="990981" y="7569"/>
                  </a:lnTo>
                  <a:lnTo>
                    <a:pt x="978877" y="15722"/>
                  </a:lnTo>
                  <a:lnTo>
                    <a:pt x="970724" y="27825"/>
                  </a:lnTo>
                  <a:lnTo>
                    <a:pt x="967740" y="42672"/>
                  </a:lnTo>
                  <a:lnTo>
                    <a:pt x="970724" y="57531"/>
                  </a:lnTo>
                  <a:lnTo>
                    <a:pt x="978877" y="69634"/>
                  </a:lnTo>
                  <a:lnTo>
                    <a:pt x="990981" y="77787"/>
                  </a:lnTo>
                  <a:lnTo>
                    <a:pt x="1005840" y="80772"/>
                  </a:lnTo>
                  <a:lnTo>
                    <a:pt x="1020686" y="77787"/>
                  </a:lnTo>
                  <a:lnTo>
                    <a:pt x="1032789" y="69634"/>
                  </a:lnTo>
                  <a:lnTo>
                    <a:pt x="1037767" y="62230"/>
                  </a:lnTo>
                  <a:lnTo>
                    <a:pt x="1040942" y="57531"/>
                  </a:lnTo>
                  <a:lnTo>
                    <a:pt x="1043940" y="42672"/>
                  </a:lnTo>
                  <a:close/>
                </a:path>
                <a:path w="4794250" h="1816735">
                  <a:moveTo>
                    <a:pt x="1961896" y="1720176"/>
                  </a:moveTo>
                  <a:lnTo>
                    <a:pt x="1956181" y="1714487"/>
                  </a:lnTo>
                  <a:lnTo>
                    <a:pt x="1942211" y="1714487"/>
                  </a:lnTo>
                  <a:lnTo>
                    <a:pt x="1936496" y="1720176"/>
                  </a:lnTo>
                  <a:lnTo>
                    <a:pt x="1936496" y="1734223"/>
                  </a:lnTo>
                  <a:lnTo>
                    <a:pt x="1942211" y="1739912"/>
                  </a:lnTo>
                  <a:lnTo>
                    <a:pt x="1956181" y="1739912"/>
                  </a:lnTo>
                  <a:lnTo>
                    <a:pt x="1961896" y="1734223"/>
                  </a:lnTo>
                  <a:lnTo>
                    <a:pt x="1961896" y="1720176"/>
                  </a:lnTo>
                  <a:close/>
                </a:path>
                <a:path w="4794250" h="1816735">
                  <a:moveTo>
                    <a:pt x="1961896" y="1669351"/>
                  </a:moveTo>
                  <a:lnTo>
                    <a:pt x="1956181" y="1663661"/>
                  </a:lnTo>
                  <a:lnTo>
                    <a:pt x="1942211" y="1663661"/>
                  </a:lnTo>
                  <a:lnTo>
                    <a:pt x="1936496" y="1669351"/>
                  </a:lnTo>
                  <a:lnTo>
                    <a:pt x="1936496" y="1683397"/>
                  </a:lnTo>
                  <a:lnTo>
                    <a:pt x="1942211" y="1689087"/>
                  </a:lnTo>
                  <a:lnTo>
                    <a:pt x="1956181" y="1689087"/>
                  </a:lnTo>
                  <a:lnTo>
                    <a:pt x="1961896" y="1683397"/>
                  </a:lnTo>
                  <a:lnTo>
                    <a:pt x="1961896" y="1669351"/>
                  </a:lnTo>
                  <a:close/>
                </a:path>
                <a:path w="4794250" h="1816735">
                  <a:moveTo>
                    <a:pt x="1961896" y="1618488"/>
                  </a:moveTo>
                  <a:lnTo>
                    <a:pt x="1956181" y="1612900"/>
                  </a:lnTo>
                  <a:lnTo>
                    <a:pt x="1942211" y="1612900"/>
                  </a:lnTo>
                  <a:lnTo>
                    <a:pt x="1936496" y="1618488"/>
                  </a:lnTo>
                  <a:lnTo>
                    <a:pt x="1936496" y="1632585"/>
                  </a:lnTo>
                  <a:lnTo>
                    <a:pt x="1942211" y="1638300"/>
                  </a:lnTo>
                  <a:lnTo>
                    <a:pt x="1956181" y="1638300"/>
                  </a:lnTo>
                  <a:lnTo>
                    <a:pt x="1961896" y="1632585"/>
                  </a:lnTo>
                  <a:lnTo>
                    <a:pt x="1961896" y="1618488"/>
                  </a:lnTo>
                  <a:close/>
                </a:path>
                <a:path w="4794250" h="1816735">
                  <a:moveTo>
                    <a:pt x="1961896" y="1567688"/>
                  </a:moveTo>
                  <a:lnTo>
                    <a:pt x="1956181" y="1561973"/>
                  </a:lnTo>
                  <a:lnTo>
                    <a:pt x="1942211" y="1561973"/>
                  </a:lnTo>
                  <a:lnTo>
                    <a:pt x="1936496" y="1567688"/>
                  </a:lnTo>
                  <a:lnTo>
                    <a:pt x="1936496" y="1581785"/>
                  </a:lnTo>
                  <a:lnTo>
                    <a:pt x="1942211" y="1587500"/>
                  </a:lnTo>
                  <a:lnTo>
                    <a:pt x="1956181" y="1587500"/>
                  </a:lnTo>
                  <a:lnTo>
                    <a:pt x="1961896" y="1581785"/>
                  </a:lnTo>
                  <a:lnTo>
                    <a:pt x="1961896" y="1567688"/>
                  </a:lnTo>
                  <a:close/>
                </a:path>
                <a:path w="4794250" h="1816735">
                  <a:moveTo>
                    <a:pt x="1961896" y="1516888"/>
                  </a:moveTo>
                  <a:lnTo>
                    <a:pt x="1956181" y="1511173"/>
                  </a:lnTo>
                  <a:lnTo>
                    <a:pt x="1942211" y="1511173"/>
                  </a:lnTo>
                  <a:lnTo>
                    <a:pt x="1936496" y="1516888"/>
                  </a:lnTo>
                  <a:lnTo>
                    <a:pt x="1936496" y="1530985"/>
                  </a:lnTo>
                  <a:lnTo>
                    <a:pt x="1942211" y="1536573"/>
                  </a:lnTo>
                  <a:lnTo>
                    <a:pt x="1956181" y="1536573"/>
                  </a:lnTo>
                  <a:lnTo>
                    <a:pt x="1961896" y="1530985"/>
                  </a:lnTo>
                  <a:lnTo>
                    <a:pt x="1961896" y="1516888"/>
                  </a:lnTo>
                  <a:close/>
                </a:path>
                <a:path w="4794250" h="1816735">
                  <a:moveTo>
                    <a:pt x="1961896" y="1466088"/>
                  </a:moveTo>
                  <a:lnTo>
                    <a:pt x="1956181" y="1460373"/>
                  </a:lnTo>
                  <a:lnTo>
                    <a:pt x="1942211" y="1460373"/>
                  </a:lnTo>
                  <a:lnTo>
                    <a:pt x="1936496" y="1466088"/>
                  </a:lnTo>
                  <a:lnTo>
                    <a:pt x="1936496" y="1480058"/>
                  </a:lnTo>
                  <a:lnTo>
                    <a:pt x="1942211" y="1485773"/>
                  </a:lnTo>
                  <a:lnTo>
                    <a:pt x="1956181" y="1485773"/>
                  </a:lnTo>
                  <a:lnTo>
                    <a:pt x="1961896" y="1480058"/>
                  </a:lnTo>
                  <a:lnTo>
                    <a:pt x="1961896" y="1466088"/>
                  </a:lnTo>
                  <a:close/>
                </a:path>
                <a:path w="4794250" h="1816735">
                  <a:moveTo>
                    <a:pt x="1961896" y="1415161"/>
                  </a:moveTo>
                  <a:lnTo>
                    <a:pt x="1956181" y="1409573"/>
                  </a:lnTo>
                  <a:lnTo>
                    <a:pt x="1942211" y="1409573"/>
                  </a:lnTo>
                  <a:lnTo>
                    <a:pt x="1936496" y="1415161"/>
                  </a:lnTo>
                  <a:lnTo>
                    <a:pt x="1936496" y="1429258"/>
                  </a:lnTo>
                  <a:lnTo>
                    <a:pt x="1942211" y="1434973"/>
                  </a:lnTo>
                  <a:lnTo>
                    <a:pt x="1956181" y="1434973"/>
                  </a:lnTo>
                  <a:lnTo>
                    <a:pt x="1961896" y="1429258"/>
                  </a:lnTo>
                  <a:lnTo>
                    <a:pt x="1961896" y="1415161"/>
                  </a:lnTo>
                  <a:close/>
                </a:path>
                <a:path w="4794250" h="1816735">
                  <a:moveTo>
                    <a:pt x="1961896" y="1364361"/>
                  </a:moveTo>
                  <a:lnTo>
                    <a:pt x="1956181" y="1358773"/>
                  </a:lnTo>
                  <a:lnTo>
                    <a:pt x="1942211" y="1358773"/>
                  </a:lnTo>
                  <a:lnTo>
                    <a:pt x="1936496" y="1364361"/>
                  </a:lnTo>
                  <a:lnTo>
                    <a:pt x="1936496" y="1378458"/>
                  </a:lnTo>
                  <a:lnTo>
                    <a:pt x="1942211" y="1384173"/>
                  </a:lnTo>
                  <a:lnTo>
                    <a:pt x="1956181" y="1384173"/>
                  </a:lnTo>
                  <a:lnTo>
                    <a:pt x="1961896" y="1378458"/>
                  </a:lnTo>
                  <a:lnTo>
                    <a:pt x="1961896" y="1364361"/>
                  </a:lnTo>
                  <a:close/>
                </a:path>
                <a:path w="4794250" h="1816735">
                  <a:moveTo>
                    <a:pt x="1961896" y="1313561"/>
                  </a:moveTo>
                  <a:lnTo>
                    <a:pt x="1956181" y="1307846"/>
                  </a:lnTo>
                  <a:lnTo>
                    <a:pt x="1942211" y="1307846"/>
                  </a:lnTo>
                  <a:lnTo>
                    <a:pt x="1936496" y="1313561"/>
                  </a:lnTo>
                  <a:lnTo>
                    <a:pt x="1936496" y="1327658"/>
                  </a:lnTo>
                  <a:lnTo>
                    <a:pt x="1942211" y="1333373"/>
                  </a:lnTo>
                  <a:lnTo>
                    <a:pt x="1956181" y="1333373"/>
                  </a:lnTo>
                  <a:lnTo>
                    <a:pt x="1961896" y="1327658"/>
                  </a:lnTo>
                  <a:lnTo>
                    <a:pt x="1961896" y="1313561"/>
                  </a:lnTo>
                  <a:close/>
                </a:path>
                <a:path w="4794250" h="1816735">
                  <a:moveTo>
                    <a:pt x="1961896" y="1262761"/>
                  </a:moveTo>
                  <a:lnTo>
                    <a:pt x="1956181" y="1257046"/>
                  </a:lnTo>
                  <a:lnTo>
                    <a:pt x="1942211" y="1257046"/>
                  </a:lnTo>
                  <a:lnTo>
                    <a:pt x="1936496" y="1262761"/>
                  </a:lnTo>
                  <a:lnTo>
                    <a:pt x="1936496" y="1276858"/>
                  </a:lnTo>
                  <a:lnTo>
                    <a:pt x="1942211" y="1282446"/>
                  </a:lnTo>
                  <a:lnTo>
                    <a:pt x="1956181" y="1282446"/>
                  </a:lnTo>
                  <a:lnTo>
                    <a:pt x="1961896" y="1276858"/>
                  </a:lnTo>
                  <a:lnTo>
                    <a:pt x="1961896" y="1262761"/>
                  </a:lnTo>
                  <a:close/>
                </a:path>
                <a:path w="4794250" h="1816735">
                  <a:moveTo>
                    <a:pt x="1961896" y="1211961"/>
                  </a:moveTo>
                  <a:lnTo>
                    <a:pt x="1956181" y="1206246"/>
                  </a:lnTo>
                  <a:lnTo>
                    <a:pt x="1942211" y="1206246"/>
                  </a:lnTo>
                  <a:lnTo>
                    <a:pt x="1936496" y="1211961"/>
                  </a:lnTo>
                  <a:lnTo>
                    <a:pt x="1936496" y="1225931"/>
                  </a:lnTo>
                  <a:lnTo>
                    <a:pt x="1942211" y="1231646"/>
                  </a:lnTo>
                  <a:lnTo>
                    <a:pt x="1956181" y="1231646"/>
                  </a:lnTo>
                  <a:lnTo>
                    <a:pt x="1961896" y="1225931"/>
                  </a:lnTo>
                  <a:lnTo>
                    <a:pt x="1961896" y="1211961"/>
                  </a:lnTo>
                  <a:close/>
                </a:path>
                <a:path w="4794250" h="1816735">
                  <a:moveTo>
                    <a:pt x="1961896" y="1161034"/>
                  </a:moveTo>
                  <a:lnTo>
                    <a:pt x="1956181" y="1155446"/>
                  </a:lnTo>
                  <a:lnTo>
                    <a:pt x="1942211" y="1155446"/>
                  </a:lnTo>
                  <a:lnTo>
                    <a:pt x="1936496" y="1161034"/>
                  </a:lnTo>
                  <a:lnTo>
                    <a:pt x="1936496" y="1175131"/>
                  </a:lnTo>
                  <a:lnTo>
                    <a:pt x="1942211" y="1180846"/>
                  </a:lnTo>
                  <a:lnTo>
                    <a:pt x="1956181" y="1180846"/>
                  </a:lnTo>
                  <a:lnTo>
                    <a:pt x="1961896" y="1175131"/>
                  </a:lnTo>
                  <a:lnTo>
                    <a:pt x="1961896" y="1161034"/>
                  </a:lnTo>
                  <a:close/>
                </a:path>
                <a:path w="4794250" h="1816735">
                  <a:moveTo>
                    <a:pt x="1961896" y="1110234"/>
                  </a:moveTo>
                  <a:lnTo>
                    <a:pt x="1956181" y="1104646"/>
                  </a:lnTo>
                  <a:lnTo>
                    <a:pt x="1942211" y="1104646"/>
                  </a:lnTo>
                  <a:lnTo>
                    <a:pt x="1936496" y="1110234"/>
                  </a:lnTo>
                  <a:lnTo>
                    <a:pt x="1936496" y="1124331"/>
                  </a:lnTo>
                  <a:lnTo>
                    <a:pt x="1942211" y="1130046"/>
                  </a:lnTo>
                  <a:lnTo>
                    <a:pt x="1956181" y="1130046"/>
                  </a:lnTo>
                  <a:lnTo>
                    <a:pt x="1961896" y="1124331"/>
                  </a:lnTo>
                  <a:lnTo>
                    <a:pt x="1961896" y="1110234"/>
                  </a:lnTo>
                  <a:close/>
                </a:path>
                <a:path w="4794250" h="1816735">
                  <a:moveTo>
                    <a:pt x="1961896" y="1059434"/>
                  </a:moveTo>
                  <a:lnTo>
                    <a:pt x="1956181" y="1053719"/>
                  </a:lnTo>
                  <a:lnTo>
                    <a:pt x="1942211" y="1053719"/>
                  </a:lnTo>
                  <a:lnTo>
                    <a:pt x="1936496" y="1059434"/>
                  </a:lnTo>
                  <a:lnTo>
                    <a:pt x="1936496" y="1073531"/>
                  </a:lnTo>
                  <a:lnTo>
                    <a:pt x="1942211" y="1079246"/>
                  </a:lnTo>
                  <a:lnTo>
                    <a:pt x="1956181" y="1079246"/>
                  </a:lnTo>
                  <a:lnTo>
                    <a:pt x="1961896" y="1073531"/>
                  </a:lnTo>
                  <a:lnTo>
                    <a:pt x="1961896" y="1059434"/>
                  </a:lnTo>
                  <a:close/>
                </a:path>
                <a:path w="4794250" h="1816735">
                  <a:moveTo>
                    <a:pt x="1961896" y="1008634"/>
                  </a:moveTo>
                  <a:lnTo>
                    <a:pt x="1956181" y="1002919"/>
                  </a:lnTo>
                  <a:lnTo>
                    <a:pt x="1942211" y="1002919"/>
                  </a:lnTo>
                  <a:lnTo>
                    <a:pt x="1936496" y="1008634"/>
                  </a:lnTo>
                  <a:lnTo>
                    <a:pt x="1936496" y="1022731"/>
                  </a:lnTo>
                  <a:lnTo>
                    <a:pt x="1942211" y="1028319"/>
                  </a:lnTo>
                  <a:lnTo>
                    <a:pt x="1956181" y="1028319"/>
                  </a:lnTo>
                  <a:lnTo>
                    <a:pt x="1961896" y="1022731"/>
                  </a:lnTo>
                  <a:lnTo>
                    <a:pt x="1961896" y="1008634"/>
                  </a:lnTo>
                  <a:close/>
                </a:path>
                <a:path w="4794250" h="1816735">
                  <a:moveTo>
                    <a:pt x="1961896" y="957834"/>
                  </a:moveTo>
                  <a:lnTo>
                    <a:pt x="1956181" y="952119"/>
                  </a:lnTo>
                  <a:lnTo>
                    <a:pt x="1942211" y="952119"/>
                  </a:lnTo>
                  <a:lnTo>
                    <a:pt x="1936496" y="957834"/>
                  </a:lnTo>
                  <a:lnTo>
                    <a:pt x="1936496" y="971804"/>
                  </a:lnTo>
                  <a:lnTo>
                    <a:pt x="1942211" y="977519"/>
                  </a:lnTo>
                  <a:lnTo>
                    <a:pt x="1956181" y="977519"/>
                  </a:lnTo>
                  <a:lnTo>
                    <a:pt x="1961896" y="971804"/>
                  </a:lnTo>
                  <a:lnTo>
                    <a:pt x="1961896" y="957834"/>
                  </a:lnTo>
                  <a:close/>
                </a:path>
                <a:path w="4794250" h="1816735">
                  <a:moveTo>
                    <a:pt x="1961896" y="906907"/>
                  </a:moveTo>
                  <a:lnTo>
                    <a:pt x="1956181" y="901319"/>
                  </a:lnTo>
                  <a:lnTo>
                    <a:pt x="1942211" y="901319"/>
                  </a:lnTo>
                  <a:lnTo>
                    <a:pt x="1936496" y="906907"/>
                  </a:lnTo>
                  <a:lnTo>
                    <a:pt x="1936496" y="921004"/>
                  </a:lnTo>
                  <a:lnTo>
                    <a:pt x="1942211" y="926719"/>
                  </a:lnTo>
                  <a:lnTo>
                    <a:pt x="1956181" y="926719"/>
                  </a:lnTo>
                  <a:lnTo>
                    <a:pt x="1961896" y="921004"/>
                  </a:lnTo>
                  <a:lnTo>
                    <a:pt x="1961896" y="906907"/>
                  </a:lnTo>
                  <a:close/>
                </a:path>
                <a:path w="4794250" h="1816735">
                  <a:moveTo>
                    <a:pt x="1961896" y="856107"/>
                  </a:moveTo>
                  <a:lnTo>
                    <a:pt x="1956181" y="850519"/>
                  </a:lnTo>
                  <a:lnTo>
                    <a:pt x="1942211" y="850519"/>
                  </a:lnTo>
                  <a:lnTo>
                    <a:pt x="1936496" y="856107"/>
                  </a:lnTo>
                  <a:lnTo>
                    <a:pt x="1936496" y="870204"/>
                  </a:lnTo>
                  <a:lnTo>
                    <a:pt x="1942211" y="875919"/>
                  </a:lnTo>
                  <a:lnTo>
                    <a:pt x="1956181" y="875919"/>
                  </a:lnTo>
                  <a:lnTo>
                    <a:pt x="1961896" y="870204"/>
                  </a:lnTo>
                  <a:lnTo>
                    <a:pt x="1961896" y="856107"/>
                  </a:lnTo>
                  <a:close/>
                </a:path>
                <a:path w="4794250" h="1816735">
                  <a:moveTo>
                    <a:pt x="1961896" y="805307"/>
                  </a:moveTo>
                  <a:lnTo>
                    <a:pt x="1956181" y="799592"/>
                  </a:lnTo>
                  <a:lnTo>
                    <a:pt x="1942211" y="799592"/>
                  </a:lnTo>
                  <a:lnTo>
                    <a:pt x="1936496" y="805307"/>
                  </a:lnTo>
                  <a:lnTo>
                    <a:pt x="1936496" y="819404"/>
                  </a:lnTo>
                  <a:lnTo>
                    <a:pt x="1942211" y="825119"/>
                  </a:lnTo>
                  <a:lnTo>
                    <a:pt x="1956181" y="825119"/>
                  </a:lnTo>
                  <a:lnTo>
                    <a:pt x="1961896" y="819404"/>
                  </a:lnTo>
                  <a:lnTo>
                    <a:pt x="1961896" y="805307"/>
                  </a:lnTo>
                  <a:close/>
                </a:path>
                <a:path w="4794250" h="1816735">
                  <a:moveTo>
                    <a:pt x="1961896" y="754507"/>
                  </a:moveTo>
                  <a:lnTo>
                    <a:pt x="1956181" y="748792"/>
                  </a:lnTo>
                  <a:lnTo>
                    <a:pt x="1942211" y="748792"/>
                  </a:lnTo>
                  <a:lnTo>
                    <a:pt x="1936496" y="754507"/>
                  </a:lnTo>
                  <a:lnTo>
                    <a:pt x="1936496" y="768604"/>
                  </a:lnTo>
                  <a:lnTo>
                    <a:pt x="1942211" y="774192"/>
                  </a:lnTo>
                  <a:lnTo>
                    <a:pt x="1956181" y="774192"/>
                  </a:lnTo>
                  <a:lnTo>
                    <a:pt x="1961896" y="768604"/>
                  </a:lnTo>
                  <a:lnTo>
                    <a:pt x="1961896" y="754507"/>
                  </a:lnTo>
                  <a:close/>
                </a:path>
                <a:path w="4794250" h="1816735">
                  <a:moveTo>
                    <a:pt x="1961896" y="703707"/>
                  </a:moveTo>
                  <a:lnTo>
                    <a:pt x="1956181" y="697992"/>
                  </a:lnTo>
                  <a:lnTo>
                    <a:pt x="1942211" y="697992"/>
                  </a:lnTo>
                  <a:lnTo>
                    <a:pt x="1936496" y="703707"/>
                  </a:lnTo>
                  <a:lnTo>
                    <a:pt x="1936496" y="717677"/>
                  </a:lnTo>
                  <a:lnTo>
                    <a:pt x="1942211" y="723392"/>
                  </a:lnTo>
                  <a:lnTo>
                    <a:pt x="1956181" y="723392"/>
                  </a:lnTo>
                  <a:lnTo>
                    <a:pt x="1961896" y="717677"/>
                  </a:lnTo>
                  <a:lnTo>
                    <a:pt x="1961896" y="703707"/>
                  </a:lnTo>
                  <a:close/>
                </a:path>
                <a:path w="4794250" h="1816735">
                  <a:moveTo>
                    <a:pt x="1961896" y="652780"/>
                  </a:moveTo>
                  <a:lnTo>
                    <a:pt x="1956181" y="647192"/>
                  </a:lnTo>
                  <a:lnTo>
                    <a:pt x="1942211" y="647192"/>
                  </a:lnTo>
                  <a:lnTo>
                    <a:pt x="1936496" y="652780"/>
                  </a:lnTo>
                  <a:lnTo>
                    <a:pt x="1936496" y="666877"/>
                  </a:lnTo>
                  <a:lnTo>
                    <a:pt x="1942211" y="672592"/>
                  </a:lnTo>
                  <a:lnTo>
                    <a:pt x="1956181" y="672592"/>
                  </a:lnTo>
                  <a:lnTo>
                    <a:pt x="1961896" y="666877"/>
                  </a:lnTo>
                  <a:lnTo>
                    <a:pt x="1961896" y="652780"/>
                  </a:lnTo>
                  <a:close/>
                </a:path>
                <a:path w="4794250" h="1816735">
                  <a:moveTo>
                    <a:pt x="1961896" y="601980"/>
                  </a:moveTo>
                  <a:lnTo>
                    <a:pt x="1956181" y="596392"/>
                  </a:lnTo>
                  <a:lnTo>
                    <a:pt x="1942211" y="596392"/>
                  </a:lnTo>
                  <a:lnTo>
                    <a:pt x="1936496" y="601980"/>
                  </a:lnTo>
                  <a:lnTo>
                    <a:pt x="1936496" y="616077"/>
                  </a:lnTo>
                  <a:lnTo>
                    <a:pt x="1942211" y="621792"/>
                  </a:lnTo>
                  <a:lnTo>
                    <a:pt x="1956181" y="621792"/>
                  </a:lnTo>
                  <a:lnTo>
                    <a:pt x="1961896" y="616077"/>
                  </a:lnTo>
                  <a:lnTo>
                    <a:pt x="1961896" y="601980"/>
                  </a:lnTo>
                  <a:close/>
                </a:path>
                <a:path w="4794250" h="1816735">
                  <a:moveTo>
                    <a:pt x="1961896" y="551180"/>
                  </a:moveTo>
                  <a:lnTo>
                    <a:pt x="1956181" y="545465"/>
                  </a:lnTo>
                  <a:lnTo>
                    <a:pt x="1942211" y="545465"/>
                  </a:lnTo>
                  <a:lnTo>
                    <a:pt x="1936496" y="551180"/>
                  </a:lnTo>
                  <a:lnTo>
                    <a:pt x="1936496" y="565277"/>
                  </a:lnTo>
                  <a:lnTo>
                    <a:pt x="1942211" y="570992"/>
                  </a:lnTo>
                  <a:lnTo>
                    <a:pt x="1956181" y="570992"/>
                  </a:lnTo>
                  <a:lnTo>
                    <a:pt x="1961896" y="565277"/>
                  </a:lnTo>
                  <a:lnTo>
                    <a:pt x="1961896" y="551180"/>
                  </a:lnTo>
                  <a:close/>
                </a:path>
                <a:path w="4794250" h="1816735">
                  <a:moveTo>
                    <a:pt x="1961896" y="500380"/>
                  </a:moveTo>
                  <a:lnTo>
                    <a:pt x="1956181" y="494665"/>
                  </a:lnTo>
                  <a:lnTo>
                    <a:pt x="1942211" y="494665"/>
                  </a:lnTo>
                  <a:lnTo>
                    <a:pt x="1936496" y="500380"/>
                  </a:lnTo>
                  <a:lnTo>
                    <a:pt x="1936496" y="514477"/>
                  </a:lnTo>
                  <a:lnTo>
                    <a:pt x="1942211" y="520065"/>
                  </a:lnTo>
                  <a:lnTo>
                    <a:pt x="1956181" y="520065"/>
                  </a:lnTo>
                  <a:lnTo>
                    <a:pt x="1961896" y="514477"/>
                  </a:lnTo>
                  <a:lnTo>
                    <a:pt x="1961896" y="500380"/>
                  </a:lnTo>
                  <a:close/>
                </a:path>
                <a:path w="4794250" h="1816735">
                  <a:moveTo>
                    <a:pt x="1961896" y="449580"/>
                  </a:moveTo>
                  <a:lnTo>
                    <a:pt x="1956181" y="443865"/>
                  </a:lnTo>
                  <a:lnTo>
                    <a:pt x="1942211" y="443865"/>
                  </a:lnTo>
                  <a:lnTo>
                    <a:pt x="1936496" y="449580"/>
                  </a:lnTo>
                  <a:lnTo>
                    <a:pt x="1936496" y="463550"/>
                  </a:lnTo>
                  <a:lnTo>
                    <a:pt x="1942211" y="469265"/>
                  </a:lnTo>
                  <a:lnTo>
                    <a:pt x="1956181" y="469265"/>
                  </a:lnTo>
                  <a:lnTo>
                    <a:pt x="1961896" y="463550"/>
                  </a:lnTo>
                  <a:lnTo>
                    <a:pt x="1961896" y="449580"/>
                  </a:lnTo>
                  <a:close/>
                </a:path>
                <a:path w="4794250" h="1816735">
                  <a:moveTo>
                    <a:pt x="1961896" y="398653"/>
                  </a:moveTo>
                  <a:lnTo>
                    <a:pt x="1956181" y="393065"/>
                  </a:lnTo>
                  <a:lnTo>
                    <a:pt x="1942211" y="393065"/>
                  </a:lnTo>
                  <a:lnTo>
                    <a:pt x="1936496" y="398653"/>
                  </a:lnTo>
                  <a:lnTo>
                    <a:pt x="1936496" y="412750"/>
                  </a:lnTo>
                  <a:lnTo>
                    <a:pt x="1942211" y="418465"/>
                  </a:lnTo>
                  <a:lnTo>
                    <a:pt x="1956181" y="418465"/>
                  </a:lnTo>
                  <a:lnTo>
                    <a:pt x="1961896" y="412750"/>
                  </a:lnTo>
                  <a:lnTo>
                    <a:pt x="1961896" y="398653"/>
                  </a:lnTo>
                  <a:close/>
                </a:path>
                <a:path w="4794250" h="1816735">
                  <a:moveTo>
                    <a:pt x="1961896" y="347853"/>
                  </a:moveTo>
                  <a:lnTo>
                    <a:pt x="1956181" y="342265"/>
                  </a:lnTo>
                  <a:lnTo>
                    <a:pt x="1942211" y="342265"/>
                  </a:lnTo>
                  <a:lnTo>
                    <a:pt x="1936496" y="347853"/>
                  </a:lnTo>
                  <a:lnTo>
                    <a:pt x="1936496" y="361950"/>
                  </a:lnTo>
                  <a:lnTo>
                    <a:pt x="1942211" y="367665"/>
                  </a:lnTo>
                  <a:lnTo>
                    <a:pt x="1956181" y="367665"/>
                  </a:lnTo>
                  <a:lnTo>
                    <a:pt x="1961896" y="361950"/>
                  </a:lnTo>
                  <a:lnTo>
                    <a:pt x="1961896" y="347853"/>
                  </a:lnTo>
                  <a:close/>
                </a:path>
                <a:path w="4794250" h="1816735">
                  <a:moveTo>
                    <a:pt x="1961896" y="297053"/>
                  </a:moveTo>
                  <a:lnTo>
                    <a:pt x="1956181" y="291338"/>
                  </a:lnTo>
                  <a:lnTo>
                    <a:pt x="1942211" y="291338"/>
                  </a:lnTo>
                  <a:lnTo>
                    <a:pt x="1936496" y="297053"/>
                  </a:lnTo>
                  <a:lnTo>
                    <a:pt x="1936496" y="311150"/>
                  </a:lnTo>
                  <a:lnTo>
                    <a:pt x="1942211" y="316865"/>
                  </a:lnTo>
                  <a:lnTo>
                    <a:pt x="1956181" y="316865"/>
                  </a:lnTo>
                  <a:lnTo>
                    <a:pt x="1961896" y="311150"/>
                  </a:lnTo>
                  <a:lnTo>
                    <a:pt x="1961896" y="297053"/>
                  </a:lnTo>
                  <a:close/>
                </a:path>
                <a:path w="4794250" h="1816735">
                  <a:moveTo>
                    <a:pt x="1961896" y="246253"/>
                  </a:moveTo>
                  <a:lnTo>
                    <a:pt x="1956181" y="240538"/>
                  </a:lnTo>
                  <a:lnTo>
                    <a:pt x="1942211" y="240538"/>
                  </a:lnTo>
                  <a:lnTo>
                    <a:pt x="1936496" y="246253"/>
                  </a:lnTo>
                  <a:lnTo>
                    <a:pt x="1936496" y="260350"/>
                  </a:lnTo>
                  <a:lnTo>
                    <a:pt x="1942211" y="265938"/>
                  </a:lnTo>
                  <a:lnTo>
                    <a:pt x="1956181" y="265938"/>
                  </a:lnTo>
                  <a:lnTo>
                    <a:pt x="1961896" y="260350"/>
                  </a:lnTo>
                  <a:lnTo>
                    <a:pt x="1961896" y="246253"/>
                  </a:lnTo>
                  <a:close/>
                </a:path>
                <a:path w="4794250" h="1816735">
                  <a:moveTo>
                    <a:pt x="1961896" y="195453"/>
                  </a:moveTo>
                  <a:lnTo>
                    <a:pt x="1956181" y="189738"/>
                  </a:lnTo>
                  <a:lnTo>
                    <a:pt x="1942211" y="189738"/>
                  </a:lnTo>
                  <a:lnTo>
                    <a:pt x="1936496" y="195453"/>
                  </a:lnTo>
                  <a:lnTo>
                    <a:pt x="1936496" y="209423"/>
                  </a:lnTo>
                  <a:lnTo>
                    <a:pt x="1942211" y="215138"/>
                  </a:lnTo>
                  <a:lnTo>
                    <a:pt x="1956181" y="215138"/>
                  </a:lnTo>
                  <a:lnTo>
                    <a:pt x="1961896" y="209423"/>
                  </a:lnTo>
                  <a:lnTo>
                    <a:pt x="1961896" y="195453"/>
                  </a:lnTo>
                  <a:close/>
                </a:path>
                <a:path w="4794250" h="1816735">
                  <a:moveTo>
                    <a:pt x="1961896" y="144526"/>
                  </a:moveTo>
                  <a:lnTo>
                    <a:pt x="1956181" y="138938"/>
                  </a:lnTo>
                  <a:lnTo>
                    <a:pt x="1942211" y="138938"/>
                  </a:lnTo>
                  <a:lnTo>
                    <a:pt x="1936496" y="144526"/>
                  </a:lnTo>
                  <a:lnTo>
                    <a:pt x="1936496" y="158623"/>
                  </a:lnTo>
                  <a:lnTo>
                    <a:pt x="1942211" y="164338"/>
                  </a:lnTo>
                  <a:lnTo>
                    <a:pt x="1956181" y="164338"/>
                  </a:lnTo>
                  <a:lnTo>
                    <a:pt x="1961896" y="158623"/>
                  </a:lnTo>
                  <a:lnTo>
                    <a:pt x="1961896" y="144526"/>
                  </a:lnTo>
                  <a:close/>
                </a:path>
                <a:path w="4794250" h="1816735">
                  <a:moveTo>
                    <a:pt x="1961896" y="93726"/>
                  </a:moveTo>
                  <a:lnTo>
                    <a:pt x="1956181" y="88138"/>
                  </a:lnTo>
                  <a:lnTo>
                    <a:pt x="1942211" y="88138"/>
                  </a:lnTo>
                  <a:lnTo>
                    <a:pt x="1936496" y="93726"/>
                  </a:lnTo>
                  <a:lnTo>
                    <a:pt x="1936496" y="107823"/>
                  </a:lnTo>
                  <a:lnTo>
                    <a:pt x="1942211" y="113538"/>
                  </a:lnTo>
                  <a:lnTo>
                    <a:pt x="1956181" y="113538"/>
                  </a:lnTo>
                  <a:lnTo>
                    <a:pt x="1961896" y="107823"/>
                  </a:lnTo>
                  <a:lnTo>
                    <a:pt x="1961896" y="93726"/>
                  </a:lnTo>
                  <a:close/>
                </a:path>
                <a:path w="4794250" h="1816735">
                  <a:moveTo>
                    <a:pt x="1987296" y="1778038"/>
                  </a:moveTo>
                  <a:lnTo>
                    <a:pt x="1964042" y="1742935"/>
                  </a:lnTo>
                  <a:lnTo>
                    <a:pt x="1949196" y="1739938"/>
                  </a:lnTo>
                  <a:lnTo>
                    <a:pt x="1934337" y="1742935"/>
                  </a:lnTo>
                  <a:lnTo>
                    <a:pt x="1922233" y="1751101"/>
                  </a:lnTo>
                  <a:lnTo>
                    <a:pt x="1914080" y="1763217"/>
                  </a:lnTo>
                  <a:lnTo>
                    <a:pt x="1911096" y="1778038"/>
                  </a:lnTo>
                  <a:lnTo>
                    <a:pt x="1914080" y="1792871"/>
                  </a:lnTo>
                  <a:lnTo>
                    <a:pt x="1922233" y="1804987"/>
                  </a:lnTo>
                  <a:lnTo>
                    <a:pt x="1934337" y="1813153"/>
                  </a:lnTo>
                  <a:lnTo>
                    <a:pt x="1949196" y="1816138"/>
                  </a:lnTo>
                  <a:lnTo>
                    <a:pt x="1964042" y="1813153"/>
                  </a:lnTo>
                  <a:lnTo>
                    <a:pt x="1976145" y="1804987"/>
                  </a:lnTo>
                  <a:lnTo>
                    <a:pt x="1984298" y="1792871"/>
                  </a:lnTo>
                  <a:lnTo>
                    <a:pt x="1984730" y="1790738"/>
                  </a:lnTo>
                  <a:lnTo>
                    <a:pt x="1987296" y="1778038"/>
                  </a:lnTo>
                  <a:close/>
                </a:path>
                <a:path w="4794250" h="1816735">
                  <a:moveTo>
                    <a:pt x="1987296" y="47244"/>
                  </a:moveTo>
                  <a:lnTo>
                    <a:pt x="1985264" y="37211"/>
                  </a:lnTo>
                  <a:lnTo>
                    <a:pt x="1984298" y="32397"/>
                  </a:lnTo>
                  <a:lnTo>
                    <a:pt x="1976145" y="20294"/>
                  </a:lnTo>
                  <a:lnTo>
                    <a:pt x="1964042" y="12141"/>
                  </a:lnTo>
                  <a:lnTo>
                    <a:pt x="1949196" y="9144"/>
                  </a:lnTo>
                  <a:lnTo>
                    <a:pt x="1934337" y="12141"/>
                  </a:lnTo>
                  <a:lnTo>
                    <a:pt x="1922233" y="20294"/>
                  </a:lnTo>
                  <a:lnTo>
                    <a:pt x="1914080" y="32397"/>
                  </a:lnTo>
                  <a:lnTo>
                    <a:pt x="1911096" y="47244"/>
                  </a:lnTo>
                  <a:lnTo>
                    <a:pt x="1914080" y="62103"/>
                  </a:lnTo>
                  <a:lnTo>
                    <a:pt x="1922233" y="74206"/>
                  </a:lnTo>
                  <a:lnTo>
                    <a:pt x="1934337" y="82359"/>
                  </a:lnTo>
                  <a:lnTo>
                    <a:pt x="1949196" y="85344"/>
                  </a:lnTo>
                  <a:lnTo>
                    <a:pt x="1964042" y="82359"/>
                  </a:lnTo>
                  <a:lnTo>
                    <a:pt x="1976145" y="74206"/>
                  </a:lnTo>
                  <a:lnTo>
                    <a:pt x="1983867" y="62738"/>
                  </a:lnTo>
                  <a:lnTo>
                    <a:pt x="1984298" y="62103"/>
                  </a:lnTo>
                  <a:lnTo>
                    <a:pt x="1987296" y="47244"/>
                  </a:lnTo>
                  <a:close/>
                </a:path>
                <a:path w="4794250" h="1816735">
                  <a:moveTo>
                    <a:pt x="2904490" y="1719541"/>
                  </a:moveTo>
                  <a:lnTo>
                    <a:pt x="2898775" y="1713852"/>
                  </a:lnTo>
                  <a:lnTo>
                    <a:pt x="2884805" y="1713852"/>
                  </a:lnTo>
                  <a:lnTo>
                    <a:pt x="2879090" y="1719541"/>
                  </a:lnTo>
                  <a:lnTo>
                    <a:pt x="2879090" y="1733588"/>
                  </a:lnTo>
                  <a:lnTo>
                    <a:pt x="2884805" y="1739277"/>
                  </a:lnTo>
                  <a:lnTo>
                    <a:pt x="2898775" y="1739277"/>
                  </a:lnTo>
                  <a:lnTo>
                    <a:pt x="2904490" y="1733588"/>
                  </a:lnTo>
                  <a:lnTo>
                    <a:pt x="2904490" y="1719541"/>
                  </a:lnTo>
                  <a:close/>
                </a:path>
                <a:path w="4794250" h="1816735">
                  <a:moveTo>
                    <a:pt x="2904490" y="1668716"/>
                  </a:moveTo>
                  <a:lnTo>
                    <a:pt x="2898775" y="1663026"/>
                  </a:lnTo>
                  <a:lnTo>
                    <a:pt x="2884805" y="1663026"/>
                  </a:lnTo>
                  <a:lnTo>
                    <a:pt x="2879090" y="1668716"/>
                  </a:lnTo>
                  <a:lnTo>
                    <a:pt x="2879090" y="1682762"/>
                  </a:lnTo>
                  <a:lnTo>
                    <a:pt x="2884805" y="1688452"/>
                  </a:lnTo>
                  <a:lnTo>
                    <a:pt x="2898775" y="1688452"/>
                  </a:lnTo>
                  <a:lnTo>
                    <a:pt x="2904490" y="1682762"/>
                  </a:lnTo>
                  <a:lnTo>
                    <a:pt x="2904490" y="1668716"/>
                  </a:lnTo>
                  <a:close/>
                </a:path>
                <a:path w="4794250" h="1816735">
                  <a:moveTo>
                    <a:pt x="2904490" y="1617853"/>
                  </a:moveTo>
                  <a:lnTo>
                    <a:pt x="2898775" y="1612138"/>
                  </a:lnTo>
                  <a:lnTo>
                    <a:pt x="2884805" y="1612138"/>
                  </a:lnTo>
                  <a:lnTo>
                    <a:pt x="2879090" y="1617853"/>
                  </a:lnTo>
                  <a:lnTo>
                    <a:pt x="2879090" y="1631950"/>
                  </a:lnTo>
                  <a:lnTo>
                    <a:pt x="2884805" y="1637665"/>
                  </a:lnTo>
                  <a:lnTo>
                    <a:pt x="2898775" y="1637665"/>
                  </a:lnTo>
                  <a:lnTo>
                    <a:pt x="2904490" y="1631950"/>
                  </a:lnTo>
                  <a:lnTo>
                    <a:pt x="2904490" y="1617853"/>
                  </a:lnTo>
                  <a:close/>
                </a:path>
                <a:path w="4794250" h="1816735">
                  <a:moveTo>
                    <a:pt x="2904490" y="1567053"/>
                  </a:moveTo>
                  <a:lnTo>
                    <a:pt x="2898775" y="1561338"/>
                  </a:lnTo>
                  <a:lnTo>
                    <a:pt x="2884805" y="1561338"/>
                  </a:lnTo>
                  <a:lnTo>
                    <a:pt x="2879090" y="1567053"/>
                  </a:lnTo>
                  <a:lnTo>
                    <a:pt x="2879090" y="1581150"/>
                  </a:lnTo>
                  <a:lnTo>
                    <a:pt x="2884805" y="1586738"/>
                  </a:lnTo>
                  <a:lnTo>
                    <a:pt x="2898775" y="1586738"/>
                  </a:lnTo>
                  <a:lnTo>
                    <a:pt x="2904490" y="1581150"/>
                  </a:lnTo>
                  <a:lnTo>
                    <a:pt x="2904490" y="1567053"/>
                  </a:lnTo>
                  <a:close/>
                </a:path>
                <a:path w="4794250" h="1816735">
                  <a:moveTo>
                    <a:pt x="2904490" y="1516253"/>
                  </a:moveTo>
                  <a:lnTo>
                    <a:pt x="2898775" y="1510538"/>
                  </a:lnTo>
                  <a:lnTo>
                    <a:pt x="2884805" y="1510538"/>
                  </a:lnTo>
                  <a:lnTo>
                    <a:pt x="2879090" y="1516253"/>
                  </a:lnTo>
                  <a:lnTo>
                    <a:pt x="2879090" y="1530350"/>
                  </a:lnTo>
                  <a:lnTo>
                    <a:pt x="2884805" y="1535938"/>
                  </a:lnTo>
                  <a:lnTo>
                    <a:pt x="2898775" y="1535938"/>
                  </a:lnTo>
                  <a:lnTo>
                    <a:pt x="2904490" y="1530350"/>
                  </a:lnTo>
                  <a:lnTo>
                    <a:pt x="2904490" y="1516253"/>
                  </a:lnTo>
                  <a:close/>
                </a:path>
                <a:path w="4794250" h="1816735">
                  <a:moveTo>
                    <a:pt x="2904490" y="1465453"/>
                  </a:moveTo>
                  <a:lnTo>
                    <a:pt x="2898775" y="1459738"/>
                  </a:lnTo>
                  <a:lnTo>
                    <a:pt x="2884805" y="1459738"/>
                  </a:lnTo>
                  <a:lnTo>
                    <a:pt x="2879090" y="1465453"/>
                  </a:lnTo>
                  <a:lnTo>
                    <a:pt x="2879090" y="1479423"/>
                  </a:lnTo>
                  <a:lnTo>
                    <a:pt x="2884805" y="1485138"/>
                  </a:lnTo>
                  <a:lnTo>
                    <a:pt x="2898775" y="1485138"/>
                  </a:lnTo>
                  <a:lnTo>
                    <a:pt x="2904490" y="1479423"/>
                  </a:lnTo>
                  <a:lnTo>
                    <a:pt x="2904490" y="1465453"/>
                  </a:lnTo>
                  <a:close/>
                </a:path>
                <a:path w="4794250" h="1816735">
                  <a:moveTo>
                    <a:pt x="2904490" y="1414526"/>
                  </a:moveTo>
                  <a:lnTo>
                    <a:pt x="2898775" y="1408938"/>
                  </a:lnTo>
                  <a:lnTo>
                    <a:pt x="2884805" y="1408938"/>
                  </a:lnTo>
                  <a:lnTo>
                    <a:pt x="2879090" y="1414526"/>
                  </a:lnTo>
                  <a:lnTo>
                    <a:pt x="2879090" y="1428623"/>
                  </a:lnTo>
                  <a:lnTo>
                    <a:pt x="2884805" y="1434338"/>
                  </a:lnTo>
                  <a:lnTo>
                    <a:pt x="2898775" y="1434338"/>
                  </a:lnTo>
                  <a:lnTo>
                    <a:pt x="2904490" y="1428623"/>
                  </a:lnTo>
                  <a:lnTo>
                    <a:pt x="2904490" y="1414526"/>
                  </a:lnTo>
                  <a:close/>
                </a:path>
                <a:path w="4794250" h="1816735">
                  <a:moveTo>
                    <a:pt x="2904490" y="1363726"/>
                  </a:moveTo>
                  <a:lnTo>
                    <a:pt x="2898775" y="1358011"/>
                  </a:lnTo>
                  <a:lnTo>
                    <a:pt x="2884805" y="1358011"/>
                  </a:lnTo>
                  <a:lnTo>
                    <a:pt x="2879090" y="1363726"/>
                  </a:lnTo>
                  <a:lnTo>
                    <a:pt x="2879090" y="1377823"/>
                  </a:lnTo>
                  <a:lnTo>
                    <a:pt x="2884805" y="1383538"/>
                  </a:lnTo>
                  <a:lnTo>
                    <a:pt x="2898775" y="1383538"/>
                  </a:lnTo>
                  <a:lnTo>
                    <a:pt x="2904490" y="1377823"/>
                  </a:lnTo>
                  <a:lnTo>
                    <a:pt x="2904490" y="1363726"/>
                  </a:lnTo>
                  <a:close/>
                </a:path>
                <a:path w="4794250" h="1816735">
                  <a:moveTo>
                    <a:pt x="2904490" y="1312926"/>
                  </a:moveTo>
                  <a:lnTo>
                    <a:pt x="2898775" y="1307211"/>
                  </a:lnTo>
                  <a:lnTo>
                    <a:pt x="2884805" y="1307211"/>
                  </a:lnTo>
                  <a:lnTo>
                    <a:pt x="2879090" y="1312926"/>
                  </a:lnTo>
                  <a:lnTo>
                    <a:pt x="2879090" y="1327023"/>
                  </a:lnTo>
                  <a:lnTo>
                    <a:pt x="2884805" y="1332738"/>
                  </a:lnTo>
                  <a:lnTo>
                    <a:pt x="2898775" y="1332738"/>
                  </a:lnTo>
                  <a:lnTo>
                    <a:pt x="2904490" y="1327023"/>
                  </a:lnTo>
                  <a:lnTo>
                    <a:pt x="2904490" y="1312926"/>
                  </a:lnTo>
                  <a:close/>
                </a:path>
                <a:path w="4794250" h="1816735">
                  <a:moveTo>
                    <a:pt x="2904490" y="1262126"/>
                  </a:moveTo>
                  <a:lnTo>
                    <a:pt x="2898775" y="1256411"/>
                  </a:lnTo>
                  <a:lnTo>
                    <a:pt x="2884805" y="1256411"/>
                  </a:lnTo>
                  <a:lnTo>
                    <a:pt x="2879090" y="1262126"/>
                  </a:lnTo>
                  <a:lnTo>
                    <a:pt x="2879090" y="1276223"/>
                  </a:lnTo>
                  <a:lnTo>
                    <a:pt x="2884805" y="1281811"/>
                  </a:lnTo>
                  <a:lnTo>
                    <a:pt x="2898775" y="1281811"/>
                  </a:lnTo>
                  <a:lnTo>
                    <a:pt x="2904490" y="1276223"/>
                  </a:lnTo>
                  <a:lnTo>
                    <a:pt x="2904490" y="1262126"/>
                  </a:lnTo>
                  <a:close/>
                </a:path>
                <a:path w="4794250" h="1816735">
                  <a:moveTo>
                    <a:pt x="2904490" y="1211326"/>
                  </a:moveTo>
                  <a:lnTo>
                    <a:pt x="2898775" y="1205611"/>
                  </a:lnTo>
                  <a:lnTo>
                    <a:pt x="2884805" y="1205611"/>
                  </a:lnTo>
                  <a:lnTo>
                    <a:pt x="2879090" y="1211326"/>
                  </a:lnTo>
                  <a:lnTo>
                    <a:pt x="2879090" y="1225296"/>
                  </a:lnTo>
                  <a:lnTo>
                    <a:pt x="2884805" y="1231011"/>
                  </a:lnTo>
                  <a:lnTo>
                    <a:pt x="2898775" y="1231011"/>
                  </a:lnTo>
                  <a:lnTo>
                    <a:pt x="2904490" y="1225296"/>
                  </a:lnTo>
                  <a:lnTo>
                    <a:pt x="2904490" y="1211326"/>
                  </a:lnTo>
                  <a:close/>
                </a:path>
                <a:path w="4794250" h="1816735">
                  <a:moveTo>
                    <a:pt x="2904490" y="1160399"/>
                  </a:moveTo>
                  <a:lnTo>
                    <a:pt x="2898775" y="1154811"/>
                  </a:lnTo>
                  <a:lnTo>
                    <a:pt x="2884805" y="1154811"/>
                  </a:lnTo>
                  <a:lnTo>
                    <a:pt x="2879090" y="1160399"/>
                  </a:lnTo>
                  <a:lnTo>
                    <a:pt x="2879090" y="1174496"/>
                  </a:lnTo>
                  <a:lnTo>
                    <a:pt x="2884805" y="1180211"/>
                  </a:lnTo>
                  <a:lnTo>
                    <a:pt x="2898775" y="1180211"/>
                  </a:lnTo>
                  <a:lnTo>
                    <a:pt x="2904490" y="1174496"/>
                  </a:lnTo>
                  <a:lnTo>
                    <a:pt x="2904490" y="1160399"/>
                  </a:lnTo>
                  <a:close/>
                </a:path>
                <a:path w="4794250" h="1816735">
                  <a:moveTo>
                    <a:pt x="2904490" y="1109599"/>
                  </a:moveTo>
                  <a:lnTo>
                    <a:pt x="2898775" y="1103884"/>
                  </a:lnTo>
                  <a:lnTo>
                    <a:pt x="2884805" y="1103884"/>
                  </a:lnTo>
                  <a:lnTo>
                    <a:pt x="2879090" y="1109599"/>
                  </a:lnTo>
                  <a:lnTo>
                    <a:pt x="2879090" y="1123696"/>
                  </a:lnTo>
                  <a:lnTo>
                    <a:pt x="2884805" y="1129411"/>
                  </a:lnTo>
                  <a:lnTo>
                    <a:pt x="2898775" y="1129411"/>
                  </a:lnTo>
                  <a:lnTo>
                    <a:pt x="2904490" y="1123696"/>
                  </a:lnTo>
                  <a:lnTo>
                    <a:pt x="2904490" y="1109599"/>
                  </a:lnTo>
                  <a:close/>
                </a:path>
                <a:path w="4794250" h="1816735">
                  <a:moveTo>
                    <a:pt x="2904490" y="1058799"/>
                  </a:moveTo>
                  <a:lnTo>
                    <a:pt x="2898775" y="1053084"/>
                  </a:lnTo>
                  <a:lnTo>
                    <a:pt x="2884805" y="1053084"/>
                  </a:lnTo>
                  <a:lnTo>
                    <a:pt x="2879090" y="1058799"/>
                  </a:lnTo>
                  <a:lnTo>
                    <a:pt x="2879090" y="1072896"/>
                  </a:lnTo>
                  <a:lnTo>
                    <a:pt x="2884805" y="1078484"/>
                  </a:lnTo>
                  <a:lnTo>
                    <a:pt x="2898775" y="1078484"/>
                  </a:lnTo>
                  <a:lnTo>
                    <a:pt x="2904490" y="1072896"/>
                  </a:lnTo>
                  <a:lnTo>
                    <a:pt x="2904490" y="1058799"/>
                  </a:lnTo>
                  <a:close/>
                </a:path>
                <a:path w="4794250" h="1816735">
                  <a:moveTo>
                    <a:pt x="2904490" y="1007999"/>
                  </a:moveTo>
                  <a:lnTo>
                    <a:pt x="2898775" y="1002284"/>
                  </a:lnTo>
                  <a:lnTo>
                    <a:pt x="2884805" y="1002284"/>
                  </a:lnTo>
                  <a:lnTo>
                    <a:pt x="2879090" y="1007999"/>
                  </a:lnTo>
                  <a:lnTo>
                    <a:pt x="2879090" y="1022096"/>
                  </a:lnTo>
                  <a:lnTo>
                    <a:pt x="2884805" y="1027684"/>
                  </a:lnTo>
                  <a:lnTo>
                    <a:pt x="2898775" y="1027684"/>
                  </a:lnTo>
                  <a:lnTo>
                    <a:pt x="2904490" y="1022096"/>
                  </a:lnTo>
                  <a:lnTo>
                    <a:pt x="2904490" y="1007999"/>
                  </a:lnTo>
                  <a:close/>
                </a:path>
                <a:path w="4794250" h="1816735">
                  <a:moveTo>
                    <a:pt x="2904490" y="957199"/>
                  </a:moveTo>
                  <a:lnTo>
                    <a:pt x="2898775" y="951484"/>
                  </a:lnTo>
                  <a:lnTo>
                    <a:pt x="2884805" y="951484"/>
                  </a:lnTo>
                  <a:lnTo>
                    <a:pt x="2879090" y="957199"/>
                  </a:lnTo>
                  <a:lnTo>
                    <a:pt x="2879090" y="971169"/>
                  </a:lnTo>
                  <a:lnTo>
                    <a:pt x="2884805" y="976884"/>
                  </a:lnTo>
                  <a:lnTo>
                    <a:pt x="2898775" y="976884"/>
                  </a:lnTo>
                  <a:lnTo>
                    <a:pt x="2904490" y="971169"/>
                  </a:lnTo>
                  <a:lnTo>
                    <a:pt x="2904490" y="957199"/>
                  </a:lnTo>
                  <a:close/>
                </a:path>
                <a:path w="4794250" h="1816735">
                  <a:moveTo>
                    <a:pt x="2904490" y="906272"/>
                  </a:moveTo>
                  <a:lnTo>
                    <a:pt x="2898775" y="900684"/>
                  </a:lnTo>
                  <a:lnTo>
                    <a:pt x="2884805" y="900684"/>
                  </a:lnTo>
                  <a:lnTo>
                    <a:pt x="2879090" y="906272"/>
                  </a:lnTo>
                  <a:lnTo>
                    <a:pt x="2879090" y="920369"/>
                  </a:lnTo>
                  <a:lnTo>
                    <a:pt x="2884805" y="926084"/>
                  </a:lnTo>
                  <a:lnTo>
                    <a:pt x="2898775" y="926084"/>
                  </a:lnTo>
                  <a:lnTo>
                    <a:pt x="2904490" y="920369"/>
                  </a:lnTo>
                  <a:lnTo>
                    <a:pt x="2904490" y="906272"/>
                  </a:lnTo>
                  <a:close/>
                </a:path>
                <a:path w="4794250" h="1816735">
                  <a:moveTo>
                    <a:pt x="2904490" y="855472"/>
                  </a:moveTo>
                  <a:lnTo>
                    <a:pt x="2898775" y="849757"/>
                  </a:lnTo>
                  <a:lnTo>
                    <a:pt x="2884805" y="849757"/>
                  </a:lnTo>
                  <a:lnTo>
                    <a:pt x="2879090" y="855472"/>
                  </a:lnTo>
                  <a:lnTo>
                    <a:pt x="2879090" y="869569"/>
                  </a:lnTo>
                  <a:lnTo>
                    <a:pt x="2884805" y="875284"/>
                  </a:lnTo>
                  <a:lnTo>
                    <a:pt x="2898775" y="875284"/>
                  </a:lnTo>
                  <a:lnTo>
                    <a:pt x="2904490" y="869569"/>
                  </a:lnTo>
                  <a:lnTo>
                    <a:pt x="2904490" y="855472"/>
                  </a:lnTo>
                  <a:close/>
                </a:path>
                <a:path w="4794250" h="1816735">
                  <a:moveTo>
                    <a:pt x="2904490" y="804672"/>
                  </a:moveTo>
                  <a:lnTo>
                    <a:pt x="2898775" y="798957"/>
                  </a:lnTo>
                  <a:lnTo>
                    <a:pt x="2884805" y="798957"/>
                  </a:lnTo>
                  <a:lnTo>
                    <a:pt x="2879090" y="804672"/>
                  </a:lnTo>
                  <a:lnTo>
                    <a:pt x="2879090" y="818769"/>
                  </a:lnTo>
                  <a:lnTo>
                    <a:pt x="2884805" y="824357"/>
                  </a:lnTo>
                  <a:lnTo>
                    <a:pt x="2898775" y="824357"/>
                  </a:lnTo>
                  <a:lnTo>
                    <a:pt x="2904490" y="818769"/>
                  </a:lnTo>
                  <a:lnTo>
                    <a:pt x="2904490" y="804672"/>
                  </a:lnTo>
                  <a:close/>
                </a:path>
                <a:path w="4794250" h="1816735">
                  <a:moveTo>
                    <a:pt x="2904490" y="753872"/>
                  </a:moveTo>
                  <a:lnTo>
                    <a:pt x="2898775" y="748157"/>
                  </a:lnTo>
                  <a:lnTo>
                    <a:pt x="2884805" y="748157"/>
                  </a:lnTo>
                  <a:lnTo>
                    <a:pt x="2879090" y="753872"/>
                  </a:lnTo>
                  <a:lnTo>
                    <a:pt x="2879090" y="767969"/>
                  </a:lnTo>
                  <a:lnTo>
                    <a:pt x="2884805" y="773557"/>
                  </a:lnTo>
                  <a:lnTo>
                    <a:pt x="2898775" y="773557"/>
                  </a:lnTo>
                  <a:lnTo>
                    <a:pt x="2904490" y="767969"/>
                  </a:lnTo>
                  <a:lnTo>
                    <a:pt x="2904490" y="753872"/>
                  </a:lnTo>
                  <a:close/>
                </a:path>
                <a:path w="4794250" h="1816735">
                  <a:moveTo>
                    <a:pt x="2904490" y="703072"/>
                  </a:moveTo>
                  <a:lnTo>
                    <a:pt x="2898775" y="697357"/>
                  </a:lnTo>
                  <a:lnTo>
                    <a:pt x="2884805" y="697357"/>
                  </a:lnTo>
                  <a:lnTo>
                    <a:pt x="2879090" y="703072"/>
                  </a:lnTo>
                  <a:lnTo>
                    <a:pt x="2879090" y="717042"/>
                  </a:lnTo>
                  <a:lnTo>
                    <a:pt x="2884805" y="722757"/>
                  </a:lnTo>
                  <a:lnTo>
                    <a:pt x="2898775" y="722757"/>
                  </a:lnTo>
                  <a:lnTo>
                    <a:pt x="2904490" y="717042"/>
                  </a:lnTo>
                  <a:lnTo>
                    <a:pt x="2904490" y="703072"/>
                  </a:lnTo>
                  <a:close/>
                </a:path>
                <a:path w="4794250" h="1816735">
                  <a:moveTo>
                    <a:pt x="2904490" y="652145"/>
                  </a:moveTo>
                  <a:lnTo>
                    <a:pt x="2898775" y="646557"/>
                  </a:lnTo>
                  <a:lnTo>
                    <a:pt x="2884805" y="646557"/>
                  </a:lnTo>
                  <a:lnTo>
                    <a:pt x="2879090" y="652145"/>
                  </a:lnTo>
                  <a:lnTo>
                    <a:pt x="2879090" y="666242"/>
                  </a:lnTo>
                  <a:lnTo>
                    <a:pt x="2884805" y="671957"/>
                  </a:lnTo>
                  <a:lnTo>
                    <a:pt x="2898775" y="671957"/>
                  </a:lnTo>
                  <a:lnTo>
                    <a:pt x="2904490" y="666242"/>
                  </a:lnTo>
                  <a:lnTo>
                    <a:pt x="2904490" y="652145"/>
                  </a:lnTo>
                  <a:close/>
                </a:path>
                <a:path w="4794250" h="1816735">
                  <a:moveTo>
                    <a:pt x="2904490" y="601345"/>
                  </a:moveTo>
                  <a:lnTo>
                    <a:pt x="2898775" y="595630"/>
                  </a:lnTo>
                  <a:lnTo>
                    <a:pt x="2884805" y="595630"/>
                  </a:lnTo>
                  <a:lnTo>
                    <a:pt x="2879090" y="601345"/>
                  </a:lnTo>
                  <a:lnTo>
                    <a:pt x="2879090" y="615442"/>
                  </a:lnTo>
                  <a:lnTo>
                    <a:pt x="2884805" y="621157"/>
                  </a:lnTo>
                  <a:lnTo>
                    <a:pt x="2898775" y="621157"/>
                  </a:lnTo>
                  <a:lnTo>
                    <a:pt x="2904490" y="615442"/>
                  </a:lnTo>
                  <a:lnTo>
                    <a:pt x="2904490" y="601345"/>
                  </a:lnTo>
                  <a:close/>
                </a:path>
                <a:path w="4794250" h="1816735">
                  <a:moveTo>
                    <a:pt x="2904490" y="550545"/>
                  </a:moveTo>
                  <a:lnTo>
                    <a:pt x="2898775" y="544830"/>
                  </a:lnTo>
                  <a:lnTo>
                    <a:pt x="2884805" y="544830"/>
                  </a:lnTo>
                  <a:lnTo>
                    <a:pt x="2879090" y="550545"/>
                  </a:lnTo>
                  <a:lnTo>
                    <a:pt x="2879090" y="564642"/>
                  </a:lnTo>
                  <a:lnTo>
                    <a:pt x="2884805" y="570230"/>
                  </a:lnTo>
                  <a:lnTo>
                    <a:pt x="2898775" y="570230"/>
                  </a:lnTo>
                  <a:lnTo>
                    <a:pt x="2904490" y="564642"/>
                  </a:lnTo>
                  <a:lnTo>
                    <a:pt x="2904490" y="550545"/>
                  </a:lnTo>
                  <a:close/>
                </a:path>
                <a:path w="4794250" h="1816735">
                  <a:moveTo>
                    <a:pt x="2904490" y="499745"/>
                  </a:moveTo>
                  <a:lnTo>
                    <a:pt x="2898775" y="494030"/>
                  </a:lnTo>
                  <a:lnTo>
                    <a:pt x="2884805" y="494030"/>
                  </a:lnTo>
                  <a:lnTo>
                    <a:pt x="2879090" y="499745"/>
                  </a:lnTo>
                  <a:lnTo>
                    <a:pt x="2879090" y="513842"/>
                  </a:lnTo>
                  <a:lnTo>
                    <a:pt x="2884805" y="519430"/>
                  </a:lnTo>
                  <a:lnTo>
                    <a:pt x="2898775" y="519430"/>
                  </a:lnTo>
                  <a:lnTo>
                    <a:pt x="2904490" y="513842"/>
                  </a:lnTo>
                  <a:lnTo>
                    <a:pt x="2904490" y="499745"/>
                  </a:lnTo>
                  <a:close/>
                </a:path>
                <a:path w="4794250" h="1816735">
                  <a:moveTo>
                    <a:pt x="2904490" y="448945"/>
                  </a:moveTo>
                  <a:lnTo>
                    <a:pt x="2898775" y="443230"/>
                  </a:lnTo>
                  <a:lnTo>
                    <a:pt x="2884805" y="443230"/>
                  </a:lnTo>
                  <a:lnTo>
                    <a:pt x="2879090" y="448945"/>
                  </a:lnTo>
                  <a:lnTo>
                    <a:pt x="2879090" y="462915"/>
                  </a:lnTo>
                  <a:lnTo>
                    <a:pt x="2884805" y="468630"/>
                  </a:lnTo>
                  <a:lnTo>
                    <a:pt x="2898775" y="468630"/>
                  </a:lnTo>
                  <a:lnTo>
                    <a:pt x="2904490" y="462915"/>
                  </a:lnTo>
                  <a:lnTo>
                    <a:pt x="2904490" y="448945"/>
                  </a:lnTo>
                  <a:close/>
                </a:path>
                <a:path w="4794250" h="1816735">
                  <a:moveTo>
                    <a:pt x="2904490" y="398018"/>
                  </a:moveTo>
                  <a:lnTo>
                    <a:pt x="2898775" y="392430"/>
                  </a:lnTo>
                  <a:lnTo>
                    <a:pt x="2884805" y="392430"/>
                  </a:lnTo>
                  <a:lnTo>
                    <a:pt x="2879090" y="398018"/>
                  </a:lnTo>
                  <a:lnTo>
                    <a:pt x="2879090" y="412115"/>
                  </a:lnTo>
                  <a:lnTo>
                    <a:pt x="2884805" y="417830"/>
                  </a:lnTo>
                  <a:lnTo>
                    <a:pt x="2898775" y="417830"/>
                  </a:lnTo>
                  <a:lnTo>
                    <a:pt x="2904490" y="412115"/>
                  </a:lnTo>
                  <a:lnTo>
                    <a:pt x="2904490" y="398018"/>
                  </a:lnTo>
                  <a:close/>
                </a:path>
                <a:path w="4794250" h="1816735">
                  <a:moveTo>
                    <a:pt x="2904490" y="347218"/>
                  </a:moveTo>
                  <a:lnTo>
                    <a:pt x="2898775" y="341503"/>
                  </a:lnTo>
                  <a:lnTo>
                    <a:pt x="2884805" y="341503"/>
                  </a:lnTo>
                  <a:lnTo>
                    <a:pt x="2879090" y="347218"/>
                  </a:lnTo>
                  <a:lnTo>
                    <a:pt x="2879090" y="361315"/>
                  </a:lnTo>
                  <a:lnTo>
                    <a:pt x="2884805" y="367030"/>
                  </a:lnTo>
                  <a:lnTo>
                    <a:pt x="2898775" y="367030"/>
                  </a:lnTo>
                  <a:lnTo>
                    <a:pt x="2904490" y="361315"/>
                  </a:lnTo>
                  <a:lnTo>
                    <a:pt x="2904490" y="347218"/>
                  </a:lnTo>
                  <a:close/>
                </a:path>
                <a:path w="4794250" h="1816735">
                  <a:moveTo>
                    <a:pt x="2904490" y="296418"/>
                  </a:moveTo>
                  <a:lnTo>
                    <a:pt x="2898775" y="290703"/>
                  </a:lnTo>
                  <a:lnTo>
                    <a:pt x="2884805" y="290703"/>
                  </a:lnTo>
                  <a:lnTo>
                    <a:pt x="2879090" y="296418"/>
                  </a:lnTo>
                  <a:lnTo>
                    <a:pt x="2879090" y="310515"/>
                  </a:lnTo>
                  <a:lnTo>
                    <a:pt x="2884805" y="316103"/>
                  </a:lnTo>
                  <a:lnTo>
                    <a:pt x="2898775" y="316103"/>
                  </a:lnTo>
                  <a:lnTo>
                    <a:pt x="2904490" y="310515"/>
                  </a:lnTo>
                  <a:lnTo>
                    <a:pt x="2904490" y="296418"/>
                  </a:lnTo>
                  <a:close/>
                </a:path>
                <a:path w="4794250" h="1816735">
                  <a:moveTo>
                    <a:pt x="2904490" y="245618"/>
                  </a:moveTo>
                  <a:lnTo>
                    <a:pt x="2898775" y="239903"/>
                  </a:lnTo>
                  <a:lnTo>
                    <a:pt x="2884805" y="239903"/>
                  </a:lnTo>
                  <a:lnTo>
                    <a:pt x="2879090" y="245618"/>
                  </a:lnTo>
                  <a:lnTo>
                    <a:pt x="2879090" y="259715"/>
                  </a:lnTo>
                  <a:lnTo>
                    <a:pt x="2884805" y="265303"/>
                  </a:lnTo>
                  <a:lnTo>
                    <a:pt x="2898775" y="265303"/>
                  </a:lnTo>
                  <a:lnTo>
                    <a:pt x="2904490" y="259715"/>
                  </a:lnTo>
                  <a:lnTo>
                    <a:pt x="2904490" y="245618"/>
                  </a:lnTo>
                  <a:close/>
                </a:path>
                <a:path w="4794250" h="1816735">
                  <a:moveTo>
                    <a:pt x="2904490" y="194818"/>
                  </a:moveTo>
                  <a:lnTo>
                    <a:pt x="2898775" y="189103"/>
                  </a:lnTo>
                  <a:lnTo>
                    <a:pt x="2884805" y="189103"/>
                  </a:lnTo>
                  <a:lnTo>
                    <a:pt x="2879090" y="194818"/>
                  </a:lnTo>
                  <a:lnTo>
                    <a:pt x="2879090" y="208788"/>
                  </a:lnTo>
                  <a:lnTo>
                    <a:pt x="2884805" y="214503"/>
                  </a:lnTo>
                  <a:lnTo>
                    <a:pt x="2898775" y="214503"/>
                  </a:lnTo>
                  <a:lnTo>
                    <a:pt x="2904490" y="208788"/>
                  </a:lnTo>
                  <a:lnTo>
                    <a:pt x="2904490" y="194818"/>
                  </a:lnTo>
                  <a:close/>
                </a:path>
                <a:path w="4794250" h="1816735">
                  <a:moveTo>
                    <a:pt x="2904490" y="143891"/>
                  </a:moveTo>
                  <a:lnTo>
                    <a:pt x="2898775" y="138303"/>
                  </a:lnTo>
                  <a:lnTo>
                    <a:pt x="2884805" y="138303"/>
                  </a:lnTo>
                  <a:lnTo>
                    <a:pt x="2879090" y="143891"/>
                  </a:lnTo>
                  <a:lnTo>
                    <a:pt x="2879090" y="157988"/>
                  </a:lnTo>
                  <a:lnTo>
                    <a:pt x="2884805" y="163703"/>
                  </a:lnTo>
                  <a:lnTo>
                    <a:pt x="2898775" y="163703"/>
                  </a:lnTo>
                  <a:lnTo>
                    <a:pt x="2904490" y="157988"/>
                  </a:lnTo>
                  <a:lnTo>
                    <a:pt x="2904490" y="143891"/>
                  </a:lnTo>
                  <a:close/>
                </a:path>
                <a:path w="4794250" h="1816735">
                  <a:moveTo>
                    <a:pt x="2904490" y="93091"/>
                  </a:moveTo>
                  <a:lnTo>
                    <a:pt x="2898775" y="87376"/>
                  </a:lnTo>
                  <a:lnTo>
                    <a:pt x="2884805" y="87376"/>
                  </a:lnTo>
                  <a:lnTo>
                    <a:pt x="2879090" y="93091"/>
                  </a:lnTo>
                  <a:lnTo>
                    <a:pt x="2879090" y="107188"/>
                  </a:lnTo>
                  <a:lnTo>
                    <a:pt x="2884805" y="112903"/>
                  </a:lnTo>
                  <a:lnTo>
                    <a:pt x="2898775" y="112903"/>
                  </a:lnTo>
                  <a:lnTo>
                    <a:pt x="2904490" y="107188"/>
                  </a:lnTo>
                  <a:lnTo>
                    <a:pt x="2904490" y="93091"/>
                  </a:lnTo>
                  <a:close/>
                </a:path>
                <a:path w="4794250" h="1816735">
                  <a:moveTo>
                    <a:pt x="2929890" y="1777403"/>
                  </a:moveTo>
                  <a:lnTo>
                    <a:pt x="2906636" y="1742300"/>
                  </a:lnTo>
                  <a:lnTo>
                    <a:pt x="2891790" y="1739303"/>
                  </a:lnTo>
                  <a:lnTo>
                    <a:pt x="2876931" y="1742300"/>
                  </a:lnTo>
                  <a:lnTo>
                    <a:pt x="2864828" y="1750466"/>
                  </a:lnTo>
                  <a:lnTo>
                    <a:pt x="2856674" y="1762582"/>
                  </a:lnTo>
                  <a:lnTo>
                    <a:pt x="2853690" y="1777403"/>
                  </a:lnTo>
                  <a:lnTo>
                    <a:pt x="2856674" y="1792236"/>
                  </a:lnTo>
                  <a:lnTo>
                    <a:pt x="2864828" y="1804352"/>
                  </a:lnTo>
                  <a:lnTo>
                    <a:pt x="2876931" y="1812518"/>
                  </a:lnTo>
                  <a:lnTo>
                    <a:pt x="2891790" y="1815503"/>
                  </a:lnTo>
                  <a:lnTo>
                    <a:pt x="2906636" y="1812518"/>
                  </a:lnTo>
                  <a:lnTo>
                    <a:pt x="2918739" y="1804352"/>
                  </a:lnTo>
                  <a:lnTo>
                    <a:pt x="2926892" y="1792236"/>
                  </a:lnTo>
                  <a:lnTo>
                    <a:pt x="2927324" y="1790103"/>
                  </a:lnTo>
                  <a:lnTo>
                    <a:pt x="2929890" y="1777403"/>
                  </a:lnTo>
                  <a:close/>
                </a:path>
                <a:path w="4794250" h="1816735">
                  <a:moveTo>
                    <a:pt x="2929890" y="48006"/>
                  </a:moveTo>
                  <a:lnTo>
                    <a:pt x="2927578" y="36576"/>
                  </a:lnTo>
                  <a:lnTo>
                    <a:pt x="2926892" y="33159"/>
                  </a:lnTo>
                  <a:lnTo>
                    <a:pt x="2918739" y="21056"/>
                  </a:lnTo>
                  <a:lnTo>
                    <a:pt x="2906636" y="12903"/>
                  </a:lnTo>
                  <a:lnTo>
                    <a:pt x="2891790" y="9906"/>
                  </a:lnTo>
                  <a:lnTo>
                    <a:pt x="2876931" y="12903"/>
                  </a:lnTo>
                  <a:lnTo>
                    <a:pt x="2864828" y="21056"/>
                  </a:lnTo>
                  <a:lnTo>
                    <a:pt x="2856674" y="33159"/>
                  </a:lnTo>
                  <a:lnTo>
                    <a:pt x="2853690" y="48006"/>
                  </a:lnTo>
                  <a:lnTo>
                    <a:pt x="2856674" y="62865"/>
                  </a:lnTo>
                  <a:lnTo>
                    <a:pt x="2864828" y="74968"/>
                  </a:lnTo>
                  <a:lnTo>
                    <a:pt x="2876931" y="83121"/>
                  </a:lnTo>
                  <a:lnTo>
                    <a:pt x="2891790" y="86106"/>
                  </a:lnTo>
                  <a:lnTo>
                    <a:pt x="2906636" y="83121"/>
                  </a:lnTo>
                  <a:lnTo>
                    <a:pt x="2918739" y="74968"/>
                  </a:lnTo>
                  <a:lnTo>
                    <a:pt x="2926892" y="62865"/>
                  </a:lnTo>
                  <a:lnTo>
                    <a:pt x="2927070" y="61976"/>
                  </a:lnTo>
                  <a:lnTo>
                    <a:pt x="2929890" y="48006"/>
                  </a:lnTo>
                  <a:close/>
                </a:path>
                <a:path w="4794250" h="1816735">
                  <a:moveTo>
                    <a:pt x="3837940" y="1719541"/>
                  </a:moveTo>
                  <a:lnTo>
                    <a:pt x="3832225" y="1713852"/>
                  </a:lnTo>
                  <a:lnTo>
                    <a:pt x="3818255" y="1713852"/>
                  </a:lnTo>
                  <a:lnTo>
                    <a:pt x="3812540" y="1719541"/>
                  </a:lnTo>
                  <a:lnTo>
                    <a:pt x="3812540" y="1733588"/>
                  </a:lnTo>
                  <a:lnTo>
                    <a:pt x="3818255" y="1739277"/>
                  </a:lnTo>
                  <a:lnTo>
                    <a:pt x="3832225" y="1739277"/>
                  </a:lnTo>
                  <a:lnTo>
                    <a:pt x="3837940" y="1733588"/>
                  </a:lnTo>
                  <a:lnTo>
                    <a:pt x="3837940" y="1719541"/>
                  </a:lnTo>
                  <a:close/>
                </a:path>
                <a:path w="4794250" h="1816735">
                  <a:moveTo>
                    <a:pt x="3837940" y="1668716"/>
                  </a:moveTo>
                  <a:lnTo>
                    <a:pt x="3832225" y="1663026"/>
                  </a:lnTo>
                  <a:lnTo>
                    <a:pt x="3818255" y="1663026"/>
                  </a:lnTo>
                  <a:lnTo>
                    <a:pt x="3812540" y="1668716"/>
                  </a:lnTo>
                  <a:lnTo>
                    <a:pt x="3812540" y="1682762"/>
                  </a:lnTo>
                  <a:lnTo>
                    <a:pt x="3818255" y="1688452"/>
                  </a:lnTo>
                  <a:lnTo>
                    <a:pt x="3832225" y="1688452"/>
                  </a:lnTo>
                  <a:lnTo>
                    <a:pt x="3837940" y="1682762"/>
                  </a:lnTo>
                  <a:lnTo>
                    <a:pt x="3837940" y="1668716"/>
                  </a:lnTo>
                  <a:close/>
                </a:path>
                <a:path w="4794250" h="1816735">
                  <a:moveTo>
                    <a:pt x="3837940" y="1617853"/>
                  </a:moveTo>
                  <a:lnTo>
                    <a:pt x="3832225" y="1612138"/>
                  </a:lnTo>
                  <a:lnTo>
                    <a:pt x="3818255" y="1612138"/>
                  </a:lnTo>
                  <a:lnTo>
                    <a:pt x="3812540" y="1617853"/>
                  </a:lnTo>
                  <a:lnTo>
                    <a:pt x="3812540" y="1631950"/>
                  </a:lnTo>
                  <a:lnTo>
                    <a:pt x="3818255" y="1637665"/>
                  </a:lnTo>
                  <a:lnTo>
                    <a:pt x="3832225" y="1637665"/>
                  </a:lnTo>
                  <a:lnTo>
                    <a:pt x="3837940" y="1631950"/>
                  </a:lnTo>
                  <a:lnTo>
                    <a:pt x="3837940" y="1617853"/>
                  </a:lnTo>
                  <a:close/>
                </a:path>
                <a:path w="4794250" h="1816735">
                  <a:moveTo>
                    <a:pt x="3837940" y="1567053"/>
                  </a:moveTo>
                  <a:lnTo>
                    <a:pt x="3832225" y="1561338"/>
                  </a:lnTo>
                  <a:lnTo>
                    <a:pt x="3818255" y="1561338"/>
                  </a:lnTo>
                  <a:lnTo>
                    <a:pt x="3812540" y="1567053"/>
                  </a:lnTo>
                  <a:lnTo>
                    <a:pt x="3812540" y="1581150"/>
                  </a:lnTo>
                  <a:lnTo>
                    <a:pt x="3818255" y="1586738"/>
                  </a:lnTo>
                  <a:lnTo>
                    <a:pt x="3832225" y="1586738"/>
                  </a:lnTo>
                  <a:lnTo>
                    <a:pt x="3837940" y="1581150"/>
                  </a:lnTo>
                  <a:lnTo>
                    <a:pt x="3837940" y="1567053"/>
                  </a:lnTo>
                  <a:close/>
                </a:path>
                <a:path w="4794250" h="1816735">
                  <a:moveTo>
                    <a:pt x="3837940" y="1516253"/>
                  </a:moveTo>
                  <a:lnTo>
                    <a:pt x="3832225" y="1510538"/>
                  </a:lnTo>
                  <a:lnTo>
                    <a:pt x="3818255" y="1510538"/>
                  </a:lnTo>
                  <a:lnTo>
                    <a:pt x="3812540" y="1516253"/>
                  </a:lnTo>
                  <a:lnTo>
                    <a:pt x="3812540" y="1530350"/>
                  </a:lnTo>
                  <a:lnTo>
                    <a:pt x="3818255" y="1535938"/>
                  </a:lnTo>
                  <a:lnTo>
                    <a:pt x="3832225" y="1535938"/>
                  </a:lnTo>
                  <a:lnTo>
                    <a:pt x="3837940" y="1530350"/>
                  </a:lnTo>
                  <a:lnTo>
                    <a:pt x="3837940" y="1516253"/>
                  </a:lnTo>
                  <a:close/>
                </a:path>
                <a:path w="4794250" h="1816735">
                  <a:moveTo>
                    <a:pt x="3837940" y="1465453"/>
                  </a:moveTo>
                  <a:lnTo>
                    <a:pt x="3832225" y="1459738"/>
                  </a:lnTo>
                  <a:lnTo>
                    <a:pt x="3818255" y="1459738"/>
                  </a:lnTo>
                  <a:lnTo>
                    <a:pt x="3812540" y="1465453"/>
                  </a:lnTo>
                  <a:lnTo>
                    <a:pt x="3812540" y="1479423"/>
                  </a:lnTo>
                  <a:lnTo>
                    <a:pt x="3818255" y="1485138"/>
                  </a:lnTo>
                  <a:lnTo>
                    <a:pt x="3832225" y="1485138"/>
                  </a:lnTo>
                  <a:lnTo>
                    <a:pt x="3837940" y="1479423"/>
                  </a:lnTo>
                  <a:lnTo>
                    <a:pt x="3837940" y="1465453"/>
                  </a:lnTo>
                  <a:close/>
                </a:path>
                <a:path w="4794250" h="1816735">
                  <a:moveTo>
                    <a:pt x="3837940" y="1414526"/>
                  </a:moveTo>
                  <a:lnTo>
                    <a:pt x="3832225" y="1408938"/>
                  </a:lnTo>
                  <a:lnTo>
                    <a:pt x="3818255" y="1408938"/>
                  </a:lnTo>
                  <a:lnTo>
                    <a:pt x="3812540" y="1414526"/>
                  </a:lnTo>
                  <a:lnTo>
                    <a:pt x="3812540" y="1428623"/>
                  </a:lnTo>
                  <a:lnTo>
                    <a:pt x="3818255" y="1434338"/>
                  </a:lnTo>
                  <a:lnTo>
                    <a:pt x="3832225" y="1434338"/>
                  </a:lnTo>
                  <a:lnTo>
                    <a:pt x="3837940" y="1428623"/>
                  </a:lnTo>
                  <a:lnTo>
                    <a:pt x="3837940" y="1414526"/>
                  </a:lnTo>
                  <a:close/>
                </a:path>
                <a:path w="4794250" h="1816735">
                  <a:moveTo>
                    <a:pt x="3837940" y="1363726"/>
                  </a:moveTo>
                  <a:lnTo>
                    <a:pt x="3832225" y="1358011"/>
                  </a:lnTo>
                  <a:lnTo>
                    <a:pt x="3818255" y="1358011"/>
                  </a:lnTo>
                  <a:lnTo>
                    <a:pt x="3812540" y="1363726"/>
                  </a:lnTo>
                  <a:lnTo>
                    <a:pt x="3812540" y="1377823"/>
                  </a:lnTo>
                  <a:lnTo>
                    <a:pt x="3818255" y="1383538"/>
                  </a:lnTo>
                  <a:lnTo>
                    <a:pt x="3832225" y="1383538"/>
                  </a:lnTo>
                  <a:lnTo>
                    <a:pt x="3837940" y="1377823"/>
                  </a:lnTo>
                  <a:lnTo>
                    <a:pt x="3837940" y="1363726"/>
                  </a:lnTo>
                  <a:close/>
                </a:path>
                <a:path w="4794250" h="1816735">
                  <a:moveTo>
                    <a:pt x="3837940" y="1312926"/>
                  </a:moveTo>
                  <a:lnTo>
                    <a:pt x="3832225" y="1307211"/>
                  </a:lnTo>
                  <a:lnTo>
                    <a:pt x="3818255" y="1307211"/>
                  </a:lnTo>
                  <a:lnTo>
                    <a:pt x="3812540" y="1312926"/>
                  </a:lnTo>
                  <a:lnTo>
                    <a:pt x="3812540" y="1327023"/>
                  </a:lnTo>
                  <a:lnTo>
                    <a:pt x="3818255" y="1332738"/>
                  </a:lnTo>
                  <a:lnTo>
                    <a:pt x="3832225" y="1332738"/>
                  </a:lnTo>
                  <a:lnTo>
                    <a:pt x="3837940" y="1327023"/>
                  </a:lnTo>
                  <a:lnTo>
                    <a:pt x="3837940" y="1312926"/>
                  </a:lnTo>
                  <a:close/>
                </a:path>
                <a:path w="4794250" h="1816735">
                  <a:moveTo>
                    <a:pt x="3837940" y="1262126"/>
                  </a:moveTo>
                  <a:lnTo>
                    <a:pt x="3832225" y="1256411"/>
                  </a:lnTo>
                  <a:lnTo>
                    <a:pt x="3818255" y="1256411"/>
                  </a:lnTo>
                  <a:lnTo>
                    <a:pt x="3812540" y="1262126"/>
                  </a:lnTo>
                  <a:lnTo>
                    <a:pt x="3812540" y="1276223"/>
                  </a:lnTo>
                  <a:lnTo>
                    <a:pt x="3818255" y="1281811"/>
                  </a:lnTo>
                  <a:lnTo>
                    <a:pt x="3832225" y="1281811"/>
                  </a:lnTo>
                  <a:lnTo>
                    <a:pt x="3837940" y="1276223"/>
                  </a:lnTo>
                  <a:lnTo>
                    <a:pt x="3837940" y="1262126"/>
                  </a:lnTo>
                  <a:close/>
                </a:path>
                <a:path w="4794250" h="1816735">
                  <a:moveTo>
                    <a:pt x="3837940" y="1211326"/>
                  </a:moveTo>
                  <a:lnTo>
                    <a:pt x="3832225" y="1205611"/>
                  </a:lnTo>
                  <a:lnTo>
                    <a:pt x="3818255" y="1205611"/>
                  </a:lnTo>
                  <a:lnTo>
                    <a:pt x="3812540" y="1211326"/>
                  </a:lnTo>
                  <a:lnTo>
                    <a:pt x="3812540" y="1225296"/>
                  </a:lnTo>
                  <a:lnTo>
                    <a:pt x="3818255" y="1231011"/>
                  </a:lnTo>
                  <a:lnTo>
                    <a:pt x="3832225" y="1231011"/>
                  </a:lnTo>
                  <a:lnTo>
                    <a:pt x="3837940" y="1225296"/>
                  </a:lnTo>
                  <a:lnTo>
                    <a:pt x="3837940" y="1211326"/>
                  </a:lnTo>
                  <a:close/>
                </a:path>
                <a:path w="4794250" h="1816735">
                  <a:moveTo>
                    <a:pt x="3837940" y="1160399"/>
                  </a:moveTo>
                  <a:lnTo>
                    <a:pt x="3832225" y="1154811"/>
                  </a:lnTo>
                  <a:lnTo>
                    <a:pt x="3818255" y="1154811"/>
                  </a:lnTo>
                  <a:lnTo>
                    <a:pt x="3812540" y="1160399"/>
                  </a:lnTo>
                  <a:lnTo>
                    <a:pt x="3812540" y="1174496"/>
                  </a:lnTo>
                  <a:lnTo>
                    <a:pt x="3818255" y="1180211"/>
                  </a:lnTo>
                  <a:lnTo>
                    <a:pt x="3832225" y="1180211"/>
                  </a:lnTo>
                  <a:lnTo>
                    <a:pt x="3837940" y="1174496"/>
                  </a:lnTo>
                  <a:lnTo>
                    <a:pt x="3837940" y="1160399"/>
                  </a:lnTo>
                  <a:close/>
                </a:path>
                <a:path w="4794250" h="1816735">
                  <a:moveTo>
                    <a:pt x="3837940" y="1109599"/>
                  </a:moveTo>
                  <a:lnTo>
                    <a:pt x="3832225" y="1103884"/>
                  </a:lnTo>
                  <a:lnTo>
                    <a:pt x="3818255" y="1103884"/>
                  </a:lnTo>
                  <a:lnTo>
                    <a:pt x="3812540" y="1109599"/>
                  </a:lnTo>
                  <a:lnTo>
                    <a:pt x="3812540" y="1123696"/>
                  </a:lnTo>
                  <a:lnTo>
                    <a:pt x="3818255" y="1129411"/>
                  </a:lnTo>
                  <a:lnTo>
                    <a:pt x="3832225" y="1129411"/>
                  </a:lnTo>
                  <a:lnTo>
                    <a:pt x="3837940" y="1123696"/>
                  </a:lnTo>
                  <a:lnTo>
                    <a:pt x="3837940" y="1109599"/>
                  </a:lnTo>
                  <a:close/>
                </a:path>
                <a:path w="4794250" h="1816735">
                  <a:moveTo>
                    <a:pt x="3837940" y="1058799"/>
                  </a:moveTo>
                  <a:lnTo>
                    <a:pt x="3832225" y="1053084"/>
                  </a:lnTo>
                  <a:lnTo>
                    <a:pt x="3818255" y="1053084"/>
                  </a:lnTo>
                  <a:lnTo>
                    <a:pt x="3812540" y="1058799"/>
                  </a:lnTo>
                  <a:lnTo>
                    <a:pt x="3812540" y="1072896"/>
                  </a:lnTo>
                  <a:lnTo>
                    <a:pt x="3818255" y="1078484"/>
                  </a:lnTo>
                  <a:lnTo>
                    <a:pt x="3832225" y="1078484"/>
                  </a:lnTo>
                  <a:lnTo>
                    <a:pt x="3837940" y="1072896"/>
                  </a:lnTo>
                  <a:lnTo>
                    <a:pt x="3837940" y="1058799"/>
                  </a:lnTo>
                  <a:close/>
                </a:path>
                <a:path w="4794250" h="1816735">
                  <a:moveTo>
                    <a:pt x="3837940" y="1007999"/>
                  </a:moveTo>
                  <a:lnTo>
                    <a:pt x="3832225" y="1002284"/>
                  </a:lnTo>
                  <a:lnTo>
                    <a:pt x="3818255" y="1002284"/>
                  </a:lnTo>
                  <a:lnTo>
                    <a:pt x="3812540" y="1007999"/>
                  </a:lnTo>
                  <a:lnTo>
                    <a:pt x="3812540" y="1022096"/>
                  </a:lnTo>
                  <a:lnTo>
                    <a:pt x="3818255" y="1027684"/>
                  </a:lnTo>
                  <a:lnTo>
                    <a:pt x="3832225" y="1027684"/>
                  </a:lnTo>
                  <a:lnTo>
                    <a:pt x="3837940" y="1022096"/>
                  </a:lnTo>
                  <a:lnTo>
                    <a:pt x="3837940" y="1007999"/>
                  </a:lnTo>
                  <a:close/>
                </a:path>
                <a:path w="4794250" h="1816735">
                  <a:moveTo>
                    <a:pt x="3837940" y="957199"/>
                  </a:moveTo>
                  <a:lnTo>
                    <a:pt x="3832225" y="951484"/>
                  </a:lnTo>
                  <a:lnTo>
                    <a:pt x="3818255" y="951484"/>
                  </a:lnTo>
                  <a:lnTo>
                    <a:pt x="3812540" y="957199"/>
                  </a:lnTo>
                  <a:lnTo>
                    <a:pt x="3812540" y="971169"/>
                  </a:lnTo>
                  <a:lnTo>
                    <a:pt x="3818255" y="976884"/>
                  </a:lnTo>
                  <a:lnTo>
                    <a:pt x="3832225" y="976884"/>
                  </a:lnTo>
                  <a:lnTo>
                    <a:pt x="3837940" y="971169"/>
                  </a:lnTo>
                  <a:lnTo>
                    <a:pt x="3837940" y="957199"/>
                  </a:lnTo>
                  <a:close/>
                </a:path>
                <a:path w="4794250" h="1816735">
                  <a:moveTo>
                    <a:pt x="3837940" y="906272"/>
                  </a:moveTo>
                  <a:lnTo>
                    <a:pt x="3832225" y="900684"/>
                  </a:lnTo>
                  <a:lnTo>
                    <a:pt x="3818255" y="900684"/>
                  </a:lnTo>
                  <a:lnTo>
                    <a:pt x="3812540" y="906272"/>
                  </a:lnTo>
                  <a:lnTo>
                    <a:pt x="3812540" y="920369"/>
                  </a:lnTo>
                  <a:lnTo>
                    <a:pt x="3818255" y="926084"/>
                  </a:lnTo>
                  <a:lnTo>
                    <a:pt x="3832225" y="926084"/>
                  </a:lnTo>
                  <a:lnTo>
                    <a:pt x="3837940" y="920369"/>
                  </a:lnTo>
                  <a:lnTo>
                    <a:pt x="3837940" y="906272"/>
                  </a:lnTo>
                  <a:close/>
                </a:path>
                <a:path w="4794250" h="1816735">
                  <a:moveTo>
                    <a:pt x="3837940" y="855472"/>
                  </a:moveTo>
                  <a:lnTo>
                    <a:pt x="3832225" y="849757"/>
                  </a:lnTo>
                  <a:lnTo>
                    <a:pt x="3818255" y="849757"/>
                  </a:lnTo>
                  <a:lnTo>
                    <a:pt x="3812540" y="855472"/>
                  </a:lnTo>
                  <a:lnTo>
                    <a:pt x="3812540" y="869569"/>
                  </a:lnTo>
                  <a:lnTo>
                    <a:pt x="3818255" y="875284"/>
                  </a:lnTo>
                  <a:lnTo>
                    <a:pt x="3832225" y="875284"/>
                  </a:lnTo>
                  <a:lnTo>
                    <a:pt x="3837940" y="869569"/>
                  </a:lnTo>
                  <a:lnTo>
                    <a:pt x="3837940" y="855472"/>
                  </a:lnTo>
                  <a:close/>
                </a:path>
                <a:path w="4794250" h="1816735">
                  <a:moveTo>
                    <a:pt x="3837940" y="804672"/>
                  </a:moveTo>
                  <a:lnTo>
                    <a:pt x="3832225" y="798957"/>
                  </a:lnTo>
                  <a:lnTo>
                    <a:pt x="3818255" y="798957"/>
                  </a:lnTo>
                  <a:lnTo>
                    <a:pt x="3812540" y="804672"/>
                  </a:lnTo>
                  <a:lnTo>
                    <a:pt x="3812540" y="818769"/>
                  </a:lnTo>
                  <a:lnTo>
                    <a:pt x="3818255" y="824357"/>
                  </a:lnTo>
                  <a:lnTo>
                    <a:pt x="3832225" y="824357"/>
                  </a:lnTo>
                  <a:lnTo>
                    <a:pt x="3837940" y="818769"/>
                  </a:lnTo>
                  <a:lnTo>
                    <a:pt x="3837940" y="804672"/>
                  </a:lnTo>
                  <a:close/>
                </a:path>
                <a:path w="4794250" h="1816735">
                  <a:moveTo>
                    <a:pt x="3837940" y="753872"/>
                  </a:moveTo>
                  <a:lnTo>
                    <a:pt x="3832225" y="748157"/>
                  </a:lnTo>
                  <a:lnTo>
                    <a:pt x="3818255" y="748157"/>
                  </a:lnTo>
                  <a:lnTo>
                    <a:pt x="3812540" y="753872"/>
                  </a:lnTo>
                  <a:lnTo>
                    <a:pt x="3812540" y="767969"/>
                  </a:lnTo>
                  <a:lnTo>
                    <a:pt x="3818255" y="773557"/>
                  </a:lnTo>
                  <a:lnTo>
                    <a:pt x="3832225" y="773557"/>
                  </a:lnTo>
                  <a:lnTo>
                    <a:pt x="3837940" y="767969"/>
                  </a:lnTo>
                  <a:lnTo>
                    <a:pt x="3837940" y="753872"/>
                  </a:lnTo>
                  <a:close/>
                </a:path>
                <a:path w="4794250" h="1816735">
                  <a:moveTo>
                    <a:pt x="3837940" y="703072"/>
                  </a:moveTo>
                  <a:lnTo>
                    <a:pt x="3832225" y="697357"/>
                  </a:lnTo>
                  <a:lnTo>
                    <a:pt x="3818255" y="697357"/>
                  </a:lnTo>
                  <a:lnTo>
                    <a:pt x="3812540" y="703072"/>
                  </a:lnTo>
                  <a:lnTo>
                    <a:pt x="3812540" y="717042"/>
                  </a:lnTo>
                  <a:lnTo>
                    <a:pt x="3818255" y="722757"/>
                  </a:lnTo>
                  <a:lnTo>
                    <a:pt x="3832225" y="722757"/>
                  </a:lnTo>
                  <a:lnTo>
                    <a:pt x="3837940" y="717042"/>
                  </a:lnTo>
                  <a:lnTo>
                    <a:pt x="3837940" y="703072"/>
                  </a:lnTo>
                  <a:close/>
                </a:path>
                <a:path w="4794250" h="1816735">
                  <a:moveTo>
                    <a:pt x="3837940" y="652145"/>
                  </a:moveTo>
                  <a:lnTo>
                    <a:pt x="3832225" y="646557"/>
                  </a:lnTo>
                  <a:lnTo>
                    <a:pt x="3818255" y="646557"/>
                  </a:lnTo>
                  <a:lnTo>
                    <a:pt x="3812540" y="652145"/>
                  </a:lnTo>
                  <a:lnTo>
                    <a:pt x="3812540" y="666242"/>
                  </a:lnTo>
                  <a:lnTo>
                    <a:pt x="3818255" y="671957"/>
                  </a:lnTo>
                  <a:lnTo>
                    <a:pt x="3832225" y="671957"/>
                  </a:lnTo>
                  <a:lnTo>
                    <a:pt x="3837940" y="666242"/>
                  </a:lnTo>
                  <a:lnTo>
                    <a:pt x="3837940" y="652145"/>
                  </a:lnTo>
                  <a:close/>
                </a:path>
                <a:path w="4794250" h="1816735">
                  <a:moveTo>
                    <a:pt x="3837940" y="601345"/>
                  </a:moveTo>
                  <a:lnTo>
                    <a:pt x="3832225" y="595630"/>
                  </a:lnTo>
                  <a:lnTo>
                    <a:pt x="3818255" y="595630"/>
                  </a:lnTo>
                  <a:lnTo>
                    <a:pt x="3812540" y="601345"/>
                  </a:lnTo>
                  <a:lnTo>
                    <a:pt x="3812540" y="615442"/>
                  </a:lnTo>
                  <a:lnTo>
                    <a:pt x="3818255" y="621157"/>
                  </a:lnTo>
                  <a:lnTo>
                    <a:pt x="3832225" y="621157"/>
                  </a:lnTo>
                  <a:lnTo>
                    <a:pt x="3837940" y="615442"/>
                  </a:lnTo>
                  <a:lnTo>
                    <a:pt x="3837940" y="601345"/>
                  </a:lnTo>
                  <a:close/>
                </a:path>
                <a:path w="4794250" h="1816735">
                  <a:moveTo>
                    <a:pt x="3837940" y="550545"/>
                  </a:moveTo>
                  <a:lnTo>
                    <a:pt x="3832225" y="544830"/>
                  </a:lnTo>
                  <a:lnTo>
                    <a:pt x="3818255" y="544830"/>
                  </a:lnTo>
                  <a:lnTo>
                    <a:pt x="3812540" y="550545"/>
                  </a:lnTo>
                  <a:lnTo>
                    <a:pt x="3812540" y="564642"/>
                  </a:lnTo>
                  <a:lnTo>
                    <a:pt x="3818255" y="570230"/>
                  </a:lnTo>
                  <a:lnTo>
                    <a:pt x="3832225" y="570230"/>
                  </a:lnTo>
                  <a:lnTo>
                    <a:pt x="3837940" y="564642"/>
                  </a:lnTo>
                  <a:lnTo>
                    <a:pt x="3837940" y="550545"/>
                  </a:lnTo>
                  <a:close/>
                </a:path>
                <a:path w="4794250" h="1816735">
                  <a:moveTo>
                    <a:pt x="3837940" y="499745"/>
                  </a:moveTo>
                  <a:lnTo>
                    <a:pt x="3832225" y="494030"/>
                  </a:lnTo>
                  <a:lnTo>
                    <a:pt x="3818255" y="494030"/>
                  </a:lnTo>
                  <a:lnTo>
                    <a:pt x="3812540" y="499745"/>
                  </a:lnTo>
                  <a:lnTo>
                    <a:pt x="3812540" y="513842"/>
                  </a:lnTo>
                  <a:lnTo>
                    <a:pt x="3818255" y="519430"/>
                  </a:lnTo>
                  <a:lnTo>
                    <a:pt x="3832225" y="519430"/>
                  </a:lnTo>
                  <a:lnTo>
                    <a:pt x="3837940" y="513842"/>
                  </a:lnTo>
                  <a:lnTo>
                    <a:pt x="3837940" y="499745"/>
                  </a:lnTo>
                  <a:close/>
                </a:path>
                <a:path w="4794250" h="1816735">
                  <a:moveTo>
                    <a:pt x="3837940" y="448945"/>
                  </a:moveTo>
                  <a:lnTo>
                    <a:pt x="3832225" y="443230"/>
                  </a:lnTo>
                  <a:lnTo>
                    <a:pt x="3818255" y="443230"/>
                  </a:lnTo>
                  <a:lnTo>
                    <a:pt x="3812540" y="448945"/>
                  </a:lnTo>
                  <a:lnTo>
                    <a:pt x="3812540" y="462915"/>
                  </a:lnTo>
                  <a:lnTo>
                    <a:pt x="3818255" y="468630"/>
                  </a:lnTo>
                  <a:lnTo>
                    <a:pt x="3832225" y="468630"/>
                  </a:lnTo>
                  <a:lnTo>
                    <a:pt x="3837940" y="462915"/>
                  </a:lnTo>
                  <a:lnTo>
                    <a:pt x="3837940" y="448945"/>
                  </a:lnTo>
                  <a:close/>
                </a:path>
                <a:path w="4794250" h="1816735">
                  <a:moveTo>
                    <a:pt x="3837940" y="398018"/>
                  </a:moveTo>
                  <a:lnTo>
                    <a:pt x="3832225" y="392430"/>
                  </a:lnTo>
                  <a:lnTo>
                    <a:pt x="3818255" y="392430"/>
                  </a:lnTo>
                  <a:lnTo>
                    <a:pt x="3812540" y="398018"/>
                  </a:lnTo>
                  <a:lnTo>
                    <a:pt x="3812540" y="412115"/>
                  </a:lnTo>
                  <a:lnTo>
                    <a:pt x="3818255" y="417830"/>
                  </a:lnTo>
                  <a:lnTo>
                    <a:pt x="3832225" y="417830"/>
                  </a:lnTo>
                  <a:lnTo>
                    <a:pt x="3837940" y="412115"/>
                  </a:lnTo>
                  <a:lnTo>
                    <a:pt x="3837940" y="398018"/>
                  </a:lnTo>
                  <a:close/>
                </a:path>
                <a:path w="4794250" h="1816735">
                  <a:moveTo>
                    <a:pt x="3837940" y="347218"/>
                  </a:moveTo>
                  <a:lnTo>
                    <a:pt x="3832225" y="341503"/>
                  </a:lnTo>
                  <a:lnTo>
                    <a:pt x="3818255" y="341503"/>
                  </a:lnTo>
                  <a:lnTo>
                    <a:pt x="3812540" y="347218"/>
                  </a:lnTo>
                  <a:lnTo>
                    <a:pt x="3812540" y="361315"/>
                  </a:lnTo>
                  <a:lnTo>
                    <a:pt x="3818255" y="367030"/>
                  </a:lnTo>
                  <a:lnTo>
                    <a:pt x="3832225" y="367030"/>
                  </a:lnTo>
                  <a:lnTo>
                    <a:pt x="3837940" y="361315"/>
                  </a:lnTo>
                  <a:lnTo>
                    <a:pt x="3837940" y="347218"/>
                  </a:lnTo>
                  <a:close/>
                </a:path>
                <a:path w="4794250" h="1816735">
                  <a:moveTo>
                    <a:pt x="3837940" y="296418"/>
                  </a:moveTo>
                  <a:lnTo>
                    <a:pt x="3832225" y="290703"/>
                  </a:lnTo>
                  <a:lnTo>
                    <a:pt x="3818255" y="290703"/>
                  </a:lnTo>
                  <a:lnTo>
                    <a:pt x="3812540" y="296418"/>
                  </a:lnTo>
                  <a:lnTo>
                    <a:pt x="3812540" y="310515"/>
                  </a:lnTo>
                  <a:lnTo>
                    <a:pt x="3818255" y="316103"/>
                  </a:lnTo>
                  <a:lnTo>
                    <a:pt x="3832225" y="316103"/>
                  </a:lnTo>
                  <a:lnTo>
                    <a:pt x="3837940" y="310515"/>
                  </a:lnTo>
                  <a:lnTo>
                    <a:pt x="3837940" y="296418"/>
                  </a:lnTo>
                  <a:close/>
                </a:path>
                <a:path w="4794250" h="1816735">
                  <a:moveTo>
                    <a:pt x="3837940" y="245618"/>
                  </a:moveTo>
                  <a:lnTo>
                    <a:pt x="3832225" y="239903"/>
                  </a:lnTo>
                  <a:lnTo>
                    <a:pt x="3818255" y="239903"/>
                  </a:lnTo>
                  <a:lnTo>
                    <a:pt x="3812540" y="245618"/>
                  </a:lnTo>
                  <a:lnTo>
                    <a:pt x="3812540" y="259715"/>
                  </a:lnTo>
                  <a:lnTo>
                    <a:pt x="3818255" y="265303"/>
                  </a:lnTo>
                  <a:lnTo>
                    <a:pt x="3832225" y="265303"/>
                  </a:lnTo>
                  <a:lnTo>
                    <a:pt x="3837940" y="259715"/>
                  </a:lnTo>
                  <a:lnTo>
                    <a:pt x="3837940" y="245618"/>
                  </a:lnTo>
                  <a:close/>
                </a:path>
                <a:path w="4794250" h="1816735">
                  <a:moveTo>
                    <a:pt x="3837940" y="194818"/>
                  </a:moveTo>
                  <a:lnTo>
                    <a:pt x="3832225" y="189103"/>
                  </a:lnTo>
                  <a:lnTo>
                    <a:pt x="3818255" y="189103"/>
                  </a:lnTo>
                  <a:lnTo>
                    <a:pt x="3812540" y="194818"/>
                  </a:lnTo>
                  <a:lnTo>
                    <a:pt x="3812540" y="208788"/>
                  </a:lnTo>
                  <a:lnTo>
                    <a:pt x="3818255" y="214503"/>
                  </a:lnTo>
                  <a:lnTo>
                    <a:pt x="3832225" y="214503"/>
                  </a:lnTo>
                  <a:lnTo>
                    <a:pt x="3837940" y="208788"/>
                  </a:lnTo>
                  <a:lnTo>
                    <a:pt x="3837940" y="194818"/>
                  </a:lnTo>
                  <a:close/>
                </a:path>
                <a:path w="4794250" h="1816735">
                  <a:moveTo>
                    <a:pt x="3837940" y="143891"/>
                  </a:moveTo>
                  <a:lnTo>
                    <a:pt x="3832225" y="138303"/>
                  </a:lnTo>
                  <a:lnTo>
                    <a:pt x="3818255" y="138303"/>
                  </a:lnTo>
                  <a:lnTo>
                    <a:pt x="3812540" y="143891"/>
                  </a:lnTo>
                  <a:lnTo>
                    <a:pt x="3812540" y="157988"/>
                  </a:lnTo>
                  <a:lnTo>
                    <a:pt x="3818255" y="163703"/>
                  </a:lnTo>
                  <a:lnTo>
                    <a:pt x="3832225" y="163703"/>
                  </a:lnTo>
                  <a:lnTo>
                    <a:pt x="3837940" y="157988"/>
                  </a:lnTo>
                  <a:lnTo>
                    <a:pt x="3837940" y="143891"/>
                  </a:lnTo>
                  <a:close/>
                </a:path>
                <a:path w="4794250" h="1816735">
                  <a:moveTo>
                    <a:pt x="3837940" y="93091"/>
                  </a:moveTo>
                  <a:lnTo>
                    <a:pt x="3832225" y="87376"/>
                  </a:lnTo>
                  <a:lnTo>
                    <a:pt x="3818255" y="87376"/>
                  </a:lnTo>
                  <a:lnTo>
                    <a:pt x="3812540" y="93091"/>
                  </a:lnTo>
                  <a:lnTo>
                    <a:pt x="3812540" y="107188"/>
                  </a:lnTo>
                  <a:lnTo>
                    <a:pt x="3818255" y="112903"/>
                  </a:lnTo>
                  <a:lnTo>
                    <a:pt x="3832225" y="112903"/>
                  </a:lnTo>
                  <a:lnTo>
                    <a:pt x="3837940" y="107188"/>
                  </a:lnTo>
                  <a:lnTo>
                    <a:pt x="3837940" y="93091"/>
                  </a:lnTo>
                  <a:close/>
                </a:path>
                <a:path w="4794250" h="1816735">
                  <a:moveTo>
                    <a:pt x="3863340" y="1777403"/>
                  </a:moveTo>
                  <a:lnTo>
                    <a:pt x="3840086" y="1742300"/>
                  </a:lnTo>
                  <a:lnTo>
                    <a:pt x="3825240" y="1739303"/>
                  </a:lnTo>
                  <a:lnTo>
                    <a:pt x="3810381" y="1742300"/>
                  </a:lnTo>
                  <a:lnTo>
                    <a:pt x="3798278" y="1750466"/>
                  </a:lnTo>
                  <a:lnTo>
                    <a:pt x="3790124" y="1762582"/>
                  </a:lnTo>
                  <a:lnTo>
                    <a:pt x="3787140" y="1777403"/>
                  </a:lnTo>
                  <a:lnTo>
                    <a:pt x="3790124" y="1792236"/>
                  </a:lnTo>
                  <a:lnTo>
                    <a:pt x="3798278" y="1804352"/>
                  </a:lnTo>
                  <a:lnTo>
                    <a:pt x="3810381" y="1812518"/>
                  </a:lnTo>
                  <a:lnTo>
                    <a:pt x="3825240" y="1815503"/>
                  </a:lnTo>
                  <a:lnTo>
                    <a:pt x="3840086" y="1812518"/>
                  </a:lnTo>
                  <a:lnTo>
                    <a:pt x="3852189" y="1804352"/>
                  </a:lnTo>
                  <a:lnTo>
                    <a:pt x="3860342" y="1792236"/>
                  </a:lnTo>
                  <a:lnTo>
                    <a:pt x="3860774" y="1790103"/>
                  </a:lnTo>
                  <a:lnTo>
                    <a:pt x="3863340" y="1777403"/>
                  </a:lnTo>
                  <a:close/>
                </a:path>
                <a:path w="4794250" h="1816735">
                  <a:moveTo>
                    <a:pt x="3863340" y="48006"/>
                  </a:moveTo>
                  <a:lnTo>
                    <a:pt x="3861028" y="36576"/>
                  </a:lnTo>
                  <a:lnTo>
                    <a:pt x="3860342" y="33159"/>
                  </a:lnTo>
                  <a:lnTo>
                    <a:pt x="3852189" y="21056"/>
                  </a:lnTo>
                  <a:lnTo>
                    <a:pt x="3840086" y="12903"/>
                  </a:lnTo>
                  <a:lnTo>
                    <a:pt x="3825240" y="9906"/>
                  </a:lnTo>
                  <a:lnTo>
                    <a:pt x="3810381" y="12903"/>
                  </a:lnTo>
                  <a:lnTo>
                    <a:pt x="3798278" y="21056"/>
                  </a:lnTo>
                  <a:lnTo>
                    <a:pt x="3790124" y="33159"/>
                  </a:lnTo>
                  <a:lnTo>
                    <a:pt x="3787140" y="48006"/>
                  </a:lnTo>
                  <a:lnTo>
                    <a:pt x="3790124" y="62865"/>
                  </a:lnTo>
                  <a:lnTo>
                    <a:pt x="3798278" y="74968"/>
                  </a:lnTo>
                  <a:lnTo>
                    <a:pt x="3810381" y="83121"/>
                  </a:lnTo>
                  <a:lnTo>
                    <a:pt x="3825240" y="86106"/>
                  </a:lnTo>
                  <a:lnTo>
                    <a:pt x="3840086" y="83121"/>
                  </a:lnTo>
                  <a:lnTo>
                    <a:pt x="3852189" y="74968"/>
                  </a:lnTo>
                  <a:lnTo>
                    <a:pt x="3860342" y="62865"/>
                  </a:lnTo>
                  <a:lnTo>
                    <a:pt x="3860520" y="61976"/>
                  </a:lnTo>
                  <a:lnTo>
                    <a:pt x="3863340" y="48006"/>
                  </a:lnTo>
                  <a:close/>
                </a:path>
                <a:path w="4794250" h="1816735">
                  <a:moveTo>
                    <a:pt x="4768342" y="1709635"/>
                  </a:moveTo>
                  <a:lnTo>
                    <a:pt x="4762627" y="1703946"/>
                  </a:lnTo>
                  <a:lnTo>
                    <a:pt x="4748657" y="1703946"/>
                  </a:lnTo>
                  <a:lnTo>
                    <a:pt x="4742942" y="1709635"/>
                  </a:lnTo>
                  <a:lnTo>
                    <a:pt x="4742942" y="1723682"/>
                  </a:lnTo>
                  <a:lnTo>
                    <a:pt x="4748657" y="1729371"/>
                  </a:lnTo>
                  <a:lnTo>
                    <a:pt x="4762627" y="1729371"/>
                  </a:lnTo>
                  <a:lnTo>
                    <a:pt x="4768342" y="1723682"/>
                  </a:lnTo>
                  <a:lnTo>
                    <a:pt x="4768342" y="1709635"/>
                  </a:lnTo>
                  <a:close/>
                </a:path>
                <a:path w="4794250" h="1816735">
                  <a:moveTo>
                    <a:pt x="4768342" y="1658810"/>
                  </a:moveTo>
                  <a:lnTo>
                    <a:pt x="4762627" y="1653120"/>
                  </a:lnTo>
                  <a:lnTo>
                    <a:pt x="4748657" y="1653120"/>
                  </a:lnTo>
                  <a:lnTo>
                    <a:pt x="4742942" y="1658810"/>
                  </a:lnTo>
                  <a:lnTo>
                    <a:pt x="4742942" y="1672856"/>
                  </a:lnTo>
                  <a:lnTo>
                    <a:pt x="4748657" y="1678546"/>
                  </a:lnTo>
                  <a:lnTo>
                    <a:pt x="4762627" y="1678546"/>
                  </a:lnTo>
                  <a:lnTo>
                    <a:pt x="4768342" y="1672856"/>
                  </a:lnTo>
                  <a:lnTo>
                    <a:pt x="4768342" y="1658810"/>
                  </a:lnTo>
                  <a:close/>
                </a:path>
                <a:path w="4794250" h="1816735">
                  <a:moveTo>
                    <a:pt x="4768342" y="1607947"/>
                  </a:moveTo>
                  <a:lnTo>
                    <a:pt x="4762627" y="1602232"/>
                  </a:lnTo>
                  <a:lnTo>
                    <a:pt x="4748657" y="1602232"/>
                  </a:lnTo>
                  <a:lnTo>
                    <a:pt x="4742942" y="1607947"/>
                  </a:lnTo>
                  <a:lnTo>
                    <a:pt x="4742942" y="1622044"/>
                  </a:lnTo>
                  <a:lnTo>
                    <a:pt x="4748657" y="1627759"/>
                  </a:lnTo>
                  <a:lnTo>
                    <a:pt x="4762627" y="1627759"/>
                  </a:lnTo>
                  <a:lnTo>
                    <a:pt x="4768342" y="1622044"/>
                  </a:lnTo>
                  <a:lnTo>
                    <a:pt x="4768342" y="1607947"/>
                  </a:lnTo>
                  <a:close/>
                </a:path>
                <a:path w="4794250" h="1816735">
                  <a:moveTo>
                    <a:pt x="4768342" y="1557147"/>
                  </a:moveTo>
                  <a:lnTo>
                    <a:pt x="4762627" y="1551432"/>
                  </a:lnTo>
                  <a:lnTo>
                    <a:pt x="4748657" y="1551432"/>
                  </a:lnTo>
                  <a:lnTo>
                    <a:pt x="4742942" y="1557147"/>
                  </a:lnTo>
                  <a:lnTo>
                    <a:pt x="4742942" y="1571244"/>
                  </a:lnTo>
                  <a:lnTo>
                    <a:pt x="4748657" y="1576832"/>
                  </a:lnTo>
                  <a:lnTo>
                    <a:pt x="4762627" y="1576832"/>
                  </a:lnTo>
                  <a:lnTo>
                    <a:pt x="4768342" y="1571244"/>
                  </a:lnTo>
                  <a:lnTo>
                    <a:pt x="4768342" y="1557147"/>
                  </a:lnTo>
                  <a:close/>
                </a:path>
                <a:path w="4794250" h="1816735">
                  <a:moveTo>
                    <a:pt x="4768342" y="1506347"/>
                  </a:moveTo>
                  <a:lnTo>
                    <a:pt x="4762627" y="1500632"/>
                  </a:lnTo>
                  <a:lnTo>
                    <a:pt x="4748657" y="1500632"/>
                  </a:lnTo>
                  <a:lnTo>
                    <a:pt x="4742942" y="1506347"/>
                  </a:lnTo>
                  <a:lnTo>
                    <a:pt x="4742942" y="1520444"/>
                  </a:lnTo>
                  <a:lnTo>
                    <a:pt x="4748657" y="1526032"/>
                  </a:lnTo>
                  <a:lnTo>
                    <a:pt x="4762627" y="1526032"/>
                  </a:lnTo>
                  <a:lnTo>
                    <a:pt x="4768342" y="1520444"/>
                  </a:lnTo>
                  <a:lnTo>
                    <a:pt x="4768342" y="1506347"/>
                  </a:lnTo>
                  <a:close/>
                </a:path>
                <a:path w="4794250" h="1816735">
                  <a:moveTo>
                    <a:pt x="4768342" y="1455547"/>
                  </a:moveTo>
                  <a:lnTo>
                    <a:pt x="4762627" y="1449832"/>
                  </a:lnTo>
                  <a:lnTo>
                    <a:pt x="4748657" y="1449832"/>
                  </a:lnTo>
                  <a:lnTo>
                    <a:pt x="4742942" y="1455547"/>
                  </a:lnTo>
                  <a:lnTo>
                    <a:pt x="4742942" y="1469517"/>
                  </a:lnTo>
                  <a:lnTo>
                    <a:pt x="4748657" y="1475232"/>
                  </a:lnTo>
                  <a:lnTo>
                    <a:pt x="4762627" y="1475232"/>
                  </a:lnTo>
                  <a:lnTo>
                    <a:pt x="4768342" y="1469517"/>
                  </a:lnTo>
                  <a:lnTo>
                    <a:pt x="4768342" y="1455547"/>
                  </a:lnTo>
                  <a:close/>
                </a:path>
                <a:path w="4794250" h="1816735">
                  <a:moveTo>
                    <a:pt x="4768342" y="1404620"/>
                  </a:moveTo>
                  <a:lnTo>
                    <a:pt x="4762627" y="1399032"/>
                  </a:lnTo>
                  <a:lnTo>
                    <a:pt x="4748657" y="1399032"/>
                  </a:lnTo>
                  <a:lnTo>
                    <a:pt x="4742942" y="1404620"/>
                  </a:lnTo>
                  <a:lnTo>
                    <a:pt x="4742942" y="1418717"/>
                  </a:lnTo>
                  <a:lnTo>
                    <a:pt x="4748657" y="1424432"/>
                  </a:lnTo>
                  <a:lnTo>
                    <a:pt x="4762627" y="1424432"/>
                  </a:lnTo>
                  <a:lnTo>
                    <a:pt x="4768342" y="1418717"/>
                  </a:lnTo>
                  <a:lnTo>
                    <a:pt x="4768342" y="1404620"/>
                  </a:lnTo>
                  <a:close/>
                </a:path>
                <a:path w="4794250" h="1816735">
                  <a:moveTo>
                    <a:pt x="4768342" y="1353820"/>
                  </a:moveTo>
                  <a:lnTo>
                    <a:pt x="4762627" y="1348105"/>
                  </a:lnTo>
                  <a:lnTo>
                    <a:pt x="4748657" y="1348105"/>
                  </a:lnTo>
                  <a:lnTo>
                    <a:pt x="4742942" y="1353820"/>
                  </a:lnTo>
                  <a:lnTo>
                    <a:pt x="4742942" y="1367917"/>
                  </a:lnTo>
                  <a:lnTo>
                    <a:pt x="4748657" y="1373632"/>
                  </a:lnTo>
                  <a:lnTo>
                    <a:pt x="4762627" y="1373632"/>
                  </a:lnTo>
                  <a:lnTo>
                    <a:pt x="4768342" y="1367917"/>
                  </a:lnTo>
                  <a:lnTo>
                    <a:pt x="4768342" y="1353820"/>
                  </a:lnTo>
                  <a:close/>
                </a:path>
                <a:path w="4794250" h="1816735">
                  <a:moveTo>
                    <a:pt x="4768342" y="1303020"/>
                  </a:moveTo>
                  <a:lnTo>
                    <a:pt x="4762627" y="1297305"/>
                  </a:lnTo>
                  <a:lnTo>
                    <a:pt x="4748657" y="1297305"/>
                  </a:lnTo>
                  <a:lnTo>
                    <a:pt x="4742942" y="1303020"/>
                  </a:lnTo>
                  <a:lnTo>
                    <a:pt x="4742942" y="1317117"/>
                  </a:lnTo>
                  <a:lnTo>
                    <a:pt x="4748657" y="1322705"/>
                  </a:lnTo>
                  <a:lnTo>
                    <a:pt x="4762627" y="1322705"/>
                  </a:lnTo>
                  <a:lnTo>
                    <a:pt x="4768342" y="1317117"/>
                  </a:lnTo>
                  <a:lnTo>
                    <a:pt x="4768342" y="1303020"/>
                  </a:lnTo>
                  <a:close/>
                </a:path>
                <a:path w="4794250" h="1816735">
                  <a:moveTo>
                    <a:pt x="4768342" y="1252220"/>
                  </a:moveTo>
                  <a:lnTo>
                    <a:pt x="4762627" y="1246505"/>
                  </a:lnTo>
                  <a:lnTo>
                    <a:pt x="4748657" y="1246505"/>
                  </a:lnTo>
                  <a:lnTo>
                    <a:pt x="4742942" y="1252220"/>
                  </a:lnTo>
                  <a:lnTo>
                    <a:pt x="4742942" y="1266317"/>
                  </a:lnTo>
                  <a:lnTo>
                    <a:pt x="4748657" y="1271905"/>
                  </a:lnTo>
                  <a:lnTo>
                    <a:pt x="4762627" y="1271905"/>
                  </a:lnTo>
                  <a:lnTo>
                    <a:pt x="4768342" y="1266317"/>
                  </a:lnTo>
                  <a:lnTo>
                    <a:pt x="4768342" y="1252220"/>
                  </a:lnTo>
                  <a:close/>
                </a:path>
                <a:path w="4794250" h="1816735">
                  <a:moveTo>
                    <a:pt x="4768342" y="1201420"/>
                  </a:moveTo>
                  <a:lnTo>
                    <a:pt x="4762627" y="1195705"/>
                  </a:lnTo>
                  <a:lnTo>
                    <a:pt x="4748657" y="1195705"/>
                  </a:lnTo>
                  <a:lnTo>
                    <a:pt x="4742942" y="1201420"/>
                  </a:lnTo>
                  <a:lnTo>
                    <a:pt x="4742942" y="1215390"/>
                  </a:lnTo>
                  <a:lnTo>
                    <a:pt x="4748657" y="1221105"/>
                  </a:lnTo>
                  <a:lnTo>
                    <a:pt x="4762627" y="1221105"/>
                  </a:lnTo>
                  <a:lnTo>
                    <a:pt x="4768342" y="1215390"/>
                  </a:lnTo>
                  <a:lnTo>
                    <a:pt x="4768342" y="1201420"/>
                  </a:lnTo>
                  <a:close/>
                </a:path>
                <a:path w="4794250" h="1816735">
                  <a:moveTo>
                    <a:pt x="4768342" y="1150493"/>
                  </a:moveTo>
                  <a:lnTo>
                    <a:pt x="4762627" y="1144905"/>
                  </a:lnTo>
                  <a:lnTo>
                    <a:pt x="4748657" y="1144905"/>
                  </a:lnTo>
                  <a:lnTo>
                    <a:pt x="4742942" y="1150493"/>
                  </a:lnTo>
                  <a:lnTo>
                    <a:pt x="4742942" y="1164590"/>
                  </a:lnTo>
                  <a:lnTo>
                    <a:pt x="4748657" y="1170305"/>
                  </a:lnTo>
                  <a:lnTo>
                    <a:pt x="4762627" y="1170305"/>
                  </a:lnTo>
                  <a:lnTo>
                    <a:pt x="4768342" y="1164590"/>
                  </a:lnTo>
                  <a:lnTo>
                    <a:pt x="4768342" y="1150493"/>
                  </a:lnTo>
                  <a:close/>
                </a:path>
                <a:path w="4794250" h="1816735">
                  <a:moveTo>
                    <a:pt x="4768342" y="1099693"/>
                  </a:moveTo>
                  <a:lnTo>
                    <a:pt x="4762627" y="1093978"/>
                  </a:lnTo>
                  <a:lnTo>
                    <a:pt x="4748657" y="1093978"/>
                  </a:lnTo>
                  <a:lnTo>
                    <a:pt x="4742942" y="1099693"/>
                  </a:lnTo>
                  <a:lnTo>
                    <a:pt x="4742942" y="1113790"/>
                  </a:lnTo>
                  <a:lnTo>
                    <a:pt x="4748657" y="1119505"/>
                  </a:lnTo>
                  <a:lnTo>
                    <a:pt x="4762627" y="1119505"/>
                  </a:lnTo>
                  <a:lnTo>
                    <a:pt x="4768342" y="1113790"/>
                  </a:lnTo>
                  <a:lnTo>
                    <a:pt x="4768342" y="1099693"/>
                  </a:lnTo>
                  <a:close/>
                </a:path>
                <a:path w="4794250" h="1816735">
                  <a:moveTo>
                    <a:pt x="4768342" y="1048893"/>
                  </a:moveTo>
                  <a:lnTo>
                    <a:pt x="4762627" y="1043178"/>
                  </a:lnTo>
                  <a:lnTo>
                    <a:pt x="4748657" y="1043178"/>
                  </a:lnTo>
                  <a:lnTo>
                    <a:pt x="4742942" y="1048893"/>
                  </a:lnTo>
                  <a:lnTo>
                    <a:pt x="4742942" y="1062990"/>
                  </a:lnTo>
                  <a:lnTo>
                    <a:pt x="4748657" y="1068578"/>
                  </a:lnTo>
                  <a:lnTo>
                    <a:pt x="4762627" y="1068578"/>
                  </a:lnTo>
                  <a:lnTo>
                    <a:pt x="4768342" y="1062990"/>
                  </a:lnTo>
                  <a:lnTo>
                    <a:pt x="4768342" y="1048893"/>
                  </a:lnTo>
                  <a:close/>
                </a:path>
                <a:path w="4794250" h="1816735">
                  <a:moveTo>
                    <a:pt x="4768342" y="998093"/>
                  </a:moveTo>
                  <a:lnTo>
                    <a:pt x="4762627" y="992378"/>
                  </a:lnTo>
                  <a:lnTo>
                    <a:pt x="4748657" y="992378"/>
                  </a:lnTo>
                  <a:lnTo>
                    <a:pt x="4742942" y="998093"/>
                  </a:lnTo>
                  <a:lnTo>
                    <a:pt x="4742942" y="1012190"/>
                  </a:lnTo>
                  <a:lnTo>
                    <a:pt x="4748657" y="1017778"/>
                  </a:lnTo>
                  <a:lnTo>
                    <a:pt x="4762627" y="1017778"/>
                  </a:lnTo>
                  <a:lnTo>
                    <a:pt x="4768342" y="1012190"/>
                  </a:lnTo>
                  <a:lnTo>
                    <a:pt x="4768342" y="998093"/>
                  </a:lnTo>
                  <a:close/>
                </a:path>
                <a:path w="4794250" h="1816735">
                  <a:moveTo>
                    <a:pt x="4768342" y="947293"/>
                  </a:moveTo>
                  <a:lnTo>
                    <a:pt x="4762627" y="941578"/>
                  </a:lnTo>
                  <a:lnTo>
                    <a:pt x="4748657" y="941578"/>
                  </a:lnTo>
                  <a:lnTo>
                    <a:pt x="4742942" y="947293"/>
                  </a:lnTo>
                  <a:lnTo>
                    <a:pt x="4742942" y="961263"/>
                  </a:lnTo>
                  <a:lnTo>
                    <a:pt x="4748657" y="966978"/>
                  </a:lnTo>
                  <a:lnTo>
                    <a:pt x="4762627" y="966978"/>
                  </a:lnTo>
                  <a:lnTo>
                    <a:pt x="4768342" y="961263"/>
                  </a:lnTo>
                  <a:lnTo>
                    <a:pt x="4768342" y="947293"/>
                  </a:lnTo>
                  <a:close/>
                </a:path>
                <a:path w="4794250" h="1816735">
                  <a:moveTo>
                    <a:pt x="4768342" y="896366"/>
                  </a:moveTo>
                  <a:lnTo>
                    <a:pt x="4762627" y="890778"/>
                  </a:lnTo>
                  <a:lnTo>
                    <a:pt x="4748657" y="890778"/>
                  </a:lnTo>
                  <a:lnTo>
                    <a:pt x="4742942" y="896366"/>
                  </a:lnTo>
                  <a:lnTo>
                    <a:pt x="4742942" y="910463"/>
                  </a:lnTo>
                  <a:lnTo>
                    <a:pt x="4748657" y="916178"/>
                  </a:lnTo>
                  <a:lnTo>
                    <a:pt x="4762627" y="916178"/>
                  </a:lnTo>
                  <a:lnTo>
                    <a:pt x="4768342" y="910463"/>
                  </a:lnTo>
                  <a:lnTo>
                    <a:pt x="4768342" y="896366"/>
                  </a:lnTo>
                  <a:close/>
                </a:path>
                <a:path w="4794250" h="1816735">
                  <a:moveTo>
                    <a:pt x="4768342" y="845566"/>
                  </a:moveTo>
                  <a:lnTo>
                    <a:pt x="4762627" y="839851"/>
                  </a:lnTo>
                  <a:lnTo>
                    <a:pt x="4748657" y="839851"/>
                  </a:lnTo>
                  <a:lnTo>
                    <a:pt x="4742942" y="845566"/>
                  </a:lnTo>
                  <a:lnTo>
                    <a:pt x="4742942" y="859663"/>
                  </a:lnTo>
                  <a:lnTo>
                    <a:pt x="4748657" y="865378"/>
                  </a:lnTo>
                  <a:lnTo>
                    <a:pt x="4762627" y="865378"/>
                  </a:lnTo>
                  <a:lnTo>
                    <a:pt x="4768342" y="859663"/>
                  </a:lnTo>
                  <a:lnTo>
                    <a:pt x="4768342" y="845566"/>
                  </a:lnTo>
                  <a:close/>
                </a:path>
                <a:path w="4794250" h="1816735">
                  <a:moveTo>
                    <a:pt x="4768342" y="794766"/>
                  </a:moveTo>
                  <a:lnTo>
                    <a:pt x="4762627" y="789051"/>
                  </a:lnTo>
                  <a:lnTo>
                    <a:pt x="4748657" y="789051"/>
                  </a:lnTo>
                  <a:lnTo>
                    <a:pt x="4742942" y="794766"/>
                  </a:lnTo>
                  <a:lnTo>
                    <a:pt x="4742942" y="808863"/>
                  </a:lnTo>
                  <a:lnTo>
                    <a:pt x="4748657" y="814451"/>
                  </a:lnTo>
                  <a:lnTo>
                    <a:pt x="4762627" y="814451"/>
                  </a:lnTo>
                  <a:lnTo>
                    <a:pt x="4768342" y="808863"/>
                  </a:lnTo>
                  <a:lnTo>
                    <a:pt x="4768342" y="794766"/>
                  </a:lnTo>
                  <a:close/>
                </a:path>
                <a:path w="4794250" h="1816735">
                  <a:moveTo>
                    <a:pt x="4768342" y="743966"/>
                  </a:moveTo>
                  <a:lnTo>
                    <a:pt x="4762627" y="738251"/>
                  </a:lnTo>
                  <a:lnTo>
                    <a:pt x="4748657" y="738251"/>
                  </a:lnTo>
                  <a:lnTo>
                    <a:pt x="4742942" y="743966"/>
                  </a:lnTo>
                  <a:lnTo>
                    <a:pt x="4742942" y="758063"/>
                  </a:lnTo>
                  <a:lnTo>
                    <a:pt x="4748657" y="763651"/>
                  </a:lnTo>
                  <a:lnTo>
                    <a:pt x="4762627" y="763651"/>
                  </a:lnTo>
                  <a:lnTo>
                    <a:pt x="4768342" y="758063"/>
                  </a:lnTo>
                  <a:lnTo>
                    <a:pt x="4768342" y="743966"/>
                  </a:lnTo>
                  <a:close/>
                </a:path>
                <a:path w="4794250" h="1816735">
                  <a:moveTo>
                    <a:pt x="4768342" y="693166"/>
                  </a:moveTo>
                  <a:lnTo>
                    <a:pt x="4762627" y="687451"/>
                  </a:lnTo>
                  <a:lnTo>
                    <a:pt x="4748657" y="687451"/>
                  </a:lnTo>
                  <a:lnTo>
                    <a:pt x="4742942" y="693166"/>
                  </a:lnTo>
                  <a:lnTo>
                    <a:pt x="4742942" y="707136"/>
                  </a:lnTo>
                  <a:lnTo>
                    <a:pt x="4748657" y="712851"/>
                  </a:lnTo>
                  <a:lnTo>
                    <a:pt x="4762627" y="712851"/>
                  </a:lnTo>
                  <a:lnTo>
                    <a:pt x="4768342" y="707136"/>
                  </a:lnTo>
                  <a:lnTo>
                    <a:pt x="4768342" y="693166"/>
                  </a:lnTo>
                  <a:close/>
                </a:path>
                <a:path w="4794250" h="1816735">
                  <a:moveTo>
                    <a:pt x="4768342" y="642239"/>
                  </a:moveTo>
                  <a:lnTo>
                    <a:pt x="4762627" y="636651"/>
                  </a:lnTo>
                  <a:lnTo>
                    <a:pt x="4748657" y="636651"/>
                  </a:lnTo>
                  <a:lnTo>
                    <a:pt x="4742942" y="642239"/>
                  </a:lnTo>
                  <a:lnTo>
                    <a:pt x="4742942" y="656336"/>
                  </a:lnTo>
                  <a:lnTo>
                    <a:pt x="4748657" y="662051"/>
                  </a:lnTo>
                  <a:lnTo>
                    <a:pt x="4762627" y="662051"/>
                  </a:lnTo>
                  <a:lnTo>
                    <a:pt x="4768342" y="656336"/>
                  </a:lnTo>
                  <a:lnTo>
                    <a:pt x="4768342" y="642239"/>
                  </a:lnTo>
                  <a:close/>
                </a:path>
                <a:path w="4794250" h="1816735">
                  <a:moveTo>
                    <a:pt x="4768342" y="591439"/>
                  </a:moveTo>
                  <a:lnTo>
                    <a:pt x="4762627" y="585724"/>
                  </a:lnTo>
                  <a:lnTo>
                    <a:pt x="4748657" y="585724"/>
                  </a:lnTo>
                  <a:lnTo>
                    <a:pt x="4742942" y="591439"/>
                  </a:lnTo>
                  <a:lnTo>
                    <a:pt x="4742942" y="605536"/>
                  </a:lnTo>
                  <a:lnTo>
                    <a:pt x="4748657" y="611251"/>
                  </a:lnTo>
                  <a:lnTo>
                    <a:pt x="4762627" y="611251"/>
                  </a:lnTo>
                  <a:lnTo>
                    <a:pt x="4768342" y="605536"/>
                  </a:lnTo>
                  <a:lnTo>
                    <a:pt x="4768342" y="591439"/>
                  </a:lnTo>
                  <a:close/>
                </a:path>
                <a:path w="4794250" h="1816735">
                  <a:moveTo>
                    <a:pt x="4768342" y="540639"/>
                  </a:moveTo>
                  <a:lnTo>
                    <a:pt x="4762627" y="534924"/>
                  </a:lnTo>
                  <a:lnTo>
                    <a:pt x="4748657" y="534924"/>
                  </a:lnTo>
                  <a:lnTo>
                    <a:pt x="4742942" y="540639"/>
                  </a:lnTo>
                  <a:lnTo>
                    <a:pt x="4742942" y="554736"/>
                  </a:lnTo>
                  <a:lnTo>
                    <a:pt x="4748657" y="560324"/>
                  </a:lnTo>
                  <a:lnTo>
                    <a:pt x="4762627" y="560324"/>
                  </a:lnTo>
                  <a:lnTo>
                    <a:pt x="4768342" y="554736"/>
                  </a:lnTo>
                  <a:lnTo>
                    <a:pt x="4768342" y="540639"/>
                  </a:lnTo>
                  <a:close/>
                </a:path>
                <a:path w="4794250" h="1816735">
                  <a:moveTo>
                    <a:pt x="4768342" y="489839"/>
                  </a:moveTo>
                  <a:lnTo>
                    <a:pt x="4762627" y="484124"/>
                  </a:lnTo>
                  <a:lnTo>
                    <a:pt x="4748657" y="484124"/>
                  </a:lnTo>
                  <a:lnTo>
                    <a:pt x="4742942" y="489839"/>
                  </a:lnTo>
                  <a:lnTo>
                    <a:pt x="4742942" y="503936"/>
                  </a:lnTo>
                  <a:lnTo>
                    <a:pt x="4748657" y="509524"/>
                  </a:lnTo>
                  <a:lnTo>
                    <a:pt x="4762627" y="509524"/>
                  </a:lnTo>
                  <a:lnTo>
                    <a:pt x="4768342" y="503936"/>
                  </a:lnTo>
                  <a:lnTo>
                    <a:pt x="4768342" y="489839"/>
                  </a:lnTo>
                  <a:close/>
                </a:path>
                <a:path w="4794250" h="1816735">
                  <a:moveTo>
                    <a:pt x="4768342" y="439039"/>
                  </a:moveTo>
                  <a:lnTo>
                    <a:pt x="4762627" y="433324"/>
                  </a:lnTo>
                  <a:lnTo>
                    <a:pt x="4748657" y="433324"/>
                  </a:lnTo>
                  <a:lnTo>
                    <a:pt x="4742942" y="439039"/>
                  </a:lnTo>
                  <a:lnTo>
                    <a:pt x="4742942" y="453009"/>
                  </a:lnTo>
                  <a:lnTo>
                    <a:pt x="4748657" y="458724"/>
                  </a:lnTo>
                  <a:lnTo>
                    <a:pt x="4762627" y="458724"/>
                  </a:lnTo>
                  <a:lnTo>
                    <a:pt x="4768342" y="453009"/>
                  </a:lnTo>
                  <a:lnTo>
                    <a:pt x="4768342" y="439039"/>
                  </a:lnTo>
                  <a:close/>
                </a:path>
                <a:path w="4794250" h="1816735">
                  <a:moveTo>
                    <a:pt x="4768342" y="388112"/>
                  </a:moveTo>
                  <a:lnTo>
                    <a:pt x="4762627" y="382524"/>
                  </a:lnTo>
                  <a:lnTo>
                    <a:pt x="4748657" y="382524"/>
                  </a:lnTo>
                  <a:lnTo>
                    <a:pt x="4742942" y="388112"/>
                  </a:lnTo>
                  <a:lnTo>
                    <a:pt x="4742942" y="402209"/>
                  </a:lnTo>
                  <a:lnTo>
                    <a:pt x="4748657" y="407924"/>
                  </a:lnTo>
                  <a:lnTo>
                    <a:pt x="4762627" y="407924"/>
                  </a:lnTo>
                  <a:lnTo>
                    <a:pt x="4768342" y="402209"/>
                  </a:lnTo>
                  <a:lnTo>
                    <a:pt x="4768342" y="388112"/>
                  </a:lnTo>
                  <a:close/>
                </a:path>
                <a:path w="4794250" h="1816735">
                  <a:moveTo>
                    <a:pt x="4768342" y="337312"/>
                  </a:moveTo>
                  <a:lnTo>
                    <a:pt x="4762627" y="331597"/>
                  </a:lnTo>
                  <a:lnTo>
                    <a:pt x="4748657" y="331597"/>
                  </a:lnTo>
                  <a:lnTo>
                    <a:pt x="4742942" y="337312"/>
                  </a:lnTo>
                  <a:lnTo>
                    <a:pt x="4742942" y="351409"/>
                  </a:lnTo>
                  <a:lnTo>
                    <a:pt x="4748657" y="357124"/>
                  </a:lnTo>
                  <a:lnTo>
                    <a:pt x="4762627" y="357124"/>
                  </a:lnTo>
                  <a:lnTo>
                    <a:pt x="4768342" y="351409"/>
                  </a:lnTo>
                  <a:lnTo>
                    <a:pt x="4768342" y="337312"/>
                  </a:lnTo>
                  <a:close/>
                </a:path>
                <a:path w="4794250" h="1816735">
                  <a:moveTo>
                    <a:pt x="4768342" y="286512"/>
                  </a:moveTo>
                  <a:lnTo>
                    <a:pt x="4762627" y="280797"/>
                  </a:lnTo>
                  <a:lnTo>
                    <a:pt x="4748657" y="280797"/>
                  </a:lnTo>
                  <a:lnTo>
                    <a:pt x="4742942" y="286512"/>
                  </a:lnTo>
                  <a:lnTo>
                    <a:pt x="4742942" y="300609"/>
                  </a:lnTo>
                  <a:lnTo>
                    <a:pt x="4748657" y="306197"/>
                  </a:lnTo>
                  <a:lnTo>
                    <a:pt x="4762627" y="306197"/>
                  </a:lnTo>
                  <a:lnTo>
                    <a:pt x="4768342" y="300609"/>
                  </a:lnTo>
                  <a:lnTo>
                    <a:pt x="4768342" y="286512"/>
                  </a:lnTo>
                  <a:close/>
                </a:path>
                <a:path w="4794250" h="1816735">
                  <a:moveTo>
                    <a:pt x="4768342" y="235712"/>
                  </a:moveTo>
                  <a:lnTo>
                    <a:pt x="4762627" y="229997"/>
                  </a:lnTo>
                  <a:lnTo>
                    <a:pt x="4748657" y="229997"/>
                  </a:lnTo>
                  <a:lnTo>
                    <a:pt x="4742942" y="235712"/>
                  </a:lnTo>
                  <a:lnTo>
                    <a:pt x="4742942" y="249809"/>
                  </a:lnTo>
                  <a:lnTo>
                    <a:pt x="4748657" y="255397"/>
                  </a:lnTo>
                  <a:lnTo>
                    <a:pt x="4762627" y="255397"/>
                  </a:lnTo>
                  <a:lnTo>
                    <a:pt x="4768342" y="249809"/>
                  </a:lnTo>
                  <a:lnTo>
                    <a:pt x="4768342" y="235712"/>
                  </a:lnTo>
                  <a:close/>
                </a:path>
                <a:path w="4794250" h="1816735">
                  <a:moveTo>
                    <a:pt x="4768342" y="184912"/>
                  </a:moveTo>
                  <a:lnTo>
                    <a:pt x="4762627" y="179197"/>
                  </a:lnTo>
                  <a:lnTo>
                    <a:pt x="4748657" y="179197"/>
                  </a:lnTo>
                  <a:lnTo>
                    <a:pt x="4742942" y="184912"/>
                  </a:lnTo>
                  <a:lnTo>
                    <a:pt x="4742942" y="198882"/>
                  </a:lnTo>
                  <a:lnTo>
                    <a:pt x="4748657" y="204597"/>
                  </a:lnTo>
                  <a:lnTo>
                    <a:pt x="4762627" y="204597"/>
                  </a:lnTo>
                  <a:lnTo>
                    <a:pt x="4768342" y="198882"/>
                  </a:lnTo>
                  <a:lnTo>
                    <a:pt x="4768342" y="184912"/>
                  </a:lnTo>
                  <a:close/>
                </a:path>
                <a:path w="4794250" h="1816735">
                  <a:moveTo>
                    <a:pt x="4768342" y="133985"/>
                  </a:moveTo>
                  <a:lnTo>
                    <a:pt x="4762627" y="128397"/>
                  </a:lnTo>
                  <a:lnTo>
                    <a:pt x="4748657" y="128397"/>
                  </a:lnTo>
                  <a:lnTo>
                    <a:pt x="4742942" y="133985"/>
                  </a:lnTo>
                  <a:lnTo>
                    <a:pt x="4742942" y="148082"/>
                  </a:lnTo>
                  <a:lnTo>
                    <a:pt x="4748657" y="153797"/>
                  </a:lnTo>
                  <a:lnTo>
                    <a:pt x="4762627" y="153797"/>
                  </a:lnTo>
                  <a:lnTo>
                    <a:pt x="4768342" y="148082"/>
                  </a:lnTo>
                  <a:lnTo>
                    <a:pt x="4768342" y="133985"/>
                  </a:lnTo>
                  <a:close/>
                </a:path>
                <a:path w="4794250" h="1816735">
                  <a:moveTo>
                    <a:pt x="4768342" y="83185"/>
                  </a:moveTo>
                  <a:lnTo>
                    <a:pt x="4762627" y="77470"/>
                  </a:lnTo>
                  <a:lnTo>
                    <a:pt x="4748657" y="77470"/>
                  </a:lnTo>
                  <a:lnTo>
                    <a:pt x="4742942" y="83185"/>
                  </a:lnTo>
                  <a:lnTo>
                    <a:pt x="4742942" y="97282"/>
                  </a:lnTo>
                  <a:lnTo>
                    <a:pt x="4748657" y="102997"/>
                  </a:lnTo>
                  <a:lnTo>
                    <a:pt x="4762627" y="102997"/>
                  </a:lnTo>
                  <a:lnTo>
                    <a:pt x="4768342" y="97282"/>
                  </a:lnTo>
                  <a:lnTo>
                    <a:pt x="4768342" y="83185"/>
                  </a:lnTo>
                  <a:close/>
                </a:path>
                <a:path w="4794250" h="1816735">
                  <a:moveTo>
                    <a:pt x="4793742" y="1767497"/>
                  </a:moveTo>
                  <a:lnTo>
                    <a:pt x="4770488" y="1732394"/>
                  </a:lnTo>
                  <a:lnTo>
                    <a:pt x="4755642" y="1729397"/>
                  </a:lnTo>
                  <a:lnTo>
                    <a:pt x="4740783" y="1732394"/>
                  </a:lnTo>
                  <a:lnTo>
                    <a:pt x="4728680" y="1740560"/>
                  </a:lnTo>
                  <a:lnTo>
                    <a:pt x="4720526" y="1752676"/>
                  </a:lnTo>
                  <a:lnTo>
                    <a:pt x="4717542" y="1767497"/>
                  </a:lnTo>
                  <a:lnTo>
                    <a:pt x="4720526" y="1782330"/>
                  </a:lnTo>
                  <a:lnTo>
                    <a:pt x="4728680" y="1794446"/>
                  </a:lnTo>
                  <a:lnTo>
                    <a:pt x="4740783" y="1802612"/>
                  </a:lnTo>
                  <a:lnTo>
                    <a:pt x="4755642" y="1805597"/>
                  </a:lnTo>
                  <a:lnTo>
                    <a:pt x="4770488" y="1802612"/>
                  </a:lnTo>
                  <a:lnTo>
                    <a:pt x="4782591" y="1794446"/>
                  </a:lnTo>
                  <a:lnTo>
                    <a:pt x="4790745" y="1782330"/>
                  </a:lnTo>
                  <a:lnTo>
                    <a:pt x="4791176" y="1780197"/>
                  </a:lnTo>
                  <a:lnTo>
                    <a:pt x="4793742" y="1767497"/>
                  </a:lnTo>
                  <a:close/>
                </a:path>
                <a:path w="4794250" h="1816735">
                  <a:moveTo>
                    <a:pt x="4793742" y="38100"/>
                  </a:moveTo>
                  <a:lnTo>
                    <a:pt x="4791430" y="26670"/>
                  </a:lnTo>
                  <a:lnTo>
                    <a:pt x="4790745" y="23253"/>
                  </a:lnTo>
                  <a:lnTo>
                    <a:pt x="4782591" y="11150"/>
                  </a:lnTo>
                  <a:lnTo>
                    <a:pt x="4770488" y="2997"/>
                  </a:lnTo>
                  <a:lnTo>
                    <a:pt x="4755642" y="0"/>
                  </a:lnTo>
                  <a:lnTo>
                    <a:pt x="4740783" y="2997"/>
                  </a:lnTo>
                  <a:lnTo>
                    <a:pt x="4728680" y="11150"/>
                  </a:lnTo>
                  <a:lnTo>
                    <a:pt x="4720526" y="23253"/>
                  </a:lnTo>
                  <a:lnTo>
                    <a:pt x="4717542" y="38100"/>
                  </a:lnTo>
                  <a:lnTo>
                    <a:pt x="4720526" y="52959"/>
                  </a:lnTo>
                  <a:lnTo>
                    <a:pt x="4728680" y="65062"/>
                  </a:lnTo>
                  <a:lnTo>
                    <a:pt x="4740783" y="73215"/>
                  </a:lnTo>
                  <a:lnTo>
                    <a:pt x="4755642" y="76200"/>
                  </a:lnTo>
                  <a:lnTo>
                    <a:pt x="4770488" y="73215"/>
                  </a:lnTo>
                  <a:lnTo>
                    <a:pt x="4782591" y="65062"/>
                  </a:lnTo>
                  <a:lnTo>
                    <a:pt x="4790745" y="52959"/>
                  </a:lnTo>
                  <a:lnTo>
                    <a:pt x="4790922" y="52070"/>
                  </a:lnTo>
                  <a:lnTo>
                    <a:pt x="4793742" y="3810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/>
          <p:nvPr/>
        </p:nvSpPr>
        <p:spPr>
          <a:xfrm>
            <a:off x="1192530" y="4113276"/>
            <a:ext cx="1934210" cy="371475"/>
          </a:xfrm>
          <a:custGeom>
            <a:avLst/>
            <a:gdLst/>
            <a:ahLst/>
            <a:cxnLst/>
            <a:rect l="l" t="t" r="r" b="b"/>
            <a:pathLst>
              <a:path w="1934210" h="371475">
                <a:moveTo>
                  <a:pt x="1748408" y="0"/>
                </a:moveTo>
                <a:lnTo>
                  <a:pt x="1748408" y="279"/>
                </a:lnTo>
                <a:lnTo>
                  <a:pt x="185547" y="279"/>
                </a:lnTo>
                <a:lnTo>
                  <a:pt x="185547" y="0"/>
                </a:lnTo>
                <a:lnTo>
                  <a:pt x="0" y="185547"/>
                </a:lnTo>
                <a:lnTo>
                  <a:pt x="185547" y="371094"/>
                </a:lnTo>
                <a:lnTo>
                  <a:pt x="185547" y="370814"/>
                </a:lnTo>
                <a:lnTo>
                  <a:pt x="1748408" y="370814"/>
                </a:lnTo>
                <a:lnTo>
                  <a:pt x="1748408" y="371094"/>
                </a:lnTo>
                <a:lnTo>
                  <a:pt x="1933956" y="185547"/>
                </a:lnTo>
                <a:lnTo>
                  <a:pt x="1748408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1552447" y="4219702"/>
            <a:ext cx="12769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Salle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marchés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3160014" y="4114038"/>
            <a:ext cx="1841500" cy="371475"/>
          </a:xfrm>
          <a:custGeom>
            <a:avLst/>
            <a:gdLst/>
            <a:ahLst/>
            <a:cxnLst/>
            <a:rect l="l" t="t" r="r" b="b"/>
            <a:pathLst>
              <a:path w="1841500" h="371475">
                <a:moveTo>
                  <a:pt x="1655445" y="0"/>
                </a:moveTo>
                <a:lnTo>
                  <a:pt x="1655445" y="279"/>
                </a:lnTo>
                <a:lnTo>
                  <a:pt x="185547" y="279"/>
                </a:lnTo>
                <a:lnTo>
                  <a:pt x="185547" y="0"/>
                </a:lnTo>
                <a:lnTo>
                  <a:pt x="0" y="185547"/>
                </a:lnTo>
                <a:lnTo>
                  <a:pt x="185547" y="371094"/>
                </a:lnTo>
                <a:lnTo>
                  <a:pt x="185547" y="370814"/>
                </a:lnTo>
                <a:lnTo>
                  <a:pt x="1655445" y="370814"/>
                </a:lnTo>
                <a:lnTo>
                  <a:pt x="1655445" y="371094"/>
                </a:lnTo>
                <a:lnTo>
                  <a:pt x="1840992" y="185547"/>
                </a:lnTo>
                <a:lnTo>
                  <a:pt x="1655445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3522726" y="4191253"/>
            <a:ext cx="1116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Suivi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marché</a:t>
            </a:r>
            <a:endParaRPr sz="120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5014721" y="4116323"/>
            <a:ext cx="3013710" cy="371475"/>
          </a:xfrm>
          <a:custGeom>
            <a:avLst/>
            <a:gdLst/>
            <a:ahLst/>
            <a:cxnLst/>
            <a:rect l="l" t="t" r="r" b="b"/>
            <a:pathLst>
              <a:path w="3013709" h="371475">
                <a:moveTo>
                  <a:pt x="2828163" y="0"/>
                </a:moveTo>
                <a:lnTo>
                  <a:pt x="2828163" y="279"/>
                </a:lnTo>
                <a:lnTo>
                  <a:pt x="185547" y="279"/>
                </a:lnTo>
                <a:lnTo>
                  <a:pt x="185547" y="0"/>
                </a:lnTo>
                <a:lnTo>
                  <a:pt x="0" y="185547"/>
                </a:lnTo>
                <a:lnTo>
                  <a:pt x="185547" y="371094"/>
                </a:lnTo>
                <a:lnTo>
                  <a:pt x="185547" y="370814"/>
                </a:lnTo>
                <a:lnTo>
                  <a:pt x="2828163" y="370814"/>
                </a:lnTo>
                <a:lnTo>
                  <a:pt x="2828163" y="371094"/>
                </a:lnTo>
                <a:lnTo>
                  <a:pt x="3013710" y="185547"/>
                </a:lnTo>
                <a:lnTo>
                  <a:pt x="2828163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5811011" y="4194047"/>
            <a:ext cx="1422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Service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post-marché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72526" y="4683759"/>
            <a:ext cx="13208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5" dirty="0">
                <a:solidFill>
                  <a:srgbClr val="00338D"/>
                </a:solidFill>
                <a:latin typeface="Arial"/>
                <a:cs typeface="Arial"/>
              </a:rPr>
              <a:t>23</a:t>
            </a:r>
            <a:endParaRPr sz="7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63700" y="4693158"/>
            <a:ext cx="57257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©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2019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spc="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LLP,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Canadian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limited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liability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partnership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and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member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firm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of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the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spc="2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network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of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independent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member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firms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affiliated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with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spc="2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International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Cooperative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(“KPMG</a:t>
            </a:r>
            <a:r>
              <a:rPr sz="450" spc="2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International”),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Swiss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entity.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All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rights</a:t>
            </a:r>
            <a:endParaRPr sz="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reserved.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The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name and logo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are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registered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trademarks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or trademarks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of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 International.</a:t>
            </a:r>
            <a:endParaRPr sz="4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2094" y="4700015"/>
            <a:ext cx="363855" cy="147955"/>
          </a:xfrm>
          <a:custGeom>
            <a:avLst/>
            <a:gdLst/>
            <a:ahLst/>
            <a:cxnLst/>
            <a:rect l="l" t="t" r="r" b="b"/>
            <a:pathLst>
              <a:path w="363855" h="147954">
                <a:moveTo>
                  <a:pt x="285127" y="115404"/>
                </a:moveTo>
                <a:lnTo>
                  <a:pt x="262013" y="115404"/>
                </a:lnTo>
                <a:lnTo>
                  <a:pt x="261773" y="122174"/>
                </a:lnTo>
                <a:lnTo>
                  <a:pt x="290842" y="147524"/>
                </a:lnTo>
                <a:lnTo>
                  <a:pt x="297967" y="147828"/>
                </a:lnTo>
                <a:lnTo>
                  <a:pt x="306842" y="147585"/>
                </a:lnTo>
                <a:lnTo>
                  <a:pt x="315955" y="146856"/>
                </a:lnTo>
                <a:lnTo>
                  <a:pt x="325065" y="145642"/>
                </a:lnTo>
                <a:lnTo>
                  <a:pt x="333933" y="143941"/>
                </a:lnTo>
                <a:lnTo>
                  <a:pt x="337086" y="132270"/>
                </a:lnTo>
                <a:lnTo>
                  <a:pt x="304393" y="132270"/>
                </a:lnTo>
                <a:lnTo>
                  <a:pt x="296507" y="131276"/>
                </a:lnTo>
                <a:lnTo>
                  <a:pt x="290426" y="128214"/>
                </a:lnTo>
                <a:lnTo>
                  <a:pt x="286512" y="122963"/>
                </a:lnTo>
                <a:lnTo>
                  <a:pt x="285127" y="115404"/>
                </a:lnTo>
                <a:close/>
              </a:path>
              <a:path w="363855" h="147954">
                <a:moveTo>
                  <a:pt x="101460" y="0"/>
                </a:moveTo>
                <a:lnTo>
                  <a:pt x="20548" y="0"/>
                </a:lnTo>
                <a:lnTo>
                  <a:pt x="20548" y="76504"/>
                </a:lnTo>
                <a:lnTo>
                  <a:pt x="0" y="146532"/>
                </a:lnTo>
                <a:lnTo>
                  <a:pt x="17983" y="146532"/>
                </a:lnTo>
                <a:lnTo>
                  <a:pt x="26974" y="115404"/>
                </a:lnTo>
                <a:lnTo>
                  <a:pt x="363474" y="115404"/>
                </a:lnTo>
                <a:lnTo>
                  <a:pt x="363474" y="112814"/>
                </a:lnTo>
                <a:lnTo>
                  <a:pt x="50088" y="112814"/>
                </a:lnTo>
                <a:lnTo>
                  <a:pt x="47523" y="106337"/>
                </a:lnTo>
                <a:lnTo>
                  <a:pt x="53949" y="99847"/>
                </a:lnTo>
                <a:lnTo>
                  <a:pt x="32105" y="99847"/>
                </a:lnTo>
                <a:lnTo>
                  <a:pt x="41097" y="67424"/>
                </a:lnTo>
                <a:lnTo>
                  <a:pt x="23114" y="67424"/>
                </a:lnTo>
                <a:lnTo>
                  <a:pt x="23114" y="2590"/>
                </a:lnTo>
                <a:lnTo>
                  <a:pt x="101460" y="2590"/>
                </a:lnTo>
                <a:lnTo>
                  <a:pt x="101460" y="0"/>
                </a:lnTo>
                <a:close/>
              </a:path>
              <a:path w="363855" h="147954">
                <a:moveTo>
                  <a:pt x="51371" y="115404"/>
                </a:moveTo>
                <a:lnTo>
                  <a:pt x="29540" y="115404"/>
                </a:lnTo>
                <a:lnTo>
                  <a:pt x="44957" y="146532"/>
                </a:lnTo>
                <a:lnTo>
                  <a:pt x="66789" y="146532"/>
                </a:lnTo>
                <a:lnTo>
                  <a:pt x="51371" y="115404"/>
                </a:lnTo>
                <a:close/>
              </a:path>
              <a:path w="363855" h="147954">
                <a:moveTo>
                  <a:pt x="104038" y="115404"/>
                </a:moveTo>
                <a:lnTo>
                  <a:pt x="84772" y="115404"/>
                </a:lnTo>
                <a:lnTo>
                  <a:pt x="75780" y="146532"/>
                </a:lnTo>
                <a:lnTo>
                  <a:pt x="95046" y="146532"/>
                </a:lnTo>
                <a:lnTo>
                  <a:pt x="104038" y="115404"/>
                </a:lnTo>
                <a:close/>
              </a:path>
              <a:path w="363855" h="147954">
                <a:moveTo>
                  <a:pt x="173393" y="115404"/>
                </a:moveTo>
                <a:lnTo>
                  <a:pt x="152844" y="115404"/>
                </a:lnTo>
                <a:lnTo>
                  <a:pt x="143852" y="146532"/>
                </a:lnTo>
                <a:lnTo>
                  <a:pt x="164401" y="146532"/>
                </a:lnTo>
                <a:lnTo>
                  <a:pt x="173393" y="115404"/>
                </a:lnTo>
                <a:close/>
              </a:path>
              <a:path w="363855" h="147954">
                <a:moveTo>
                  <a:pt x="218338" y="115404"/>
                </a:moveTo>
                <a:lnTo>
                  <a:pt x="182384" y="115404"/>
                </a:lnTo>
                <a:lnTo>
                  <a:pt x="182384" y="146532"/>
                </a:lnTo>
                <a:lnTo>
                  <a:pt x="199072" y="146532"/>
                </a:lnTo>
                <a:lnTo>
                  <a:pt x="218338" y="115404"/>
                </a:lnTo>
                <a:close/>
              </a:path>
              <a:path w="363855" h="147954">
                <a:moveTo>
                  <a:pt x="250444" y="115404"/>
                </a:moveTo>
                <a:lnTo>
                  <a:pt x="231190" y="115404"/>
                </a:lnTo>
                <a:lnTo>
                  <a:pt x="224764" y="146532"/>
                </a:lnTo>
                <a:lnTo>
                  <a:pt x="244030" y="146532"/>
                </a:lnTo>
                <a:lnTo>
                  <a:pt x="250444" y="115404"/>
                </a:lnTo>
                <a:close/>
              </a:path>
              <a:path w="363855" h="147954">
                <a:moveTo>
                  <a:pt x="341642" y="115404"/>
                </a:moveTo>
                <a:lnTo>
                  <a:pt x="319811" y="115404"/>
                </a:lnTo>
                <a:lnTo>
                  <a:pt x="315950" y="130975"/>
                </a:lnTo>
                <a:lnTo>
                  <a:pt x="312102" y="132270"/>
                </a:lnTo>
                <a:lnTo>
                  <a:pt x="337086" y="132270"/>
                </a:lnTo>
                <a:lnTo>
                  <a:pt x="341642" y="115404"/>
                </a:lnTo>
                <a:close/>
              </a:path>
              <a:path w="363855" h="147954">
                <a:moveTo>
                  <a:pt x="101460" y="2590"/>
                </a:moveTo>
                <a:lnTo>
                  <a:pt x="97612" y="2590"/>
                </a:lnTo>
                <a:lnTo>
                  <a:pt x="97612" y="71323"/>
                </a:lnTo>
                <a:lnTo>
                  <a:pt x="96329" y="75209"/>
                </a:lnTo>
                <a:lnTo>
                  <a:pt x="86055" y="111518"/>
                </a:lnTo>
                <a:lnTo>
                  <a:pt x="86055" y="112814"/>
                </a:lnTo>
                <a:lnTo>
                  <a:pt x="133578" y="112814"/>
                </a:lnTo>
                <a:lnTo>
                  <a:pt x="140560" y="109188"/>
                </a:lnTo>
                <a:lnTo>
                  <a:pt x="146097" y="104224"/>
                </a:lnTo>
                <a:lnTo>
                  <a:pt x="147280" y="102438"/>
                </a:lnTo>
                <a:lnTo>
                  <a:pt x="109169" y="102438"/>
                </a:lnTo>
                <a:lnTo>
                  <a:pt x="111734" y="93370"/>
                </a:lnTo>
                <a:lnTo>
                  <a:pt x="111734" y="89471"/>
                </a:lnTo>
                <a:lnTo>
                  <a:pt x="114312" y="80403"/>
                </a:lnTo>
                <a:lnTo>
                  <a:pt x="153615" y="80403"/>
                </a:lnTo>
                <a:lnTo>
                  <a:pt x="152844" y="76504"/>
                </a:lnTo>
                <a:lnTo>
                  <a:pt x="150266" y="72618"/>
                </a:lnTo>
                <a:lnTo>
                  <a:pt x="145554" y="69069"/>
                </a:lnTo>
                <a:lnTo>
                  <a:pt x="139515" y="67587"/>
                </a:lnTo>
                <a:lnTo>
                  <a:pt x="135335" y="67424"/>
                </a:lnTo>
                <a:lnTo>
                  <a:pt x="101460" y="67424"/>
                </a:lnTo>
                <a:lnTo>
                  <a:pt x="101460" y="2590"/>
                </a:lnTo>
                <a:close/>
              </a:path>
              <a:path w="363855" h="147954">
                <a:moveTo>
                  <a:pt x="276136" y="0"/>
                </a:moveTo>
                <a:lnTo>
                  <a:pt x="195224" y="0"/>
                </a:lnTo>
                <a:lnTo>
                  <a:pt x="195224" y="67424"/>
                </a:lnTo>
                <a:lnTo>
                  <a:pt x="166966" y="67424"/>
                </a:lnTo>
                <a:lnTo>
                  <a:pt x="154127" y="112814"/>
                </a:lnTo>
                <a:lnTo>
                  <a:pt x="173393" y="112814"/>
                </a:lnTo>
                <a:lnTo>
                  <a:pt x="181089" y="84289"/>
                </a:lnTo>
                <a:lnTo>
                  <a:pt x="197789" y="84289"/>
                </a:lnTo>
                <a:lnTo>
                  <a:pt x="197789" y="2590"/>
                </a:lnTo>
                <a:lnTo>
                  <a:pt x="276136" y="2590"/>
                </a:lnTo>
                <a:lnTo>
                  <a:pt x="276136" y="0"/>
                </a:lnTo>
                <a:close/>
              </a:path>
              <a:path w="363855" h="147954">
                <a:moveTo>
                  <a:pt x="197789" y="84289"/>
                </a:moveTo>
                <a:lnTo>
                  <a:pt x="181089" y="84289"/>
                </a:lnTo>
                <a:lnTo>
                  <a:pt x="182384" y="112814"/>
                </a:lnTo>
                <a:lnTo>
                  <a:pt x="197789" y="112814"/>
                </a:lnTo>
                <a:lnTo>
                  <a:pt x="197789" y="84289"/>
                </a:lnTo>
                <a:close/>
              </a:path>
              <a:path w="363855" h="147954">
                <a:moveTo>
                  <a:pt x="260731" y="67424"/>
                </a:moveTo>
                <a:lnTo>
                  <a:pt x="228612" y="67424"/>
                </a:lnTo>
                <a:lnTo>
                  <a:pt x="200355" y="112814"/>
                </a:lnTo>
                <a:lnTo>
                  <a:pt x="219621" y="112814"/>
                </a:lnTo>
                <a:lnTo>
                  <a:pt x="237604" y="85585"/>
                </a:lnTo>
                <a:lnTo>
                  <a:pt x="256615" y="85585"/>
                </a:lnTo>
                <a:lnTo>
                  <a:pt x="260731" y="67424"/>
                </a:lnTo>
                <a:close/>
              </a:path>
              <a:path w="363855" h="147954">
                <a:moveTo>
                  <a:pt x="256615" y="85585"/>
                </a:moveTo>
                <a:lnTo>
                  <a:pt x="237604" y="85585"/>
                </a:lnTo>
                <a:lnTo>
                  <a:pt x="231190" y="112814"/>
                </a:lnTo>
                <a:lnTo>
                  <a:pt x="250444" y="112814"/>
                </a:lnTo>
                <a:lnTo>
                  <a:pt x="256615" y="85585"/>
                </a:lnTo>
                <a:close/>
              </a:path>
              <a:path w="363855" h="147954">
                <a:moveTo>
                  <a:pt x="276136" y="2590"/>
                </a:moveTo>
                <a:lnTo>
                  <a:pt x="273570" y="2590"/>
                </a:lnTo>
                <a:lnTo>
                  <a:pt x="273570" y="84289"/>
                </a:lnTo>
                <a:lnTo>
                  <a:pt x="268427" y="92062"/>
                </a:lnTo>
                <a:lnTo>
                  <a:pt x="264579" y="99847"/>
                </a:lnTo>
                <a:lnTo>
                  <a:pt x="263296" y="106337"/>
                </a:lnTo>
                <a:lnTo>
                  <a:pt x="262013" y="107632"/>
                </a:lnTo>
                <a:lnTo>
                  <a:pt x="262013" y="112814"/>
                </a:lnTo>
                <a:lnTo>
                  <a:pt x="285127" y="112814"/>
                </a:lnTo>
                <a:lnTo>
                  <a:pt x="285127" y="110223"/>
                </a:lnTo>
                <a:lnTo>
                  <a:pt x="286410" y="108927"/>
                </a:lnTo>
                <a:lnTo>
                  <a:pt x="286410" y="105041"/>
                </a:lnTo>
                <a:lnTo>
                  <a:pt x="290266" y="95309"/>
                </a:lnTo>
                <a:lnTo>
                  <a:pt x="296044" y="86553"/>
                </a:lnTo>
                <a:lnTo>
                  <a:pt x="303540" y="80403"/>
                </a:lnTo>
                <a:lnTo>
                  <a:pt x="276136" y="80403"/>
                </a:lnTo>
                <a:lnTo>
                  <a:pt x="276136" y="2590"/>
                </a:lnTo>
                <a:close/>
              </a:path>
              <a:path w="363855" h="147954">
                <a:moveTo>
                  <a:pt x="345490" y="99847"/>
                </a:moveTo>
                <a:lnTo>
                  <a:pt x="306959" y="99847"/>
                </a:lnTo>
                <a:lnTo>
                  <a:pt x="304393" y="112814"/>
                </a:lnTo>
                <a:lnTo>
                  <a:pt x="341642" y="112814"/>
                </a:lnTo>
                <a:lnTo>
                  <a:pt x="345490" y="99847"/>
                </a:lnTo>
                <a:close/>
              </a:path>
              <a:path w="363855" h="147954">
                <a:moveTo>
                  <a:pt x="363474" y="2590"/>
                </a:moveTo>
                <a:lnTo>
                  <a:pt x="360908" y="2590"/>
                </a:lnTo>
                <a:lnTo>
                  <a:pt x="360908" y="112814"/>
                </a:lnTo>
                <a:lnTo>
                  <a:pt x="363474" y="112814"/>
                </a:lnTo>
                <a:lnTo>
                  <a:pt x="363474" y="2590"/>
                </a:lnTo>
                <a:close/>
              </a:path>
              <a:path w="363855" h="147954">
                <a:moveTo>
                  <a:pt x="153615" y="80403"/>
                </a:moveTo>
                <a:lnTo>
                  <a:pt x="132283" y="80403"/>
                </a:lnTo>
                <a:lnTo>
                  <a:pt x="133578" y="81699"/>
                </a:lnTo>
                <a:lnTo>
                  <a:pt x="134861" y="84289"/>
                </a:lnTo>
                <a:lnTo>
                  <a:pt x="134861" y="86880"/>
                </a:lnTo>
                <a:lnTo>
                  <a:pt x="133578" y="90766"/>
                </a:lnTo>
                <a:lnTo>
                  <a:pt x="131000" y="97256"/>
                </a:lnTo>
                <a:lnTo>
                  <a:pt x="128435" y="101142"/>
                </a:lnTo>
                <a:lnTo>
                  <a:pt x="119443" y="102438"/>
                </a:lnTo>
                <a:lnTo>
                  <a:pt x="147280" y="102438"/>
                </a:lnTo>
                <a:lnTo>
                  <a:pt x="150191" y="98042"/>
                </a:lnTo>
                <a:lnTo>
                  <a:pt x="152844" y="90766"/>
                </a:lnTo>
                <a:lnTo>
                  <a:pt x="154127" y="82994"/>
                </a:lnTo>
                <a:lnTo>
                  <a:pt x="153615" y="80403"/>
                </a:lnTo>
                <a:close/>
              </a:path>
              <a:path w="363855" h="147954">
                <a:moveTo>
                  <a:pt x="86055" y="67424"/>
                </a:moveTo>
                <a:lnTo>
                  <a:pt x="61645" y="67424"/>
                </a:lnTo>
                <a:lnTo>
                  <a:pt x="32105" y="99847"/>
                </a:lnTo>
                <a:lnTo>
                  <a:pt x="53949" y="99847"/>
                </a:lnTo>
                <a:lnTo>
                  <a:pt x="86055" y="67424"/>
                </a:lnTo>
                <a:close/>
              </a:path>
              <a:path w="363855" h="147954">
                <a:moveTo>
                  <a:pt x="349605" y="77800"/>
                </a:moveTo>
                <a:lnTo>
                  <a:pt x="319811" y="77800"/>
                </a:lnTo>
                <a:lnTo>
                  <a:pt x="326224" y="80403"/>
                </a:lnTo>
                <a:lnTo>
                  <a:pt x="324942" y="89471"/>
                </a:lnTo>
                <a:lnTo>
                  <a:pt x="348056" y="89471"/>
                </a:lnTo>
                <a:lnTo>
                  <a:pt x="349351" y="85585"/>
                </a:lnTo>
                <a:lnTo>
                  <a:pt x="350634" y="79095"/>
                </a:lnTo>
                <a:lnTo>
                  <a:pt x="349605" y="77800"/>
                </a:lnTo>
                <a:close/>
              </a:path>
              <a:path w="363855" h="147954">
                <a:moveTo>
                  <a:pt x="363474" y="0"/>
                </a:moveTo>
                <a:lnTo>
                  <a:pt x="282562" y="0"/>
                </a:lnTo>
                <a:lnTo>
                  <a:pt x="282562" y="73914"/>
                </a:lnTo>
                <a:lnTo>
                  <a:pt x="279984" y="76504"/>
                </a:lnTo>
                <a:lnTo>
                  <a:pt x="277418" y="77800"/>
                </a:lnTo>
                <a:lnTo>
                  <a:pt x="276136" y="80403"/>
                </a:lnTo>
                <a:lnTo>
                  <a:pt x="303540" y="80403"/>
                </a:lnTo>
                <a:lnTo>
                  <a:pt x="303750" y="80231"/>
                </a:lnTo>
                <a:lnTo>
                  <a:pt x="313385" y="77800"/>
                </a:lnTo>
                <a:lnTo>
                  <a:pt x="349605" y="77800"/>
                </a:lnTo>
                <a:lnTo>
                  <a:pt x="345490" y="72618"/>
                </a:lnTo>
                <a:lnTo>
                  <a:pt x="344292" y="71323"/>
                </a:lnTo>
                <a:lnTo>
                  <a:pt x="285127" y="71323"/>
                </a:lnTo>
                <a:lnTo>
                  <a:pt x="285127" y="2590"/>
                </a:lnTo>
                <a:lnTo>
                  <a:pt x="363474" y="2590"/>
                </a:lnTo>
                <a:lnTo>
                  <a:pt x="363474" y="0"/>
                </a:lnTo>
                <a:close/>
              </a:path>
              <a:path w="363855" h="147954">
                <a:moveTo>
                  <a:pt x="318516" y="62242"/>
                </a:moveTo>
                <a:lnTo>
                  <a:pt x="311136" y="62748"/>
                </a:lnTo>
                <a:lnTo>
                  <a:pt x="302788" y="64349"/>
                </a:lnTo>
                <a:lnTo>
                  <a:pt x="293957" y="67166"/>
                </a:lnTo>
                <a:lnTo>
                  <a:pt x="285127" y="71323"/>
                </a:lnTo>
                <a:lnTo>
                  <a:pt x="344292" y="71323"/>
                </a:lnTo>
                <a:lnTo>
                  <a:pt x="341459" y="68259"/>
                </a:lnTo>
                <a:lnTo>
                  <a:pt x="335380" y="64997"/>
                </a:lnTo>
                <a:lnTo>
                  <a:pt x="327611" y="62951"/>
                </a:lnTo>
                <a:lnTo>
                  <a:pt x="318516" y="62242"/>
                </a:lnTo>
                <a:close/>
              </a:path>
              <a:path w="363855" h="147954">
                <a:moveTo>
                  <a:pt x="188798" y="0"/>
                </a:moveTo>
                <a:lnTo>
                  <a:pt x="107886" y="0"/>
                </a:lnTo>
                <a:lnTo>
                  <a:pt x="107886" y="67424"/>
                </a:lnTo>
                <a:lnTo>
                  <a:pt x="110451" y="67424"/>
                </a:lnTo>
                <a:lnTo>
                  <a:pt x="110451" y="2590"/>
                </a:lnTo>
                <a:lnTo>
                  <a:pt x="188798" y="2590"/>
                </a:lnTo>
                <a:lnTo>
                  <a:pt x="188798" y="0"/>
                </a:lnTo>
                <a:close/>
              </a:path>
              <a:path w="363855" h="147954">
                <a:moveTo>
                  <a:pt x="132753" y="67323"/>
                </a:moveTo>
                <a:lnTo>
                  <a:pt x="125869" y="67424"/>
                </a:lnTo>
                <a:lnTo>
                  <a:pt x="135335" y="67424"/>
                </a:lnTo>
                <a:lnTo>
                  <a:pt x="132753" y="67323"/>
                </a:lnTo>
                <a:close/>
              </a:path>
              <a:path w="363855" h="147954">
                <a:moveTo>
                  <a:pt x="188798" y="2590"/>
                </a:moveTo>
                <a:lnTo>
                  <a:pt x="186232" y="2590"/>
                </a:lnTo>
                <a:lnTo>
                  <a:pt x="186232" y="67424"/>
                </a:lnTo>
                <a:lnTo>
                  <a:pt x="188798" y="67424"/>
                </a:lnTo>
                <a:lnTo>
                  <a:pt x="188798" y="259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180338" y="1347977"/>
            <a:ext cx="6016625" cy="1229360"/>
            <a:chOff x="1180338" y="1347977"/>
            <a:chExt cx="6016625" cy="1229360"/>
          </a:xfrm>
        </p:grpSpPr>
        <p:sp>
          <p:nvSpPr>
            <p:cNvPr id="6" name="object 6"/>
            <p:cNvSpPr/>
            <p:nvPr/>
          </p:nvSpPr>
          <p:spPr>
            <a:xfrm>
              <a:off x="5161407" y="1962530"/>
              <a:ext cx="2025650" cy="0"/>
            </a:xfrm>
            <a:custGeom>
              <a:avLst/>
              <a:gdLst/>
              <a:ahLst/>
              <a:cxnLst/>
              <a:rect l="l" t="t" r="r" b="b"/>
              <a:pathLst>
                <a:path w="2025650">
                  <a:moveTo>
                    <a:pt x="0" y="0"/>
                  </a:moveTo>
                  <a:lnTo>
                    <a:pt x="2025650" y="0"/>
                  </a:lnTo>
                </a:path>
              </a:pathLst>
            </a:custGeom>
            <a:ln w="19050">
              <a:solidFill>
                <a:srgbClr val="00338D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51422" y="1836038"/>
              <a:ext cx="273685" cy="273050"/>
            </a:xfrm>
            <a:custGeom>
              <a:avLst/>
              <a:gdLst/>
              <a:ahLst/>
              <a:cxnLst/>
              <a:rect l="l" t="t" r="r" b="b"/>
              <a:pathLst>
                <a:path w="273685" h="273050">
                  <a:moveTo>
                    <a:pt x="136779" y="0"/>
                  </a:moveTo>
                  <a:lnTo>
                    <a:pt x="93537" y="6955"/>
                  </a:lnTo>
                  <a:lnTo>
                    <a:pt x="55988" y="26322"/>
                  </a:lnTo>
                  <a:lnTo>
                    <a:pt x="26383" y="55851"/>
                  </a:lnTo>
                  <a:lnTo>
                    <a:pt x="6970" y="93293"/>
                  </a:lnTo>
                  <a:lnTo>
                    <a:pt x="0" y="136398"/>
                  </a:lnTo>
                  <a:lnTo>
                    <a:pt x="6970" y="179502"/>
                  </a:lnTo>
                  <a:lnTo>
                    <a:pt x="26383" y="216944"/>
                  </a:lnTo>
                  <a:lnTo>
                    <a:pt x="55988" y="246473"/>
                  </a:lnTo>
                  <a:lnTo>
                    <a:pt x="93537" y="265840"/>
                  </a:lnTo>
                  <a:lnTo>
                    <a:pt x="136779" y="272796"/>
                  </a:lnTo>
                  <a:lnTo>
                    <a:pt x="180020" y="265840"/>
                  </a:lnTo>
                  <a:lnTo>
                    <a:pt x="217569" y="246473"/>
                  </a:lnTo>
                  <a:lnTo>
                    <a:pt x="247174" y="216944"/>
                  </a:lnTo>
                  <a:lnTo>
                    <a:pt x="266587" y="179502"/>
                  </a:lnTo>
                  <a:lnTo>
                    <a:pt x="273558" y="136398"/>
                  </a:lnTo>
                  <a:lnTo>
                    <a:pt x="266587" y="93293"/>
                  </a:lnTo>
                  <a:lnTo>
                    <a:pt x="247174" y="55851"/>
                  </a:lnTo>
                  <a:lnTo>
                    <a:pt x="217569" y="26322"/>
                  </a:lnTo>
                  <a:lnTo>
                    <a:pt x="180020" y="6955"/>
                  </a:lnTo>
                  <a:lnTo>
                    <a:pt x="1367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51422" y="1836038"/>
              <a:ext cx="273685" cy="273050"/>
            </a:xfrm>
            <a:custGeom>
              <a:avLst/>
              <a:gdLst/>
              <a:ahLst/>
              <a:cxnLst/>
              <a:rect l="l" t="t" r="r" b="b"/>
              <a:pathLst>
                <a:path w="273685" h="273050">
                  <a:moveTo>
                    <a:pt x="0" y="136398"/>
                  </a:moveTo>
                  <a:lnTo>
                    <a:pt x="6970" y="93293"/>
                  </a:lnTo>
                  <a:lnTo>
                    <a:pt x="26383" y="55851"/>
                  </a:lnTo>
                  <a:lnTo>
                    <a:pt x="55988" y="26322"/>
                  </a:lnTo>
                  <a:lnTo>
                    <a:pt x="93537" y="6955"/>
                  </a:lnTo>
                  <a:lnTo>
                    <a:pt x="136779" y="0"/>
                  </a:lnTo>
                  <a:lnTo>
                    <a:pt x="180020" y="6955"/>
                  </a:lnTo>
                  <a:lnTo>
                    <a:pt x="217569" y="26322"/>
                  </a:lnTo>
                  <a:lnTo>
                    <a:pt x="247174" y="55851"/>
                  </a:lnTo>
                  <a:lnTo>
                    <a:pt x="266587" y="93293"/>
                  </a:lnTo>
                  <a:lnTo>
                    <a:pt x="273558" y="136398"/>
                  </a:lnTo>
                  <a:lnTo>
                    <a:pt x="266587" y="179502"/>
                  </a:lnTo>
                  <a:lnTo>
                    <a:pt x="247174" y="216944"/>
                  </a:lnTo>
                  <a:lnTo>
                    <a:pt x="217569" y="246473"/>
                  </a:lnTo>
                  <a:lnTo>
                    <a:pt x="180020" y="265840"/>
                  </a:lnTo>
                  <a:lnTo>
                    <a:pt x="136779" y="272796"/>
                  </a:lnTo>
                  <a:lnTo>
                    <a:pt x="93537" y="265840"/>
                  </a:lnTo>
                  <a:lnTo>
                    <a:pt x="55988" y="246473"/>
                  </a:lnTo>
                  <a:lnTo>
                    <a:pt x="26383" y="216944"/>
                  </a:lnTo>
                  <a:lnTo>
                    <a:pt x="6970" y="179502"/>
                  </a:lnTo>
                  <a:lnTo>
                    <a:pt x="0" y="136398"/>
                  </a:lnTo>
                  <a:close/>
                </a:path>
              </a:pathLst>
            </a:custGeom>
            <a:ln w="5715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89863" y="1962530"/>
              <a:ext cx="2741930" cy="2540"/>
            </a:xfrm>
            <a:custGeom>
              <a:avLst/>
              <a:gdLst/>
              <a:ahLst/>
              <a:cxnLst/>
              <a:rect l="l" t="t" r="r" b="b"/>
              <a:pathLst>
                <a:path w="2741929" h="2539">
                  <a:moveTo>
                    <a:pt x="0" y="2158"/>
                  </a:moveTo>
                  <a:lnTo>
                    <a:pt x="2741930" y="0"/>
                  </a:lnTo>
                </a:path>
              </a:pathLst>
            </a:custGeom>
            <a:ln w="19050">
              <a:solidFill>
                <a:srgbClr val="00338D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32151" y="1816226"/>
              <a:ext cx="285115" cy="285115"/>
            </a:xfrm>
            <a:custGeom>
              <a:avLst/>
              <a:gdLst/>
              <a:ahLst/>
              <a:cxnLst/>
              <a:rect l="l" t="t" r="r" b="b"/>
              <a:pathLst>
                <a:path w="285114" h="285114">
                  <a:moveTo>
                    <a:pt x="142494" y="0"/>
                  </a:moveTo>
                  <a:lnTo>
                    <a:pt x="97438" y="7260"/>
                  </a:lnTo>
                  <a:lnTo>
                    <a:pt x="58320" y="27480"/>
                  </a:lnTo>
                  <a:lnTo>
                    <a:pt x="27480" y="58320"/>
                  </a:lnTo>
                  <a:lnTo>
                    <a:pt x="7260" y="97438"/>
                  </a:lnTo>
                  <a:lnTo>
                    <a:pt x="0" y="142494"/>
                  </a:lnTo>
                  <a:lnTo>
                    <a:pt x="7260" y="187549"/>
                  </a:lnTo>
                  <a:lnTo>
                    <a:pt x="27480" y="226667"/>
                  </a:lnTo>
                  <a:lnTo>
                    <a:pt x="58320" y="257507"/>
                  </a:lnTo>
                  <a:lnTo>
                    <a:pt x="97438" y="277727"/>
                  </a:lnTo>
                  <a:lnTo>
                    <a:pt x="142494" y="284988"/>
                  </a:lnTo>
                  <a:lnTo>
                    <a:pt x="187549" y="277727"/>
                  </a:lnTo>
                  <a:lnTo>
                    <a:pt x="226667" y="257507"/>
                  </a:lnTo>
                  <a:lnTo>
                    <a:pt x="257507" y="226667"/>
                  </a:lnTo>
                  <a:lnTo>
                    <a:pt x="277727" y="187549"/>
                  </a:lnTo>
                  <a:lnTo>
                    <a:pt x="284988" y="142494"/>
                  </a:lnTo>
                  <a:lnTo>
                    <a:pt x="277727" y="97438"/>
                  </a:lnTo>
                  <a:lnTo>
                    <a:pt x="257507" y="58320"/>
                  </a:lnTo>
                  <a:lnTo>
                    <a:pt x="226667" y="27480"/>
                  </a:lnTo>
                  <a:lnTo>
                    <a:pt x="187549" y="7260"/>
                  </a:lnTo>
                  <a:lnTo>
                    <a:pt x="1424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32151" y="1816226"/>
              <a:ext cx="285115" cy="285115"/>
            </a:xfrm>
            <a:custGeom>
              <a:avLst/>
              <a:gdLst/>
              <a:ahLst/>
              <a:cxnLst/>
              <a:rect l="l" t="t" r="r" b="b"/>
              <a:pathLst>
                <a:path w="285114" h="285114">
                  <a:moveTo>
                    <a:pt x="0" y="142494"/>
                  </a:moveTo>
                  <a:lnTo>
                    <a:pt x="7260" y="97438"/>
                  </a:lnTo>
                  <a:lnTo>
                    <a:pt x="27480" y="58320"/>
                  </a:lnTo>
                  <a:lnTo>
                    <a:pt x="58320" y="27480"/>
                  </a:lnTo>
                  <a:lnTo>
                    <a:pt x="97438" y="7260"/>
                  </a:lnTo>
                  <a:lnTo>
                    <a:pt x="142494" y="0"/>
                  </a:lnTo>
                  <a:lnTo>
                    <a:pt x="187549" y="7260"/>
                  </a:lnTo>
                  <a:lnTo>
                    <a:pt x="226667" y="27480"/>
                  </a:lnTo>
                  <a:lnTo>
                    <a:pt x="257507" y="58320"/>
                  </a:lnTo>
                  <a:lnTo>
                    <a:pt x="277727" y="97438"/>
                  </a:lnTo>
                  <a:lnTo>
                    <a:pt x="284988" y="142494"/>
                  </a:lnTo>
                  <a:lnTo>
                    <a:pt x="277727" y="187549"/>
                  </a:lnTo>
                  <a:lnTo>
                    <a:pt x="257507" y="226667"/>
                  </a:lnTo>
                  <a:lnTo>
                    <a:pt x="226667" y="257507"/>
                  </a:lnTo>
                  <a:lnTo>
                    <a:pt x="187549" y="277727"/>
                  </a:lnTo>
                  <a:lnTo>
                    <a:pt x="142494" y="284988"/>
                  </a:lnTo>
                  <a:lnTo>
                    <a:pt x="97438" y="277727"/>
                  </a:lnTo>
                  <a:lnTo>
                    <a:pt x="58320" y="257507"/>
                  </a:lnTo>
                  <a:lnTo>
                    <a:pt x="27480" y="226667"/>
                  </a:lnTo>
                  <a:lnTo>
                    <a:pt x="7260" y="187549"/>
                  </a:lnTo>
                  <a:lnTo>
                    <a:pt x="0" y="142494"/>
                  </a:lnTo>
                  <a:close/>
                </a:path>
              </a:pathLst>
            </a:custGeom>
            <a:ln w="57150">
              <a:solidFill>
                <a:srgbClr val="00A2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31920" y="1347977"/>
              <a:ext cx="1229360" cy="1229360"/>
            </a:xfrm>
            <a:custGeom>
              <a:avLst/>
              <a:gdLst/>
              <a:ahLst/>
              <a:cxnLst/>
              <a:rect l="l" t="t" r="r" b="b"/>
              <a:pathLst>
                <a:path w="1229360" h="1229360">
                  <a:moveTo>
                    <a:pt x="614553" y="0"/>
                  </a:moveTo>
                  <a:lnTo>
                    <a:pt x="566517" y="1848"/>
                  </a:lnTo>
                  <a:lnTo>
                    <a:pt x="519495" y="7303"/>
                  </a:lnTo>
                  <a:lnTo>
                    <a:pt x="473621" y="16227"/>
                  </a:lnTo>
                  <a:lnTo>
                    <a:pt x="429033" y="28484"/>
                  </a:lnTo>
                  <a:lnTo>
                    <a:pt x="385868" y="43938"/>
                  </a:lnTo>
                  <a:lnTo>
                    <a:pt x="344260" y="62452"/>
                  </a:lnTo>
                  <a:lnTo>
                    <a:pt x="304348" y="83890"/>
                  </a:lnTo>
                  <a:lnTo>
                    <a:pt x="266267" y="108115"/>
                  </a:lnTo>
                  <a:lnTo>
                    <a:pt x="230155" y="134990"/>
                  </a:lnTo>
                  <a:lnTo>
                    <a:pt x="196147" y="164380"/>
                  </a:lnTo>
                  <a:lnTo>
                    <a:pt x="164380" y="196147"/>
                  </a:lnTo>
                  <a:lnTo>
                    <a:pt x="134990" y="230155"/>
                  </a:lnTo>
                  <a:lnTo>
                    <a:pt x="108115" y="266267"/>
                  </a:lnTo>
                  <a:lnTo>
                    <a:pt x="83890" y="304348"/>
                  </a:lnTo>
                  <a:lnTo>
                    <a:pt x="62452" y="344260"/>
                  </a:lnTo>
                  <a:lnTo>
                    <a:pt x="43938" y="385868"/>
                  </a:lnTo>
                  <a:lnTo>
                    <a:pt x="28484" y="429033"/>
                  </a:lnTo>
                  <a:lnTo>
                    <a:pt x="16227" y="473621"/>
                  </a:lnTo>
                  <a:lnTo>
                    <a:pt x="7303" y="519495"/>
                  </a:lnTo>
                  <a:lnTo>
                    <a:pt x="1848" y="566517"/>
                  </a:lnTo>
                  <a:lnTo>
                    <a:pt x="0" y="614553"/>
                  </a:lnTo>
                  <a:lnTo>
                    <a:pt x="1848" y="662588"/>
                  </a:lnTo>
                  <a:lnTo>
                    <a:pt x="7303" y="709610"/>
                  </a:lnTo>
                  <a:lnTo>
                    <a:pt x="16227" y="755484"/>
                  </a:lnTo>
                  <a:lnTo>
                    <a:pt x="28484" y="800072"/>
                  </a:lnTo>
                  <a:lnTo>
                    <a:pt x="43938" y="843237"/>
                  </a:lnTo>
                  <a:lnTo>
                    <a:pt x="62452" y="884845"/>
                  </a:lnTo>
                  <a:lnTo>
                    <a:pt x="83890" y="924757"/>
                  </a:lnTo>
                  <a:lnTo>
                    <a:pt x="108115" y="962838"/>
                  </a:lnTo>
                  <a:lnTo>
                    <a:pt x="134990" y="998950"/>
                  </a:lnTo>
                  <a:lnTo>
                    <a:pt x="164380" y="1032958"/>
                  </a:lnTo>
                  <a:lnTo>
                    <a:pt x="196147" y="1064725"/>
                  </a:lnTo>
                  <a:lnTo>
                    <a:pt x="230155" y="1094115"/>
                  </a:lnTo>
                  <a:lnTo>
                    <a:pt x="266267" y="1120990"/>
                  </a:lnTo>
                  <a:lnTo>
                    <a:pt x="304348" y="1145215"/>
                  </a:lnTo>
                  <a:lnTo>
                    <a:pt x="344260" y="1166653"/>
                  </a:lnTo>
                  <a:lnTo>
                    <a:pt x="385868" y="1185167"/>
                  </a:lnTo>
                  <a:lnTo>
                    <a:pt x="429033" y="1200621"/>
                  </a:lnTo>
                  <a:lnTo>
                    <a:pt x="473621" y="1212878"/>
                  </a:lnTo>
                  <a:lnTo>
                    <a:pt x="519495" y="1221802"/>
                  </a:lnTo>
                  <a:lnTo>
                    <a:pt x="566517" y="1227257"/>
                  </a:lnTo>
                  <a:lnTo>
                    <a:pt x="614553" y="1229106"/>
                  </a:lnTo>
                  <a:lnTo>
                    <a:pt x="662588" y="1227257"/>
                  </a:lnTo>
                  <a:lnTo>
                    <a:pt x="709610" y="1221802"/>
                  </a:lnTo>
                  <a:lnTo>
                    <a:pt x="755484" y="1212878"/>
                  </a:lnTo>
                  <a:lnTo>
                    <a:pt x="800072" y="1200621"/>
                  </a:lnTo>
                  <a:lnTo>
                    <a:pt x="843237" y="1185167"/>
                  </a:lnTo>
                  <a:lnTo>
                    <a:pt x="884845" y="1166653"/>
                  </a:lnTo>
                  <a:lnTo>
                    <a:pt x="924757" y="1145215"/>
                  </a:lnTo>
                  <a:lnTo>
                    <a:pt x="962838" y="1120990"/>
                  </a:lnTo>
                  <a:lnTo>
                    <a:pt x="998950" y="1094115"/>
                  </a:lnTo>
                  <a:lnTo>
                    <a:pt x="1032958" y="1064725"/>
                  </a:lnTo>
                  <a:lnTo>
                    <a:pt x="1064725" y="1032958"/>
                  </a:lnTo>
                  <a:lnTo>
                    <a:pt x="1094115" y="998950"/>
                  </a:lnTo>
                  <a:lnTo>
                    <a:pt x="1120990" y="962838"/>
                  </a:lnTo>
                  <a:lnTo>
                    <a:pt x="1145215" y="924757"/>
                  </a:lnTo>
                  <a:lnTo>
                    <a:pt x="1166653" y="884845"/>
                  </a:lnTo>
                  <a:lnTo>
                    <a:pt x="1185167" y="843237"/>
                  </a:lnTo>
                  <a:lnTo>
                    <a:pt x="1200621" y="800072"/>
                  </a:lnTo>
                  <a:lnTo>
                    <a:pt x="1212878" y="755484"/>
                  </a:lnTo>
                  <a:lnTo>
                    <a:pt x="1221802" y="709610"/>
                  </a:lnTo>
                  <a:lnTo>
                    <a:pt x="1227257" y="662588"/>
                  </a:lnTo>
                  <a:lnTo>
                    <a:pt x="1229106" y="614553"/>
                  </a:lnTo>
                  <a:lnTo>
                    <a:pt x="1227257" y="566517"/>
                  </a:lnTo>
                  <a:lnTo>
                    <a:pt x="1221802" y="519495"/>
                  </a:lnTo>
                  <a:lnTo>
                    <a:pt x="1212878" y="473621"/>
                  </a:lnTo>
                  <a:lnTo>
                    <a:pt x="1200621" y="429033"/>
                  </a:lnTo>
                  <a:lnTo>
                    <a:pt x="1185167" y="385868"/>
                  </a:lnTo>
                  <a:lnTo>
                    <a:pt x="1166653" y="344260"/>
                  </a:lnTo>
                  <a:lnTo>
                    <a:pt x="1145215" y="304348"/>
                  </a:lnTo>
                  <a:lnTo>
                    <a:pt x="1120990" y="266267"/>
                  </a:lnTo>
                  <a:lnTo>
                    <a:pt x="1094115" y="230155"/>
                  </a:lnTo>
                  <a:lnTo>
                    <a:pt x="1064725" y="196147"/>
                  </a:lnTo>
                  <a:lnTo>
                    <a:pt x="1032958" y="164380"/>
                  </a:lnTo>
                  <a:lnTo>
                    <a:pt x="998950" y="134990"/>
                  </a:lnTo>
                  <a:lnTo>
                    <a:pt x="962838" y="108115"/>
                  </a:lnTo>
                  <a:lnTo>
                    <a:pt x="924757" y="83890"/>
                  </a:lnTo>
                  <a:lnTo>
                    <a:pt x="884845" y="62452"/>
                  </a:lnTo>
                  <a:lnTo>
                    <a:pt x="843237" y="43938"/>
                  </a:lnTo>
                  <a:lnTo>
                    <a:pt x="800072" y="28484"/>
                  </a:lnTo>
                  <a:lnTo>
                    <a:pt x="755484" y="16227"/>
                  </a:lnTo>
                  <a:lnTo>
                    <a:pt x="709610" y="7303"/>
                  </a:lnTo>
                  <a:lnTo>
                    <a:pt x="662588" y="1848"/>
                  </a:lnTo>
                  <a:lnTo>
                    <a:pt x="614553" y="0"/>
                  </a:lnTo>
                  <a:close/>
                </a:path>
              </a:pathLst>
            </a:custGeom>
            <a:solidFill>
              <a:srgbClr val="00A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36720" y="1583436"/>
              <a:ext cx="386715" cy="376555"/>
            </a:xfrm>
            <a:custGeom>
              <a:avLst/>
              <a:gdLst/>
              <a:ahLst/>
              <a:cxnLst/>
              <a:rect l="l" t="t" r="r" b="b"/>
              <a:pathLst>
                <a:path w="386714" h="376555">
                  <a:moveTo>
                    <a:pt x="231013" y="334009"/>
                  </a:moveTo>
                  <a:lnTo>
                    <a:pt x="155321" y="334009"/>
                  </a:lnTo>
                  <a:lnTo>
                    <a:pt x="155321" y="376427"/>
                  </a:lnTo>
                  <a:lnTo>
                    <a:pt x="231013" y="376427"/>
                  </a:lnTo>
                  <a:lnTo>
                    <a:pt x="231013" y="334009"/>
                  </a:lnTo>
                  <a:close/>
                </a:path>
                <a:path w="386714" h="376555">
                  <a:moveTo>
                    <a:pt x="332511" y="318134"/>
                  </a:moveTo>
                  <a:lnTo>
                    <a:pt x="273304" y="318134"/>
                  </a:lnTo>
                  <a:lnTo>
                    <a:pt x="303657" y="346709"/>
                  </a:lnTo>
                  <a:lnTo>
                    <a:pt x="332511" y="318134"/>
                  </a:lnTo>
                  <a:close/>
                </a:path>
                <a:path w="386714" h="376555">
                  <a:moveTo>
                    <a:pt x="86741" y="31749"/>
                  </a:moveTo>
                  <a:lnTo>
                    <a:pt x="33274" y="83819"/>
                  </a:lnTo>
                  <a:lnTo>
                    <a:pt x="60579" y="110235"/>
                  </a:lnTo>
                  <a:lnTo>
                    <a:pt x="54483" y="119760"/>
                  </a:lnTo>
                  <a:lnTo>
                    <a:pt x="50419" y="129412"/>
                  </a:lnTo>
                  <a:lnTo>
                    <a:pt x="46355" y="140969"/>
                  </a:lnTo>
                  <a:lnTo>
                    <a:pt x="43434" y="151637"/>
                  </a:lnTo>
                  <a:lnTo>
                    <a:pt x="0" y="151637"/>
                  </a:lnTo>
                  <a:lnTo>
                    <a:pt x="0" y="224789"/>
                  </a:lnTo>
                  <a:lnTo>
                    <a:pt x="43434" y="224789"/>
                  </a:lnTo>
                  <a:lnTo>
                    <a:pt x="46355" y="235457"/>
                  </a:lnTo>
                  <a:lnTo>
                    <a:pt x="50419" y="245998"/>
                  </a:lnTo>
                  <a:lnTo>
                    <a:pt x="54483" y="256666"/>
                  </a:lnTo>
                  <a:lnTo>
                    <a:pt x="60579" y="266191"/>
                  </a:lnTo>
                  <a:lnTo>
                    <a:pt x="32258" y="293750"/>
                  </a:lnTo>
                  <a:lnTo>
                    <a:pt x="84709" y="345693"/>
                  </a:lnTo>
                  <a:lnTo>
                    <a:pt x="114046" y="318134"/>
                  </a:lnTo>
                  <a:lnTo>
                    <a:pt x="332511" y="318134"/>
                  </a:lnTo>
                  <a:lnTo>
                    <a:pt x="356108" y="294766"/>
                  </a:lnTo>
                  <a:lnTo>
                    <a:pt x="339809" y="278891"/>
                  </a:lnTo>
                  <a:lnTo>
                    <a:pt x="193675" y="278891"/>
                  </a:lnTo>
                  <a:lnTo>
                    <a:pt x="174498" y="276732"/>
                  </a:lnTo>
                  <a:lnTo>
                    <a:pt x="127127" y="252348"/>
                  </a:lnTo>
                  <a:lnTo>
                    <a:pt x="101854" y="205739"/>
                  </a:lnTo>
                  <a:lnTo>
                    <a:pt x="100838" y="188721"/>
                  </a:lnTo>
                  <a:lnTo>
                    <a:pt x="101854" y="169671"/>
                  </a:lnTo>
                  <a:lnTo>
                    <a:pt x="127127" y="124078"/>
                  </a:lnTo>
                  <a:lnTo>
                    <a:pt x="174498" y="99694"/>
                  </a:lnTo>
                  <a:lnTo>
                    <a:pt x="193675" y="97535"/>
                  </a:lnTo>
                  <a:lnTo>
                    <a:pt x="339822" y="97535"/>
                  </a:lnTo>
                  <a:lnTo>
                    <a:pt x="355092" y="82676"/>
                  </a:lnTo>
                  <a:lnTo>
                    <a:pt x="332073" y="59435"/>
                  </a:lnTo>
                  <a:lnTo>
                    <a:pt x="114046" y="59435"/>
                  </a:lnTo>
                  <a:lnTo>
                    <a:pt x="86741" y="31749"/>
                  </a:lnTo>
                  <a:close/>
                </a:path>
                <a:path w="386714" h="376555">
                  <a:moveTo>
                    <a:pt x="273304" y="318134"/>
                  </a:moveTo>
                  <a:lnTo>
                    <a:pt x="114046" y="318134"/>
                  </a:lnTo>
                  <a:lnTo>
                    <a:pt x="117983" y="321309"/>
                  </a:lnTo>
                  <a:lnTo>
                    <a:pt x="123063" y="323468"/>
                  </a:lnTo>
                  <a:lnTo>
                    <a:pt x="128143" y="325500"/>
                  </a:lnTo>
                  <a:lnTo>
                    <a:pt x="133096" y="328675"/>
                  </a:lnTo>
                  <a:lnTo>
                    <a:pt x="138176" y="329818"/>
                  </a:lnTo>
                  <a:lnTo>
                    <a:pt x="144272" y="331850"/>
                  </a:lnTo>
                  <a:lnTo>
                    <a:pt x="150241" y="334009"/>
                  </a:lnTo>
                  <a:lnTo>
                    <a:pt x="236982" y="334009"/>
                  </a:lnTo>
                  <a:lnTo>
                    <a:pt x="242062" y="331850"/>
                  </a:lnTo>
                  <a:lnTo>
                    <a:pt x="247142" y="329818"/>
                  </a:lnTo>
                  <a:lnTo>
                    <a:pt x="252222" y="328675"/>
                  </a:lnTo>
                  <a:lnTo>
                    <a:pt x="258191" y="325500"/>
                  </a:lnTo>
                  <a:lnTo>
                    <a:pt x="263271" y="323468"/>
                  </a:lnTo>
                  <a:lnTo>
                    <a:pt x="268351" y="321309"/>
                  </a:lnTo>
                  <a:lnTo>
                    <a:pt x="273304" y="318134"/>
                  </a:lnTo>
                  <a:close/>
                </a:path>
                <a:path w="386714" h="376555">
                  <a:moveTo>
                    <a:pt x="339822" y="97535"/>
                  </a:moveTo>
                  <a:lnTo>
                    <a:pt x="193675" y="97535"/>
                  </a:lnTo>
                  <a:lnTo>
                    <a:pt x="210820" y="99694"/>
                  </a:lnTo>
                  <a:lnTo>
                    <a:pt x="227965" y="105028"/>
                  </a:lnTo>
                  <a:lnTo>
                    <a:pt x="268351" y="135762"/>
                  </a:lnTo>
                  <a:lnTo>
                    <a:pt x="286512" y="185546"/>
                  </a:lnTo>
                  <a:lnTo>
                    <a:pt x="286512" y="188721"/>
                  </a:lnTo>
                  <a:lnTo>
                    <a:pt x="270383" y="238632"/>
                  </a:lnTo>
                  <a:lnTo>
                    <a:pt x="229997" y="271398"/>
                  </a:lnTo>
                  <a:lnTo>
                    <a:pt x="193675" y="278891"/>
                  </a:lnTo>
                  <a:lnTo>
                    <a:pt x="339809" y="278891"/>
                  </a:lnTo>
                  <a:lnTo>
                    <a:pt x="326771" y="266191"/>
                  </a:lnTo>
                  <a:lnTo>
                    <a:pt x="331851" y="256666"/>
                  </a:lnTo>
                  <a:lnTo>
                    <a:pt x="336931" y="245998"/>
                  </a:lnTo>
                  <a:lnTo>
                    <a:pt x="340995" y="235457"/>
                  </a:lnTo>
                  <a:lnTo>
                    <a:pt x="343916" y="224789"/>
                  </a:lnTo>
                  <a:lnTo>
                    <a:pt x="386334" y="224789"/>
                  </a:lnTo>
                  <a:lnTo>
                    <a:pt x="386334" y="151637"/>
                  </a:lnTo>
                  <a:lnTo>
                    <a:pt x="343916" y="151637"/>
                  </a:lnTo>
                  <a:lnTo>
                    <a:pt x="340995" y="140969"/>
                  </a:lnTo>
                  <a:lnTo>
                    <a:pt x="336931" y="129412"/>
                  </a:lnTo>
                  <a:lnTo>
                    <a:pt x="331851" y="119760"/>
                  </a:lnTo>
                  <a:lnTo>
                    <a:pt x="326771" y="110235"/>
                  </a:lnTo>
                  <a:lnTo>
                    <a:pt x="339822" y="97535"/>
                  </a:lnTo>
                  <a:close/>
                </a:path>
                <a:path w="386714" h="376555">
                  <a:moveTo>
                    <a:pt x="231013" y="0"/>
                  </a:moveTo>
                  <a:lnTo>
                    <a:pt x="155321" y="0"/>
                  </a:lnTo>
                  <a:lnTo>
                    <a:pt x="155321" y="41401"/>
                  </a:lnTo>
                  <a:lnTo>
                    <a:pt x="150241" y="43433"/>
                  </a:lnTo>
                  <a:lnTo>
                    <a:pt x="144272" y="44576"/>
                  </a:lnTo>
                  <a:lnTo>
                    <a:pt x="138176" y="46608"/>
                  </a:lnTo>
                  <a:lnTo>
                    <a:pt x="133096" y="48767"/>
                  </a:lnTo>
                  <a:lnTo>
                    <a:pt x="128143" y="50926"/>
                  </a:lnTo>
                  <a:lnTo>
                    <a:pt x="123063" y="52958"/>
                  </a:lnTo>
                  <a:lnTo>
                    <a:pt x="117983" y="56260"/>
                  </a:lnTo>
                  <a:lnTo>
                    <a:pt x="114046" y="59435"/>
                  </a:lnTo>
                  <a:lnTo>
                    <a:pt x="273304" y="59435"/>
                  </a:lnTo>
                  <a:lnTo>
                    <a:pt x="263271" y="52958"/>
                  </a:lnTo>
                  <a:lnTo>
                    <a:pt x="258191" y="50926"/>
                  </a:lnTo>
                  <a:lnTo>
                    <a:pt x="252222" y="48767"/>
                  </a:lnTo>
                  <a:lnTo>
                    <a:pt x="247142" y="46608"/>
                  </a:lnTo>
                  <a:lnTo>
                    <a:pt x="242062" y="44576"/>
                  </a:lnTo>
                  <a:lnTo>
                    <a:pt x="236982" y="43433"/>
                  </a:lnTo>
                  <a:lnTo>
                    <a:pt x="231013" y="41401"/>
                  </a:lnTo>
                  <a:lnTo>
                    <a:pt x="231013" y="0"/>
                  </a:lnTo>
                  <a:close/>
                </a:path>
                <a:path w="386714" h="376555">
                  <a:moveTo>
                    <a:pt x="302641" y="29717"/>
                  </a:moveTo>
                  <a:lnTo>
                    <a:pt x="273304" y="59435"/>
                  </a:lnTo>
                  <a:lnTo>
                    <a:pt x="332073" y="59435"/>
                  </a:lnTo>
                  <a:lnTo>
                    <a:pt x="302641" y="2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95622" y="1628393"/>
              <a:ext cx="242315" cy="400050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222885" marR="5080">
              <a:lnSpc>
                <a:spcPct val="75000"/>
              </a:lnSpc>
              <a:spcBef>
                <a:spcPts val="1000"/>
              </a:spcBef>
            </a:pPr>
            <a:r>
              <a:rPr sz="3000" spc="-5" dirty="0">
                <a:solidFill>
                  <a:srgbClr val="CCCCCC"/>
                </a:solidFill>
              </a:rPr>
              <a:t>Connecter</a:t>
            </a:r>
            <a:r>
              <a:rPr sz="3000" spc="-25" dirty="0">
                <a:solidFill>
                  <a:srgbClr val="CCCCCC"/>
                </a:solidFill>
              </a:rPr>
              <a:t> </a:t>
            </a:r>
            <a:r>
              <a:rPr sz="3000" dirty="0">
                <a:solidFill>
                  <a:srgbClr val="CCCCCC"/>
                </a:solidFill>
              </a:rPr>
              <a:t>l'entreprise</a:t>
            </a:r>
            <a:r>
              <a:rPr sz="3000" spc="-30" dirty="0">
                <a:solidFill>
                  <a:srgbClr val="CCCCCC"/>
                </a:solidFill>
              </a:rPr>
              <a:t> </a:t>
            </a:r>
            <a:r>
              <a:rPr sz="3000" dirty="0">
                <a:solidFill>
                  <a:srgbClr val="CCCCCC"/>
                </a:solidFill>
              </a:rPr>
              <a:t>:</a:t>
            </a:r>
            <a:r>
              <a:rPr sz="3000" spc="-10" dirty="0">
                <a:solidFill>
                  <a:srgbClr val="CCCCCC"/>
                </a:solidFill>
              </a:rPr>
              <a:t> </a:t>
            </a:r>
            <a:r>
              <a:rPr sz="3000" spc="-5" dirty="0">
                <a:solidFill>
                  <a:srgbClr val="CCCCCC"/>
                </a:solidFill>
              </a:rPr>
              <a:t>salle</a:t>
            </a:r>
            <a:r>
              <a:rPr sz="3000" spc="-10" dirty="0">
                <a:solidFill>
                  <a:srgbClr val="CCCCCC"/>
                </a:solidFill>
              </a:rPr>
              <a:t> </a:t>
            </a:r>
            <a:r>
              <a:rPr sz="3000" dirty="0">
                <a:solidFill>
                  <a:srgbClr val="CCCCCC"/>
                </a:solidFill>
              </a:rPr>
              <a:t>des</a:t>
            </a:r>
            <a:r>
              <a:rPr sz="3000" spc="-20" dirty="0">
                <a:solidFill>
                  <a:srgbClr val="CCCCCC"/>
                </a:solidFill>
              </a:rPr>
              <a:t> </a:t>
            </a:r>
            <a:r>
              <a:rPr sz="3000" spc="-5" dirty="0">
                <a:solidFill>
                  <a:srgbClr val="CCCCCC"/>
                </a:solidFill>
              </a:rPr>
              <a:t>marchés, </a:t>
            </a:r>
            <a:r>
              <a:rPr sz="3000" spc="-815" dirty="0">
                <a:solidFill>
                  <a:srgbClr val="CCCCCC"/>
                </a:solidFill>
              </a:rPr>
              <a:t> </a:t>
            </a:r>
            <a:r>
              <a:rPr sz="3000" spc="-5" dirty="0">
                <a:solidFill>
                  <a:srgbClr val="CCCCCC"/>
                </a:solidFill>
              </a:rPr>
              <a:t>suivi </a:t>
            </a:r>
            <a:r>
              <a:rPr sz="3000" dirty="0">
                <a:solidFill>
                  <a:srgbClr val="CCCCCC"/>
                </a:solidFill>
              </a:rPr>
              <a:t>de</a:t>
            </a:r>
            <a:r>
              <a:rPr sz="3000" spc="-5" dirty="0">
                <a:solidFill>
                  <a:srgbClr val="CCCCCC"/>
                </a:solidFill>
              </a:rPr>
              <a:t> marché</a:t>
            </a:r>
            <a:r>
              <a:rPr sz="3000" spc="-25" dirty="0">
                <a:solidFill>
                  <a:srgbClr val="CCCCCC"/>
                </a:solidFill>
              </a:rPr>
              <a:t> </a:t>
            </a:r>
            <a:r>
              <a:rPr sz="3000" spc="-5" dirty="0">
                <a:solidFill>
                  <a:srgbClr val="CCCCCC"/>
                </a:solidFill>
              </a:rPr>
              <a:t>et service</a:t>
            </a:r>
            <a:r>
              <a:rPr sz="3000" spc="-25" dirty="0">
                <a:solidFill>
                  <a:srgbClr val="CCCCCC"/>
                </a:solidFill>
              </a:rPr>
              <a:t> </a:t>
            </a:r>
            <a:r>
              <a:rPr sz="3000" spc="-5" dirty="0">
                <a:solidFill>
                  <a:srgbClr val="CCCCCC"/>
                </a:solidFill>
              </a:rPr>
              <a:t>post-marché</a:t>
            </a:r>
            <a:endParaRPr sz="3000"/>
          </a:p>
        </p:txBody>
      </p:sp>
      <p:sp>
        <p:nvSpPr>
          <p:cNvPr id="16" name="object 16"/>
          <p:cNvSpPr txBox="1"/>
          <p:nvPr/>
        </p:nvSpPr>
        <p:spPr>
          <a:xfrm>
            <a:off x="3449065" y="2590038"/>
            <a:ext cx="21939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A2A0"/>
                </a:solidFill>
                <a:latin typeface="Arial"/>
                <a:cs typeface="Arial"/>
              </a:rPr>
              <a:t>Les </a:t>
            </a:r>
            <a:r>
              <a:rPr sz="1200" b="1" dirty="0">
                <a:solidFill>
                  <a:srgbClr val="00A2A0"/>
                </a:solidFill>
                <a:latin typeface="Arial"/>
                <a:cs typeface="Arial"/>
              </a:rPr>
              <a:t>opérations </a:t>
            </a:r>
            <a:r>
              <a:rPr sz="1200" b="1" spc="-5" dirty="0">
                <a:solidFill>
                  <a:srgbClr val="00A2A0"/>
                </a:solidFill>
                <a:latin typeface="Arial"/>
                <a:cs typeface="Arial"/>
              </a:rPr>
              <a:t>commerciales </a:t>
            </a:r>
            <a:r>
              <a:rPr sz="1200" b="1" spc="-320" dirty="0">
                <a:solidFill>
                  <a:srgbClr val="00A2A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A2A0"/>
                </a:solidFill>
                <a:latin typeface="Arial"/>
                <a:cs typeface="Arial"/>
              </a:rPr>
              <a:t>essentielles</a:t>
            </a:r>
            <a:r>
              <a:rPr sz="1200" b="1" spc="-25" dirty="0">
                <a:solidFill>
                  <a:srgbClr val="00A2A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A2A0"/>
                </a:solidFill>
                <a:latin typeface="Arial"/>
                <a:cs typeface="Arial"/>
              </a:rPr>
              <a:t>de</a:t>
            </a:r>
            <a:r>
              <a:rPr sz="1200" b="1" spc="-15" dirty="0">
                <a:solidFill>
                  <a:srgbClr val="00A2A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A2A0"/>
                </a:solidFill>
                <a:latin typeface="Arial"/>
                <a:cs typeface="Arial"/>
              </a:rPr>
              <a:t>fabrication,</a:t>
            </a:r>
            <a:r>
              <a:rPr sz="1200" b="1" spc="-10" dirty="0">
                <a:solidFill>
                  <a:srgbClr val="00A2A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A2A0"/>
                </a:solidFill>
                <a:latin typeface="Arial"/>
                <a:cs typeface="Arial"/>
              </a:rPr>
              <a:t>de </a:t>
            </a:r>
            <a:r>
              <a:rPr sz="1200" b="1" spc="-320" dirty="0">
                <a:solidFill>
                  <a:srgbClr val="00A2A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A2A0"/>
                </a:solidFill>
                <a:latin typeface="Arial"/>
                <a:cs typeface="Arial"/>
              </a:rPr>
              <a:t>traitement</a:t>
            </a:r>
            <a:r>
              <a:rPr sz="1200" b="1" spc="-20" dirty="0">
                <a:solidFill>
                  <a:srgbClr val="00A2A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A2A0"/>
                </a:solidFill>
                <a:latin typeface="Arial"/>
                <a:cs typeface="Arial"/>
              </a:rPr>
              <a:t>ou</a:t>
            </a:r>
            <a:r>
              <a:rPr sz="1200" b="1" spc="5" dirty="0">
                <a:solidFill>
                  <a:srgbClr val="00A2A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A2A0"/>
                </a:solidFill>
                <a:latin typeface="Arial"/>
                <a:cs typeface="Arial"/>
              </a:rPr>
              <a:t>de livraison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23105" y="2052320"/>
            <a:ext cx="104648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Suivi</a:t>
            </a:r>
            <a:r>
              <a:rPr sz="105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0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marché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60273" y="3292221"/>
            <a:ext cx="7844790" cy="0"/>
          </a:xfrm>
          <a:custGeom>
            <a:avLst/>
            <a:gdLst/>
            <a:ahLst/>
            <a:cxnLst/>
            <a:rect l="l" t="t" r="r" b="b"/>
            <a:pathLst>
              <a:path w="7844790">
                <a:moveTo>
                  <a:pt x="0" y="0"/>
                </a:moveTo>
                <a:lnTo>
                  <a:pt x="7844790" y="0"/>
                </a:lnTo>
              </a:path>
            </a:pathLst>
          </a:custGeom>
          <a:ln w="19050">
            <a:solidFill>
              <a:srgbClr val="00338D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9511" y="4389501"/>
            <a:ext cx="7844790" cy="0"/>
          </a:xfrm>
          <a:custGeom>
            <a:avLst/>
            <a:gdLst/>
            <a:ahLst/>
            <a:cxnLst/>
            <a:rect l="l" t="t" r="r" b="b"/>
            <a:pathLst>
              <a:path w="7844790">
                <a:moveTo>
                  <a:pt x="0" y="0"/>
                </a:moveTo>
                <a:lnTo>
                  <a:pt x="7844790" y="0"/>
                </a:lnTo>
              </a:path>
            </a:pathLst>
          </a:custGeom>
          <a:ln w="19050">
            <a:solidFill>
              <a:srgbClr val="00338D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43127" y="2681477"/>
            <a:ext cx="1207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3860" marR="5080" indent="-39179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6F2F9F"/>
                </a:solidFill>
                <a:latin typeface="Arial"/>
                <a:cs typeface="Arial"/>
              </a:rPr>
              <a:t>Interface</a:t>
            </a:r>
            <a:r>
              <a:rPr sz="1200" b="1" spc="-3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6F2F9F"/>
                </a:solidFill>
                <a:latin typeface="Arial"/>
                <a:cs typeface="Arial"/>
              </a:rPr>
              <a:t>avec</a:t>
            </a:r>
            <a:r>
              <a:rPr sz="1200" b="1" spc="-4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6F2F9F"/>
                </a:solidFill>
                <a:latin typeface="Arial"/>
                <a:cs typeface="Arial"/>
              </a:rPr>
              <a:t>le </a:t>
            </a:r>
            <a:r>
              <a:rPr sz="1200" b="1" spc="-3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6F2F9F"/>
                </a:solidFill>
                <a:latin typeface="Arial"/>
                <a:cs typeface="Arial"/>
              </a:rPr>
              <a:t>client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8462" y="1347977"/>
            <a:ext cx="1229360" cy="1229360"/>
          </a:xfrm>
          <a:custGeom>
            <a:avLst/>
            <a:gdLst/>
            <a:ahLst/>
            <a:cxnLst/>
            <a:rect l="l" t="t" r="r" b="b"/>
            <a:pathLst>
              <a:path w="1229360" h="1229360">
                <a:moveTo>
                  <a:pt x="614553" y="0"/>
                </a:moveTo>
                <a:lnTo>
                  <a:pt x="566526" y="1848"/>
                </a:lnTo>
                <a:lnTo>
                  <a:pt x="519510" y="7303"/>
                </a:lnTo>
                <a:lnTo>
                  <a:pt x="473641" y="16227"/>
                </a:lnTo>
                <a:lnTo>
                  <a:pt x="429057" y="28484"/>
                </a:lnTo>
                <a:lnTo>
                  <a:pt x="385894" y="43938"/>
                </a:lnTo>
                <a:lnTo>
                  <a:pt x="344288" y="62452"/>
                </a:lnTo>
                <a:lnTo>
                  <a:pt x="304376" y="83890"/>
                </a:lnTo>
                <a:lnTo>
                  <a:pt x="266295" y="108115"/>
                </a:lnTo>
                <a:lnTo>
                  <a:pt x="230181" y="134990"/>
                </a:lnTo>
                <a:lnTo>
                  <a:pt x="196171" y="164380"/>
                </a:lnTo>
                <a:lnTo>
                  <a:pt x="164402" y="196147"/>
                </a:lnTo>
                <a:lnTo>
                  <a:pt x="135010" y="230155"/>
                </a:lnTo>
                <a:lnTo>
                  <a:pt x="108132" y="266267"/>
                </a:lnTo>
                <a:lnTo>
                  <a:pt x="83904" y="304348"/>
                </a:lnTo>
                <a:lnTo>
                  <a:pt x="62464" y="344260"/>
                </a:lnTo>
                <a:lnTo>
                  <a:pt x="43947" y="385868"/>
                </a:lnTo>
                <a:lnTo>
                  <a:pt x="28490" y="429033"/>
                </a:lnTo>
                <a:lnTo>
                  <a:pt x="16230" y="473621"/>
                </a:lnTo>
                <a:lnTo>
                  <a:pt x="7304" y="519495"/>
                </a:lnTo>
                <a:lnTo>
                  <a:pt x="1848" y="566517"/>
                </a:lnTo>
                <a:lnTo>
                  <a:pt x="0" y="614553"/>
                </a:lnTo>
                <a:lnTo>
                  <a:pt x="1848" y="662588"/>
                </a:lnTo>
                <a:lnTo>
                  <a:pt x="7304" y="709610"/>
                </a:lnTo>
                <a:lnTo>
                  <a:pt x="16230" y="755484"/>
                </a:lnTo>
                <a:lnTo>
                  <a:pt x="28490" y="800072"/>
                </a:lnTo>
                <a:lnTo>
                  <a:pt x="43947" y="843237"/>
                </a:lnTo>
                <a:lnTo>
                  <a:pt x="62464" y="884845"/>
                </a:lnTo>
                <a:lnTo>
                  <a:pt x="83904" y="924757"/>
                </a:lnTo>
                <a:lnTo>
                  <a:pt x="108132" y="962838"/>
                </a:lnTo>
                <a:lnTo>
                  <a:pt x="135010" y="998950"/>
                </a:lnTo>
                <a:lnTo>
                  <a:pt x="164402" y="1032958"/>
                </a:lnTo>
                <a:lnTo>
                  <a:pt x="196171" y="1064725"/>
                </a:lnTo>
                <a:lnTo>
                  <a:pt x="230181" y="1094115"/>
                </a:lnTo>
                <a:lnTo>
                  <a:pt x="266295" y="1120990"/>
                </a:lnTo>
                <a:lnTo>
                  <a:pt x="304376" y="1145215"/>
                </a:lnTo>
                <a:lnTo>
                  <a:pt x="344288" y="1166653"/>
                </a:lnTo>
                <a:lnTo>
                  <a:pt x="385894" y="1185167"/>
                </a:lnTo>
                <a:lnTo>
                  <a:pt x="429057" y="1200621"/>
                </a:lnTo>
                <a:lnTo>
                  <a:pt x="473641" y="1212878"/>
                </a:lnTo>
                <a:lnTo>
                  <a:pt x="519510" y="1221802"/>
                </a:lnTo>
                <a:lnTo>
                  <a:pt x="566526" y="1227257"/>
                </a:lnTo>
                <a:lnTo>
                  <a:pt x="614553" y="1229106"/>
                </a:lnTo>
                <a:lnTo>
                  <a:pt x="662588" y="1227257"/>
                </a:lnTo>
                <a:lnTo>
                  <a:pt x="709610" y="1221802"/>
                </a:lnTo>
                <a:lnTo>
                  <a:pt x="755484" y="1212878"/>
                </a:lnTo>
                <a:lnTo>
                  <a:pt x="800072" y="1200621"/>
                </a:lnTo>
                <a:lnTo>
                  <a:pt x="843237" y="1185167"/>
                </a:lnTo>
                <a:lnTo>
                  <a:pt x="884845" y="1166653"/>
                </a:lnTo>
                <a:lnTo>
                  <a:pt x="924757" y="1145215"/>
                </a:lnTo>
                <a:lnTo>
                  <a:pt x="962838" y="1120990"/>
                </a:lnTo>
                <a:lnTo>
                  <a:pt x="998950" y="1094115"/>
                </a:lnTo>
                <a:lnTo>
                  <a:pt x="1032958" y="1064725"/>
                </a:lnTo>
                <a:lnTo>
                  <a:pt x="1064725" y="1032958"/>
                </a:lnTo>
                <a:lnTo>
                  <a:pt x="1094115" y="998950"/>
                </a:lnTo>
                <a:lnTo>
                  <a:pt x="1120990" y="962838"/>
                </a:lnTo>
                <a:lnTo>
                  <a:pt x="1145215" y="924757"/>
                </a:lnTo>
                <a:lnTo>
                  <a:pt x="1166653" y="884845"/>
                </a:lnTo>
                <a:lnTo>
                  <a:pt x="1185167" y="843237"/>
                </a:lnTo>
                <a:lnTo>
                  <a:pt x="1200621" y="800072"/>
                </a:lnTo>
                <a:lnTo>
                  <a:pt x="1212878" y="755484"/>
                </a:lnTo>
                <a:lnTo>
                  <a:pt x="1221802" y="709610"/>
                </a:lnTo>
                <a:lnTo>
                  <a:pt x="1227257" y="662588"/>
                </a:lnTo>
                <a:lnTo>
                  <a:pt x="1229106" y="614553"/>
                </a:lnTo>
                <a:lnTo>
                  <a:pt x="1227257" y="566517"/>
                </a:lnTo>
                <a:lnTo>
                  <a:pt x="1221802" y="519495"/>
                </a:lnTo>
                <a:lnTo>
                  <a:pt x="1212878" y="473621"/>
                </a:lnTo>
                <a:lnTo>
                  <a:pt x="1200621" y="429033"/>
                </a:lnTo>
                <a:lnTo>
                  <a:pt x="1185167" y="385868"/>
                </a:lnTo>
                <a:lnTo>
                  <a:pt x="1166653" y="344260"/>
                </a:lnTo>
                <a:lnTo>
                  <a:pt x="1145215" y="304348"/>
                </a:lnTo>
                <a:lnTo>
                  <a:pt x="1120990" y="266267"/>
                </a:lnTo>
                <a:lnTo>
                  <a:pt x="1094115" y="230155"/>
                </a:lnTo>
                <a:lnTo>
                  <a:pt x="1064725" y="196147"/>
                </a:lnTo>
                <a:lnTo>
                  <a:pt x="1032958" y="164380"/>
                </a:lnTo>
                <a:lnTo>
                  <a:pt x="998950" y="134990"/>
                </a:lnTo>
                <a:lnTo>
                  <a:pt x="962838" y="108115"/>
                </a:lnTo>
                <a:lnTo>
                  <a:pt x="924757" y="83890"/>
                </a:lnTo>
                <a:lnTo>
                  <a:pt x="884845" y="62452"/>
                </a:lnTo>
                <a:lnTo>
                  <a:pt x="843237" y="43938"/>
                </a:lnTo>
                <a:lnTo>
                  <a:pt x="800072" y="28484"/>
                </a:lnTo>
                <a:lnTo>
                  <a:pt x="755484" y="16227"/>
                </a:lnTo>
                <a:lnTo>
                  <a:pt x="709610" y="7303"/>
                </a:lnTo>
                <a:lnTo>
                  <a:pt x="662588" y="1848"/>
                </a:lnTo>
                <a:lnTo>
                  <a:pt x="614553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59866" y="2093722"/>
            <a:ext cx="574040" cy="33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endParaRPr sz="100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marchés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935736" y="1347977"/>
            <a:ext cx="7480300" cy="1229360"/>
            <a:chOff x="935736" y="1347977"/>
            <a:chExt cx="7480300" cy="1229360"/>
          </a:xfrm>
        </p:grpSpPr>
        <p:sp>
          <p:nvSpPr>
            <p:cNvPr id="24" name="object 24"/>
            <p:cNvSpPr/>
            <p:nvPr/>
          </p:nvSpPr>
          <p:spPr>
            <a:xfrm>
              <a:off x="1012698" y="1653539"/>
              <a:ext cx="462280" cy="347345"/>
            </a:xfrm>
            <a:custGeom>
              <a:avLst/>
              <a:gdLst/>
              <a:ahLst/>
              <a:cxnLst/>
              <a:rect l="l" t="t" r="r" b="b"/>
              <a:pathLst>
                <a:path w="462280" h="347344">
                  <a:moveTo>
                    <a:pt x="338644" y="268477"/>
                  </a:moveTo>
                  <a:lnTo>
                    <a:pt x="208254" y="268477"/>
                  </a:lnTo>
                  <a:lnTo>
                    <a:pt x="216560" y="271525"/>
                  </a:lnTo>
                  <a:lnTo>
                    <a:pt x="223481" y="277240"/>
                  </a:lnTo>
                  <a:lnTo>
                    <a:pt x="232768" y="288186"/>
                  </a:lnTo>
                  <a:lnTo>
                    <a:pt x="237482" y="301085"/>
                  </a:lnTo>
                  <a:lnTo>
                    <a:pt x="237335" y="314317"/>
                  </a:lnTo>
                  <a:lnTo>
                    <a:pt x="232041" y="326263"/>
                  </a:lnTo>
                  <a:lnTo>
                    <a:pt x="226529" y="333755"/>
                  </a:lnTo>
                  <a:lnTo>
                    <a:pt x="242990" y="338998"/>
                  </a:lnTo>
                  <a:lnTo>
                    <a:pt x="255236" y="342360"/>
                  </a:lnTo>
                  <a:lnTo>
                    <a:pt x="262918" y="344150"/>
                  </a:lnTo>
                  <a:lnTo>
                    <a:pt x="265683" y="344677"/>
                  </a:lnTo>
                  <a:lnTo>
                    <a:pt x="266064" y="344677"/>
                  </a:lnTo>
                  <a:lnTo>
                    <a:pt x="266318" y="344804"/>
                  </a:lnTo>
                  <a:lnTo>
                    <a:pt x="273778" y="346227"/>
                  </a:lnTo>
                  <a:lnTo>
                    <a:pt x="284273" y="347138"/>
                  </a:lnTo>
                  <a:lnTo>
                    <a:pt x="295697" y="346501"/>
                  </a:lnTo>
                  <a:lnTo>
                    <a:pt x="324992" y="325373"/>
                  </a:lnTo>
                  <a:lnTo>
                    <a:pt x="260730" y="294258"/>
                  </a:lnTo>
                  <a:lnTo>
                    <a:pt x="257428" y="292734"/>
                  </a:lnTo>
                  <a:lnTo>
                    <a:pt x="255993" y="288670"/>
                  </a:lnTo>
                  <a:lnTo>
                    <a:pt x="257682" y="285368"/>
                  </a:lnTo>
                  <a:lnTo>
                    <a:pt x="259333" y="281939"/>
                  </a:lnTo>
                  <a:lnTo>
                    <a:pt x="263270" y="280542"/>
                  </a:lnTo>
                  <a:lnTo>
                    <a:pt x="359480" y="280542"/>
                  </a:lnTo>
                  <a:lnTo>
                    <a:pt x="338644" y="268477"/>
                  </a:lnTo>
                  <a:close/>
                </a:path>
                <a:path w="462280" h="347344">
                  <a:moveTo>
                    <a:pt x="354181" y="314959"/>
                  </a:moveTo>
                  <a:lnTo>
                    <a:pt x="335788" y="314959"/>
                  </a:lnTo>
                  <a:lnTo>
                    <a:pt x="336295" y="315086"/>
                  </a:lnTo>
                  <a:lnTo>
                    <a:pt x="341245" y="315616"/>
                  </a:lnTo>
                  <a:lnTo>
                    <a:pt x="348075" y="315706"/>
                  </a:lnTo>
                  <a:lnTo>
                    <a:pt x="354181" y="314959"/>
                  </a:lnTo>
                  <a:close/>
                </a:path>
                <a:path w="462280" h="347344">
                  <a:moveTo>
                    <a:pt x="359480" y="280542"/>
                  </a:moveTo>
                  <a:lnTo>
                    <a:pt x="263270" y="280542"/>
                  </a:lnTo>
                  <a:lnTo>
                    <a:pt x="266699" y="282066"/>
                  </a:lnTo>
                  <a:lnTo>
                    <a:pt x="334771" y="315086"/>
                  </a:lnTo>
                  <a:lnTo>
                    <a:pt x="335279" y="314959"/>
                  </a:lnTo>
                  <a:lnTo>
                    <a:pt x="354181" y="314959"/>
                  </a:lnTo>
                  <a:lnTo>
                    <a:pt x="355334" y="314819"/>
                  </a:lnTo>
                  <a:lnTo>
                    <a:pt x="371982" y="287781"/>
                  </a:lnTo>
                  <a:lnTo>
                    <a:pt x="359480" y="280542"/>
                  </a:lnTo>
                  <a:close/>
                </a:path>
                <a:path w="462280" h="347344">
                  <a:moveTo>
                    <a:pt x="384412" y="226313"/>
                  </a:moveTo>
                  <a:lnTo>
                    <a:pt x="292861" y="226313"/>
                  </a:lnTo>
                  <a:lnTo>
                    <a:pt x="296036" y="228218"/>
                  </a:lnTo>
                  <a:lnTo>
                    <a:pt x="380872" y="277240"/>
                  </a:lnTo>
                  <a:lnTo>
                    <a:pt x="386508" y="277364"/>
                  </a:lnTo>
                  <a:lnTo>
                    <a:pt x="393668" y="276891"/>
                  </a:lnTo>
                  <a:lnTo>
                    <a:pt x="415851" y="249914"/>
                  </a:lnTo>
                  <a:lnTo>
                    <a:pt x="415289" y="244855"/>
                  </a:lnTo>
                  <a:lnTo>
                    <a:pt x="384412" y="226313"/>
                  </a:lnTo>
                  <a:close/>
                </a:path>
                <a:path w="462280" h="347344">
                  <a:moveTo>
                    <a:pt x="315285" y="176148"/>
                  </a:moveTo>
                  <a:lnTo>
                    <a:pt x="129311" y="176148"/>
                  </a:lnTo>
                  <a:lnTo>
                    <a:pt x="137706" y="179196"/>
                  </a:lnTo>
                  <a:lnTo>
                    <a:pt x="144538" y="184784"/>
                  </a:lnTo>
                  <a:lnTo>
                    <a:pt x="152037" y="192948"/>
                  </a:lnTo>
                  <a:lnTo>
                    <a:pt x="156900" y="202469"/>
                  </a:lnTo>
                  <a:lnTo>
                    <a:pt x="158999" y="212609"/>
                  </a:lnTo>
                  <a:lnTo>
                    <a:pt x="158203" y="222630"/>
                  </a:lnTo>
                  <a:lnTo>
                    <a:pt x="168084" y="222630"/>
                  </a:lnTo>
                  <a:lnTo>
                    <a:pt x="197710" y="258716"/>
                  </a:lnTo>
                  <a:lnTo>
                    <a:pt x="197053" y="268604"/>
                  </a:lnTo>
                  <a:lnTo>
                    <a:pt x="198043" y="268477"/>
                  </a:lnTo>
                  <a:lnTo>
                    <a:pt x="338644" y="268477"/>
                  </a:lnTo>
                  <a:lnTo>
                    <a:pt x="286003" y="237997"/>
                  </a:lnTo>
                  <a:lnTo>
                    <a:pt x="284988" y="233806"/>
                  </a:lnTo>
                  <a:lnTo>
                    <a:pt x="286892" y="230631"/>
                  </a:lnTo>
                  <a:lnTo>
                    <a:pt x="288797" y="227329"/>
                  </a:lnTo>
                  <a:lnTo>
                    <a:pt x="292861" y="226313"/>
                  </a:lnTo>
                  <a:lnTo>
                    <a:pt x="384412" y="226313"/>
                  </a:lnTo>
                  <a:lnTo>
                    <a:pt x="314197" y="184149"/>
                  </a:lnTo>
                  <a:lnTo>
                    <a:pt x="313054" y="179958"/>
                  </a:lnTo>
                  <a:lnTo>
                    <a:pt x="314959" y="176656"/>
                  </a:lnTo>
                  <a:lnTo>
                    <a:pt x="315285" y="176148"/>
                  </a:lnTo>
                  <a:close/>
                </a:path>
                <a:path w="462280" h="347344">
                  <a:moveTo>
                    <a:pt x="423730" y="172465"/>
                  </a:moveTo>
                  <a:lnTo>
                    <a:pt x="321182" y="172465"/>
                  </a:lnTo>
                  <a:lnTo>
                    <a:pt x="427481" y="236346"/>
                  </a:lnTo>
                  <a:lnTo>
                    <a:pt x="434330" y="237579"/>
                  </a:lnTo>
                  <a:lnTo>
                    <a:pt x="442928" y="237347"/>
                  </a:lnTo>
                  <a:lnTo>
                    <a:pt x="451645" y="234043"/>
                  </a:lnTo>
                  <a:lnTo>
                    <a:pt x="458850" y="226059"/>
                  </a:lnTo>
                  <a:lnTo>
                    <a:pt x="461805" y="218118"/>
                  </a:lnTo>
                  <a:lnTo>
                    <a:pt x="461724" y="210438"/>
                  </a:lnTo>
                  <a:lnTo>
                    <a:pt x="429459" y="176944"/>
                  </a:lnTo>
                  <a:lnTo>
                    <a:pt x="423730" y="172465"/>
                  </a:lnTo>
                  <a:close/>
                </a:path>
                <a:path w="462280" h="347344">
                  <a:moveTo>
                    <a:pt x="421287" y="170560"/>
                  </a:moveTo>
                  <a:lnTo>
                    <a:pt x="60248" y="170560"/>
                  </a:lnTo>
                  <a:lnTo>
                    <a:pt x="68567" y="173608"/>
                  </a:lnTo>
                  <a:lnTo>
                    <a:pt x="75476" y="179323"/>
                  </a:lnTo>
                  <a:lnTo>
                    <a:pt x="81978" y="184657"/>
                  </a:lnTo>
                  <a:lnTo>
                    <a:pt x="86347" y="191642"/>
                  </a:lnTo>
                  <a:lnTo>
                    <a:pt x="88480" y="199135"/>
                  </a:lnTo>
                  <a:lnTo>
                    <a:pt x="96469" y="188213"/>
                  </a:lnTo>
                  <a:lnTo>
                    <a:pt x="101308" y="183060"/>
                  </a:lnTo>
                  <a:lnTo>
                    <a:pt x="107161" y="179276"/>
                  </a:lnTo>
                  <a:lnTo>
                    <a:pt x="113801" y="176944"/>
                  </a:lnTo>
                  <a:lnTo>
                    <a:pt x="121005" y="176148"/>
                  </a:lnTo>
                  <a:lnTo>
                    <a:pt x="315285" y="176148"/>
                  </a:lnTo>
                  <a:lnTo>
                    <a:pt x="316991" y="173481"/>
                  </a:lnTo>
                  <a:lnTo>
                    <a:pt x="321182" y="172465"/>
                  </a:lnTo>
                  <a:lnTo>
                    <a:pt x="423730" y="172465"/>
                  </a:lnTo>
                  <a:lnTo>
                    <a:pt x="421287" y="170560"/>
                  </a:lnTo>
                  <a:close/>
                </a:path>
                <a:path w="462280" h="347344">
                  <a:moveTo>
                    <a:pt x="84289" y="0"/>
                  </a:moveTo>
                  <a:lnTo>
                    <a:pt x="0" y="149859"/>
                  </a:lnTo>
                  <a:lnTo>
                    <a:pt x="7073" y="157733"/>
                  </a:lnTo>
                  <a:lnTo>
                    <a:pt x="8687" y="159787"/>
                  </a:lnTo>
                  <a:lnTo>
                    <a:pt x="27165" y="182879"/>
                  </a:lnTo>
                  <a:lnTo>
                    <a:pt x="32245" y="177526"/>
                  </a:lnTo>
                  <a:lnTo>
                    <a:pt x="38098" y="173735"/>
                  </a:lnTo>
                  <a:lnTo>
                    <a:pt x="44739" y="171374"/>
                  </a:lnTo>
                  <a:lnTo>
                    <a:pt x="51942" y="170560"/>
                  </a:lnTo>
                  <a:lnTo>
                    <a:pt x="421287" y="170560"/>
                  </a:lnTo>
                  <a:lnTo>
                    <a:pt x="405764" y="158622"/>
                  </a:lnTo>
                  <a:lnTo>
                    <a:pt x="393584" y="149689"/>
                  </a:lnTo>
                  <a:lnTo>
                    <a:pt x="379285" y="139445"/>
                  </a:lnTo>
                  <a:lnTo>
                    <a:pt x="362795" y="127869"/>
                  </a:lnTo>
                  <a:lnTo>
                    <a:pt x="347918" y="117601"/>
                  </a:lnTo>
                  <a:lnTo>
                    <a:pt x="126517" y="117601"/>
                  </a:lnTo>
                  <a:lnTo>
                    <a:pt x="119926" y="114934"/>
                  </a:lnTo>
                  <a:lnTo>
                    <a:pt x="115976" y="109727"/>
                  </a:lnTo>
                  <a:lnTo>
                    <a:pt x="113213" y="104393"/>
                  </a:lnTo>
                  <a:lnTo>
                    <a:pt x="112088" y="97821"/>
                  </a:lnTo>
                  <a:lnTo>
                    <a:pt x="112599" y="89868"/>
                  </a:lnTo>
                  <a:lnTo>
                    <a:pt x="131729" y="51815"/>
                  </a:lnTo>
                  <a:lnTo>
                    <a:pt x="152857" y="21716"/>
                  </a:lnTo>
                  <a:lnTo>
                    <a:pt x="150139" y="21208"/>
                  </a:lnTo>
                  <a:lnTo>
                    <a:pt x="109574" y="13606"/>
                  </a:lnTo>
                  <a:lnTo>
                    <a:pt x="97370" y="8000"/>
                  </a:lnTo>
                  <a:lnTo>
                    <a:pt x="84289" y="0"/>
                  </a:lnTo>
                  <a:close/>
                </a:path>
                <a:path w="462280" h="347344">
                  <a:moveTo>
                    <a:pt x="243890" y="57657"/>
                  </a:moveTo>
                  <a:lnTo>
                    <a:pt x="219278" y="65531"/>
                  </a:lnTo>
                  <a:lnTo>
                    <a:pt x="210490" y="77287"/>
                  </a:lnTo>
                  <a:lnTo>
                    <a:pt x="194341" y="93852"/>
                  </a:lnTo>
                  <a:lnTo>
                    <a:pt x="171525" y="109180"/>
                  </a:lnTo>
                  <a:lnTo>
                    <a:pt x="142735" y="117220"/>
                  </a:lnTo>
                  <a:lnTo>
                    <a:pt x="140423" y="117474"/>
                  </a:lnTo>
                  <a:lnTo>
                    <a:pt x="138125" y="117601"/>
                  </a:lnTo>
                  <a:lnTo>
                    <a:pt x="347918" y="117601"/>
                  </a:lnTo>
                  <a:lnTo>
                    <a:pt x="340740" y="112648"/>
                  </a:lnTo>
                  <a:lnTo>
                    <a:pt x="337438" y="110489"/>
                  </a:lnTo>
                  <a:lnTo>
                    <a:pt x="333882" y="108203"/>
                  </a:lnTo>
                  <a:lnTo>
                    <a:pt x="331977" y="107060"/>
                  </a:lnTo>
                  <a:lnTo>
                    <a:pt x="330199" y="105790"/>
                  </a:lnTo>
                  <a:lnTo>
                    <a:pt x="302515" y="89269"/>
                  </a:lnTo>
                  <a:lnTo>
                    <a:pt x="277472" y="75342"/>
                  </a:lnTo>
                  <a:lnTo>
                    <a:pt x="256739" y="64321"/>
                  </a:lnTo>
                  <a:lnTo>
                    <a:pt x="243890" y="576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4276" y="1837181"/>
              <a:ext cx="202922" cy="17068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137665" y="1642109"/>
              <a:ext cx="380365" cy="194310"/>
            </a:xfrm>
            <a:custGeom>
              <a:avLst/>
              <a:gdLst/>
              <a:ahLst/>
              <a:cxnLst/>
              <a:rect l="l" t="t" r="r" b="b"/>
              <a:pathLst>
                <a:path w="380365" h="194310">
                  <a:moveTo>
                    <a:pt x="322438" y="54991"/>
                  </a:moveTo>
                  <a:lnTo>
                    <a:pt x="121119" y="54991"/>
                  </a:lnTo>
                  <a:lnTo>
                    <a:pt x="122110" y="55244"/>
                  </a:lnTo>
                  <a:lnTo>
                    <a:pt x="131501" y="60003"/>
                  </a:lnTo>
                  <a:lnTo>
                    <a:pt x="152331" y="70897"/>
                  </a:lnTo>
                  <a:lnTo>
                    <a:pt x="180317" y="86221"/>
                  </a:lnTo>
                  <a:lnTo>
                    <a:pt x="210184" y="103759"/>
                  </a:lnTo>
                  <a:lnTo>
                    <a:pt x="212978" y="105536"/>
                  </a:lnTo>
                  <a:lnTo>
                    <a:pt x="218312" y="108839"/>
                  </a:lnTo>
                  <a:lnTo>
                    <a:pt x="221360" y="110998"/>
                  </a:lnTo>
                  <a:lnTo>
                    <a:pt x="224408" y="112903"/>
                  </a:lnTo>
                  <a:lnTo>
                    <a:pt x="227202" y="114935"/>
                  </a:lnTo>
                  <a:lnTo>
                    <a:pt x="261858" y="138811"/>
                  </a:lnTo>
                  <a:lnTo>
                    <a:pt x="302136" y="168324"/>
                  </a:lnTo>
                  <a:lnTo>
                    <a:pt x="334517" y="194310"/>
                  </a:lnTo>
                  <a:lnTo>
                    <a:pt x="334644" y="194183"/>
                  </a:lnTo>
                  <a:lnTo>
                    <a:pt x="367918" y="168910"/>
                  </a:lnTo>
                  <a:lnTo>
                    <a:pt x="371601" y="165100"/>
                  </a:lnTo>
                  <a:lnTo>
                    <a:pt x="375030" y="161671"/>
                  </a:lnTo>
                  <a:lnTo>
                    <a:pt x="379856" y="157607"/>
                  </a:lnTo>
                  <a:lnTo>
                    <a:pt x="380110" y="157353"/>
                  </a:lnTo>
                  <a:lnTo>
                    <a:pt x="380237" y="157353"/>
                  </a:lnTo>
                  <a:lnTo>
                    <a:pt x="322438" y="54991"/>
                  </a:lnTo>
                  <a:close/>
                </a:path>
                <a:path w="380365" h="194310">
                  <a:moveTo>
                    <a:pt x="165480" y="0"/>
                  </a:moveTo>
                  <a:lnTo>
                    <a:pt x="163829" y="0"/>
                  </a:lnTo>
                  <a:lnTo>
                    <a:pt x="124712" y="1571"/>
                  </a:lnTo>
                  <a:lnTo>
                    <a:pt x="68537" y="10572"/>
                  </a:lnTo>
                  <a:lnTo>
                    <a:pt x="53352" y="21971"/>
                  </a:lnTo>
                  <a:lnTo>
                    <a:pt x="49974" y="26543"/>
                  </a:lnTo>
                  <a:lnTo>
                    <a:pt x="48501" y="28575"/>
                  </a:lnTo>
                  <a:lnTo>
                    <a:pt x="46850" y="30734"/>
                  </a:lnTo>
                  <a:lnTo>
                    <a:pt x="45618" y="32512"/>
                  </a:lnTo>
                  <a:lnTo>
                    <a:pt x="44297" y="34290"/>
                  </a:lnTo>
                  <a:lnTo>
                    <a:pt x="43065" y="36068"/>
                  </a:lnTo>
                  <a:lnTo>
                    <a:pt x="31961" y="51363"/>
                  </a:lnTo>
                  <a:lnTo>
                    <a:pt x="20820" y="67278"/>
                  </a:lnTo>
                  <a:lnTo>
                    <a:pt x="10838" y="82573"/>
                  </a:lnTo>
                  <a:lnTo>
                    <a:pt x="3213" y="96012"/>
                  </a:lnTo>
                  <a:lnTo>
                    <a:pt x="0" y="107188"/>
                  </a:lnTo>
                  <a:lnTo>
                    <a:pt x="1231" y="111379"/>
                  </a:lnTo>
                  <a:lnTo>
                    <a:pt x="3873" y="114807"/>
                  </a:lnTo>
                  <a:lnTo>
                    <a:pt x="8153" y="115189"/>
                  </a:lnTo>
                  <a:lnTo>
                    <a:pt x="13258" y="115189"/>
                  </a:lnTo>
                  <a:lnTo>
                    <a:pt x="65908" y="90265"/>
                  </a:lnTo>
                  <a:lnTo>
                    <a:pt x="85470" y="66294"/>
                  </a:lnTo>
                  <a:lnTo>
                    <a:pt x="86867" y="65278"/>
                  </a:lnTo>
                  <a:lnTo>
                    <a:pt x="117995" y="55244"/>
                  </a:lnTo>
                  <a:lnTo>
                    <a:pt x="119392" y="54991"/>
                  </a:lnTo>
                  <a:lnTo>
                    <a:pt x="322438" y="54991"/>
                  </a:lnTo>
                  <a:lnTo>
                    <a:pt x="300351" y="15875"/>
                  </a:lnTo>
                  <a:lnTo>
                    <a:pt x="263397" y="15875"/>
                  </a:lnTo>
                  <a:lnTo>
                    <a:pt x="256444" y="14995"/>
                  </a:lnTo>
                  <a:lnTo>
                    <a:pt x="248919" y="13604"/>
                  </a:lnTo>
                  <a:lnTo>
                    <a:pt x="217255" y="6482"/>
                  </a:lnTo>
                  <a:lnTo>
                    <a:pt x="200961" y="3286"/>
                  </a:lnTo>
                  <a:lnTo>
                    <a:pt x="183596" y="922"/>
                  </a:lnTo>
                  <a:lnTo>
                    <a:pt x="165480" y="0"/>
                  </a:lnTo>
                  <a:close/>
                </a:path>
                <a:path w="380365" h="194310">
                  <a:moveTo>
                    <a:pt x="297052" y="10032"/>
                  </a:moveTo>
                  <a:lnTo>
                    <a:pt x="288347" y="12713"/>
                  </a:lnTo>
                  <a:lnTo>
                    <a:pt x="279701" y="14716"/>
                  </a:lnTo>
                  <a:lnTo>
                    <a:pt x="271317" y="15837"/>
                  </a:lnTo>
                  <a:lnTo>
                    <a:pt x="263397" y="15875"/>
                  </a:lnTo>
                  <a:lnTo>
                    <a:pt x="300351" y="15875"/>
                  </a:lnTo>
                  <a:lnTo>
                    <a:pt x="297052" y="100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5736" y="1591055"/>
              <a:ext cx="162306" cy="22478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4084" y="1591055"/>
              <a:ext cx="162306" cy="22479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186421" y="1347977"/>
              <a:ext cx="1229360" cy="1229360"/>
            </a:xfrm>
            <a:custGeom>
              <a:avLst/>
              <a:gdLst/>
              <a:ahLst/>
              <a:cxnLst/>
              <a:rect l="l" t="t" r="r" b="b"/>
              <a:pathLst>
                <a:path w="1229359" h="1229360">
                  <a:moveTo>
                    <a:pt x="614553" y="0"/>
                  </a:moveTo>
                  <a:lnTo>
                    <a:pt x="566517" y="1848"/>
                  </a:lnTo>
                  <a:lnTo>
                    <a:pt x="519495" y="7303"/>
                  </a:lnTo>
                  <a:lnTo>
                    <a:pt x="473621" y="16227"/>
                  </a:lnTo>
                  <a:lnTo>
                    <a:pt x="429033" y="28484"/>
                  </a:lnTo>
                  <a:lnTo>
                    <a:pt x="385868" y="43938"/>
                  </a:lnTo>
                  <a:lnTo>
                    <a:pt x="344260" y="62452"/>
                  </a:lnTo>
                  <a:lnTo>
                    <a:pt x="304348" y="83890"/>
                  </a:lnTo>
                  <a:lnTo>
                    <a:pt x="266267" y="108115"/>
                  </a:lnTo>
                  <a:lnTo>
                    <a:pt x="230155" y="134990"/>
                  </a:lnTo>
                  <a:lnTo>
                    <a:pt x="196147" y="164380"/>
                  </a:lnTo>
                  <a:lnTo>
                    <a:pt x="164380" y="196147"/>
                  </a:lnTo>
                  <a:lnTo>
                    <a:pt x="134990" y="230155"/>
                  </a:lnTo>
                  <a:lnTo>
                    <a:pt x="108115" y="266267"/>
                  </a:lnTo>
                  <a:lnTo>
                    <a:pt x="83890" y="304348"/>
                  </a:lnTo>
                  <a:lnTo>
                    <a:pt x="62452" y="344260"/>
                  </a:lnTo>
                  <a:lnTo>
                    <a:pt x="43938" y="385868"/>
                  </a:lnTo>
                  <a:lnTo>
                    <a:pt x="28484" y="429033"/>
                  </a:lnTo>
                  <a:lnTo>
                    <a:pt x="16227" y="473621"/>
                  </a:lnTo>
                  <a:lnTo>
                    <a:pt x="7303" y="519495"/>
                  </a:lnTo>
                  <a:lnTo>
                    <a:pt x="1848" y="566517"/>
                  </a:lnTo>
                  <a:lnTo>
                    <a:pt x="0" y="614553"/>
                  </a:lnTo>
                  <a:lnTo>
                    <a:pt x="1848" y="662588"/>
                  </a:lnTo>
                  <a:lnTo>
                    <a:pt x="7303" y="709610"/>
                  </a:lnTo>
                  <a:lnTo>
                    <a:pt x="16227" y="755484"/>
                  </a:lnTo>
                  <a:lnTo>
                    <a:pt x="28484" y="800072"/>
                  </a:lnTo>
                  <a:lnTo>
                    <a:pt x="43938" y="843237"/>
                  </a:lnTo>
                  <a:lnTo>
                    <a:pt x="62452" y="884845"/>
                  </a:lnTo>
                  <a:lnTo>
                    <a:pt x="83890" y="924757"/>
                  </a:lnTo>
                  <a:lnTo>
                    <a:pt x="108115" y="962838"/>
                  </a:lnTo>
                  <a:lnTo>
                    <a:pt x="134990" y="998950"/>
                  </a:lnTo>
                  <a:lnTo>
                    <a:pt x="164380" y="1032958"/>
                  </a:lnTo>
                  <a:lnTo>
                    <a:pt x="196147" y="1064725"/>
                  </a:lnTo>
                  <a:lnTo>
                    <a:pt x="230155" y="1094115"/>
                  </a:lnTo>
                  <a:lnTo>
                    <a:pt x="266267" y="1120990"/>
                  </a:lnTo>
                  <a:lnTo>
                    <a:pt x="304348" y="1145215"/>
                  </a:lnTo>
                  <a:lnTo>
                    <a:pt x="344260" y="1166653"/>
                  </a:lnTo>
                  <a:lnTo>
                    <a:pt x="385868" y="1185167"/>
                  </a:lnTo>
                  <a:lnTo>
                    <a:pt x="429033" y="1200621"/>
                  </a:lnTo>
                  <a:lnTo>
                    <a:pt x="473621" y="1212878"/>
                  </a:lnTo>
                  <a:lnTo>
                    <a:pt x="519495" y="1221802"/>
                  </a:lnTo>
                  <a:lnTo>
                    <a:pt x="566517" y="1227257"/>
                  </a:lnTo>
                  <a:lnTo>
                    <a:pt x="614553" y="1229106"/>
                  </a:lnTo>
                  <a:lnTo>
                    <a:pt x="662588" y="1227257"/>
                  </a:lnTo>
                  <a:lnTo>
                    <a:pt x="709610" y="1221802"/>
                  </a:lnTo>
                  <a:lnTo>
                    <a:pt x="755484" y="1212878"/>
                  </a:lnTo>
                  <a:lnTo>
                    <a:pt x="800072" y="1200621"/>
                  </a:lnTo>
                  <a:lnTo>
                    <a:pt x="843237" y="1185167"/>
                  </a:lnTo>
                  <a:lnTo>
                    <a:pt x="884845" y="1166653"/>
                  </a:lnTo>
                  <a:lnTo>
                    <a:pt x="924757" y="1145215"/>
                  </a:lnTo>
                  <a:lnTo>
                    <a:pt x="962838" y="1120990"/>
                  </a:lnTo>
                  <a:lnTo>
                    <a:pt x="998950" y="1094115"/>
                  </a:lnTo>
                  <a:lnTo>
                    <a:pt x="1032958" y="1064725"/>
                  </a:lnTo>
                  <a:lnTo>
                    <a:pt x="1064725" y="1032958"/>
                  </a:lnTo>
                  <a:lnTo>
                    <a:pt x="1094115" y="998950"/>
                  </a:lnTo>
                  <a:lnTo>
                    <a:pt x="1120990" y="962838"/>
                  </a:lnTo>
                  <a:lnTo>
                    <a:pt x="1145215" y="924757"/>
                  </a:lnTo>
                  <a:lnTo>
                    <a:pt x="1166653" y="884845"/>
                  </a:lnTo>
                  <a:lnTo>
                    <a:pt x="1185167" y="843237"/>
                  </a:lnTo>
                  <a:lnTo>
                    <a:pt x="1200621" y="800072"/>
                  </a:lnTo>
                  <a:lnTo>
                    <a:pt x="1212878" y="755484"/>
                  </a:lnTo>
                  <a:lnTo>
                    <a:pt x="1221802" y="709610"/>
                  </a:lnTo>
                  <a:lnTo>
                    <a:pt x="1227257" y="662588"/>
                  </a:lnTo>
                  <a:lnTo>
                    <a:pt x="1229106" y="614553"/>
                  </a:lnTo>
                  <a:lnTo>
                    <a:pt x="1227257" y="566517"/>
                  </a:lnTo>
                  <a:lnTo>
                    <a:pt x="1221802" y="519495"/>
                  </a:lnTo>
                  <a:lnTo>
                    <a:pt x="1212878" y="473621"/>
                  </a:lnTo>
                  <a:lnTo>
                    <a:pt x="1200621" y="429033"/>
                  </a:lnTo>
                  <a:lnTo>
                    <a:pt x="1185167" y="385868"/>
                  </a:lnTo>
                  <a:lnTo>
                    <a:pt x="1166653" y="344260"/>
                  </a:lnTo>
                  <a:lnTo>
                    <a:pt x="1145215" y="304348"/>
                  </a:lnTo>
                  <a:lnTo>
                    <a:pt x="1120990" y="266267"/>
                  </a:lnTo>
                  <a:lnTo>
                    <a:pt x="1094115" y="230155"/>
                  </a:lnTo>
                  <a:lnTo>
                    <a:pt x="1064725" y="196147"/>
                  </a:lnTo>
                  <a:lnTo>
                    <a:pt x="1032958" y="164380"/>
                  </a:lnTo>
                  <a:lnTo>
                    <a:pt x="998950" y="134990"/>
                  </a:lnTo>
                  <a:lnTo>
                    <a:pt x="962838" y="108115"/>
                  </a:lnTo>
                  <a:lnTo>
                    <a:pt x="924757" y="83890"/>
                  </a:lnTo>
                  <a:lnTo>
                    <a:pt x="884845" y="62452"/>
                  </a:lnTo>
                  <a:lnTo>
                    <a:pt x="843237" y="43938"/>
                  </a:lnTo>
                  <a:lnTo>
                    <a:pt x="800072" y="28484"/>
                  </a:lnTo>
                  <a:lnTo>
                    <a:pt x="755484" y="16227"/>
                  </a:lnTo>
                  <a:lnTo>
                    <a:pt x="709610" y="7303"/>
                  </a:lnTo>
                  <a:lnTo>
                    <a:pt x="662588" y="1848"/>
                  </a:lnTo>
                  <a:lnTo>
                    <a:pt x="614553" y="0"/>
                  </a:lnTo>
                  <a:close/>
                </a:path>
              </a:pathLst>
            </a:custGeom>
            <a:solidFill>
              <a:srgbClr val="009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851395" y="2690114"/>
            <a:ext cx="19170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7680" marR="5080" indent="-47561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91DA"/>
                </a:solidFill>
                <a:latin typeface="Arial"/>
                <a:cs typeface="Arial"/>
              </a:rPr>
              <a:t>Fonctions</a:t>
            </a:r>
            <a:r>
              <a:rPr sz="1200" b="1" spc="-40" dirty="0">
                <a:solidFill>
                  <a:srgbClr val="0091D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91DA"/>
                </a:solidFill>
                <a:latin typeface="Arial"/>
                <a:cs typeface="Arial"/>
              </a:rPr>
              <a:t>administratives </a:t>
            </a:r>
            <a:r>
              <a:rPr sz="1200" b="1" spc="-315" dirty="0">
                <a:solidFill>
                  <a:srgbClr val="0091DA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91DA"/>
                </a:solidFill>
                <a:latin typeface="Arial"/>
                <a:cs typeface="Arial"/>
              </a:rPr>
              <a:t>et de</a:t>
            </a:r>
            <a:r>
              <a:rPr sz="1200" b="1" dirty="0">
                <a:solidFill>
                  <a:srgbClr val="0091DA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91DA"/>
                </a:solidFill>
                <a:latin typeface="Arial"/>
                <a:cs typeface="Arial"/>
              </a:rPr>
              <a:t>soutien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411466" y="2144014"/>
            <a:ext cx="86423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310" marR="5080" indent="-182245">
              <a:lnSpc>
                <a:spcPct val="100000"/>
              </a:lnSpc>
              <a:spcBef>
                <a:spcPts val="100"/>
              </a:spcBef>
            </a:pP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Service</a:t>
            </a:r>
            <a:r>
              <a:rPr sz="10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post- </a:t>
            </a:r>
            <a:r>
              <a:rPr sz="1050" b="1" spc="-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marché</a:t>
            </a:r>
            <a:endParaRPr sz="105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545451" y="1453502"/>
            <a:ext cx="521334" cy="591820"/>
          </a:xfrm>
          <a:custGeom>
            <a:avLst/>
            <a:gdLst/>
            <a:ahLst/>
            <a:cxnLst/>
            <a:rect l="l" t="t" r="r" b="b"/>
            <a:pathLst>
              <a:path w="521334" h="591819">
                <a:moveTo>
                  <a:pt x="288671" y="467499"/>
                </a:moveTo>
                <a:lnTo>
                  <a:pt x="286385" y="456234"/>
                </a:lnTo>
                <a:lnTo>
                  <a:pt x="280187" y="447027"/>
                </a:lnTo>
                <a:lnTo>
                  <a:pt x="270979" y="440829"/>
                </a:lnTo>
                <a:lnTo>
                  <a:pt x="259715" y="438543"/>
                </a:lnTo>
                <a:lnTo>
                  <a:pt x="248437" y="440829"/>
                </a:lnTo>
                <a:lnTo>
                  <a:pt x="239229" y="447027"/>
                </a:lnTo>
                <a:lnTo>
                  <a:pt x="233032" y="456234"/>
                </a:lnTo>
                <a:lnTo>
                  <a:pt x="230759" y="467499"/>
                </a:lnTo>
                <a:lnTo>
                  <a:pt x="233032" y="478777"/>
                </a:lnTo>
                <a:lnTo>
                  <a:pt x="239229" y="487984"/>
                </a:lnTo>
                <a:lnTo>
                  <a:pt x="248437" y="494182"/>
                </a:lnTo>
                <a:lnTo>
                  <a:pt x="259715" y="496455"/>
                </a:lnTo>
                <a:lnTo>
                  <a:pt x="270979" y="494182"/>
                </a:lnTo>
                <a:lnTo>
                  <a:pt x="280187" y="487984"/>
                </a:lnTo>
                <a:lnTo>
                  <a:pt x="286385" y="478777"/>
                </a:lnTo>
                <a:lnTo>
                  <a:pt x="288671" y="467499"/>
                </a:lnTo>
                <a:close/>
              </a:path>
              <a:path w="521334" h="591819">
                <a:moveTo>
                  <a:pt x="442595" y="578116"/>
                </a:moveTo>
                <a:lnTo>
                  <a:pt x="439674" y="572655"/>
                </a:lnTo>
                <a:lnTo>
                  <a:pt x="433832" y="572655"/>
                </a:lnTo>
                <a:lnTo>
                  <a:pt x="84201" y="572655"/>
                </a:lnTo>
                <a:lnTo>
                  <a:pt x="78359" y="578116"/>
                </a:lnTo>
                <a:lnTo>
                  <a:pt x="78359" y="589038"/>
                </a:lnTo>
                <a:lnTo>
                  <a:pt x="84201" y="591705"/>
                </a:lnTo>
                <a:lnTo>
                  <a:pt x="439674" y="591705"/>
                </a:lnTo>
                <a:lnTo>
                  <a:pt x="442595" y="589038"/>
                </a:lnTo>
                <a:lnTo>
                  <a:pt x="442595" y="578116"/>
                </a:lnTo>
                <a:close/>
              </a:path>
              <a:path w="521334" h="591819">
                <a:moveTo>
                  <a:pt x="521081" y="478802"/>
                </a:moveTo>
                <a:lnTo>
                  <a:pt x="451231" y="331228"/>
                </a:lnTo>
                <a:lnTo>
                  <a:pt x="430517" y="301866"/>
                </a:lnTo>
                <a:lnTo>
                  <a:pt x="386080" y="284988"/>
                </a:lnTo>
                <a:lnTo>
                  <a:pt x="337820" y="270281"/>
                </a:lnTo>
                <a:lnTo>
                  <a:pt x="305689" y="247408"/>
                </a:lnTo>
                <a:lnTo>
                  <a:pt x="303999" y="243332"/>
                </a:lnTo>
                <a:lnTo>
                  <a:pt x="303123" y="236537"/>
                </a:lnTo>
                <a:lnTo>
                  <a:pt x="302806" y="228676"/>
                </a:lnTo>
                <a:lnTo>
                  <a:pt x="302768" y="221373"/>
                </a:lnTo>
                <a:lnTo>
                  <a:pt x="333298" y="212293"/>
                </a:lnTo>
                <a:lnTo>
                  <a:pt x="354799" y="201053"/>
                </a:lnTo>
                <a:lnTo>
                  <a:pt x="367017" y="192024"/>
                </a:lnTo>
                <a:lnTo>
                  <a:pt x="369697" y="189496"/>
                </a:lnTo>
                <a:lnTo>
                  <a:pt x="358076" y="174739"/>
                </a:lnTo>
                <a:lnTo>
                  <a:pt x="355193" y="151561"/>
                </a:lnTo>
                <a:lnTo>
                  <a:pt x="358140" y="102755"/>
                </a:lnTo>
                <a:lnTo>
                  <a:pt x="357581" y="81876"/>
                </a:lnTo>
                <a:lnTo>
                  <a:pt x="351878" y="57505"/>
                </a:lnTo>
                <a:lnTo>
                  <a:pt x="326009" y="18808"/>
                </a:lnTo>
                <a:lnTo>
                  <a:pt x="285242" y="10172"/>
                </a:lnTo>
                <a:lnTo>
                  <a:pt x="275145" y="1562"/>
                </a:lnTo>
                <a:lnTo>
                  <a:pt x="232054" y="2806"/>
                </a:lnTo>
                <a:lnTo>
                  <a:pt x="190309" y="24942"/>
                </a:lnTo>
                <a:lnTo>
                  <a:pt x="167474" y="64439"/>
                </a:lnTo>
                <a:lnTo>
                  <a:pt x="162356" y="88531"/>
                </a:lnTo>
                <a:lnTo>
                  <a:pt x="163068" y="102755"/>
                </a:lnTo>
                <a:lnTo>
                  <a:pt x="165277" y="129311"/>
                </a:lnTo>
                <a:lnTo>
                  <a:pt x="165887" y="154800"/>
                </a:lnTo>
                <a:lnTo>
                  <a:pt x="162166" y="175945"/>
                </a:lnTo>
                <a:lnTo>
                  <a:pt x="151384" y="189496"/>
                </a:lnTo>
                <a:lnTo>
                  <a:pt x="154051" y="192024"/>
                </a:lnTo>
                <a:lnTo>
                  <a:pt x="166268" y="201053"/>
                </a:lnTo>
                <a:lnTo>
                  <a:pt x="187769" y="212293"/>
                </a:lnTo>
                <a:lnTo>
                  <a:pt x="218313" y="221373"/>
                </a:lnTo>
                <a:lnTo>
                  <a:pt x="218211" y="228676"/>
                </a:lnTo>
                <a:lnTo>
                  <a:pt x="178320" y="269875"/>
                </a:lnTo>
                <a:lnTo>
                  <a:pt x="131343" y="286080"/>
                </a:lnTo>
                <a:lnTo>
                  <a:pt x="89268" y="303923"/>
                </a:lnTo>
                <a:lnTo>
                  <a:pt x="69850" y="331228"/>
                </a:lnTo>
                <a:lnTo>
                  <a:pt x="0" y="478802"/>
                </a:lnTo>
                <a:lnTo>
                  <a:pt x="2832" y="503110"/>
                </a:lnTo>
                <a:lnTo>
                  <a:pt x="25057" y="525500"/>
                </a:lnTo>
                <a:lnTo>
                  <a:pt x="54406" y="541909"/>
                </a:lnTo>
                <a:lnTo>
                  <a:pt x="78613" y="548271"/>
                </a:lnTo>
                <a:lnTo>
                  <a:pt x="78613" y="348627"/>
                </a:lnTo>
                <a:lnTo>
                  <a:pt x="84328" y="345706"/>
                </a:lnTo>
                <a:lnTo>
                  <a:pt x="439674" y="345706"/>
                </a:lnTo>
                <a:lnTo>
                  <a:pt x="442468" y="348627"/>
                </a:lnTo>
                <a:lnTo>
                  <a:pt x="442468" y="548271"/>
                </a:lnTo>
                <a:lnTo>
                  <a:pt x="467067" y="541909"/>
                </a:lnTo>
                <a:lnTo>
                  <a:pt x="497103" y="525500"/>
                </a:lnTo>
                <a:lnTo>
                  <a:pt x="519468" y="503110"/>
                </a:lnTo>
                <a:lnTo>
                  <a:pt x="521081" y="4788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799833" y="3461258"/>
            <a:ext cx="14414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00338D"/>
                </a:solidFill>
                <a:latin typeface="Arial"/>
                <a:cs typeface="Arial"/>
              </a:rPr>
              <a:t>TI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707123" y="3840479"/>
            <a:ext cx="330200" cy="292100"/>
            <a:chOff x="6707123" y="3840479"/>
            <a:chExt cx="330200" cy="292100"/>
          </a:xfrm>
        </p:grpSpPr>
        <p:sp>
          <p:nvSpPr>
            <p:cNvPr id="35" name="object 35"/>
            <p:cNvSpPr/>
            <p:nvPr/>
          </p:nvSpPr>
          <p:spPr>
            <a:xfrm>
              <a:off x="6707123" y="3840479"/>
              <a:ext cx="330200" cy="261620"/>
            </a:xfrm>
            <a:custGeom>
              <a:avLst/>
              <a:gdLst/>
              <a:ahLst/>
              <a:cxnLst/>
              <a:rect l="l" t="t" r="r" b="b"/>
              <a:pathLst>
                <a:path w="330200" h="261620">
                  <a:moveTo>
                    <a:pt x="294258" y="0"/>
                  </a:moveTo>
                  <a:lnTo>
                    <a:pt x="35686" y="0"/>
                  </a:lnTo>
                  <a:lnTo>
                    <a:pt x="21538" y="2699"/>
                  </a:lnTo>
                  <a:lnTo>
                    <a:pt x="10223" y="10169"/>
                  </a:lnTo>
                  <a:lnTo>
                    <a:pt x="2718" y="21463"/>
                  </a:lnTo>
                  <a:lnTo>
                    <a:pt x="0" y="35636"/>
                  </a:lnTo>
                  <a:lnTo>
                    <a:pt x="0" y="224028"/>
                  </a:lnTo>
                  <a:lnTo>
                    <a:pt x="2718" y="238455"/>
                  </a:lnTo>
                  <a:lnTo>
                    <a:pt x="10223" y="250336"/>
                  </a:lnTo>
                  <a:lnTo>
                    <a:pt x="21538" y="258396"/>
                  </a:lnTo>
                  <a:lnTo>
                    <a:pt x="35686" y="261366"/>
                  </a:lnTo>
                  <a:lnTo>
                    <a:pt x="294258" y="261366"/>
                  </a:lnTo>
                  <a:lnTo>
                    <a:pt x="308407" y="258396"/>
                  </a:lnTo>
                  <a:lnTo>
                    <a:pt x="319722" y="250336"/>
                  </a:lnTo>
                  <a:lnTo>
                    <a:pt x="325623" y="240995"/>
                  </a:lnTo>
                  <a:lnTo>
                    <a:pt x="25526" y="240995"/>
                  </a:lnTo>
                  <a:lnTo>
                    <a:pt x="18668" y="234213"/>
                  </a:lnTo>
                  <a:lnTo>
                    <a:pt x="18668" y="25400"/>
                  </a:lnTo>
                  <a:lnTo>
                    <a:pt x="25526" y="18669"/>
                  </a:lnTo>
                  <a:lnTo>
                    <a:pt x="325370" y="18669"/>
                  </a:lnTo>
                  <a:lnTo>
                    <a:pt x="319722" y="10169"/>
                  </a:lnTo>
                  <a:lnTo>
                    <a:pt x="308407" y="2699"/>
                  </a:lnTo>
                  <a:lnTo>
                    <a:pt x="294258" y="0"/>
                  </a:lnTo>
                  <a:close/>
                </a:path>
                <a:path w="330200" h="261620">
                  <a:moveTo>
                    <a:pt x="325370" y="18669"/>
                  </a:moveTo>
                  <a:lnTo>
                    <a:pt x="304418" y="18669"/>
                  </a:lnTo>
                  <a:lnTo>
                    <a:pt x="311276" y="25400"/>
                  </a:lnTo>
                  <a:lnTo>
                    <a:pt x="311276" y="234213"/>
                  </a:lnTo>
                  <a:lnTo>
                    <a:pt x="304418" y="240995"/>
                  </a:lnTo>
                  <a:lnTo>
                    <a:pt x="325623" y="240995"/>
                  </a:lnTo>
                  <a:lnTo>
                    <a:pt x="327227" y="238455"/>
                  </a:lnTo>
                  <a:lnTo>
                    <a:pt x="329945" y="224028"/>
                  </a:lnTo>
                  <a:lnTo>
                    <a:pt x="329945" y="35636"/>
                  </a:lnTo>
                  <a:lnTo>
                    <a:pt x="327227" y="21463"/>
                  </a:lnTo>
                  <a:lnTo>
                    <a:pt x="325370" y="18669"/>
                  </a:lnTo>
                  <a:close/>
                </a:path>
              </a:pathLst>
            </a:custGeom>
            <a:solidFill>
              <a:srgbClr val="003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45985" y="3879341"/>
              <a:ext cx="251459" cy="18135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6819137" y="4113275"/>
              <a:ext cx="116205" cy="19050"/>
            </a:xfrm>
            <a:custGeom>
              <a:avLst/>
              <a:gdLst/>
              <a:ahLst/>
              <a:cxnLst/>
              <a:rect l="l" t="t" r="r" b="b"/>
              <a:pathLst>
                <a:path w="116204" h="19050">
                  <a:moveTo>
                    <a:pt x="110744" y="0"/>
                  </a:moveTo>
                  <a:lnTo>
                    <a:pt x="105664" y="0"/>
                  </a:lnTo>
                  <a:lnTo>
                    <a:pt x="3429" y="0"/>
                  </a:lnTo>
                  <a:lnTo>
                    <a:pt x="0" y="3467"/>
                  </a:lnTo>
                  <a:lnTo>
                    <a:pt x="0" y="13855"/>
                  </a:lnTo>
                  <a:lnTo>
                    <a:pt x="3429" y="19050"/>
                  </a:lnTo>
                  <a:lnTo>
                    <a:pt x="110744" y="19050"/>
                  </a:lnTo>
                  <a:lnTo>
                    <a:pt x="115824" y="13855"/>
                  </a:lnTo>
                  <a:lnTo>
                    <a:pt x="115824" y="3467"/>
                  </a:lnTo>
                  <a:lnTo>
                    <a:pt x="110744" y="0"/>
                  </a:lnTo>
                  <a:close/>
                </a:path>
              </a:pathLst>
            </a:custGeom>
            <a:solidFill>
              <a:srgbClr val="003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5456428" y="3482340"/>
            <a:ext cx="127762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00338D"/>
                </a:solidFill>
                <a:latin typeface="Arial"/>
                <a:cs typeface="Arial"/>
              </a:rPr>
              <a:t>Approvisionnement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850635" y="3856482"/>
            <a:ext cx="412750" cy="260350"/>
            <a:chOff x="5850635" y="3856482"/>
            <a:chExt cx="412750" cy="260350"/>
          </a:xfrm>
        </p:grpSpPr>
        <p:sp>
          <p:nvSpPr>
            <p:cNvPr id="40" name="object 40"/>
            <p:cNvSpPr/>
            <p:nvPr/>
          </p:nvSpPr>
          <p:spPr>
            <a:xfrm>
              <a:off x="5898641" y="3895344"/>
              <a:ext cx="290830" cy="217170"/>
            </a:xfrm>
            <a:custGeom>
              <a:avLst/>
              <a:gdLst/>
              <a:ahLst/>
              <a:cxnLst/>
              <a:rect l="l" t="t" r="r" b="b"/>
              <a:pathLst>
                <a:path w="290829" h="217170">
                  <a:moveTo>
                    <a:pt x="211515" y="167855"/>
                  </a:moveTo>
                  <a:lnTo>
                    <a:pt x="130048" y="167855"/>
                  </a:lnTo>
                  <a:lnTo>
                    <a:pt x="135255" y="169811"/>
                  </a:lnTo>
                  <a:lnTo>
                    <a:pt x="139573" y="173367"/>
                  </a:lnTo>
                  <a:lnTo>
                    <a:pt x="145353" y="180215"/>
                  </a:lnTo>
                  <a:lnTo>
                    <a:pt x="148288" y="188266"/>
                  </a:lnTo>
                  <a:lnTo>
                    <a:pt x="148199" y="196529"/>
                  </a:lnTo>
                  <a:lnTo>
                    <a:pt x="144907" y="204012"/>
                  </a:lnTo>
                  <a:lnTo>
                    <a:pt x="141478" y="208648"/>
                  </a:lnTo>
                  <a:lnTo>
                    <a:pt x="151772" y="211959"/>
                  </a:lnTo>
                  <a:lnTo>
                    <a:pt x="159448" y="214068"/>
                  </a:lnTo>
                  <a:lnTo>
                    <a:pt x="164266" y="215181"/>
                  </a:lnTo>
                  <a:lnTo>
                    <a:pt x="165989" y="215506"/>
                  </a:lnTo>
                  <a:lnTo>
                    <a:pt x="166243" y="215557"/>
                  </a:lnTo>
                  <a:lnTo>
                    <a:pt x="171007" y="216482"/>
                  </a:lnTo>
                  <a:lnTo>
                    <a:pt x="177561" y="217054"/>
                  </a:lnTo>
                  <a:lnTo>
                    <a:pt x="184711" y="216670"/>
                  </a:lnTo>
                  <a:lnTo>
                    <a:pt x="191135" y="214680"/>
                  </a:lnTo>
                  <a:lnTo>
                    <a:pt x="196469" y="211797"/>
                  </a:lnTo>
                  <a:lnTo>
                    <a:pt x="200533" y="206946"/>
                  </a:lnTo>
                  <a:lnTo>
                    <a:pt x="202946" y="203441"/>
                  </a:lnTo>
                  <a:lnTo>
                    <a:pt x="160782" y="183057"/>
                  </a:lnTo>
                  <a:lnTo>
                    <a:pt x="159893" y="180479"/>
                  </a:lnTo>
                  <a:lnTo>
                    <a:pt x="161925" y="176301"/>
                  </a:lnTo>
                  <a:lnTo>
                    <a:pt x="164465" y="175374"/>
                  </a:lnTo>
                  <a:lnTo>
                    <a:pt x="224470" y="175374"/>
                  </a:lnTo>
                  <a:lnTo>
                    <a:pt x="211515" y="167855"/>
                  </a:lnTo>
                  <a:close/>
                </a:path>
                <a:path w="290829" h="217170">
                  <a:moveTo>
                    <a:pt x="223341" y="196900"/>
                  </a:moveTo>
                  <a:lnTo>
                    <a:pt x="209677" y="196900"/>
                  </a:lnTo>
                  <a:lnTo>
                    <a:pt x="210058" y="197015"/>
                  </a:lnTo>
                  <a:lnTo>
                    <a:pt x="212979" y="197472"/>
                  </a:lnTo>
                  <a:lnTo>
                    <a:pt x="221488" y="198094"/>
                  </a:lnTo>
                  <a:lnTo>
                    <a:pt x="223341" y="196900"/>
                  </a:lnTo>
                  <a:close/>
                </a:path>
                <a:path w="290829" h="217170">
                  <a:moveTo>
                    <a:pt x="224470" y="175374"/>
                  </a:moveTo>
                  <a:lnTo>
                    <a:pt x="164465" y="175374"/>
                  </a:lnTo>
                  <a:lnTo>
                    <a:pt x="209042" y="197015"/>
                  </a:lnTo>
                  <a:lnTo>
                    <a:pt x="209423" y="196964"/>
                  </a:lnTo>
                  <a:lnTo>
                    <a:pt x="209677" y="196900"/>
                  </a:lnTo>
                  <a:lnTo>
                    <a:pt x="223341" y="196900"/>
                  </a:lnTo>
                  <a:lnTo>
                    <a:pt x="225806" y="195313"/>
                  </a:lnTo>
                  <a:lnTo>
                    <a:pt x="231013" y="191858"/>
                  </a:lnTo>
                  <a:lnTo>
                    <a:pt x="232029" y="183819"/>
                  </a:lnTo>
                  <a:lnTo>
                    <a:pt x="232283" y="179908"/>
                  </a:lnTo>
                  <a:lnTo>
                    <a:pt x="224470" y="175374"/>
                  </a:lnTo>
                  <a:close/>
                </a:path>
                <a:path w="290829" h="217170">
                  <a:moveTo>
                    <a:pt x="240125" y="141490"/>
                  </a:moveTo>
                  <a:lnTo>
                    <a:pt x="182880" y="141490"/>
                  </a:lnTo>
                  <a:lnTo>
                    <a:pt x="237871" y="173367"/>
                  </a:lnTo>
                  <a:lnTo>
                    <a:pt x="241554" y="173570"/>
                  </a:lnTo>
                  <a:lnTo>
                    <a:pt x="250190" y="173469"/>
                  </a:lnTo>
                  <a:lnTo>
                    <a:pt x="260858" y="164820"/>
                  </a:lnTo>
                  <a:lnTo>
                    <a:pt x="259969" y="156006"/>
                  </a:lnTo>
                  <a:lnTo>
                    <a:pt x="259461" y="153123"/>
                  </a:lnTo>
                  <a:lnTo>
                    <a:pt x="240125" y="141490"/>
                  </a:lnTo>
                  <a:close/>
                </a:path>
                <a:path w="290829" h="217170">
                  <a:moveTo>
                    <a:pt x="236263" y="139166"/>
                  </a:moveTo>
                  <a:lnTo>
                    <a:pt x="105029" y="139166"/>
                  </a:lnTo>
                  <a:lnTo>
                    <a:pt x="110236" y="141122"/>
                  </a:lnTo>
                  <a:lnTo>
                    <a:pt x="114554" y="144627"/>
                  </a:lnTo>
                  <a:lnTo>
                    <a:pt x="119133" y="149662"/>
                  </a:lnTo>
                  <a:lnTo>
                    <a:pt x="122142" y="155521"/>
                  </a:lnTo>
                  <a:lnTo>
                    <a:pt x="123483" y="161765"/>
                  </a:lnTo>
                  <a:lnTo>
                    <a:pt x="123063" y="167957"/>
                  </a:lnTo>
                  <a:lnTo>
                    <a:pt x="124206" y="167855"/>
                  </a:lnTo>
                  <a:lnTo>
                    <a:pt x="211515" y="167855"/>
                  </a:lnTo>
                  <a:lnTo>
                    <a:pt x="178689" y="148805"/>
                  </a:lnTo>
                  <a:lnTo>
                    <a:pt x="177927" y="146227"/>
                  </a:lnTo>
                  <a:lnTo>
                    <a:pt x="179197" y="144221"/>
                  </a:lnTo>
                  <a:lnTo>
                    <a:pt x="180340" y="142151"/>
                  </a:lnTo>
                  <a:lnTo>
                    <a:pt x="182880" y="141490"/>
                  </a:lnTo>
                  <a:lnTo>
                    <a:pt x="240125" y="141490"/>
                  </a:lnTo>
                  <a:lnTo>
                    <a:pt x="236263" y="139166"/>
                  </a:lnTo>
                  <a:close/>
                </a:path>
                <a:path w="290829" h="217170">
                  <a:moveTo>
                    <a:pt x="264650" y="107848"/>
                  </a:moveTo>
                  <a:lnTo>
                    <a:pt x="200660" y="107848"/>
                  </a:lnTo>
                  <a:lnTo>
                    <a:pt x="202565" y="109042"/>
                  </a:lnTo>
                  <a:lnTo>
                    <a:pt x="267081" y="147764"/>
                  </a:lnTo>
                  <a:lnTo>
                    <a:pt x="271526" y="148958"/>
                  </a:lnTo>
                  <a:lnTo>
                    <a:pt x="281686" y="150393"/>
                  </a:lnTo>
                  <a:lnTo>
                    <a:pt x="290322" y="134581"/>
                  </a:lnTo>
                  <a:lnTo>
                    <a:pt x="288925" y="128409"/>
                  </a:lnTo>
                  <a:lnTo>
                    <a:pt x="282575" y="122326"/>
                  </a:lnTo>
                  <a:lnTo>
                    <a:pt x="272796" y="114185"/>
                  </a:lnTo>
                  <a:lnTo>
                    <a:pt x="264650" y="107848"/>
                  </a:lnTo>
                  <a:close/>
                </a:path>
                <a:path w="290829" h="217170">
                  <a:moveTo>
                    <a:pt x="196948" y="110121"/>
                  </a:moveTo>
                  <a:lnTo>
                    <a:pt x="80772" y="110121"/>
                  </a:lnTo>
                  <a:lnTo>
                    <a:pt x="85979" y="112077"/>
                  </a:lnTo>
                  <a:lnTo>
                    <a:pt x="90297" y="115582"/>
                  </a:lnTo>
                  <a:lnTo>
                    <a:pt x="94948" y="120670"/>
                  </a:lnTo>
                  <a:lnTo>
                    <a:pt x="97980" y="126604"/>
                  </a:lnTo>
                  <a:lnTo>
                    <a:pt x="99298" y="132936"/>
                  </a:lnTo>
                  <a:lnTo>
                    <a:pt x="98806" y="139217"/>
                  </a:lnTo>
                  <a:lnTo>
                    <a:pt x="99060" y="139217"/>
                  </a:lnTo>
                  <a:lnTo>
                    <a:pt x="99441" y="139166"/>
                  </a:lnTo>
                  <a:lnTo>
                    <a:pt x="236263" y="139166"/>
                  </a:lnTo>
                  <a:lnTo>
                    <a:pt x="198247" y="116293"/>
                  </a:lnTo>
                  <a:lnTo>
                    <a:pt x="196215" y="115112"/>
                  </a:lnTo>
                  <a:lnTo>
                    <a:pt x="195580" y="112483"/>
                  </a:lnTo>
                  <a:lnTo>
                    <a:pt x="196723" y="110477"/>
                  </a:lnTo>
                  <a:lnTo>
                    <a:pt x="196948" y="110121"/>
                  </a:lnTo>
                  <a:close/>
                </a:path>
                <a:path w="290829" h="217170">
                  <a:moveTo>
                    <a:pt x="263066" y="106616"/>
                  </a:moveTo>
                  <a:lnTo>
                    <a:pt x="37592" y="106616"/>
                  </a:lnTo>
                  <a:lnTo>
                    <a:pt x="42799" y="108572"/>
                  </a:lnTo>
                  <a:lnTo>
                    <a:pt x="47117" y="112128"/>
                  </a:lnTo>
                  <a:lnTo>
                    <a:pt x="51181" y="115430"/>
                  </a:lnTo>
                  <a:lnTo>
                    <a:pt x="53975" y="119799"/>
                  </a:lnTo>
                  <a:lnTo>
                    <a:pt x="55245" y="124485"/>
                  </a:lnTo>
                  <a:lnTo>
                    <a:pt x="63754" y="112852"/>
                  </a:lnTo>
                  <a:lnTo>
                    <a:pt x="69342" y="110121"/>
                  </a:lnTo>
                  <a:lnTo>
                    <a:pt x="196948" y="110121"/>
                  </a:lnTo>
                  <a:lnTo>
                    <a:pt x="197993" y="108470"/>
                  </a:lnTo>
                  <a:lnTo>
                    <a:pt x="200660" y="107848"/>
                  </a:lnTo>
                  <a:lnTo>
                    <a:pt x="264650" y="107848"/>
                  </a:lnTo>
                  <a:lnTo>
                    <a:pt x="263066" y="106616"/>
                  </a:lnTo>
                  <a:close/>
                </a:path>
                <a:path w="290829" h="217170">
                  <a:moveTo>
                    <a:pt x="52705" y="0"/>
                  </a:moveTo>
                  <a:lnTo>
                    <a:pt x="0" y="93687"/>
                  </a:lnTo>
                  <a:lnTo>
                    <a:pt x="4445" y="98628"/>
                  </a:lnTo>
                  <a:lnTo>
                    <a:pt x="4572" y="98894"/>
                  </a:lnTo>
                  <a:lnTo>
                    <a:pt x="9779" y="105282"/>
                  </a:lnTo>
                  <a:lnTo>
                    <a:pt x="17018" y="114338"/>
                  </a:lnTo>
                  <a:lnTo>
                    <a:pt x="20701" y="109397"/>
                  </a:lnTo>
                  <a:lnTo>
                    <a:pt x="26289" y="106616"/>
                  </a:lnTo>
                  <a:lnTo>
                    <a:pt x="263066" y="106616"/>
                  </a:lnTo>
                  <a:lnTo>
                    <a:pt x="260096" y="104305"/>
                  </a:lnTo>
                  <a:lnTo>
                    <a:pt x="226558" y="79933"/>
                  </a:lnTo>
                  <a:lnTo>
                    <a:pt x="217340" y="73545"/>
                  </a:lnTo>
                  <a:lnTo>
                    <a:pt x="78994" y="73545"/>
                  </a:lnTo>
                  <a:lnTo>
                    <a:pt x="74930" y="71907"/>
                  </a:lnTo>
                  <a:lnTo>
                    <a:pt x="72390" y="68605"/>
                  </a:lnTo>
                  <a:lnTo>
                    <a:pt x="69469" y="64642"/>
                  </a:lnTo>
                  <a:lnTo>
                    <a:pt x="69215" y="58813"/>
                  </a:lnTo>
                  <a:lnTo>
                    <a:pt x="71628" y="50266"/>
                  </a:lnTo>
                  <a:lnTo>
                    <a:pt x="95504" y="13601"/>
                  </a:lnTo>
                  <a:lnTo>
                    <a:pt x="93726" y="13284"/>
                  </a:lnTo>
                  <a:lnTo>
                    <a:pt x="92075" y="13030"/>
                  </a:lnTo>
                  <a:lnTo>
                    <a:pt x="90170" y="12776"/>
                  </a:lnTo>
                  <a:lnTo>
                    <a:pt x="82373" y="11579"/>
                  </a:lnTo>
                  <a:lnTo>
                    <a:pt x="56896" y="2628"/>
                  </a:lnTo>
                  <a:lnTo>
                    <a:pt x="52705" y="0"/>
                  </a:lnTo>
                  <a:close/>
                </a:path>
                <a:path w="290829" h="217170">
                  <a:moveTo>
                    <a:pt x="152273" y="36055"/>
                  </a:moveTo>
                  <a:lnTo>
                    <a:pt x="136906" y="40995"/>
                  </a:lnTo>
                  <a:lnTo>
                    <a:pt x="131427" y="48347"/>
                  </a:lnTo>
                  <a:lnTo>
                    <a:pt x="121364" y="58691"/>
                  </a:lnTo>
                  <a:lnTo>
                    <a:pt x="107134" y="68261"/>
                  </a:lnTo>
                  <a:lnTo>
                    <a:pt x="89154" y="73291"/>
                  </a:lnTo>
                  <a:lnTo>
                    <a:pt x="87757" y="73444"/>
                  </a:lnTo>
                  <a:lnTo>
                    <a:pt x="86233" y="73545"/>
                  </a:lnTo>
                  <a:lnTo>
                    <a:pt x="217340" y="73545"/>
                  </a:lnTo>
                  <a:lnTo>
                    <a:pt x="212852" y="70459"/>
                  </a:lnTo>
                  <a:lnTo>
                    <a:pt x="208534" y="67678"/>
                  </a:lnTo>
                  <a:lnTo>
                    <a:pt x="207391" y="66903"/>
                  </a:lnTo>
                  <a:lnTo>
                    <a:pt x="206248" y="66179"/>
                  </a:lnTo>
                  <a:lnTo>
                    <a:pt x="204978" y="65468"/>
                  </a:lnTo>
                  <a:lnTo>
                    <a:pt x="188920" y="55838"/>
                  </a:lnTo>
                  <a:lnTo>
                    <a:pt x="173291" y="47109"/>
                  </a:lnTo>
                  <a:lnTo>
                    <a:pt x="160329" y="40206"/>
                  </a:lnTo>
                  <a:lnTo>
                    <a:pt x="152273" y="36055"/>
                  </a:lnTo>
                  <a:close/>
                </a:path>
              </a:pathLst>
            </a:custGeom>
            <a:solidFill>
              <a:srgbClr val="003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50635" y="3856482"/>
              <a:ext cx="412241" cy="259842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7968742" y="3461258"/>
            <a:ext cx="60388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00338D"/>
                </a:solidFill>
                <a:latin typeface="Arial"/>
                <a:cs typeface="Arial"/>
              </a:rPr>
              <a:t>Finances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171450" y="3832097"/>
            <a:ext cx="234950" cy="311785"/>
          </a:xfrm>
          <a:custGeom>
            <a:avLst/>
            <a:gdLst/>
            <a:ahLst/>
            <a:cxnLst/>
            <a:rect l="l" t="t" r="r" b="b"/>
            <a:pathLst>
              <a:path w="234950" h="311785">
                <a:moveTo>
                  <a:pt x="187055" y="293141"/>
                </a:moveTo>
                <a:lnTo>
                  <a:pt x="48117" y="293141"/>
                </a:lnTo>
                <a:lnTo>
                  <a:pt x="60912" y="294732"/>
                </a:lnTo>
                <a:lnTo>
                  <a:pt x="73993" y="301242"/>
                </a:lnTo>
                <a:lnTo>
                  <a:pt x="91122" y="308330"/>
                </a:lnTo>
                <a:lnTo>
                  <a:pt x="116062" y="311657"/>
                </a:lnTo>
                <a:lnTo>
                  <a:pt x="141049" y="308330"/>
                </a:lnTo>
                <a:lnTo>
                  <a:pt x="158511" y="301242"/>
                </a:lnTo>
                <a:lnTo>
                  <a:pt x="172497" y="294732"/>
                </a:lnTo>
                <a:lnTo>
                  <a:pt x="187055" y="293141"/>
                </a:lnTo>
                <a:close/>
              </a:path>
              <a:path w="234950" h="311785">
                <a:moveTo>
                  <a:pt x="65150" y="1984"/>
                </a:moveTo>
                <a:lnTo>
                  <a:pt x="57429" y="3169"/>
                </a:lnTo>
                <a:lnTo>
                  <a:pt x="54340" y="9270"/>
                </a:lnTo>
                <a:lnTo>
                  <a:pt x="57332" y="19918"/>
                </a:lnTo>
                <a:lnTo>
                  <a:pt x="64373" y="32027"/>
                </a:lnTo>
                <a:lnTo>
                  <a:pt x="72556" y="43562"/>
                </a:lnTo>
                <a:lnTo>
                  <a:pt x="78978" y="52489"/>
                </a:lnTo>
                <a:lnTo>
                  <a:pt x="75930" y="55575"/>
                </a:lnTo>
                <a:lnTo>
                  <a:pt x="75930" y="61747"/>
                </a:lnTo>
                <a:lnTo>
                  <a:pt x="78978" y="61747"/>
                </a:lnTo>
                <a:lnTo>
                  <a:pt x="70403" y="67724"/>
                </a:lnTo>
                <a:lnTo>
                  <a:pt x="29702" y="111112"/>
                </a:lnTo>
                <a:lnTo>
                  <a:pt x="14589" y="180530"/>
                </a:lnTo>
                <a:lnTo>
                  <a:pt x="19665" y="210899"/>
                </a:lnTo>
                <a:lnTo>
                  <a:pt x="20431" y="231432"/>
                </a:lnTo>
                <a:lnTo>
                  <a:pt x="13604" y="244789"/>
                </a:lnTo>
                <a:lnTo>
                  <a:pt x="5349" y="257278"/>
                </a:lnTo>
                <a:lnTo>
                  <a:pt x="0" y="269188"/>
                </a:lnTo>
                <a:lnTo>
                  <a:pt x="1889" y="280809"/>
                </a:lnTo>
                <a:lnTo>
                  <a:pt x="9987" y="289674"/>
                </a:lnTo>
                <a:lnTo>
                  <a:pt x="20383" y="293914"/>
                </a:lnTo>
                <a:lnTo>
                  <a:pt x="33089" y="294684"/>
                </a:lnTo>
                <a:lnTo>
                  <a:pt x="48117" y="293141"/>
                </a:lnTo>
                <a:lnTo>
                  <a:pt x="216684" y="293141"/>
                </a:lnTo>
                <a:lnTo>
                  <a:pt x="225184" y="289674"/>
                </a:lnTo>
                <a:lnTo>
                  <a:pt x="233283" y="280809"/>
                </a:lnTo>
                <a:lnTo>
                  <a:pt x="234695" y="269188"/>
                </a:lnTo>
                <a:lnTo>
                  <a:pt x="228298" y="257278"/>
                </a:lnTo>
                <a:lnTo>
                  <a:pt x="218995" y="244789"/>
                </a:lnTo>
                <a:lnTo>
                  <a:pt x="211693" y="231432"/>
                </a:lnTo>
                <a:lnTo>
                  <a:pt x="211804" y="228358"/>
                </a:lnTo>
                <a:lnTo>
                  <a:pt x="109839" y="228358"/>
                </a:lnTo>
                <a:lnTo>
                  <a:pt x="109839" y="219100"/>
                </a:lnTo>
                <a:lnTo>
                  <a:pt x="103743" y="216014"/>
                </a:lnTo>
                <a:lnTo>
                  <a:pt x="97520" y="216014"/>
                </a:lnTo>
                <a:lnTo>
                  <a:pt x="91297" y="209842"/>
                </a:lnTo>
                <a:lnTo>
                  <a:pt x="85201" y="206755"/>
                </a:lnTo>
                <a:lnTo>
                  <a:pt x="82153" y="200583"/>
                </a:lnTo>
                <a:lnTo>
                  <a:pt x="82153" y="185153"/>
                </a:lnTo>
                <a:lnTo>
                  <a:pt x="119110" y="185153"/>
                </a:lnTo>
                <a:lnTo>
                  <a:pt x="116062" y="182067"/>
                </a:lnTo>
                <a:lnTo>
                  <a:pt x="97520" y="172821"/>
                </a:lnTo>
                <a:lnTo>
                  <a:pt x="94472" y="169735"/>
                </a:lnTo>
                <a:lnTo>
                  <a:pt x="91297" y="166649"/>
                </a:lnTo>
                <a:lnTo>
                  <a:pt x="85201" y="160477"/>
                </a:lnTo>
                <a:lnTo>
                  <a:pt x="85201" y="157391"/>
                </a:lnTo>
                <a:lnTo>
                  <a:pt x="82153" y="151218"/>
                </a:lnTo>
                <a:lnTo>
                  <a:pt x="82153" y="141960"/>
                </a:lnTo>
                <a:lnTo>
                  <a:pt x="85201" y="135788"/>
                </a:lnTo>
                <a:lnTo>
                  <a:pt x="88249" y="132702"/>
                </a:lnTo>
                <a:lnTo>
                  <a:pt x="94472" y="126530"/>
                </a:lnTo>
                <a:lnTo>
                  <a:pt x="100568" y="126530"/>
                </a:lnTo>
                <a:lnTo>
                  <a:pt x="109839" y="123456"/>
                </a:lnTo>
                <a:lnTo>
                  <a:pt x="109839" y="117284"/>
                </a:lnTo>
                <a:lnTo>
                  <a:pt x="207822" y="117284"/>
                </a:lnTo>
                <a:lnTo>
                  <a:pt x="205470" y="111112"/>
                </a:lnTo>
                <a:lnTo>
                  <a:pt x="189966" y="91247"/>
                </a:lnTo>
                <a:lnTo>
                  <a:pt x="176212" y="77171"/>
                </a:lnTo>
                <a:lnTo>
                  <a:pt x="164768" y="67724"/>
                </a:lnTo>
                <a:lnTo>
                  <a:pt x="156194" y="61747"/>
                </a:lnTo>
                <a:lnTo>
                  <a:pt x="159242" y="58661"/>
                </a:lnTo>
                <a:lnTo>
                  <a:pt x="159242" y="55575"/>
                </a:lnTo>
                <a:lnTo>
                  <a:pt x="156194" y="52489"/>
                </a:lnTo>
                <a:lnTo>
                  <a:pt x="153019" y="52489"/>
                </a:lnTo>
                <a:lnTo>
                  <a:pt x="160847" y="42255"/>
                </a:lnTo>
                <a:lnTo>
                  <a:pt x="169259" y="30865"/>
                </a:lnTo>
                <a:lnTo>
                  <a:pt x="176504" y="19483"/>
                </a:lnTo>
                <a:lnTo>
                  <a:pt x="180832" y="9270"/>
                </a:lnTo>
                <a:lnTo>
                  <a:pt x="179074" y="6222"/>
                </a:lnTo>
                <a:lnTo>
                  <a:pt x="85201" y="6222"/>
                </a:lnTo>
                <a:lnTo>
                  <a:pt x="75182" y="3681"/>
                </a:lnTo>
                <a:lnTo>
                  <a:pt x="65150" y="1984"/>
                </a:lnTo>
                <a:close/>
              </a:path>
              <a:path w="234950" h="311785">
                <a:moveTo>
                  <a:pt x="216684" y="293141"/>
                </a:moveTo>
                <a:lnTo>
                  <a:pt x="187055" y="293141"/>
                </a:lnTo>
                <a:lnTo>
                  <a:pt x="202082" y="294684"/>
                </a:lnTo>
                <a:lnTo>
                  <a:pt x="214788" y="293914"/>
                </a:lnTo>
                <a:lnTo>
                  <a:pt x="216684" y="293141"/>
                </a:lnTo>
                <a:close/>
              </a:path>
              <a:path w="234950" h="311785">
                <a:moveTo>
                  <a:pt x="119110" y="138874"/>
                </a:moveTo>
                <a:lnTo>
                  <a:pt x="113014" y="138874"/>
                </a:lnTo>
                <a:lnTo>
                  <a:pt x="109839" y="141960"/>
                </a:lnTo>
                <a:lnTo>
                  <a:pt x="109839" y="148132"/>
                </a:lnTo>
                <a:lnTo>
                  <a:pt x="113014" y="151218"/>
                </a:lnTo>
                <a:lnTo>
                  <a:pt x="119110" y="157391"/>
                </a:lnTo>
                <a:lnTo>
                  <a:pt x="149971" y="175907"/>
                </a:lnTo>
                <a:lnTo>
                  <a:pt x="149971" y="203669"/>
                </a:lnTo>
                <a:lnTo>
                  <a:pt x="143875" y="209842"/>
                </a:lnTo>
                <a:lnTo>
                  <a:pt x="140700" y="212928"/>
                </a:lnTo>
                <a:lnTo>
                  <a:pt x="122158" y="219100"/>
                </a:lnTo>
                <a:lnTo>
                  <a:pt x="122158" y="228358"/>
                </a:lnTo>
                <a:lnTo>
                  <a:pt x="211804" y="228358"/>
                </a:lnTo>
                <a:lnTo>
                  <a:pt x="212435" y="210899"/>
                </a:lnTo>
                <a:lnTo>
                  <a:pt x="217820" y="180530"/>
                </a:lnTo>
                <a:lnTo>
                  <a:pt x="218462" y="151218"/>
                </a:lnTo>
                <a:lnTo>
                  <a:pt x="122158" y="151218"/>
                </a:lnTo>
                <a:lnTo>
                  <a:pt x="122158" y="145046"/>
                </a:lnTo>
                <a:lnTo>
                  <a:pt x="119110" y="141960"/>
                </a:lnTo>
                <a:lnTo>
                  <a:pt x="119110" y="138874"/>
                </a:lnTo>
                <a:close/>
              </a:path>
              <a:path w="234950" h="311785">
                <a:moveTo>
                  <a:pt x="119110" y="185153"/>
                </a:moveTo>
                <a:lnTo>
                  <a:pt x="109839" y="185153"/>
                </a:lnTo>
                <a:lnTo>
                  <a:pt x="109839" y="200583"/>
                </a:lnTo>
                <a:lnTo>
                  <a:pt x="113014" y="203669"/>
                </a:lnTo>
                <a:lnTo>
                  <a:pt x="119110" y="203669"/>
                </a:lnTo>
                <a:lnTo>
                  <a:pt x="119110" y="200583"/>
                </a:lnTo>
                <a:lnTo>
                  <a:pt x="122158" y="200583"/>
                </a:lnTo>
                <a:lnTo>
                  <a:pt x="122158" y="191325"/>
                </a:lnTo>
                <a:lnTo>
                  <a:pt x="119110" y="188239"/>
                </a:lnTo>
                <a:lnTo>
                  <a:pt x="119110" y="185153"/>
                </a:lnTo>
                <a:close/>
              </a:path>
              <a:path w="234950" h="311785">
                <a:moveTo>
                  <a:pt x="207822" y="117284"/>
                </a:moveTo>
                <a:lnTo>
                  <a:pt x="122158" y="117284"/>
                </a:lnTo>
                <a:lnTo>
                  <a:pt x="122158" y="123456"/>
                </a:lnTo>
                <a:lnTo>
                  <a:pt x="131429" y="126530"/>
                </a:lnTo>
                <a:lnTo>
                  <a:pt x="137652" y="126530"/>
                </a:lnTo>
                <a:lnTo>
                  <a:pt x="140700" y="132702"/>
                </a:lnTo>
                <a:lnTo>
                  <a:pt x="146923" y="135788"/>
                </a:lnTo>
                <a:lnTo>
                  <a:pt x="149971" y="141960"/>
                </a:lnTo>
                <a:lnTo>
                  <a:pt x="149971" y="148132"/>
                </a:lnTo>
                <a:lnTo>
                  <a:pt x="146923" y="151218"/>
                </a:lnTo>
                <a:lnTo>
                  <a:pt x="218462" y="151218"/>
                </a:lnTo>
                <a:lnTo>
                  <a:pt x="218586" y="145532"/>
                </a:lnTo>
                <a:lnTo>
                  <a:pt x="207822" y="117284"/>
                </a:lnTo>
                <a:close/>
              </a:path>
              <a:path w="234950" h="311785">
                <a:moveTo>
                  <a:pt x="116062" y="0"/>
                </a:moveTo>
                <a:lnTo>
                  <a:pt x="109918" y="115"/>
                </a:lnTo>
                <a:lnTo>
                  <a:pt x="101774" y="3111"/>
                </a:lnTo>
                <a:lnTo>
                  <a:pt x="93059" y="6107"/>
                </a:lnTo>
                <a:lnTo>
                  <a:pt x="85201" y="6222"/>
                </a:lnTo>
                <a:lnTo>
                  <a:pt x="149971" y="6222"/>
                </a:lnTo>
                <a:lnTo>
                  <a:pt x="140779" y="6107"/>
                </a:lnTo>
                <a:lnTo>
                  <a:pt x="131873" y="3111"/>
                </a:lnTo>
                <a:lnTo>
                  <a:pt x="123539" y="115"/>
                </a:lnTo>
                <a:lnTo>
                  <a:pt x="116062" y="0"/>
                </a:lnTo>
                <a:close/>
              </a:path>
              <a:path w="234950" h="311785">
                <a:moveTo>
                  <a:pt x="168878" y="1984"/>
                </a:moveTo>
                <a:lnTo>
                  <a:pt x="158704" y="3681"/>
                </a:lnTo>
                <a:lnTo>
                  <a:pt x="149971" y="6222"/>
                </a:lnTo>
                <a:lnTo>
                  <a:pt x="179074" y="6222"/>
                </a:lnTo>
                <a:lnTo>
                  <a:pt x="177313" y="3169"/>
                </a:lnTo>
                <a:lnTo>
                  <a:pt x="168878" y="1984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77595" y="3461258"/>
            <a:ext cx="46228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00338D"/>
                </a:solidFill>
                <a:latin typeface="Arial"/>
                <a:cs typeface="Arial"/>
              </a:rPr>
              <a:t>Vent</a:t>
            </a:r>
            <a:r>
              <a:rPr sz="1050" b="1" spc="-5" dirty="0">
                <a:solidFill>
                  <a:srgbClr val="00338D"/>
                </a:solidFill>
                <a:latin typeface="Arial"/>
                <a:cs typeface="Arial"/>
              </a:rPr>
              <a:t>es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657605" y="3817620"/>
            <a:ext cx="339090" cy="337820"/>
            <a:chOff x="657605" y="3817620"/>
            <a:chExt cx="339090" cy="337820"/>
          </a:xfrm>
        </p:grpSpPr>
        <p:pic>
          <p:nvPicPr>
            <p:cNvPr id="46" name="object 4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1989" y="3817620"/>
              <a:ext cx="67818" cy="97536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657605" y="4132326"/>
              <a:ext cx="339090" cy="22860"/>
            </a:xfrm>
            <a:custGeom>
              <a:avLst/>
              <a:gdLst/>
              <a:ahLst/>
              <a:cxnLst/>
              <a:rect l="l" t="t" r="r" b="b"/>
              <a:pathLst>
                <a:path w="339090" h="22860">
                  <a:moveTo>
                    <a:pt x="334009" y="0"/>
                  </a:moveTo>
                  <a:lnTo>
                    <a:pt x="327659" y="0"/>
                  </a:lnTo>
                  <a:lnTo>
                    <a:pt x="5079" y="0"/>
                  </a:lnTo>
                  <a:lnTo>
                    <a:pt x="0" y="5080"/>
                  </a:lnTo>
                  <a:lnTo>
                    <a:pt x="0" y="17780"/>
                  </a:lnTo>
                  <a:lnTo>
                    <a:pt x="5079" y="22860"/>
                  </a:lnTo>
                  <a:lnTo>
                    <a:pt x="334009" y="22860"/>
                  </a:lnTo>
                  <a:lnTo>
                    <a:pt x="339089" y="17780"/>
                  </a:lnTo>
                  <a:lnTo>
                    <a:pt x="339089" y="5080"/>
                  </a:lnTo>
                  <a:lnTo>
                    <a:pt x="334009" y="0"/>
                  </a:lnTo>
                  <a:close/>
                </a:path>
              </a:pathLst>
            </a:custGeom>
            <a:solidFill>
              <a:srgbClr val="003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6561" y="3835146"/>
              <a:ext cx="266699" cy="283464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7447788" y="3461258"/>
            <a:ext cx="217804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10" dirty="0">
                <a:solidFill>
                  <a:srgbClr val="00338D"/>
                </a:solidFill>
                <a:latin typeface="Arial"/>
                <a:cs typeface="Arial"/>
              </a:rPr>
              <a:t>RH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7359395" y="3799109"/>
            <a:ext cx="414020" cy="381635"/>
            <a:chOff x="7359395" y="3799109"/>
            <a:chExt cx="414020" cy="381635"/>
          </a:xfrm>
        </p:grpSpPr>
        <p:sp>
          <p:nvSpPr>
            <p:cNvPr id="51" name="object 51"/>
            <p:cNvSpPr/>
            <p:nvPr/>
          </p:nvSpPr>
          <p:spPr>
            <a:xfrm>
              <a:off x="7359395" y="3799109"/>
              <a:ext cx="414020" cy="381635"/>
            </a:xfrm>
            <a:custGeom>
              <a:avLst/>
              <a:gdLst/>
              <a:ahLst/>
              <a:cxnLst/>
              <a:rect l="l" t="t" r="r" b="b"/>
              <a:pathLst>
                <a:path w="414020" h="381635">
                  <a:moveTo>
                    <a:pt x="278870" y="88995"/>
                  </a:moveTo>
                  <a:lnTo>
                    <a:pt x="201548" y="88995"/>
                  </a:lnTo>
                  <a:lnTo>
                    <a:pt x="218289" y="90905"/>
                  </a:lnTo>
                  <a:lnTo>
                    <a:pt x="236029" y="96302"/>
                  </a:lnTo>
                  <a:lnTo>
                    <a:pt x="253769" y="104688"/>
                  </a:lnTo>
                  <a:lnTo>
                    <a:pt x="270509" y="115563"/>
                  </a:lnTo>
                  <a:lnTo>
                    <a:pt x="292256" y="147694"/>
                  </a:lnTo>
                  <a:lnTo>
                    <a:pt x="301037" y="185302"/>
                  </a:lnTo>
                  <a:lnTo>
                    <a:pt x="295888" y="223905"/>
                  </a:lnTo>
                  <a:lnTo>
                    <a:pt x="275843" y="259022"/>
                  </a:lnTo>
                  <a:lnTo>
                    <a:pt x="240696" y="282929"/>
                  </a:lnTo>
                  <a:lnTo>
                    <a:pt x="201548" y="290899"/>
                  </a:lnTo>
                  <a:lnTo>
                    <a:pt x="281177" y="290899"/>
                  </a:lnTo>
                  <a:lnTo>
                    <a:pt x="355472" y="370592"/>
                  </a:lnTo>
                  <a:lnTo>
                    <a:pt x="360679" y="375913"/>
                  </a:lnTo>
                  <a:lnTo>
                    <a:pt x="371347" y="381222"/>
                  </a:lnTo>
                  <a:lnTo>
                    <a:pt x="381888" y="381222"/>
                  </a:lnTo>
                  <a:lnTo>
                    <a:pt x="392556" y="375913"/>
                  </a:lnTo>
                  <a:lnTo>
                    <a:pt x="392556" y="370592"/>
                  </a:lnTo>
                  <a:lnTo>
                    <a:pt x="403097" y="359975"/>
                  </a:lnTo>
                  <a:lnTo>
                    <a:pt x="413765" y="349345"/>
                  </a:lnTo>
                  <a:lnTo>
                    <a:pt x="408431" y="344023"/>
                  </a:lnTo>
                  <a:lnTo>
                    <a:pt x="408431" y="328085"/>
                  </a:lnTo>
                  <a:lnTo>
                    <a:pt x="397890" y="322776"/>
                  </a:lnTo>
                  <a:lnTo>
                    <a:pt x="307720" y="264331"/>
                  </a:lnTo>
                  <a:lnTo>
                    <a:pt x="312927" y="253701"/>
                  </a:lnTo>
                  <a:lnTo>
                    <a:pt x="324858" y="224151"/>
                  </a:lnTo>
                  <a:lnTo>
                    <a:pt x="328834" y="192606"/>
                  </a:lnTo>
                  <a:lnTo>
                    <a:pt x="324858" y="161059"/>
                  </a:lnTo>
                  <a:lnTo>
                    <a:pt x="312927" y="131502"/>
                  </a:lnTo>
                  <a:lnTo>
                    <a:pt x="360777" y="131502"/>
                  </a:lnTo>
                  <a:lnTo>
                    <a:pt x="370633" y="126860"/>
                  </a:lnTo>
                  <a:lnTo>
                    <a:pt x="384994" y="116645"/>
                  </a:lnTo>
                  <a:lnTo>
                    <a:pt x="397890" y="104933"/>
                  </a:lnTo>
                  <a:lnTo>
                    <a:pt x="397890" y="99625"/>
                  </a:lnTo>
                  <a:lnTo>
                    <a:pt x="387494" y="94891"/>
                  </a:lnTo>
                  <a:lnTo>
                    <a:pt x="381554" y="94316"/>
                  </a:lnTo>
                  <a:lnTo>
                    <a:pt x="286511" y="94316"/>
                  </a:lnTo>
                  <a:lnTo>
                    <a:pt x="278870" y="88995"/>
                  </a:lnTo>
                  <a:close/>
                </a:path>
                <a:path w="414020" h="381635">
                  <a:moveTo>
                    <a:pt x="118814" y="131502"/>
                  </a:moveTo>
                  <a:lnTo>
                    <a:pt x="84835" y="131502"/>
                  </a:lnTo>
                  <a:lnTo>
                    <a:pt x="71820" y="170519"/>
                  </a:lnTo>
                  <a:lnTo>
                    <a:pt x="72247" y="212528"/>
                  </a:lnTo>
                  <a:lnTo>
                    <a:pt x="85603" y="252545"/>
                  </a:lnTo>
                  <a:lnTo>
                    <a:pt x="111378" y="285591"/>
                  </a:lnTo>
                  <a:lnTo>
                    <a:pt x="154511" y="312151"/>
                  </a:lnTo>
                  <a:lnTo>
                    <a:pt x="201548" y="322776"/>
                  </a:lnTo>
                  <a:lnTo>
                    <a:pt x="221372" y="320866"/>
                  </a:lnTo>
                  <a:lnTo>
                    <a:pt x="240696" y="315469"/>
                  </a:lnTo>
                  <a:lnTo>
                    <a:pt x="259020" y="307083"/>
                  </a:lnTo>
                  <a:lnTo>
                    <a:pt x="275843" y="296208"/>
                  </a:lnTo>
                  <a:lnTo>
                    <a:pt x="281177" y="290899"/>
                  </a:lnTo>
                  <a:lnTo>
                    <a:pt x="201548" y="290899"/>
                  </a:lnTo>
                  <a:lnTo>
                    <a:pt x="181826" y="289821"/>
                  </a:lnTo>
                  <a:lnTo>
                    <a:pt x="132587" y="269640"/>
                  </a:lnTo>
                  <a:lnTo>
                    <a:pt x="107813" y="236768"/>
                  </a:lnTo>
                  <a:lnTo>
                    <a:pt x="97456" y="197916"/>
                  </a:lnTo>
                  <a:lnTo>
                    <a:pt x="102030" y="159065"/>
                  </a:lnTo>
                  <a:lnTo>
                    <a:pt x="118814" y="131502"/>
                  </a:lnTo>
                  <a:close/>
                </a:path>
                <a:path w="414020" h="381635">
                  <a:moveTo>
                    <a:pt x="61023" y="0"/>
                  </a:moveTo>
                  <a:lnTo>
                    <a:pt x="41782" y="4976"/>
                  </a:lnTo>
                  <a:lnTo>
                    <a:pt x="26542" y="19907"/>
                  </a:lnTo>
                  <a:lnTo>
                    <a:pt x="22709" y="34139"/>
                  </a:lnTo>
                  <a:lnTo>
                    <a:pt x="23875" y="45847"/>
                  </a:lnTo>
                  <a:lnTo>
                    <a:pt x="25042" y="56554"/>
                  </a:lnTo>
                  <a:lnTo>
                    <a:pt x="21208" y="67786"/>
                  </a:lnTo>
                  <a:lnTo>
                    <a:pt x="20873" y="73909"/>
                  </a:lnTo>
                  <a:lnTo>
                    <a:pt x="26527" y="77054"/>
                  </a:lnTo>
                  <a:lnTo>
                    <a:pt x="36157" y="78212"/>
                  </a:lnTo>
                  <a:lnTo>
                    <a:pt x="47751" y="78378"/>
                  </a:lnTo>
                  <a:lnTo>
                    <a:pt x="47751" y="83686"/>
                  </a:lnTo>
                  <a:lnTo>
                    <a:pt x="37373" y="91406"/>
                  </a:lnTo>
                  <a:lnTo>
                    <a:pt x="24542" y="93646"/>
                  </a:lnTo>
                  <a:lnTo>
                    <a:pt x="12711" y="94891"/>
                  </a:lnTo>
                  <a:lnTo>
                    <a:pt x="5333" y="99625"/>
                  </a:lnTo>
                  <a:lnTo>
                    <a:pt x="0" y="99625"/>
                  </a:lnTo>
                  <a:lnTo>
                    <a:pt x="0" y="104933"/>
                  </a:lnTo>
                  <a:lnTo>
                    <a:pt x="12823" y="116645"/>
                  </a:lnTo>
                  <a:lnTo>
                    <a:pt x="27146" y="126860"/>
                  </a:lnTo>
                  <a:lnTo>
                    <a:pt x="42469" y="134083"/>
                  </a:lnTo>
                  <a:lnTo>
                    <a:pt x="58292" y="136823"/>
                  </a:lnTo>
                  <a:lnTo>
                    <a:pt x="66208" y="135991"/>
                  </a:lnTo>
                  <a:lnTo>
                    <a:pt x="73612" y="134162"/>
                  </a:lnTo>
                  <a:lnTo>
                    <a:pt x="79992" y="132333"/>
                  </a:lnTo>
                  <a:lnTo>
                    <a:pt x="84835" y="131502"/>
                  </a:lnTo>
                  <a:lnTo>
                    <a:pt x="118814" y="131502"/>
                  </a:lnTo>
                  <a:lnTo>
                    <a:pt x="122046" y="126193"/>
                  </a:lnTo>
                  <a:lnTo>
                    <a:pt x="138951" y="109172"/>
                  </a:lnTo>
                  <a:lnTo>
                    <a:pt x="157845" y="97631"/>
                  </a:lnTo>
                  <a:lnTo>
                    <a:pt x="168390" y="94316"/>
                  </a:lnTo>
                  <a:lnTo>
                    <a:pt x="111378" y="94316"/>
                  </a:lnTo>
                  <a:lnTo>
                    <a:pt x="101887" y="94150"/>
                  </a:lnTo>
                  <a:lnTo>
                    <a:pt x="90884" y="92987"/>
                  </a:lnTo>
                  <a:lnTo>
                    <a:pt x="80857" y="89832"/>
                  </a:lnTo>
                  <a:lnTo>
                    <a:pt x="74294" y="83686"/>
                  </a:lnTo>
                  <a:lnTo>
                    <a:pt x="74294" y="78378"/>
                  </a:lnTo>
                  <a:lnTo>
                    <a:pt x="85871" y="78212"/>
                  </a:lnTo>
                  <a:lnTo>
                    <a:pt x="95472" y="77054"/>
                  </a:lnTo>
                  <a:lnTo>
                    <a:pt x="101119" y="73909"/>
                  </a:lnTo>
                  <a:lnTo>
                    <a:pt x="100837" y="67786"/>
                  </a:lnTo>
                  <a:lnTo>
                    <a:pt x="96986" y="56554"/>
                  </a:lnTo>
                  <a:lnTo>
                    <a:pt x="98123" y="45847"/>
                  </a:lnTo>
                  <a:lnTo>
                    <a:pt x="99284" y="34139"/>
                  </a:lnTo>
                  <a:lnTo>
                    <a:pt x="95503" y="19907"/>
                  </a:lnTo>
                  <a:lnTo>
                    <a:pt x="80263" y="4976"/>
                  </a:lnTo>
                  <a:lnTo>
                    <a:pt x="61023" y="0"/>
                  </a:lnTo>
                  <a:close/>
                </a:path>
                <a:path w="414020" h="381635">
                  <a:moveTo>
                    <a:pt x="360777" y="131502"/>
                  </a:moveTo>
                  <a:lnTo>
                    <a:pt x="312927" y="131502"/>
                  </a:lnTo>
                  <a:lnTo>
                    <a:pt x="320093" y="132333"/>
                  </a:lnTo>
                  <a:lnTo>
                    <a:pt x="332376" y="135991"/>
                  </a:lnTo>
                  <a:lnTo>
                    <a:pt x="339470" y="136823"/>
                  </a:lnTo>
                  <a:lnTo>
                    <a:pt x="355296" y="134083"/>
                  </a:lnTo>
                  <a:lnTo>
                    <a:pt x="360777" y="131502"/>
                  </a:lnTo>
                  <a:close/>
                </a:path>
                <a:path w="414020" h="381635">
                  <a:moveTo>
                    <a:pt x="201548" y="62452"/>
                  </a:moveTo>
                  <a:lnTo>
                    <a:pt x="175547" y="64450"/>
                  </a:lnTo>
                  <a:lnTo>
                    <a:pt x="152511" y="70435"/>
                  </a:lnTo>
                  <a:lnTo>
                    <a:pt x="131450" y="80395"/>
                  </a:lnTo>
                  <a:lnTo>
                    <a:pt x="111378" y="94316"/>
                  </a:lnTo>
                  <a:lnTo>
                    <a:pt x="168390" y="94316"/>
                  </a:lnTo>
                  <a:lnTo>
                    <a:pt x="178714" y="91071"/>
                  </a:lnTo>
                  <a:lnTo>
                    <a:pt x="201548" y="88995"/>
                  </a:lnTo>
                  <a:lnTo>
                    <a:pt x="278870" y="88995"/>
                  </a:lnTo>
                  <a:lnTo>
                    <a:pt x="266521" y="80395"/>
                  </a:lnTo>
                  <a:lnTo>
                    <a:pt x="246030" y="70435"/>
                  </a:lnTo>
                  <a:lnTo>
                    <a:pt x="224539" y="64450"/>
                  </a:lnTo>
                  <a:lnTo>
                    <a:pt x="201548" y="62452"/>
                  </a:lnTo>
                  <a:close/>
                </a:path>
                <a:path w="414020" h="381635">
                  <a:moveTo>
                    <a:pt x="339486" y="0"/>
                  </a:moveTo>
                  <a:lnTo>
                    <a:pt x="320609" y="4976"/>
                  </a:lnTo>
                  <a:lnTo>
                    <a:pt x="307720" y="19907"/>
                  </a:lnTo>
                  <a:lnTo>
                    <a:pt x="303137" y="34139"/>
                  </a:lnTo>
                  <a:lnTo>
                    <a:pt x="303053" y="45847"/>
                  </a:lnTo>
                  <a:lnTo>
                    <a:pt x="303970" y="56554"/>
                  </a:lnTo>
                  <a:lnTo>
                    <a:pt x="302386" y="67786"/>
                  </a:lnTo>
                  <a:lnTo>
                    <a:pt x="301950" y="73909"/>
                  </a:lnTo>
                  <a:lnTo>
                    <a:pt x="306990" y="77054"/>
                  </a:lnTo>
                  <a:lnTo>
                    <a:pt x="315031" y="78212"/>
                  </a:lnTo>
                  <a:lnTo>
                    <a:pt x="323595" y="78378"/>
                  </a:lnTo>
                  <a:lnTo>
                    <a:pt x="323595" y="83686"/>
                  </a:lnTo>
                  <a:lnTo>
                    <a:pt x="317033" y="89832"/>
                  </a:lnTo>
                  <a:lnTo>
                    <a:pt x="307006" y="92987"/>
                  </a:lnTo>
                  <a:lnTo>
                    <a:pt x="296003" y="94150"/>
                  </a:lnTo>
                  <a:lnTo>
                    <a:pt x="286511" y="94316"/>
                  </a:lnTo>
                  <a:lnTo>
                    <a:pt x="381554" y="94316"/>
                  </a:lnTo>
                  <a:lnTo>
                    <a:pt x="374634" y="93646"/>
                  </a:lnTo>
                  <a:lnTo>
                    <a:pt x="362797" y="91406"/>
                  </a:lnTo>
                  <a:lnTo>
                    <a:pt x="355472" y="83686"/>
                  </a:lnTo>
                  <a:lnTo>
                    <a:pt x="350138" y="83686"/>
                  </a:lnTo>
                  <a:lnTo>
                    <a:pt x="350138" y="78378"/>
                  </a:lnTo>
                  <a:lnTo>
                    <a:pt x="361715" y="78212"/>
                  </a:lnTo>
                  <a:lnTo>
                    <a:pt x="371316" y="77054"/>
                  </a:lnTo>
                  <a:lnTo>
                    <a:pt x="376963" y="73909"/>
                  </a:lnTo>
                  <a:lnTo>
                    <a:pt x="376681" y="67786"/>
                  </a:lnTo>
                  <a:lnTo>
                    <a:pt x="372830" y="56554"/>
                  </a:lnTo>
                  <a:lnTo>
                    <a:pt x="373967" y="45847"/>
                  </a:lnTo>
                  <a:lnTo>
                    <a:pt x="375128" y="34139"/>
                  </a:lnTo>
                  <a:lnTo>
                    <a:pt x="371347" y="19907"/>
                  </a:lnTo>
                  <a:lnTo>
                    <a:pt x="358388" y="4976"/>
                  </a:lnTo>
                  <a:lnTo>
                    <a:pt x="339486" y="0"/>
                  </a:lnTo>
                  <a:close/>
                </a:path>
              </a:pathLst>
            </a:custGeom>
            <a:solidFill>
              <a:srgbClr val="003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85887" y="3907116"/>
              <a:ext cx="144779" cy="156629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3024123" y="3392170"/>
            <a:ext cx="71501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7625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00338D"/>
                </a:solidFill>
                <a:latin typeface="Arial"/>
                <a:cs typeface="Arial"/>
              </a:rPr>
              <a:t>Livraison </a:t>
            </a:r>
            <a:r>
              <a:rPr sz="1050" b="1" spc="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338D"/>
                </a:solidFill>
                <a:latin typeface="Arial"/>
                <a:cs typeface="Arial"/>
              </a:rPr>
              <a:t>aux</a:t>
            </a:r>
            <a:r>
              <a:rPr sz="1050" b="1" spc="-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338D"/>
                </a:solidFill>
                <a:latin typeface="Arial"/>
                <a:cs typeface="Arial"/>
              </a:rPr>
              <a:t>clients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3120389" y="3778758"/>
            <a:ext cx="435609" cy="415290"/>
            <a:chOff x="3120389" y="3778758"/>
            <a:chExt cx="435609" cy="415290"/>
          </a:xfrm>
        </p:grpSpPr>
        <p:sp>
          <p:nvSpPr>
            <p:cNvPr id="55" name="object 55"/>
            <p:cNvSpPr/>
            <p:nvPr/>
          </p:nvSpPr>
          <p:spPr>
            <a:xfrm>
              <a:off x="3120389" y="3778758"/>
              <a:ext cx="435609" cy="254635"/>
            </a:xfrm>
            <a:custGeom>
              <a:avLst/>
              <a:gdLst/>
              <a:ahLst/>
              <a:cxnLst/>
              <a:rect l="l" t="t" r="r" b="b"/>
              <a:pathLst>
                <a:path w="435610" h="254635">
                  <a:moveTo>
                    <a:pt x="402716" y="0"/>
                  </a:moveTo>
                  <a:lnTo>
                    <a:pt x="32384" y="0"/>
                  </a:lnTo>
                  <a:lnTo>
                    <a:pt x="19609" y="2577"/>
                  </a:lnTo>
                  <a:lnTo>
                    <a:pt x="9334" y="9572"/>
                  </a:lnTo>
                  <a:lnTo>
                    <a:pt x="2488" y="19877"/>
                  </a:lnTo>
                  <a:lnTo>
                    <a:pt x="0" y="32384"/>
                  </a:lnTo>
                  <a:lnTo>
                    <a:pt x="0" y="222059"/>
                  </a:lnTo>
                  <a:lnTo>
                    <a:pt x="2488" y="234828"/>
                  </a:lnTo>
                  <a:lnTo>
                    <a:pt x="9334" y="245127"/>
                  </a:lnTo>
                  <a:lnTo>
                    <a:pt x="19609" y="252004"/>
                  </a:lnTo>
                  <a:lnTo>
                    <a:pt x="32384" y="254507"/>
                  </a:lnTo>
                  <a:lnTo>
                    <a:pt x="267334" y="254507"/>
                  </a:lnTo>
                  <a:lnTo>
                    <a:pt x="269366" y="222059"/>
                  </a:lnTo>
                  <a:lnTo>
                    <a:pt x="87883" y="222059"/>
                  </a:lnTo>
                  <a:lnTo>
                    <a:pt x="80390" y="214452"/>
                  </a:lnTo>
                  <a:lnTo>
                    <a:pt x="80390" y="144487"/>
                  </a:lnTo>
                  <a:lnTo>
                    <a:pt x="30352" y="144487"/>
                  </a:lnTo>
                  <a:lnTo>
                    <a:pt x="22224" y="136880"/>
                  </a:lnTo>
                  <a:lnTo>
                    <a:pt x="22224" y="117614"/>
                  </a:lnTo>
                  <a:lnTo>
                    <a:pt x="30352" y="110020"/>
                  </a:lnTo>
                  <a:lnTo>
                    <a:pt x="80390" y="110020"/>
                  </a:lnTo>
                  <a:lnTo>
                    <a:pt x="80390" y="40004"/>
                  </a:lnTo>
                  <a:lnTo>
                    <a:pt x="87883" y="32384"/>
                  </a:lnTo>
                  <a:lnTo>
                    <a:pt x="435101" y="32384"/>
                  </a:lnTo>
                  <a:lnTo>
                    <a:pt x="432542" y="19877"/>
                  </a:lnTo>
                  <a:lnTo>
                    <a:pt x="425576" y="9572"/>
                  </a:lnTo>
                  <a:lnTo>
                    <a:pt x="415278" y="2577"/>
                  </a:lnTo>
                  <a:lnTo>
                    <a:pt x="402716" y="0"/>
                  </a:lnTo>
                  <a:close/>
                </a:path>
                <a:path w="435610" h="254635">
                  <a:moveTo>
                    <a:pt x="435101" y="32384"/>
                  </a:moveTo>
                  <a:lnTo>
                    <a:pt x="371982" y="32384"/>
                  </a:lnTo>
                  <a:lnTo>
                    <a:pt x="378967" y="40004"/>
                  </a:lnTo>
                  <a:lnTo>
                    <a:pt x="378967" y="214452"/>
                  </a:lnTo>
                  <a:lnTo>
                    <a:pt x="371982" y="222059"/>
                  </a:lnTo>
                  <a:lnTo>
                    <a:pt x="335025" y="222059"/>
                  </a:lnTo>
                  <a:lnTo>
                    <a:pt x="337057" y="254507"/>
                  </a:lnTo>
                  <a:lnTo>
                    <a:pt x="402716" y="254507"/>
                  </a:lnTo>
                  <a:lnTo>
                    <a:pt x="415278" y="252004"/>
                  </a:lnTo>
                  <a:lnTo>
                    <a:pt x="425576" y="245127"/>
                  </a:lnTo>
                  <a:lnTo>
                    <a:pt x="432542" y="234828"/>
                  </a:lnTo>
                  <a:lnTo>
                    <a:pt x="435101" y="222059"/>
                  </a:lnTo>
                  <a:lnTo>
                    <a:pt x="435101" y="161226"/>
                  </a:lnTo>
                  <a:lnTo>
                    <a:pt x="406780" y="161226"/>
                  </a:lnTo>
                  <a:lnTo>
                    <a:pt x="403732" y="158178"/>
                  </a:lnTo>
                  <a:lnTo>
                    <a:pt x="403732" y="96329"/>
                  </a:lnTo>
                  <a:lnTo>
                    <a:pt x="406780" y="93852"/>
                  </a:lnTo>
                  <a:lnTo>
                    <a:pt x="435101" y="93852"/>
                  </a:lnTo>
                  <a:lnTo>
                    <a:pt x="435101" y="32384"/>
                  </a:lnTo>
                  <a:close/>
                </a:path>
                <a:path w="435610" h="254635">
                  <a:moveTo>
                    <a:pt x="435101" y="93852"/>
                  </a:moveTo>
                  <a:lnTo>
                    <a:pt x="413384" y="93852"/>
                  </a:lnTo>
                  <a:lnTo>
                    <a:pt x="416432" y="96329"/>
                  </a:lnTo>
                  <a:lnTo>
                    <a:pt x="416432" y="158178"/>
                  </a:lnTo>
                  <a:lnTo>
                    <a:pt x="413384" y="161226"/>
                  </a:lnTo>
                  <a:lnTo>
                    <a:pt x="435101" y="161226"/>
                  </a:lnTo>
                  <a:lnTo>
                    <a:pt x="435101" y="93852"/>
                  </a:lnTo>
                  <a:close/>
                </a:path>
                <a:path w="435610" h="254635">
                  <a:moveTo>
                    <a:pt x="80390" y="110020"/>
                  </a:moveTo>
                  <a:lnTo>
                    <a:pt x="49529" y="110020"/>
                  </a:lnTo>
                  <a:lnTo>
                    <a:pt x="57149" y="117614"/>
                  </a:lnTo>
                  <a:lnTo>
                    <a:pt x="57149" y="136880"/>
                  </a:lnTo>
                  <a:lnTo>
                    <a:pt x="49529" y="144487"/>
                  </a:lnTo>
                  <a:lnTo>
                    <a:pt x="80390" y="144487"/>
                  </a:lnTo>
                  <a:lnTo>
                    <a:pt x="80390" y="110020"/>
                  </a:lnTo>
                  <a:close/>
                </a:path>
              </a:pathLst>
            </a:custGeom>
            <a:solidFill>
              <a:srgbClr val="003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79647" y="3833622"/>
              <a:ext cx="260858" cy="360425"/>
            </a:xfrm>
            <a:prstGeom prst="rect">
              <a:avLst/>
            </a:prstGeom>
          </p:spPr>
        </p:pic>
      </p:grpSp>
      <p:sp>
        <p:nvSpPr>
          <p:cNvPr id="57" name="object 57"/>
          <p:cNvSpPr txBox="1"/>
          <p:nvPr/>
        </p:nvSpPr>
        <p:spPr>
          <a:xfrm>
            <a:off x="2085848" y="3392170"/>
            <a:ext cx="76073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030" marR="5080" indent="-100965">
              <a:lnSpc>
                <a:spcPct val="100000"/>
              </a:lnSpc>
              <a:spcBef>
                <a:spcPts val="100"/>
              </a:spcBef>
            </a:pPr>
            <a:r>
              <a:rPr sz="1050" b="1" spc="-5" dirty="0">
                <a:solidFill>
                  <a:srgbClr val="00338D"/>
                </a:solidFill>
                <a:latin typeface="Arial"/>
                <a:cs typeface="Arial"/>
              </a:rPr>
              <a:t>Service</a:t>
            </a:r>
            <a:r>
              <a:rPr sz="1050" b="1" spc="-2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00338D"/>
                </a:solidFill>
                <a:latin typeface="Arial"/>
                <a:cs typeface="Arial"/>
              </a:rPr>
              <a:t>à</a:t>
            </a:r>
            <a:r>
              <a:rPr sz="1050" b="1" spc="-3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338D"/>
                </a:solidFill>
                <a:latin typeface="Arial"/>
                <a:cs typeface="Arial"/>
              </a:rPr>
              <a:t>la </a:t>
            </a:r>
            <a:r>
              <a:rPr sz="1050" b="1" spc="-28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338D"/>
                </a:solidFill>
                <a:latin typeface="Arial"/>
                <a:cs typeface="Arial"/>
              </a:rPr>
              <a:t>clientèle</a:t>
            </a:r>
            <a:endParaRPr sz="105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263901" y="3786378"/>
            <a:ext cx="377190" cy="392430"/>
          </a:xfrm>
          <a:custGeom>
            <a:avLst/>
            <a:gdLst/>
            <a:ahLst/>
            <a:cxnLst/>
            <a:rect l="l" t="t" r="r" b="b"/>
            <a:pathLst>
              <a:path w="377189" h="392429">
                <a:moveTo>
                  <a:pt x="114427" y="243954"/>
                </a:moveTo>
                <a:lnTo>
                  <a:pt x="77045" y="266123"/>
                </a:lnTo>
                <a:lnTo>
                  <a:pt x="45974" y="294428"/>
                </a:lnTo>
                <a:lnTo>
                  <a:pt x="20522" y="328341"/>
                </a:lnTo>
                <a:lnTo>
                  <a:pt x="0" y="367334"/>
                </a:lnTo>
                <a:lnTo>
                  <a:pt x="36954" y="378069"/>
                </a:lnTo>
                <a:lnTo>
                  <a:pt x="82563" y="385737"/>
                </a:lnTo>
                <a:lnTo>
                  <a:pt x="133956" y="390337"/>
                </a:lnTo>
                <a:lnTo>
                  <a:pt x="188261" y="391871"/>
                </a:lnTo>
                <a:lnTo>
                  <a:pt x="242608" y="390337"/>
                </a:lnTo>
                <a:lnTo>
                  <a:pt x="294126" y="385737"/>
                </a:lnTo>
                <a:lnTo>
                  <a:pt x="339943" y="378069"/>
                </a:lnTo>
                <a:lnTo>
                  <a:pt x="377190" y="367334"/>
                </a:lnTo>
                <a:lnTo>
                  <a:pt x="356526" y="328341"/>
                </a:lnTo>
                <a:lnTo>
                  <a:pt x="330755" y="294428"/>
                </a:lnTo>
                <a:lnTo>
                  <a:pt x="313117" y="278536"/>
                </a:lnTo>
                <a:lnTo>
                  <a:pt x="188595" y="278536"/>
                </a:lnTo>
                <a:lnTo>
                  <a:pt x="168451" y="275765"/>
                </a:lnTo>
                <a:lnTo>
                  <a:pt x="149082" y="268960"/>
                </a:lnTo>
                <a:lnTo>
                  <a:pt x="130927" y="258298"/>
                </a:lnTo>
                <a:lnTo>
                  <a:pt x="114427" y="243954"/>
                </a:lnTo>
                <a:close/>
              </a:path>
              <a:path w="377189" h="392429">
                <a:moveTo>
                  <a:pt x="261747" y="243954"/>
                </a:moveTo>
                <a:lnTo>
                  <a:pt x="245334" y="258298"/>
                </a:lnTo>
                <a:lnTo>
                  <a:pt x="227314" y="268960"/>
                </a:lnTo>
                <a:lnTo>
                  <a:pt x="208222" y="275765"/>
                </a:lnTo>
                <a:lnTo>
                  <a:pt x="188595" y="278536"/>
                </a:lnTo>
                <a:lnTo>
                  <a:pt x="313117" y="278536"/>
                </a:lnTo>
                <a:lnTo>
                  <a:pt x="299340" y="266123"/>
                </a:lnTo>
                <a:lnTo>
                  <a:pt x="261747" y="243954"/>
                </a:lnTo>
                <a:close/>
              </a:path>
              <a:path w="377189" h="392429">
                <a:moveTo>
                  <a:pt x="165998" y="229006"/>
                </a:moveTo>
                <a:lnTo>
                  <a:pt x="140716" y="229006"/>
                </a:lnTo>
                <a:lnTo>
                  <a:pt x="146649" y="233882"/>
                </a:lnTo>
                <a:lnTo>
                  <a:pt x="188595" y="253066"/>
                </a:lnTo>
                <a:lnTo>
                  <a:pt x="199834" y="251490"/>
                </a:lnTo>
                <a:lnTo>
                  <a:pt x="211074" y="246761"/>
                </a:lnTo>
                <a:lnTo>
                  <a:pt x="217435" y="242934"/>
                </a:lnTo>
                <a:lnTo>
                  <a:pt x="223774" y="238583"/>
                </a:lnTo>
                <a:lnTo>
                  <a:pt x="224722" y="237880"/>
                </a:lnTo>
                <a:lnTo>
                  <a:pt x="188483" y="237880"/>
                </a:lnTo>
                <a:lnTo>
                  <a:pt x="181171" y="236830"/>
                </a:lnTo>
                <a:lnTo>
                  <a:pt x="173609" y="233680"/>
                </a:lnTo>
                <a:lnTo>
                  <a:pt x="165998" y="229006"/>
                </a:lnTo>
                <a:close/>
              </a:path>
              <a:path w="377189" h="392429">
                <a:moveTo>
                  <a:pt x="139763" y="232740"/>
                </a:moveTo>
                <a:lnTo>
                  <a:pt x="117348" y="232740"/>
                </a:lnTo>
                <a:lnTo>
                  <a:pt x="121031" y="237413"/>
                </a:lnTo>
                <a:lnTo>
                  <a:pt x="127635" y="243954"/>
                </a:lnTo>
                <a:lnTo>
                  <a:pt x="133223" y="246761"/>
                </a:lnTo>
                <a:lnTo>
                  <a:pt x="135128" y="247688"/>
                </a:lnTo>
                <a:lnTo>
                  <a:pt x="138811" y="236474"/>
                </a:lnTo>
                <a:lnTo>
                  <a:pt x="139763" y="232740"/>
                </a:lnTo>
                <a:close/>
              </a:path>
              <a:path w="377189" h="392429">
                <a:moveTo>
                  <a:pt x="292509" y="229006"/>
                </a:moveTo>
                <a:lnTo>
                  <a:pt x="236474" y="229006"/>
                </a:lnTo>
                <a:lnTo>
                  <a:pt x="237363" y="236474"/>
                </a:lnTo>
                <a:lnTo>
                  <a:pt x="242062" y="247688"/>
                </a:lnTo>
                <a:lnTo>
                  <a:pt x="243967" y="246761"/>
                </a:lnTo>
                <a:lnTo>
                  <a:pt x="249555" y="243954"/>
                </a:lnTo>
                <a:lnTo>
                  <a:pt x="256159" y="237413"/>
                </a:lnTo>
                <a:lnTo>
                  <a:pt x="259842" y="232740"/>
                </a:lnTo>
                <a:lnTo>
                  <a:pt x="274558" y="232418"/>
                </a:lnTo>
                <a:lnTo>
                  <a:pt x="286512" y="230868"/>
                </a:lnTo>
                <a:lnTo>
                  <a:pt x="292509" y="229006"/>
                </a:lnTo>
                <a:close/>
              </a:path>
              <a:path w="377189" h="392429">
                <a:moveTo>
                  <a:pt x="295272" y="182270"/>
                </a:moveTo>
                <a:lnTo>
                  <a:pt x="271145" y="182270"/>
                </a:lnTo>
                <a:lnTo>
                  <a:pt x="270256" y="186004"/>
                </a:lnTo>
                <a:lnTo>
                  <a:pt x="267462" y="190677"/>
                </a:lnTo>
                <a:lnTo>
                  <a:pt x="262763" y="193484"/>
                </a:lnTo>
                <a:lnTo>
                  <a:pt x="255270" y="197218"/>
                </a:lnTo>
                <a:lnTo>
                  <a:pt x="240157" y="202831"/>
                </a:lnTo>
                <a:lnTo>
                  <a:pt x="233142" y="211595"/>
                </a:lnTo>
                <a:lnTo>
                  <a:pt x="195629" y="236830"/>
                </a:lnTo>
                <a:lnTo>
                  <a:pt x="188483" y="237880"/>
                </a:lnTo>
                <a:lnTo>
                  <a:pt x="224722" y="237880"/>
                </a:lnTo>
                <a:lnTo>
                  <a:pt x="230112" y="233882"/>
                </a:lnTo>
                <a:lnTo>
                  <a:pt x="236474" y="229006"/>
                </a:lnTo>
                <a:lnTo>
                  <a:pt x="292509" y="229006"/>
                </a:lnTo>
                <a:lnTo>
                  <a:pt x="298275" y="227216"/>
                </a:lnTo>
                <a:lnTo>
                  <a:pt x="312420" y="220586"/>
                </a:lnTo>
                <a:lnTo>
                  <a:pt x="311529" y="219656"/>
                </a:lnTo>
                <a:lnTo>
                  <a:pt x="297235" y="195835"/>
                </a:lnTo>
                <a:lnTo>
                  <a:pt x="295272" y="182270"/>
                </a:lnTo>
                <a:close/>
              </a:path>
              <a:path w="377189" h="392429">
                <a:moveTo>
                  <a:pt x="188595" y="0"/>
                </a:moveTo>
                <a:lnTo>
                  <a:pt x="131730" y="15779"/>
                </a:lnTo>
                <a:lnTo>
                  <a:pt x="91059" y="64516"/>
                </a:lnTo>
                <a:lnTo>
                  <a:pt x="83657" y="109359"/>
                </a:lnTo>
                <a:lnTo>
                  <a:pt x="83902" y="133823"/>
                </a:lnTo>
                <a:lnTo>
                  <a:pt x="85137" y="165909"/>
                </a:lnTo>
                <a:lnTo>
                  <a:pt x="81119" y="195438"/>
                </a:lnTo>
                <a:lnTo>
                  <a:pt x="65659" y="220586"/>
                </a:lnTo>
                <a:lnTo>
                  <a:pt x="76753" y="225769"/>
                </a:lnTo>
                <a:lnTo>
                  <a:pt x="90408" y="230516"/>
                </a:lnTo>
                <a:lnTo>
                  <a:pt x="104610" y="233336"/>
                </a:lnTo>
                <a:lnTo>
                  <a:pt x="117348" y="232740"/>
                </a:lnTo>
                <a:lnTo>
                  <a:pt x="139763" y="232740"/>
                </a:lnTo>
                <a:lnTo>
                  <a:pt x="140716" y="229006"/>
                </a:lnTo>
                <a:lnTo>
                  <a:pt x="165998" y="229006"/>
                </a:lnTo>
                <a:lnTo>
                  <a:pt x="159307" y="224897"/>
                </a:lnTo>
                <a:lnTo>
                  <a:pt x="130429" y="193484"/>
                </a:lnTo>
                <a:lnTo>
                  <a:pt x="120126" y="153174"/>
                </a:lnTo>
                <a:lnTo>
                  <a:pt x="119874" y="130258"/>
                </a:lnTo>
                <a:lnTo>
                  <a:pt x="123825" y="109359"/>
                </a:lnTo>
                <a:lnTo>
                  <a:pt x="136017" y="109359"/>
                </a:lnTo>
                <a:lnTo>
                  <a:pt x="167386" y="104687"/>
                </a:lnTo>
                <a:lnTo>
                  <a:pt x="188912" y="98151"/>
                </a:lnTo>
                <a:lnTo>
                  <a:pt x="206057" y="89521"/>
                </a:lnTo>
                <a:lnTo>
                  <a:pt x="217678" y="79502"/>
                </a:lnTo>
                <a:lnTo>
                  <a:pt x="290547" y="79502"/>
                </a:lnTo>
                <a:lnTo>
                  <a:pt x="269176" y="35897"/>
                </a:lnTo>
                <a:lnTo>
                  <a:pt x="217693" y="3901"/>
                </a:lnTo>
                <a:lnTo>
                  <a:pt x="188595" y="0"/>
                </a:lnTo>
                <a:close/>
              </a:path>
              <a:path w="377189" h="392429">
                <a:moveTo>
                  <a:pt x="207391" y="188810"/>
                </a:moveTo>
                <a:lnTo>
                  <a:pt x="174498" y="188810"/>
                </a:lnTo>
                <a:lnTo>
                  <a:pt x="166568" y="192315"/>
                </a:lnTo>
                <a:lnTo>
                  <a:pt x="163925" y="200025"/>
                </a:lnTo>
                <a:lnTo>
                  <a:pt x="166568" y="207734"/>
                </a:lnTo>
                <a:lnTo>
                  <a:pt x="174498" y="211239"/>
                </a:lnTo>
                <a:lnTo>
                  <a:pt x="207391" y="211239"/>
                </a:lnTo>
                <a:lnTo>
                  <a:pt x="211074" y="208432"/>
                </a:lnTo>
                <a:lnTo>
                  <a:pt x="212979" y="204698"/>
                </a:lnTo>
                <a:lnTo>
                  <a:pt x="228675" y="201326"/>
                </a:lnTo>
                <a:lnTo>
                  <a:pt x="243490" y="196637"/>
                </a:lnTo>
                <a:lnTo>
                  <a:pt x="248499" y="194411"/>
                </a:lnTo>
                <a:lnTo>
                  <a:pt x="212090" y="194411"/>
                </a:lnTo>
                <a:lnTo>
                  <a:pt x="210185" y="191617"/>
                </a:lnTo>
                <a:lnTo>
                  <a:pt x="207391" y="188810"/>
                </a:lnTo>
                <a:close/>
              </a:path>
              <a:path w="377189" h="392429">
                <a:moveTo>
                  <a:pt x="293243" y="168249"/>
                </a:moveTo>
                <a:lnTo>
                  <a:pt x="265557" y="168249"/>
                </a:lnTo>
                <a:lnTo>
                  <a:pt x="268351" y="169176"/>
                </a:lnTo>
                <a:lnTo>
                  <a:pt x="269240" y="171043"/>
                </a:lnTo>
                <a:lnTo>
                  <a:pt x="256220" y="179825"/>
                </a:lnTo>
                <a:lnTo>
                  <a:pt x="242427" y="186589"/>
                </a:lnTo>
                <a:lnTo>
                  <a:pt x="227752" y="191422"/>
                </a:lnTo>
                <a:lnTo>
                  <a:pt x="212090" y="194411"/>
                </a:lnTo>
                <a:lnTo>
                  <a:pt x="248499" y="194411"/>
                </a:lnTo>
                <a:lnTo>
                  <a:pt x="257591" y="190371"/>
                </a:lnTo>
                <a:lnTo>
                  <a:pt x="271145" y="182270"/>
                </a:lnTo>
                <a:lnTo>
                  <a:pt x="295272" y="182270"/>
                </a:lnTo>
                <a:lnTo>
                  <a:pt x="293243" y="168249"/>
                </a:lnTo>
                <a:close/>
              </a:path>
              <a:path w="377189" h="392429">
                <a:moveTo>
                  <a:pt x="290547" y="79502"/>
                </a:moveTo>
                <a:lnTo>
                  <a:pt x="217678" y="79502"/>
                </a:lnTo>
                <a:lnTo>
                  <a:pt x="221488" y="85979"/>
                </a:lnTo>
                <a:lnTo>
                  <a:pt x="227076" y="91605"/>
                </a:lnTo>
                <a:lnTo>
                  <a:pt x="233680" y="97205"/>
                </a:lnTo>
                <a:lnTo>
                  <a:pt x="239268" y="102819"/>
                </a:lnTo>
                <a:lnTo>
                  <a:pt x="246761" y="107492"/>
                </a:lnTo>
                <a:lnTo>
                  <a:pt x="253365" y="109359"/>
                </a:lnTo>
                <a:lnTo>
                  <a:pt x="256742" y="125266"/>
                </a:lnTo>
                <a:lnTo>
                  <a:pt x="257429" y="142660"/>
                </a:lnTo>
                <a:lnTo>
                  <a:pt x="255829" y="160228"/>
                </a:lnTo>
                <a:lnTo>
                  <a:pt x="252349" y="176657"/>
                </a:lnTo>
                <a:lnTo>
                  <a:pt x="257048" y="174790"/>
                </a:lnTo>
                <a:lnTo>
                  <a:pt x="260858" y="171983"/>
                </a:lnTo>
                <a:lnTo>
                  <a:pt x="263652" y="169176"/>
                </a:lnTo>
                <a:lnTo>
                  <a:pt x="265557" y="168249"/>
                </a:lnTo>
                <a:lnTo>
                  <a:pt x="293243" y="168249"/>
                </a:lnTo>
                <a:lnTo>
                  <a:pt x="292989" y="166493"/>
                </a:lnTo>
                <a:lnTo>
                  <a:pt x="293226" y="142660"/>
                </a:lnTo>
                <a:lnTo>
                  <a:pt x="292783" y="102819"/>
                </a:lnTo>
                <a:lnTo>
                  <a:pt x="291195" y="82278"/>
                </a:lnTo>
                <a:lnTo>
                  <a:pt x="290547" y="79502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1236980" y="3461258"/>
            <a:ext cx="65468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5" dirty="0">
                <a:solidFill>
                  <a:srgbClr val="00338D"/>
                </a:solidFill>
                <a:latin typeface="Arial"/>
                <a:cs typeface="Arial"/>
              </a:rPr>
              <a:t>Marketing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1329689" y="3844290"/>
            <a:ext cx="421005" cy="278765"/>
            <a:chOff x="1329689" y="3844290"/>
            <a:chExt cx="421005" cy="278765"/>
          </a:xfrm>
        </p:grpSpPr>
        <p:pic>
          <p:nvPicPr>
            <p:cNvPr id="61" name="object 6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26107" y="3856482"/>
              <a:ext cx="124501" cy="201168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1329689" y="3844290"/>
              <a:ext cx="303530" cy="278765"/>
            </a:xfrm>
            <a:custGeom>
              <a:avLst/>
              <a:gdLst/>
              <a:ahLst/>
              <a:cxnLst/>
              <a:rect l="l" t="t" r="r" b="b"/>
              <a:pathLst>
                <a:path w="303530" h="278764">
                  <a:moveTo>
                    <a:pt x="139791" y="219633"/>
                  </a:moveTo>
                  <a:lnTo>
                    <a:pt x="70993" y="219633"/>
                  </a:lnTo>
                  <a:lnTo>
                    <a:pt x="109728" y="271310"/>
                  </a:lnTo>
                  <a:lnTo>
                    <a:pt x="118256" y="277666"/>
                  </a:lnTo>
                  <a:lnTo>
                    <a:pt x="124999" y="278572"/>
                  </a:lnTo>
                  <a:lnTo>
                    <a:pt x="130552" y="275848"/>
                  </a:lnTo>
                  <a:lnTo>
                    <a:pt x="135509" y="271310"/>
                  </a:lnTo>
                  <a:lnTo>
                    <a:pt x="154813" y="258381"/>
                  </a:lnTo>
                  <a:lnTo>
                    <a:pt x="161290" y="251929"/>
                  </a:lnTo>
                  <a:lnTo>
                    <a:pt x="161290" y="245465"/>
                  </a:lnTo>
                  <a:lnTo>
                    <a:pt x="139791" y="219633"/>
                  </a:lnTo>
                  <a:close/>
                </a:path>
                <a:path w="303530" h="278764">
                  <a:moveTo>
                    <a:pt x="295658" y="203680"/>
                  </a:moveTo>
                  <a:lnTo>
                    <a:pt x="186549" y="203680"/>
                  </a:lnTo>
                  <a:lnTo>
                    <a:pt x="216169" y="211555"/>
                  </a:lnTo>
                  <a:lnTo>
                    <a:pt x="240956" y="226695"/>
                  </a:lnTo>
                  <a:lnTo>
                    <a:pt x="264541" y="245465"/>
                  </a:lnTo>
                  <a:lnTo>
                    <a:pt x="264541" y="251929"/>
                  </a:lnTo>
                  <a:lnTo>
                    <a:pt x="271018" y="251929"/>
                  </a:lnTo>
                  <a:lnTo>
                    <a:pt x="283972" y="264845"/>
                  </a:lnTo>
                  <a:lnTo>
                    <a:pt x="290322" y="264845"/>
                  </a:lnTo>
                  <a:lnTo>
                    <a:pt x="303276" y="258381"/>
                  </a:lnTo>
                  <a:lnTo>
                    <a:pt x="303276" y="245465"/>
                  </a:lnTo>
                  <a:lnTo>
                    <a:pt x="295658" y="203680"/>
                  </a:lnTo>
                  <a:close/>
                </a:path>
                <a:path w="303530" h="278764">
                  <a:moveTo>
                    <a:pt x="258064" y="0"/>
                  </a:moveTo>
                  <a:lnTo>
                    <a:pt x="232283" y="0"/>
                  </a:lnTo>
                  <a:lnTo>
                    <a:pt x="232283" y="19431"/>
                  </a:lnTo>
                  <a:lnTo>
                    <a:pt x="217078" y="45239"/>
                  </a:lnTo>
                  <a:lnTo>
                    <a:pt x="197612" y="71064"/>
                  </a:lnTo>
                  <a:lnTo>
                    <a:pt x="169668" y="92052"/>
                  </a:lnTo>
                  <a:lnTo>
                    <a:pt x="129032" y="103352"/>
                  </a:lnTo>
                  <a:lnTo>
                    <a:pt x="32258" y="122732"/>
                  </a:lnTo>
                  <a:lnTo>
                    <a:pt x="22663" y="125154"/>
                  </a:lnTo>
                  <a:lnTo>
                    <a:pt x="13700" y="132421"/>
                  </a:lnTo>
                  <a:lnTo>
                    <a:pt x="5951" y="144533"/>
                  </a:lnTo>
                  <a:lnTo>
                    <a:pt x="1" y="161490"/>
                  </a:lnTo>
                  <a:lnTo>
                    <a:pt x="0" y="193789"/>
                  </a:lnTo>
                  <a:lnTo>
                    <a:pt x="6477" y="200253"/>
                  </a:lnTo>
                  <a:lnTo>
                    <a:pt x="12954" y="200253"/>
                  </a:lnTo>
                  <a:lnTo>
                    <a:pt x="24397" y="214179"/>
                  </a:lnTo>
                  <a:lnTo>
                    <a:pt x="37068" y="219630"/>
                  </a:lnTo>
                  <a:lnTo>
                    <a:pt x="47333" y="220238"/>
                  </a:lnTo>
                  <a:lnTo>
                    <a:pt x="51562" y="219633"/>
                  </a:lnTo>
                  <a:lnTo>
                    <a:pt x="139791" y="219633"/>
                  </a:lnTo>
                  <a:lnTo>
                    <a:pt x="129032" y="206705"/>
                  </a:lnTo>
                  <a:lnTo>
                    <a:pt x="148463" y="206705"/>
                  </a:lnTo>
                  <a:lnTo>
                    <a:pt x="186549" y="203680"/>
                  </a:lnTo>
                  <a:lnTo>
                    <a:pt x="295658" y="203680"/>
                  </a:lnTo>
                  <a:lnTo>
                    <a:pt x="293855" y="193789"/>
                  </a:lnTo>
                  <a:lnTo>
                    <a:pt x="45212" y="193789"/>
                  </a:lnTo>
                  <a:lnTo>
                    <a:pt x="38735" y="187325"/>
                  </a:lnTo>
                  <a:lnTo>
                    <a:pt x="38735" y="180873"/>
                  </a:lnTo>
                  <a:lnTo>
                    <a:pt x="45212" y="180873"/>
                  </a:lnTo>
                  <a:lnTo>
                    <a:pt x="90297" y="174409"/>
                  </a:lnTo>
                  <a:lnTo>
                    <a:pt x="90297" y="167957"/>
                  </a:lnTo>
                  <a:lnTo>
                    <a:pt x="296072" y="167957"/>
                  </a:lnTo>
                  <a:lnTo>
                    <a:pt x="298417" y="161493"/>
                  </a:lnTo>
                  <a:lnTo>
                    <a:pt x="38735" y="161493"/>
                  </a:lnTo>
                  <a:lnTo>
                    <a:pt x="38735" y="155028"/>
                  </a:lnTo>
                  <a:lnTo>
                    <a:pt x="32258" y="155028"/>
                  </a:lnTo>
                  <a:lnTo>
                    <a:pt x="38735" y="148577"/>
                  </a:lnTo>
                  <a:lnTo>
                    <a:pt x="83947" y="142113"/>
                  </a:lnTo>
                  <a:lnTo>
                    <a:pt x="298691" y="142113"/>
                  </a:lnTo>
                  <a:lnTo>
                    <a:pt x="296799" y="129197"/>
                  </a:lnTo>
                  <a:lnTo>
                    <a:pt x="294592" y="111227"/>
                  </a:lnTo>
                  <a:lnTo>
                    <a:pt x="288766" y="96893"/>
                  </a:lnTo>
                  <a:lnTo>
                    <a:pt x="280511" y="87404"/>
                  </a:lnTo>
                  <a:lnTo>
                    <a:pt x="271018" y="83972"/>
                  </a:lnTo>
                  <a:lnTo>
                    <a:pt x="258064" y="12954"/>
                  </a:lnTo>
                  <a:lnTo>
                    <a:pt x="258064" y="0"/>
                  </a:lnTo>
                  <a:close/>
                </a:path>
                <a:path w="303530" h="278764">
                  <a:moveTo>
                    <a:pt x="296072" y="167957"/>
                  </a:moveTo>
                  <a:lnTo>
                    <a:pt x="90297" y="167957"/>
                  </a:lnTo>
                  <a:lnTo>
                    <a:pt x="96774" y="174409"/>
                  </a:lnTo>
                  <a:lnTo>
                    <a:pt x="96774" y="187325"/>
                  </a:lnTo>
                  <a:lnTo>
                    <a:pt x="90297" y="187325"/>
                  </a:lnTo>
                  <a:lnTo>
                    <a:pt x="51562" y="193789"/>
                  </a:lnTo>
                  <a:lnTo>
                    <a:pt x="293855" y="193789"/>
                  </a:lnTo>
                  <a:lnTo>
                    <a:pt x="290322" y="174409"/>
                  </a:lnTo>
                  <a:lnTo>
                    <a:pt x="294977" y="170977"/>
                  </a:lnTo>
                  <a:lnTo>
                    <a:pt x="296072" y="167957"/>
                  </a:lnTo>
                  <a:close/>
                </a:path>
                <a:path w="303530" h="278764">
                  <a:moveTo>
                    <a:pt x="298691" y="142113"/>
                  </a:moveTo>
                  <a:lnTo>
                    <a:pt x="90297" y="142113"/>
                  </a:lnTo>
                  <a:lnTo>
                    <a:pt x="90297" y="155028"/>
                  </a:lnTo>
                  <a:lnTo>
                    <a:pt x="83947" y="155028"/>
                  </a:lnTo>
                  <a:lnTo>
                    <a:pt x="45212" y="161493"/>
                  </a:lnTo>
                  <a:lnTo>
                    <a:pt x="298418" y="161490"/>
                  </a:lnTo>
                  <a:lnTo>
                    <a:pt x="299430" y="147159"/>
                  </a:lnTo>
                  <a:lnTo>
                    <a:pt x="298691" y="142113"/>
                  </a:lnTo>
                  <a:close/>
                </a:path>
              </a:pathLst>
            </a:custGeom>
            <a:solidFill>
              <a:srgbClr val="003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3952494" y="3461258"/>
            <a:ext cx="72898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5" dirty="0">
                <a:solidFill>
                  <a:srgbClr val="00338D"/>
                </a:solidFill>
                <a:latin typeface="Arial"/>
                <a:cs typeface="Arial"/>
              </a:rPr>
              <a:t>Opérations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4116323" y="3786378"/>
            <a:ext cx="400050" cy="400050"/>
            <a:chOff x="4116323" y="3786378"/>
            <a:chExt cx="400050" cy="400050"/>
          </a:xfrm>
        </p:grpSpPr>
        <p:sp>
          <p:nvSpPr>
            <p:cNvPr id="65" name="object 65"/>
            <p:cNvSpPr/>
            <p:nvPr/>
          </p:nvSpPr>
          <p:spPr>
            <a:xfrm>
              <a:off x="4116323" y="3786378"/>
              <a:ext cx="400050" cy="400050"/>
            </a:xfrm>
            <a:custGeom>
              <a:avLst/>
              <a:gdLst/>
              <a:ahLst/>
              <a:cxnLst/>
              <a:rect l="l" t="t" r="r" b="b"/>
              <a:pathLst>
                <a:path w="400050" h="400050">
                  <a:moveTo>
                    <a:pt x="197738" y="0"/>
                  </a:moveTo>
                  <a:lnTo>
                    <a:pt x="162813" y="28321"/>
                  </a:lnTo>
                  <a:lnTo>
                    <a:pt x="162559" y="35560"/>
                  </a:lnTo>
                  <a:lnTo>
                    <a:pt x="162813" y="43053"/>
                  </a:lnTo>
                  <a:lnTo>
                    <a:pt x="162559" y="50165"/>
                  </a:lnTo>
                  <a:lnTo>
                    <a:pt x="140410" y="74312"/>
                  </a:lnTo>
                  <a:lnTo>
                    <a:pt x="133635" y="74183"/>
                  </a:lnTo>
                  <a:lnTo>
                    <a:pt x="127194" y="71887"/>
                  </a:lnTo>
                  <a:lnTo>
                    <a:pt x="121157" y="67437"/>
                  </a:lnTo>
                  <a:lnTo>
                    <a:pt x="115823" y="62357"/>
                  </a:lnTo>
                  <a:lnTo>
                    <a:pt x="110743" y="56896"/>
                  </a:lnTo>
                  <a:lnTo>
                    <a:pt x="105409" y="51816"/>
                  </a:lnTo>
                  <a:lnTo>
                    <a:pt x="96182" y="45773"/>
                  </a:lnTo>
                  <a:lnTo>
                    <a:pt x="85597" y="43672"/>
                  </a:lnTo>
                  <a:lnTo>
                    <a:pt x="75013" y="45547"/>
                  </a:lnTo>
                  <a:lnTo>
                    <a:pt x="45962" y="74509"/>
                  </a:lnTo>
                  <a:lnTo>
                    <a:pt x="44037" y="85096"/>
                  </a:lnTo>
                  <a:lnTo>
                    <a:pt x="46065" y="95663"/>
                  </a:lnTo>
                  <a:lnTo>
                    <a:pt x="52069" y="104838"/>
                  </a:lnTo>
                  <a:lnTo>
                    <a:pt x="62610" y="115062"/>
                  </a:lnTo>
                  <a:lnTo>
                    <a:pt x="67690" y="120637"/>
                  </a:lnTo>
                  <a:lnTo>
                    <a:pt x="72141" y="126637"/>
                  </a:lnTo>
                  <a:lnTo>
                    <a:pt x="74342" y="133075"/>
                  </a:lnTo>
                  <a:lnTo>
                    <a:pt x="74423" y="139862"/>
                  </a:lnTo>
                  <a:lnTo>
                    <a:pt x="72516" y="146913"/>
                  </a:lnTo>
                  <a:lnTo>
                    <a:pt x="68847" y="153194"/>
                  </a:lnTo>
                  <a:lnTo>
                    <a:pt x="63642" y="157949"/>
                  </a:lnTo>
                  <a:lnTo>
                    <a:pt x="57318" y="160961"/>
                  </a:lnTo>
                  <a:lnTo>
                    <a:pt x="50291" y="162013"/>
                  </a:lnTo>
                  <a:lnTo>
                    <a:pt x="28320" y="161785"/>
                  </a:lnTo>
                  <a:lnTo>
                    <a:pt x="17466" y="164062"/>
                  </a:lnTo>
                  <a:lnTo>
                    <a:pt x="8445" y="170240"/>
                  </a:lnTo>
                  <a:lnTo>
                    <a:pt x="2282" y="179337"/>
                  </a:lnTo>
                  <a:lnTo>
                    <a:pt x="0" y="190373"/>
                  </a:lnTo>
                  <a:lnTo>
                    <a:pt x="0" y="208508"/>
                  </a:lnTo>
                  <a:lnTo>
                    <a:pt x="28193" y="237096"/>
                  </a:lnTo>
                  <a:lnTo>
                    <a:pt x="50418" y="237337"/>
                  </a:lnTo>
                  <a:lnTo>
                    <a:pt x="57709" y="238454"/>
                  </a:lnTo>
                  <a:lnTo>
                    <a:pt x="63785" y="241401"/>
                  </a:lnTo>
                  <a:lnTo>
                    <a:pt x="68671" y="246092"/>
                  </a:lnTo>
                  <a:lnTo>
                    <a:pt x="72389" y="252437"/>
                  </a:lnTo>
                  <a:lnTo>
                    <a:pt x="74223" y="259324"/>
                  </a:lnTo>
                  <a:lnTo>
                    <a:pt x="73913" y="266361"/>
                  </a:lnTo>
                  <a:lnTo>
                    <a:pt x="71604" y="273006"/>
                  </a:lnTo>
                  <a:lnTo>
                    <a:pt x="67436" y="278714"/>
                  </a:lnTo>
                  <a:lnTo>
                    <a:pt x="56768" y="289166"/>
                  </a:lnTo>
                  <a:lnTo>
                    <a:pt x="51688" y="294513"/>
                  </a:lnTo>
                  <a:lnTo>
                    <a:pt x="45573" y="303695"/>
                  </a:lnTo>
                  <a:lnTo>
                    <a:pt x="43433" y="314274"/>
                  </a:lnTo>
                  <a:lnTo>
                    <a:pt x="45295" y="324852"/>
                  </a:lnTo>
                  <a:lnTo>
                    <a:pt x="51180" y="334035"/>
                  </a:lnTo>
                  <a:lnTo>
                    <a:pt x="65150" y="347980"/>
                  </a:lnTo>
                  <a:lnTo>
                    <a:pt x="74322" y="353862"/>
                  </a:lnTo>
                  <a:lnTo>
                    <a:pt x="84899" y="355800"/>
                  </a:lnTo>
                  <a:lnTo>
                    <a:pt x="95476" y="353770"/>
                  </a:lnTo>
                  <a:lnTo>
                    <a:pt x="104647" y="347751"/>
                  </a:lnTo>
                  <a:lnTo>
                    <a:pt x="120014" y="332409"/>
                  </a:lnTo>
                  <a:lnTo>
                    <a:pt x="126079" y="328011"/>
                  </a:lnTo>
                  <a:lnTo>
                    <a:pt x="132810" y="325664"/>
                  </a:lnTo>
                  <a:lnTo>
                    <a:pt x="139874" y="325410"/>
                  </a:lnTo>
                  <a:lnTo>
                    <a:pt x="146938" y="327291"/>
                  </a:lnTo>
                  <a:lnTo>
                    <a:pt x="153245" y="331046"/>
                  </a:lnTo>
                  <a:lnTo>
                    <a:pt x="157956" y="336240"/>
                  </a:lnTo>
                  <a:lnTo>
                    <a:pt x="160905" y="342656"/>
                  </a:lnTo>
                  <a:lnTo>
                    <a:pt x="161924" y="350075"/>
                  </a:lnTo>
                  <a:lnTo>
                    <a:pt x="161924" y="371462"/>
                  </a:lnTo>
                  <a:lnTo>
                    <a:pt x="164197" y="382465"/>
                  </a:lnTo>
                  <a:lnTo>
                    <a:pt x="170386" y="391509"/>
                  </a:lnTo>
                  <a:lnTo>
                    <a:pt x="179552" y="397676"/>
                  </a:lnTo>
                  <a:lnTo>
                    <a:pt x="190753" y="400050"/>
                  </a:lnTo>
                  <a:lnTo>
                    <a:pt x="208406" y="400050"/>
                  </a:lnTo>
                  <a:lnTo>
                    <a:pt x="219465" y="397808"/>
                  </a:lnTo>
                  <a:lnTo>
                    <a:pt x="228584" y="391709"/>
                  </a:lnTo>
                  <a:lnTo>
                    <a:pt x="234821" y="382690"/>
                  </a:lnTo>
                  <a:lnTo>
                    <a:pt x="237235" y="371690"/>
                  </a:lnTo>
                  <a:lnTo>
                    <a:pt x="236981" y="359600"/>
                  </a:lnTo>
                  <a:lnTo>
                    <a:pt x="237489" y="345655"/>
                  </a:lnTo>
                  <a:lnTo>
                    <a:pt x="240664" y="335191"/>
                  </a:lnTo>
                  <a:lnTo>
                    <a:pt x="245871" y="330542"/>
                  </a:lnTo>
                  <a:lnTo>
                    <a:pt x="252348" y="327291"/>
                  </a:lnTo>
                  <a:lnTo>
                    <a:pt x="232790" y="307771"/>
                  </a:lnTo>
                  <a:lnTo>
                    <a:pt x="231012" y="305676"/>
                  </a:lnTo>
                  <a:lnTo>
                    <a:pt x="229361" y="305447"/>
                  </a:lnTo>
                  <a:lnTo>
                    <a:pt x="226821" y="306133"/>
                  </a:lnTo>
                  <a:lnTo>
                    <a:pt x="214252" y="308533"/>
                  </a:lnTo>
                  <a:lnTo>
                    <a:pt x="201707" y="309449"/>
                  </a:lnTo>
                  <a:lnTo>
                    <a:pt x="189210" y="308882"/>
                  </a:lnTo>
                  <a:lnTo>
                    <a:pt x="176783" y="306832"/>
                  </a:lnTo>
                  <a:lnTo>
                    <a:pt x="137235" y="289630"/>
                  </a:lnTo>
                  <a:lnTo>
                    <a:pt x="108330" y="260051"/>
                  </a:lnTo>
                  <a:lnTo>
                    <a:pt x="92666" y="221842"/>
                  </a:lnTo>
                  <a:lnTo>
                    <a:pt x="92836" y="178752"/>
                  </a:lnTo>
                  <a:lnTo>
                    <a:pt x="117840" y="126569"/>
                  </a:lnTo>
                  <a:lnTo>
                    <a:pt x="166750" y="95999"/>
                  </a:lnTo>
                  <a:lnTo>
                    <a:pt x="196324" y="90356"/>
                  </a:lnTo>
                  <a:lnTo>
                    <a:pt x="224456" y="92616"/>
                  </a:lnTo>
                  <a:lnTo>
                    <a:pt x="275208" y="120637"/>
                  </a:lnTo>
                  <a:lnTo>
                    <a:pt x="305482" y="169106"/>
                  </a:lnTo>
                  <a:lnTo>
                    <a:pt x="309481" y="196871"/>
                  </a:lnTo>
                  <a:lnTo>
                    <a:pt x="306323" y="226644"/>
                  </a:lnTo>
                  <a:lnTo>
                    <a:pt x="305815" y="228041"/>
                  </a:lnTo>
                  <a:lnTo>
                    <a:pt x="305815" y="230365"/>
                  </a:lnTo>
                  <a:lnTo>
                    <a:pt x="311777" y="236621"/>
                  </a:lnTo>
                  <a:lnTo>
                    <a:pt x="327278" y="252437"/>
                  </a:lnTo>
                  <a:lnTo>
                    <a:pt x="327913" y="251282"/>
                  </a:lnTo>
                  <a:lnTo>
                    <a:pt x="333107" y="244763"/>
                  </a:lnTo>
                  <a:lnTo>
                    <a:pt x="338407" y="240876"/>
                  </a:lnTo>
                  <a:lnTo>
                    <a:pt x="344588" y="238648"/>
                  </a:lnTo>
                  <a:lnTo>
                    <a:pt x="351662" y="238036"/>
                  </a:lnTo>
                  <a:lnTo>
                    <a:pt x="370966" y="238036"/>
                  </a:lnTo>
                  <a:lnTo>
                    <a:pt x="382262" y="235919"/>
                  </a:lnTo>
                  <a:lnTo>
                    <a:pt x="391509" y="229836"/>
                  </a:lnTo>
                  <a:lnTo>
                    <a:pt x="397756" y="220703"/>
                  </a:lnTo>
                  <a:lnTo>
                    <a:pt x="400049" y="209435"/>
                  </a:lnTo>
                  <a:lnTo>
                    <a:pt x="400049" y="191541"/>
                  </a:lnTo>
                  <a:lnTo>
                    <a:pt x="397835" y="180400"/>
                  </a:lnTo>
                  <a:lnTo>
                    <a:pt x="391763" y="171288"/>
                  </a:lnTo>
                  <a:lnTo>
                    <a:pt x="382690" y="165095"/>
                  </a:lnTo>
                  <a:lnTo>
                    <a:pt x="371474" y="162712"/>
                  </a:lnTo>
                  <a:lnTo>
                    <a:pt x="349630" y="162712"/>
                  </a:lnTo>
                  <a:lnTo>
                    <a:pt x="342570" y="161622"/>
                  </a:lnTo>
                  <a:lnTo>
                    <a:pt x="336295" y="158527"/>
                  </a:lnTo>
                  <a:lnTo>
                    <a:pt x="331164" y="153689"/>
                  </a:lnTo>
                  <a:lnTo>
                    <a:pt x="327532" y="147370"/>
                  </a:lnTo>
                  <a:lnTo>
                    <a:pt x="325701" y="140231"/>
                  </a:lnTo>
                  <a:lnTo>
                    <a:pt x="325929" y="133457"/>
                  </a:lnTo>
                  <a:lnTo>
                    <a:pt x="328229" y="127075"/>
                  </a:lnTo>
                  <a:lnTo>
                    <a:pt x="332612" y="121107"/>
                  </a:lnTo>
                  <a:lnTo>
                    <a:pt x="337692" y="115760"/>
                  </a:lnTo>
                  <a:lnTo>
                    <a:pt x="343026" y="110883"/>
                  </a:lnTo>
                  <a:lnTo>
                    <a:pt x="348233" y="105765"/>
                  </a:lnTo>
                  <a:lnTo>
                    <a:pt x="354415" y="96341"/>
                  </a:lnTo>
                  <a:lnTo>
                    <a:pt x="356536" y="85653"/>
                  </a:lnTo>
                  <a:lnTo>
                    <a:pt x="354538" y="74963"/>
                  </a:lnTo>
                  <a:lnTo>
                    <a:pt x="348360" y="65532"/>
                  </a:lnTo>
                  <a:lnTo>
                    <a:pt x="335152" y="52324"/>
                  </a:lnTo>
                  <a:lnTo>
                    <a:pt x="325834" y="46180"/>
                  </a:lnTo>
                  <a:lnTo>
                    <a:pt x="315182" y="44132"/>
                  </a:lnTo>
                  <a:lnTo>
                    <a:pt x="304577" y="46180"/>
                  </a:lnTo>
                  <a:lnTo>
                    <a:pt x="295401" y="52324"/>
                  </a:lnTo>
                  <a:lnTo>
                    <a:pt x="279780" y="67691"/>
                  </a:lnTo>
                  <a:lnTo>
                    <a:pt x="273895" y="71981"/>
                  </a:lnTo>
                  <a:lnTo>
                    <a:pt x="267080" y="74295"/>
                  </a:lnTo>
                  <a:lnTo>
                    <a:pt x="259885" y="74513"/>
                  </a:lnTo>
                  <a:lnTo>
                    <a:pt x="252856" y="72517"/>
                  </a:lnTo>
                  <a:lnTo>
                    <a:pt x="246588" y="68774"/>
                  </a:lnTo>
                  <a:lnTo>
                    <a:pt x="241950" y="63817"/>
                  </a:lnTo>
                  <a:lnTo>
                    <a:pt x="239051" y="57622"/>
                  </a:lnTo>
                  <a:lnTo>
                    <a:pt x="237997" y="50165"/>
                  </a:lnTo>
                  <a:lnTo>
                    <a:pt x="238124" y="28321"/>
                  </a:lnTo>
                  <a:lnTo>
                    <a:pt x="235864" y="17666"/>
                  </a:lnTo>
                  <a:lnTo>
                    <a:pt x="229758" y="8715"/>
                  </a:lnTo>
                  <a:lnTo>
                    <a:pt x="220819" y="2549"/>
                  </a:lnTo>
                  <a:lnTo>
                    <a:pt x="210057" y="254"/>
                  </a:lnTo>
                  <a:lnTo>
                    <a:pt x="203707" y="254"/>
                  </a:lnTo>
                  <a:lnTo>
                    <a:pt x="197738" y="0"/>
                  </a:lnTo>
                  <a:close/>
                </a:path>
              </a:pathLst>
            </a:custGeom>
            <a:solidFill>
              <a:srgbClr val="003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33674" y="3902964"/>
              <a:ext cx="246218" cy="245405"/>
            </a:xfrm>
            <a:prstGeom prst="rect">
              <a:avLst/>
            </a:prstGeom>
          </p:spPr>
        </p:pic>
      </p:grpSp>
      <p:sp>
        <p:nvSpPr>
          <p:cNvPr id="67" name="object 67"/>
          <p:cNvSpPr txBox="1"/>
          <p:nvPr/>
        </p:nvSpPr>
        <p:spPr>
          <a:xfrm>
            <a:off x="4996688" y="3508755"/>
            <a:ext cx="36322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b="1" spc="-5" dirty="0">
                <a:solidFill>
                  <a:srgbClr val="00338D"/>
                </a:solidFill>
                <a:latin typeface="Arial"/>
                <a:cs typeface="Arial"/>
              </a:rPr>
              <a:t>Chaî</a:t>
            </a:r>
            <a:r>
              <a:rPr sz="800" b="1" spc="-10" dirty="0">
                <a:solidFill>
                  <a:srgbClr val="00338D"/>
                </a:solidFill>
                <a:latin typeface="Arial"/>
                <a:cs typeface="Arial"/>
              </a:rPr>
              <a:t>n</a:t>
            </a:r>
            <a:r>
              <a:rPr sz="800" b="1" spc="-5" dirty="0">
                <a:solidFill>
                  <a:srgbClr val="00338D"/>
                </a:solidFill>
                <a:latin typeface="Arial"/>
                <a:cs typeface="Arial"/>
              </a:rPr>
              <a:t>e</a:t>
            </a:r>
            <a:endParaRPr sz="8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654550" y="3630676"/>
            <a:ext cx="104775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b="1" spc="-5" dirty="0">
                <a:solidFill>
                  <a:srgbClr val="00338D"/>
                </a:solidFill>
                <a:latin typeface="Arial"/>
                <a:cs typeface="Arial"/>
              </a:rPr>
              <a:t>d'approvisionnement</a:t>
            </a:r>
            <a:endParaRPr sz="800">
              <a:latin typeface="Arial"/>
              <a:cs typeface="Arial"/>
            </a:endParaRPr>
          </a:p>
        </p:txBody>
      </p:sp>
      <p:pic>
        <p:nvPicPr>
          <p:cNvPr id="69" name="object 6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991227" y="3794886"/>
            <a:ext cx="384555" cy="382612"/>
          </a:xfrm>
          <a:prstGeom prst="rect">
            <a:avLst/>
          </a:prstGeom>
        </p:spPr>
      </p:pic>
      <p:sp>
        <p:nvSpPr>
          <p:cNvPr id="70" name="object 70"/>
          <p:cNvSpPr/>
          <p:nvPr/>
        </p:nvSpPr>
        <p:spPr>
          <a:xfrm>
            <a:off x="652652" y="4316348"/>
            <a:ext cx="7838440" cy="0"/>
          </a:xfrm>
          <a:custGeom>
            <a:avLst/>
            <a:gdLst/>
            <a:ahLst/>
            <a:cxnLst/>
            <a:rect l="l" t="t" r="r" b="b"/>
            <a:pathLst>
              <a:path w="7838440">
                <a:moveTo>
                  <a:pt x="0" y="0"/>
                </a:moveTo>
                <a:lnTo>
                  <a:pt x="7838058" y="0"/>
                </a:lnTo>
              </a:path>
            </a:pathLst>
          </a:custGeom>
          <a:ln w="19050">
            <a:solidFill>
              <a:srgbClr val="BEBEB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72526" y="4683759"/>
            <a:ext cx="13208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5" dirty="0">
                <a:solidFill>
                  <a:srgbClr val="00338D"/>
                </a:solidFill>
                <a:latin typeface="Arial"/>
                <a:cs typeface="Arial"/>
              </a:rPr>
              <a:t>24</a:t>
            </a:r>
            <a:endParaRPr sz="7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63700" y="4693158"/>
            <a:ext cx="57257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©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2019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spc="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LLP,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Canadian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limited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liability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partnership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and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member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firm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of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the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spc="2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network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of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independent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member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firms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affiliated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with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spc="2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International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Cooperative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(“KPMG</a:t>
            </a:r>
            <a:r>
              <a:rPr sz="450" spc="2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International”),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Swiss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entity.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All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rights</a:t>
            </a:r>
            <a:endParaRPr sz="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reserved.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The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name and logo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are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registered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trademarks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or trademarks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of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 International.</a:t>
            </a:r>
            <a:endParaRPr sz="4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2094" y="4700015"/>
            <a:ext cx="363855" cy="147955"/>
          </a:xfrm>
          <a:custGeom>
            <a:avLst/>
            <a:gdLst/>
            <a:ahLst/>
            <a:cxnLst/>
            <a:rect l="l" t="t" r="r" b="b"/>
            <a:pathLst>
              <a:path w="363855" h="147954">
                <a:moveTo>
                  <a:pt x="285127" y="115404"/>
                </a:moveTo>
                <a:lnTo>
                  <a:pt x="262013" y="115404"/>
                </a:lnTo>
                <a:lnTo>
                  <a:pt x="261773" y="122174"/>
                </a:lnTo>
                <a:lnTo>
                  <a:pt x="290842" y="147524"/>
                </a:lnTo>
                <a:lnTo>
                  <a:pt x="297967" y="147828"/>
                </a:lnTo>
                <a:lnTo>
                  <a:pt x="306842" y="147585"/>
                </a:lnTo>
                <a:lnTo>
                  <a:pt x="315955" y="146856"/>
                </a:lnTo>
                <a:lnTo>
                  <a:pt x="325065" y="145642"/>
                </a:lnTo>
                <a:lnTo>
                  <a:pt x="333933" y="143941"/>
                </a:lnTo>
                <a:lnTo>
                  <a:pt x="337086" y="132270"/>
                </a:lnTo>
                <a:lnTo>
                  <a:pt x="304393" y="132270"/>
                </a:lnTo>
                <a:lnTo>
                  <a:pt x="296507" y="131276"/>
                </a:lnTo>
                <a:lnTo>
                  <a:pt x="290426" y="128214"/>
                </a:lnTo>
                <a:lnTo>
                  <a:pt x="286512" y="122963"/>
                </a:lnTo>
                <a:lnTo>
                  <a:pt x="285127" y="115404"/>
                </a:lnTo>
                <a:close/>
              </a:path>
              <a:path w="363855" h="147954">
                <a:moveTo>
                  <a:pt x="101460" y="0"/>
                </a:moveTo>
                <a:lnTo>
                  <a:pt x="20548" y="0"/>
                </a:lnTo>
                <a:lnTo>
                  <a:pt x="20548" y="76504"/>
                </a:lnTo>
                <a:lnTo>
                  <a:pt x="0" y="146532"/>
                </a:lnTo>
                <a:lnTo>
                  <a:pt x="17983" y="146532"/>
                </a:lnTo>
                <a:lnTo>
                  <a:pt x="26974" y="115404"/>
                </a:lnTo>
                <a:lnTo>
                  <a:pt x="363474" y="115404"/>
                </a:lnTo>
                <a:lnTo>
                  <a:pt x="363474" y="112814"/>
                </a:lnTo>
                <a:lnTo>
                  <a:pt x="50088" y="112814"/>
                </a:lnTo>
                <a:lnTo>
                  <a:pt x="47523" y="106337"/>
                </a:lnTo>
                <a:lnTo>
                  <a:pt x="53949" y="99847"/>
                </a:lnTo>
                <a:lnTo>
                  <a:pt x="32105" y="99847"/>
                </a:lnTo>
                <a:lnTo>
                  <a:pt x="41097" y="67424"/>
                </a:lnTo>
                <a:lnTo>
                  <a:pt x="23114" y="67424"/>
                </a:lnTo>
                <a:lnTo>
                  <a:pt x="23114" y="2590"/>
                </a:lnTo>
                <a:lnTo>
                  <a:pt x="101460" y="2590"/>
                </a:lnTo>
                <a:lnTo>
                  <a:pt x="101460" y="0"/>
                </a:lnTo>
                <a:close/>
              </a:path>
              <a:path w="363855" h="147954">
                <a:moveTo>
                  <a:pt x="51371" y="115404"/>
                </a:moveTo>
                <a:lnTo>
                  <a:pt x="29540" y="115404"/>
                </a:lnTo>
                <a:lnTo>
                  <a:pt x="44957" y="146532"/>
                </a:lnTo>
                <a:lnTo>
                  <a:pt x="66789" y="146532"/>
                </a:lnTo>
                <a:lnTo>
                  <a:pt x="51371" y="115404"/>
                </a:lnTo>
                <a:close/>
              </a:path>
              <a:path w="363855" h="147954">
                <a:moveTo>
                  <a:pt x="104038" y="115404"/>
                </a:moveTo>
                <a:lnTo>
                  <a:pt x="84772" y="115404"/>
                </a:lnTo>
                <a:lnTo>
                  <a:pt x="75780" y="146532"/>
                </a:lnTo>
                <a:lnTo>
                  <a:pt x="95046" y="146532"/>
                </a:lnTo>
                <a:lnTo>
                  <a:pt x="104038" y="115404"/>
                </a:lnTo>
                <a:close/>
              </a:path>
              <a:path w="363855" h="147954">
                <a:moveTo>
                  <a:pt x="173393" y="115404"/>
                </a:moveTo>
                <a:lnTo>
                  <a:pt x="152844" y="115404"/>
                </a:lnTo>
                <a:lnTo>
                  <a:pt x="143852" y="146532"/>
                </a:lnTo>
                <a:lnTo>
                  <a:pt x="164401" y="146532"/>
                </a:lnTo>
                <a:lnTo>
                  <a:pt x="173393" y="115404"/>
                </a:lnTo>
                <a:close/>
              </a:path>
              <a:path w="363855" h="147954">
                <a:moveTo>
                  <a:pt x="218338" y="115404"/>
                </a:moveTo>
                <a:lnTo>
                  <a:pt x="182384" y="115404"/>
                </a:lnTo>
                <a:lnTo>
                  <a:pt x="182384" y="146532"/>
                </a:lnTo>
                <a:lnTo>
                  <a:pt x="199072" y="146532"/>
                </a:lnTo>
                <a:lnTo>
                  <a:pt x="218338" y="115404"/>
                </a:lnTo>
                <a:close/>
              </a:path>
              <a:path w="363855" h="147954">
                <a:moveTo>
                  <a:pt x="250444" y="115404"/>
                </a:moveTo>
                <a:lnTo>
                  <a:pt x="231190" y="115404"/>
                </a:lnTo>
                <a:lnTo>
                  <a:pt x="224764" y="146532"/>
                </a:lnTo>
                <a:lnTo>
                  <a:pt x="244030" y="146532"/>
                </a:lnTo>
                <a:lnTo>
                  <a:pt x="250444" y="115404"/>
                </a:lnTo>
                <a:close/>
              </a:path>
              <a:path w="363855" h="147954">
                <a:moveTo>
                  <a:pt x="341642" y="115404"/>
                </a:moveTo>
                <a:lnTo>
                  <a:pt x="319811" y="115404"/>
                </a:lnTo>
                <a:lnTo>
                  <a:pt x="315950" y="130975"/>
                </a:lnTo>
                <a:lnTo>
                  <a:pt x="312102" y="132270"/>
                </a:lnTo>
                <a:lnTo>
                  <a:pt x="337086" y="132270"/>
                </a:lnTo>
                <a:lnTo>
                  <a:pt x="341642" y="115404"/>
                </a:lnTo>
                <a:close/>
              </a:path>
              <a:path w="363855" h="147954">
                <a:moveTo>
                  <a:pt x="101460" y="2590"/>
                </a:moveTo>
                <a:lnTo>
                  <a:pt x="97612" y="2590"/>
                </a:lnTo>
                <a:lnTo>
                  <a:pt x="97612" y="71323"/>
                </a:lnTo>
                <a:lnTo>
                  <a:pt x="96329" y="75209"/>
                </a:lnTo>
                <a:lnTo>
                  <a:pt x="86055" y="111518"/>
                </a:lnTo>
                <a:lnTo>
                  <a:pt x="86055" y="112814"/>
                </a:lnTo>
                <a:lnTo>
                  <a:pt x="133578" y="112814"/>
                </a:lnTo>
                <a:lnTo>
                  <a:pt x="140560" y="109188"/>
                </a:lnTo>
                <a:lnTo>
                  <a:pt x="146097" y="104224"/>
                </a:lnTo>
                <a:lnTo>
                  <a:pt x="147280" y="102438"/>
                </a:lnTo>
                <a:lnTo>
                  <a:pt x="109169" y="102438"/>
                </a:lnTo>
                <a:lnTo>
                  <a:pt x="111734" y="93370"/>
                </a:lnTo>
                <a:lnTo>
                  <a:pt x="111734" y="89471"/>
                </a:lnTo>
                <a:lnTo>
                  <a:pt x="114312" y="80403"/>
                </a:lnTo>
                <a:lnTo>
                  <a:pt x="153615" y="80403"/>
                </a:lnTo>
                <a:lnTo>
                  <a:pt x="152844" y="76504"/>
                </a:lnTo>
                <a:lnTo>
                  <a:pt x="150266" y="72618"/>
                </a:lnTo>
                <a:lnTo>
                  <a:pt x="145554" y="69069"/>
                </a:lnTo>
                <a:lnTo>
                  <a:pt x="139515" y="67587"/>
                </a:lnTo>
                <a:lnTo>
                  <a:pt x="135335" y="67424"/>
                </a:lnTo>
                <a:lnTo>
                  <a:pt x="101460" y="67424"/>
                </a:lnTo>
                <a:lnTo>
                  <a:pt x="101460" y="2590"/>
                </a:lnTo>
                <a:close/>
              </a:path>
              <a:path w="363855" h="147954">
                <a:moveTo>
                  <a:pt x="276136" y="0"/>
                </a:moveTo>
                <a:lnTo>
                  <a:pt x="195224" y="0"/>
                </a:lnTo>
                <a:lnTo>
                  <a:pt x="195224" y="67424"/>
                </a:lnTo>
                <a:lnTo>
                  <a:pt x="166966" y="67424"/>
                </a:lnTo>
                <a:lnTo>
                  <a:pt x="154127" y="112814"/>
                </a:lnTo>
                <a:lnTo>
                  <a:pt x="173393" y="112814"/>
                </a:lnTo>
                <a:lnTo>
                  <a:pt x="181089" y="84289"/>
                </a:lnTo>
                <a:lnTo>
                  <a:pt x="197789" y="84289"/>
                </a:lnTo>
                <a:lnTo>
                  <a:pt x="197789" y="2590"/>
                </a:lnTo>
                <a:lnTo>
                  <a:pt x="276136" y="2590"/>
                </a:lnTo>
                <a:lnTo>
                  <a:pt x="276136" y="0"/>
                </a:lnTo>
                <a:close/>
              </a:path>
              <a:path w="363855" h="147954">
                <a:moveTo>
                  <a:pt x="197789" y="84289"/>
                </a:moveTo>
                <a:lnTo>
                  <a:pt x="181089" y="84289"/>
                </a:lnTo>
                <a:lnTo>
                  <a:pt x="182384" y="112814"/>
                </a:lnTo>
                <a:lnTo>
                  <a:pt x="197789" y="112814"/>
                </a:lnTo>
                <a:lnTo>
                  <a:pt x="197789" y="84289"/>
                </a:lnTo>
                <a:close/>
              </a:path>
              <a:path w="363855" h="147954">
                <a:moveTo>
                  <a:pt x="260731" y="67424"/>
                </a:moveTo>
                <a:lnTo>
                  <a:pt x="228612" y="67424"/>
                </a:lnTo>
                <a:lnTo>
                  <a:pt x="200355" y="112814"/>
                </a:lnTo>
                <a:lnTo>
                  <a:pt x="219621" y="112814"/>
                </a:lnTo>
                <a:lnTo>
                  <a:pt x="237604" y="85585"/>
                </a:lnTo>
                <a:lnTo>
                  <a:pt x="256615" y="85585"/>
                </a:lnTo>
                <a:lnTo>
                  <a:pt x="260731" y="67424"/>
                </a:lnTo>
                <a:close/>
              </a:path>
              <a:path w="363855" h="147954">
                <a:moveTo>
                  <a:pt x="256615" y="85585"/>
                </a:moveTo>
                <a:lnTo>
                  <a:pt x="237604" y="85585"/>
                </a:lnTo>
                <a:lnTo>
                  <a:pt x="231190" y="112814"/>
                </a:lnTo>
                <a:lnTo>
                  <a:pt x="250444" y="112814"/>
                </a:lnTo>
                <a:lnTo>
                  <a:pt x="256615" y="85585"/>
                </a:lnTo>
                <a:close/>
              </a:path>
              <a:path w="363855" h="147954">
                <a:moveTo>
                  <a:pt x="276136" y="2590"/>
                </a:moveTo>
                <a:lnTo>
                  <a:pt x="273570" y="2590"/>
                </a:lnTo>
                <a:lnTo>
                  <a:pt x="273570" y="84289"/>
                </a:lnTo>
                <a:lnTo>
                  <a:pt x="268427" y="92062"/>
                </a:lnTo>
                <a:lnTo>
                  <a:pt x="264579" y="99847"/>
                </a:lnTo>
                <a:lnTo>
                  <a:pt x="263296" y="106337"/>
                </a:lnTo>
                <a:lnTo>
                  <a:pt x="262013" y="107632"/>
                </a:lnTo>
                <a:lnTo>
                  <a:pt x="262013" y="112814"/>
                </a:lnTo>
                <a:lnTo>
                  <a:pt x="285127" y="112814"/>
                </a:lnTo>
                <a:lnTo>
                  <a:pt x="285127" y="110223"/>
                </a:lnTo>
                <a:lnTo>
                  <a:pt x="286410" y="108927"/>
                </a:lnTo>
                <a:lnTo>
                  <a:pt x="286410" y="105041"/>
                </a:lnTo>
                <a:lnTo>
                  <a:pt x="290266" y="95309"/>
                </a:lnTo>
                <a:lnTo>
                  <a:pt x="296044" y="86553"/>
                </a:lnTo>
                <a:lnTo>
                  <a:pt x="303540" y="80403"/>
                </a:lnTo>
                <a:lnTo>
                  <a:pt x="276136" y="80403"/>
                </a:lnTo>
                <a:lnTo>
                  <a:pt x="276136" y="2590"/>
                </a:lnTo>
                <a:close/>
              </a:path>
              <a:path w="363855" h="147954">
                <a:moveTo>
                  <a:pt x="345490" y="99847"/>
                </a:moveTo>
                <a:lnTo>
                  <a:pt x="306959" y="99847"/>
                </a:lnTo>
                <a:lnTo>
                  <a:pt x="304393" y="112814"/>
                </a:lnTo>
                <a:lnTo>
                  <a:pt x="341642" y="112814"/>
                </a:lnTo>
                <a:lnTo>
                  <a:pt x="345490" y="99847"/>
                </a:lnTo>
                <a:close/>
              </a:path>
              <a:path w="363855" h="147954">
                <a:moveTo>
                  <a:pt x="363474" y="2590"/>
                </a:moveTo>
                <a:lnTo>
                  <a:pt x="360908" y="2590"/>
                </a:lnTo>
                <a:lnTo>
                  <a:pt x="360908" y="112814"/>
                </a:lnTo>
                <a:lnTo>
                  <a:pt x="363474" y="112814"/>
                </a:lnTo>
                <a:lnTo>
                  <a:pt x="363474" y="2590"/>
                </a:lnTo>
                <a:close/>
              </a:path>
              <a:path w="363855" h="147954">
                <a:moveTo>
                  <a:pt x="153615" y="80403"/>
                </a:moveTo>
                <a:lnTo>
                  <a:pt x="132283" y="80403"/>
                </a:lnTo>
                <a:lnTo>
                  <a:pt x="133578" y="81699"/>
                </a:lnTo>
                <a:lnTo>
                  <a:pt x="134861" y="84289"/>
                </a:lnTo>
                <a:lnTo>
                  <a:pt x="134861" y="86880"/>
                </a:lnTo>
                <a:lnTo>
                  <a:pt x="133578" y="90766"/>
                </a:lnTo>
                <a:lnTo>
                  <a:pt x="131000" y="97256"/>
                </a:lnTo>
                <a:lnTo>
                  <a:pt x="128435" y="101142"/>
                </a:lnTo>
                <a:lnTo>
                  <a:pt x="119443" y="102438"/>
                </a:lnTo>
                <a:lnTo>
                  <a:pt x="147280" y="102438"/>
                </a:lnTo>
                <a:lnTo>
                  <a:pt x="150191" y="98042"/>
                </a:lnTo>
                <a:lnTo>
                  <a:pt x="152844" y="90766"/>
                </a:lnTo>
                <a:lnTo>
                  <a:pt x="154127" y="82994"/>
                </a:lnTo>
                <a:lnTo>
                  <a:pt x="153615" y="80403"/>
                </a:lnTo>
                <a:close/>
              </a:path>
              <a:path w="363855" h="147954">
                <a:moveTo>
                  <a:pt x="86055" y="67424"/>
                </a:moveTo>
                <a:lnTo>
                  <a:pt x="61645" y="67424"/>
                </a:lnTo>
                <a:lnTo>
                  <a:pt x="32105" y="99847"/>
                </a:lnTo>
                <a:lnTo>
                  <a:pt x="53949" y="99847"/>
                </a:lnTo>
                <a:lnTo>
                  <a:pt x="86055" y="67424"/>
                </a:lnTo>
                <a:close/>
              </a:path>
              <a:path w="363855" h="147954">
                <a:moveTo>
                  <a:pt x="349605" y="77800"/>
                </a:moveTo>
                <a:lnTo>
                  <a:pt x="319811" y="77800"/>
                </a:lnTo>
                <a:lnTo>
                  <a:pt x="326224" y="80403"/>
                </a:lnTo>
                <a:lnTo>
                  <a:pt x="324942" y="89471"/>
                </a:lnTo>
                <a:lnTo>
                  <a:pt x="348056" y="89471"/>
                </a:lnTo>
                <a:lnTo>
                  <a:pt x="349351" y="85585"/>
                </a:lnTo>
                <a:lnTo>
                  <a:pt x="350634" y="79095"/>
                </a:lnTo>
                <a:lnTo>
                  <a:pt x="349605" y="77800"/>
                </a:lnTo>
                <a:close/>
              </a:path>
              <a:path w="363855" h="147954">
                <a:moveTo>
                  <a:pt x="363474" y="0"/>
                </a:moveTo>
                <a:lnTo>
                  <a:pt x="282562" y="0"/>
                </a:lnTo>
                <a:lnTo>
                  <a:pt x="282562" y="73914"/>
                </a:lnTo>
                <a:lnTo>
                  <a:pt x="279984" y="76504"/>
                </a:lnTo>
                <a:lnTo>
                  <a:pt x="277418" y="77800"/>
                </a:lnTo>
                <a:lnTo>
                  <a:pt x="276136" y="80403"/>
                </a:lnTo>
                <a:lnTo>
                  <a:pt x="303540" y="80403"/>
                </a:lnTo>
                <a:lnTo>
                  <a:pt x="303750" y="80231"/>
                </a:lnTo>
                <a:lnTo>
                  <a:pt x="313385" y="77800"/>
                </a:lnTo>
                <a:lnTo>
                  <a:pt x="349605" y="77800"/>
                </a:lnTo>
                <a:lnTo>
                  <a:pt x="345490" y="72618"/>
                </a:lnTo>
                <a:lnTo>
                  <a:pt x="344292" y="71323"/>
                </a:lnTo>
                <a:lnTo>
                  <a:pt x="285127" y="71323"/>
                </a:lnTo>
                <a:lnTo>
                  <a:pt x="285127" y="2590"/>
                </a:lnTo>
                <a:lnTo>
                  <a:pt x="363474" y="2590"/>
                </a:lnTo>
                <a:lnTo>
                  <a:pt x="363474" y="0"/>
                </a:lnTo>
                <a:close/>
              </a:path>
              <a:path w="363855" h="147954">
                <a:moveTo>
                  <a:pt x="318516" y="62242"/>
                </a:moveTo>
                <a:lnTo>
                  <a:pt x="311136" y="62748"/>
                </a:lnTo>
                <a:lnTo>
                  <a:pt x="302788" y="64349"/>
                </a:lnTo>
                <a:lnTo>
                  <a:pt x="293957" y="67166"/>
                </a:lnTo>
                <a:lnTo>
                  <a:pt x="285127" y="71323"/>
                </a:lnTo>
                <a:lnTo>
                  <a:pt x="344292" y="71323"/>
                </a:lnTo>
                <a:lnTo>
                  <a:pt x="341459" y="68259"/>
                </a:lnTo>
                <a:lnTo>
                  <a:pt x="335380" y="64997"/>
                </a:lnTo>
                <a:lnTo>
                  <a:pt x="327611" y="62951"/>
                </a:lnTo>
                <a:lnTo>
                  <a:pt x="318516" y="62242"/>
                </a:lnTo>
                <a:close/>
              </a:path>
              <a:path w="363855" h="147954">
                <a:moveTo>
                  <a:pt x="188798" y="0"/>
                </a:moveTo>
                <a:lnTo>
                  <a:pt x="107886" y="0"/>
                </a:lnTo>
                <a:lnTo>
                  <a:pt x="107886" y="67424"/>
                </a:lnTo>
                <a:lnTo>
                  <a:pt x="110451" y="67424"/>
                </a:lnTo>
                <a:lnTo>
                  <a:pt x="110451" y="2590"/>
                </a:lnTo>
                <a:lnTo>
                  <a:pt x="188798" y="2590"/>
                </a:lnTo>
                <a:lnTo>
                  <a:pt x="188798" y="0"/>
                </a:lnTo>
                <a:close/>
              </a:path>
              <a:path w="363855" h="147954">
                <a:moveTo>
                  <a:pt x="132753" y="67323"/>
                </a:moveTo>
                <a:lnTo>
                  <a:pt x="125869" y="67424"/>
                </a:lnTo>
                <a:lnTo>
                  <a:pt x="135335" y="67424"/>
                </a:lnTo>
                <a:lnTo>
                  <a:pt x="132753" y="67323"/>
                </a:lnTo>
                <a:close/>
              </a:path>
              <a:path w="363855" h="147954">
                <a:moveTo>
                  <a:pt x="188798" y="2590"/>
                </a:moveTo>
                <a:lnTo>
                  <a:pt x="186232" y="2590"/>
                </a:lnTo>
                <a:lnTo>
                  <a:pt x="186232" y="67424"/>
                </a:lnTo>
                <a:lnTo>
                  <a:pt x="188798" y="67424"/>
                </a:lnTo>
                <a:lnTo>
                  <a:pt x="188798" y="259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7754" y="117602"/>
            <a:ext cx="7918450" cy="66548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>
              <a:lnSpc>
                <a:spcPct val="75000"/>
              </a:lnSpc>
              <a:spcBef>
                <a:spcPts val="820"/>
              </a:spcBef>
            </a:pPr>
            <a:r>
              <a:rPr sz="2400" dirty="0">
                <a:solidFill>
                  <a:srgbClr val="CCCCCC"/>
                </a:solidFill>
              </a:rPr>
              <a:t>Pour</a:t>
            </a:r>
            <a:r>
              <a:rPr sz="2400" spc="-5" dirty="0">
                <a:solidFill>
                  <a:srgbClr val="CCCCCC"/>
                </a:solidFill>
              </a:rPr>
              <a:t> </a:t>
            </a:r>
            <a:r>
              <a:rPr sz="2400" spc="-10" dirty="0">
                <a:solidFill>
                  <a:srgbClr val="CCCCCC"/>
                </a:solidFill>
              </a:rPr>
              <a:t>exceller</a:t>
            </a:r>
            <a:r>
              <a:rPr sz="2400" spc="25" dirty="0">
                <a:solidFill>
                  <a:srgbClr val="CCCCCC"/>
                </a:solidFill>
              </a:rPr>
              <a:t> </a:t>
            </a:r>
            <a:r>
              <a:rPr sz="2400" spc="-5" dirty="0">
                <a:solidFill>
                  <a:srgbClr val="CCCCCC"/>
                </a:solidFill>
              </a:rPr>
              <a:t>dans</a:t>
            </a:r>
            <a:r>
              <a:rPr sz="2400" spc="5" dirty="0">
                <a:solidFill>
                  <a:srgbClr val="CCCCCC"/>
                </a:solidFill>
              </a:rPr>
              <a:t> </a:t>
            </a:r>
            <a:r>
              <a:rPr sz="2400" spc="-5" dirty="0">
                <a:solidFill>
                  <a:srgbClr val="CCCCCC"/>
                </a:solidFill>
              </a:rPr>
              <a:t>l'économie</a:t>
            </a:r>
            <a:r>
              <a:rPr sz="2400" spc="10" dirty="0">
                <a:solidFill>
                  <a:srgbClr val="CCCCCC"/>
                </a:solidFill>
              </a:rPr>
              <a:t> </a:t>
            </a:r>
            <a:r>
              <a:rPr sz="2400" spc="-5" dirty="0">
                <a:solidFill>
                  <a:srgbClr val="CCCCCC"/>
                </a:solidFill>
              </a:rPr>
              <a:t>numérique,</a:t>
            </a:r>
            <a:r>
              <a:rPr sz="2400" dirty="0">
                <a:solidFill>
                  <a:srgbClr val="CCCCCC"/>
                </a:solidFill>
              </a:rPr>
              <a:t> </a:t>
            </a:r>
            <a:r>
              <a:rPr sz="2400" spc="-5" dirty="0">
                <a:solidFill>
                  <a:srgbClr val="CCCCCC"/>
                </a:solidFill>
              </a:rPr>
              <a:t>concentrez- </a:t>
            </a:r>
            <a:r>
              <a:rPr sz="2400" spc="-650" dirty="0">
                <a:solidFill>
                  <a:srgbClr val="CCCCCC"/>
                </a:solidFill>
              </a:rPr>
              <a:t> </a:t>
            </a:r>
            <a:r>
              <a:rPr sz="2400" spc="-5" dirty="0">
                <a:solidFill>
                  <a:srgbClr val="CCCCCC"/>
                </a:solidFill>
              </a:rPr>
              <a:t>vous</a:t>
            </a:r>
            <a:r>
              <a:rPr sz="2400" spc="-10" dirty="0">
                <a:solidFill>
                  <a:srgbClr val="CCCCCC"/>
                </a:solidFill>
              </a:rPr>
              <a:t> </a:t>
            </a:r>
            <a:r>
              <a:rPr sz="2400" spc="-5" dirty="0">
                <a:solidFill>
                  <a:srgbClr val="CCCCCC"/>
                </a:solidFill>
              </a:rPr>
              <a:t>sur </a:t>
            </a:r>
            <a:r>
              <a:rPr sz="2400" dirty="0">
                <a:solidFill>
                  <a:srgbClr val="CCCCCC"/>
                </a:solidFill>
              </a:rPr>
              <a:t>8</a:t>
            </a:r>
            <a:r>
              <a:rPr sz="2400" spc="-5" dirty="0">
                <a:solidFill>
                  <a:srgbClr val="CCCCCC"/>
                </a:solidFill>
              </a:rPr>
              <a:t> capacités</a:t>
            </a:r>
            <a:r>
              <a:rPr sz="2400" spc="15" dirty="0">
                <a:solidFill>
                  <a:srgbClr val="CCCCCC"/>
                </a:solidFill>
              </a:rPr>
              <a:t> </a:t>
            </a:r>
            <a:r>
              <a:rPr sz="2400" spc="-5" dirty="0">
                <a:solidFill>
                  <a:srgbClr val="CCCCCC"/>
                </a:solidFill>
              </a:rPr>
              <a:t>clés</a:t>
            </a:r>
            <a:endParaRPr sz="2400"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39876" y="772287"/>
              <a:ext cx="7999730" cy="3888104"/>
            </a:xfrm>
            <a:custGeom>
              <a:avLst/>
              <a:gdLst/>
              <a:ahLst/>
              <a:cxnLst/>
              <a:rect l="l" t="t" r="r" b="b"/>
              <a:pathLst>
                <a:path w="7999730" h="3888104">
                  <a:moveTo>
                    <a:pt x="7999476" y="0"/>
                  </a:moveTo>
                  <a:lnTo>
                    <a:pt x="0" y="0"/>
                  </a:lnTo>
                  <a:lnTo>
                    <a:pt x="0" y="3887724"/>
                  </a:lnTo>
                  <a:lnTo>
                    <a:pt x="7999476" y="3887724"/>
                  </a:lnTo>
                  <a:lnTo>
                    <a:pt x="79994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9876" y="772287"/>
              <a:ext cx="7999730" cy="3888104"/>
            </a:xfrm>
            <a:custGeom>
              <a:avLst/>
              <a:gdLst/>
              <a:ahLst/>
              <a:cxnLst/>
              <a:rect l="l" t="t" r="r" b="b"/>
              <a:pathLst>
                <a:path w="7999730" h="3888104">
                  <a:moveTo>
                    <a:pt x="0" y="3887724"/>
                  </a:moveTo>
                  <a:lnTo>
                    <a:pt x="7999476" y="3887724"/>
                  </a:lnTo>
                  <a:lnTo>
                    <a:pt x="7999476" y="0"/>
                  </a:lnTo>
                  <a:lnTo>
                    <a:pt x="0" y="0"/>
                  </a:lnTo>
                  <a:lnTo>
                    <a:pt x="0" y="3887724"/>
                  </a:lnTo>
                  <a:close/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0372" y="915924"/>
              <a:ext cx="7705090" cy="3599815"/>
            </a:xfrm>
            <a:custGeom>
              <a:avLst/>
              <a:gdLst/>
              <a:ahLst/>
              <a:cxnLst/>
              <a:rect l="l" t="t" r="r" b="b"/>
              <a:pathLst>
                <a:path w="7705090" h="3599815">
                  <a:moveTo>
                    <a:pt x="7704582" y="0"/>
                  </a:moveTo>
                  <a:lnTo>
                    <a:pt x="0" y="0"/>
                  </a:lnTo>
                  <a:lnTo>
                    <a:pt x="0" y="3599688"/>
                  </a:lnTo>
                  <a:lnTo>
                    <a:pt x="7704582" y="3599688"/>
                  </a:lnTo>
                  <a:lnTo>
                    <a:pt x="7704582" y="0"/>
                  </a:lnTo>
                  <a:close/>
                </a:path>
              </a:pathLst>
            </a:custGeom>
            <a:solidFill>
              <a:srgbClr val="003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5913" y="988313"/>
              <a:ext cx="7480300" cy="3432810"/>
            </a:xfrm>
            <a:custGeom>
              <a:avLst/>
              <a:gdLst/>
              <a:ahLst/>
              <a:cxnLst/>
              <a:rect l="l" t="t" r="r" b="b"/>
              <a:pathLst>
                <a:path w="7480300" h="3432810">
                  <a:moveTo>
                    <a:pt x="2446782" y="1167384"/>
                  </a:moveTo>
                  <a:lnTo>
                    <a:pt x="0" y="1167384"/>
                  </a:lnTo>
                  <a:lnTo>
                    <a:pt x="0" y="2266950"/>
                  </a:lnTo>
                  <a:lnTo>
                    <a:pt x="2446782" y="2266950"/>
                  </a:lnTo>
                  <a:lnTo>
                    <a:pt x="2446782" y="1167384"/>
                  </a:lnTo>
                  <a:close/>
                </a:path>
                <a:path w="7480300" h="3432810">
                  <a:moveTo>
                    <a:pt x="2450579" y="2333244"/>
                  </a:moveTo>
                  <a:lnTo>
                    <a:pt x="2286" y="2333244"/>
                  </a:lnTo>
                  <a:lnTo>
                    <a:pt x="2286" y="3432810"/>
                  </a:lnTo>
                  <a:lnTo>
                    <a:pt x="2450579" y="3432810"/>
                  </a:lnTo>
                  <a:lnTo>
                    <a:pt x="2450579" y="2333244"/>
                  </a:lnTo>
                  <a:close/>
                </a:path>
                <a:path w="7480300" h="3432810">
                  <a:moveTo>
                    <a:pt x="2460498" y="0"/>
                  </a:moveTo>
                  <a:lnTo>
                    <a:pt x="9906" y="0"/>
                  </a:lnTo>
                  <a:lnTo>
                    <a:pt x="9906" y="1100328"/>
                  </a:lnTo>
                  <a:lnTo>
                    <a:pt x="2460498" y="1100328"/>
                  </a:lnTo>
                  <a:lnTo>
                    <a:pt x="2460498" y="0"/>
                  </a:lnTo>
                  <a:close/>
                </a:path>
                <a:path w="7480300" h="3432810">
                  <a:moveTo>
                    <a:pt x="4947666" y="2333244"/>
                  </a:moveTo>
                  <a:lnTo>
                    <a:pt x="2499360" y="2333244"/>
                  </a:lnTo>
                  <a:lnTo>
                    <a:pt x="2499360" y="3432810"/>
                  </a:lnTo>
                  <a:lnTo>
                    <a:pt x="4947666" y="3432810"/>
                  </a:lnTo>
                  <a:lnTo>
                    <a:pt x="4947666" y="2333244"/>
                  </a:lnTo>
                  <a:close/>
                </a:path>
                <a:path w="7480300" h="3432810">
                  <a:moveTo>
                    <a:pt x="4959858" y="762"/>
                  </a:moveTo>
                  <a:lnTo>
                    <a:pt x="2509266" y="762"/>
                  </a:lnTo>
                  <a:lnTo>
                    <a:pt x="2509266" y="1101090"/>
                  </a:lnTo>
                  <a:lnTo>
                    <a:pt x="4959858" y="1101090"/>
                  </a:lnTo>
                  <a:lnTo>
                    <a:pt x="4959858" y="762"/>
                  </a:lnTo>
                  <a:close/>
                </a:path>
                <a:path w="7480300" h="3432810">
                  <a:moveTo>
                    <a:pt x="7457694" y="2325624"/>
                  </a:moveTo>
                  <a:lnTo>
                    <a:pt x="5011674" y="2325624"/>
                  </a:lnTo>
                  <a:lnTo>
                    <a:pt x="5011674" y="3425952"/>
                  </a:lnTo>
                  <a:lnTo>
                    <a:pt x="7457694" y="3425952"/>
                  </a:lnTo>
                  <a:lnTo>
                    <a:pt x="7457694" y="2325624"/>
                  </a:lnTo>
                  <a:close/>
                </a:path>
                <a:path w="7480300" h="3432810">
                  <a:moveTo>
                    <a:pt x="7457694" y="1167384"/>
                  </a:moveTo>
                  <a:lnTo>
                    <a:pt x="5007102" y="1167384"/>
                  </a:lnTo>
                  <a:lnTo>
                    <a:pt x="5007102" y="2266950"/>
                  </a:lnTo>
                  <a:lnTo>
                    <a:pt x="7457694" y="2266950"/>
                  </a:lnTo>
                  <a:lnTo>
                    <a:pt x="7457694" y="1167384"/>
                  </a:lnTo>
                  <a:close/>
                </a:path>
                <a:path w="7480300" h="3432810">
                  <a:moveTo>
                    <a:pt x="7479792" y="8382"/>
                  </a:moveTo>
                  <a:lnTo>
                    <a:pt x="5030724" y="8382"/>
                  </a:lnTo>
                  <a:lnTo>
                    <a:pt x="5030724" y="1108710"/>
                  </a:lnTo>
                  <a:lnTo>
                    <a:pt x="7479792" y="1108710"/>
                  </a:lnTo>
                  <a:lnTo>
                    <a:pt x="7479792" y="8382"/>
                  </a:lnTo>
                  <a:close/>
                </a:path>
              </a:pathLst>
            </a:custGeom>
            <a:solidFill>
              <a:srgbClr val="009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847588" y="3313938"/>
            <a:ext cx="2446020" cy="110045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250">
              <a:latin typeface="Times New Roman"/>
              <a:cs typeface="Times New Roman"/>
            </a:endParaRPr>
          </a:p>
          <a:p>
            <a:pPr marL="18034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Ecosystème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intégré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74852" y="1092708"/>
            <a:ext cx="1016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Services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novateurs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25265" y="1306067"/>
            <a:ext cx="1626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Axé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sur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client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94917" y="3641597"/>
            <a:ext cx="1093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Axé sur le </a:t>
            </a:r>
            <a:r>
              <a:rPr sz="1800" spc="-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numér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66638" y="996696"/>
            <a:ext cx="2449195" cy="1100455"/>
          </a:xfrm>
          <a:prstGeom prst="rect">
            <a:avLst/>
          </a:prstGeom>
        </p:spPr>
        <p:txBody>
          <a:bodyPr vert="horz" wrap="square" lIns="0" tIns="217804" rIns="0" bIns="0" rtlCol="0">
            <a:spAutoFit/>
          </a:bodyPr>
          <a:lstStyle/>
          <a:p>
            <a:pPr marL="211454" marR="343535">
              <a:lnSpc>
                <a:spcPct val="100000"/>
              </a:lnSpc>
              <a:spcBef>
                <a:spcPts val="1714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Une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main-d'œuvre </a:t>
            </a:r>
            <a:r>
              <a:rPr sz="1800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renforcée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43015" y="2155698"/>
            <a:ext cx="2451100" cy="109982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85420" marR="719455">
              <a:lnSpc>
                <a:spcPct val="100000"/>
              </a:lnSpc>
              <a:spcBef>
                <a:spcPts val="89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opérations </a:t>
            </a:r>
            <a:r>
              <a:rPr sz="1800" spc="-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réactives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5913" y="2249677"/>
            <a:ext cx="2460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675" marR="53149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Interactions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sans </a:t>
            </a:r>
            <a:r>
              <a:rPr sz="1800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faille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37965" y="3575050"/>
            <a:ext cx="14116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Axé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sur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conna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ssance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763202" y="1620964"/>
            <a:ext cx="5300980" cy="2672080"/>
            <a:chOff x="2763202" y="1620964"/>
            <a:chExt cx="5300980" cy="2672080"/>
          </a:xfrm>
        </p:grpSpPr>
        <p:sp>
          <p:nvSpPr>
            <p:cNvPr id="21" name="object 21"/>
            <p:cNvSpPr/>
            <p:nvPr/>
          </p:nvSpPr>
          <p:spPr>
            <a:xfrm>
              <a:off x="4262247" y="2429637"/>
              <a:ext cx="501650" cy="449580"/>
            </a:xfrm>
            <a:custGeom>
              <a:avLst/>
              <a:gdLst/>
              <a:ahLst/>
              <a:cxnLst/>
              <a:rect l="l" t="t" r="r" b="b"/>
              <a:pathLst>
                <a:path w="501650" h="449580">
                  <a:moveTo>
                    <a:pt x="439547" y="338836"/>
                  </a:moveTo>
                  <a:lnTo>
                    <a:pt x="467741" y="340671"/>
                  </a:lnTo>
                  <a:lnTo>
                    <a:pt x="482219" y="341614"/>
                  </a:lnTo>
                  <a:lnTo>
                    <a:pt x="487553" y="341961"/>
                  </a:lnTo>
                  <a:lnTo>
                    <a:pt x="488315" y="342011"/>
                  </a:lnTo>
                  <a:lnTo>
                    <a:pt x="495877" y="313817"/>
                  </a:lnTo>
                  <a:lnTo>
                    <a:pt x="499760" y="299339"/>
                  </a:lnTo>
                  <a:lnTo>
                    <a:pt x="501191" y="294005"/>
                  </a:lnTo>
                  <a:lnTo>
                    <a:pt x="501396" y="293243"/>
                  </a:lnTo>
                  <a:lnTo>
                    <a:pt x="476946" y="280027"/>
                  </a:lnTo>
                  <a:lnTo>
                    <a:pt x="464391" y="273240"/>
                  </a:lnTo>
                  <a:lnTo>
                    <a:pt x="459765" y="270740"/>
                  </a:lnTo>
                  <a:lnTo>
                    <a:pt x="459105" y="270383"/>
                  </a:lnTo>
                  <a:lnTo>
                    <a:pt x="459105" y="263906"/>
                  </a:lnTo>
                  <a:lnTo>
                    <a:pt x="459105" y="257429"/>
                  </a:lnTo>
                  <a:lnTo>
                    <a:pt x="459105" y="250825"/>
                  </a:lnTo>
                  <a:lnTo>
                    <a:pt x="459105" y="244348"/>
                  </a:lnTo>
                  <a:lnTo>
                    <a:pt x="459105" y="237871"/>
                  </a:lnTo>
                  <a:lnTo>
                    <a:pt x="459105" y="231267"/>
                  </a:lnTo>
                  <a:lnTo>
                    <a:pt x="483554" y="219960"/>
                  </a:lnTo>
                  <a:lnTo>
                    <a:pt x="496109" y="214153"/>
                  </a:lnTo>
                  <a:lnTo>
                    <a:pt x="500735" y="212014"/>
                  </a:lnTo>
                  <a:lnTo>
                    <a:pt x="501396" y="211709"/>
                  </a:lnTo>
                  <a:lnTo>
                    <a:pt x="497651" y="196657"/>
                  </a:lnTo>
                  <a:lnTo>
                    <a:pt x="495728" y="188928"/>
                  </a:lnTo>
                  <a:lnTo>
                    <a:pt x="495020" y="186080"/>
                  </a:lnTo>
                  <a:lnTo>
                    <a:pt x="494919" y="185674"/>
                  </a:lnTo>
                  <a:lnTo>
                    <a:pt x="488315" y="162941"/>
                  </a:lnTo>
                  <a:lnTo>
                    <a:pt x="460121" y="164776"/>
                  </a:lnTo>
                  <a:lnTo>
                    <a:pt x="445643" y="165719"/>
                  </a:lnTo>
                  <a:lnTo>
                    <a:pt x="440309" y="166066"/>
                  </a:lnTo>
                  <a:lnTo>
                    <a:pt x="439547" y="166116"/>
                  </a:lnTo>
                  <a:lnTo>
                    <a:pt x="434669" y="156946"/>
                  </a:lnTo>
                  <a:lnTo>
                    <a:pt x="429768" y="148669"/>
                  </a:lnTo>
                  <a:lnTo>
                    <a:pt x="424866" y="140987"/>
                  </a:lnTo>
                  <a:lnTo>
                    <a:pt x="419989" y="133604"/>
                  </a:lnTo>
                  <a:lnTo>
                    <a:pt x="436949" y="109081"/>
                  </a:lnTo>
                  <a:lnTo>
                    <a:pt x="445658" y="96488"/>
                  </a:lnTo>
                  <a:lnTo>
                    <a:pt x="448867" y="91848"/>
                  </a:lnTo>
                  <a:lnTo>
                    <a:pt x="449326" y="91186"/>
                  </a:lnTo>
                  <a:lnTo>
                    <a:pt x="428621" y="70481"/>
                  </a:lnTo>
                  <a:lnTo>
                    <a:pt x="417988" y="59848"/>
                  </a:lnTo>
                  <a:lnTo>
                    <a:pt x="414071" y="55931"/>
                  </a:lnTo>
                  <a:lnTo>
                    <a:pt x="413512" y="55372"/>
                  </a:lnTo>
                  <a:lnTo>
                    <a:pt x="389062" y="72332"/>
                  </a:lnTo>
                  <a:lnTo>
                    <a:pt x="376507" y="81041"/>
                  </a:lnTo>
                  <a:lnTo>
                    <a:pt x="371881" y="84250"/>
                  </a:lnTo>
                  <a:lnTo>
                    <a:pt x="371221" y="84709"/>
                  </a:lnTo>
                  <a:lnTo>
                    <a:pt x="363370" y="77991"/>
                  </a:lnTo>
                  <a:lnTo>
                    <a:pt x="354901" y="72501"/>
                  </a:lnTo>
                  <a:lnTo>
                    <a:pt x="346432" y="68224"/>
                  </a:lnTo>
                  <a:lnTo>
                    <a:pt x="338582" y="65151"/>
                  </a:lnTo>
                  <a:lnTo>
                    <a:pt x="340490" y="35048"/>
                  </a:lnTo>
                  <a:lnTo>
                    <a:pt x="341471" y="19589"/>
                  </a:lnTo>
                  <a:lnTo>
                    <a:pt x="341832" y="13894"/>
                  </a:lnTo>
                  <a:lnTo>
                    <a:pt x="341884" y="13081"/>
                  </a:lnTo>
                  <a:lnTo>
                    <a:pt x="313616" y="5518"/>
                  </a:lnTo>
                  <a:lnTo>
                    <a:pt x="299100" y="1635"/>
                  </a:lnTo>
                  <a:lnTo>
                    <a:pt x="293752" y="204"/>
                  </a:lnTo>
                  <a:lnTo>
                    <a:pt x="292989" y="0"/>
                  </a:lnTo>
                  <a:lnTo>
                    <a:pt x="279846" y="26358"/>
                  </a:lnTo>
                  <a:lnTo>
                    <a:pt x="273097" y="39893"/>
                  </a:lnTo>
                  <a:lnTo>
                    <a:pt x="270611" y="44880"/>
                  </a:lnTo>
                  <a:lnTo>
                    <a:pt x="270256" y="45593"/>
                  </a:lnTo>
                  <a:lnTo>
                    <a:pt x="260465" y="45593"/>
                  </a:lnTo>
                  <a:lnTo>
                    <a:pt x="250698" y="45593"/>
                  </a:lnTo>
                  <a:lnTo>
                    <a:pt x="240930" y="45593"/>
                  </a:lnTo>
                  <a:lnTo>
                    <a:pt x="231140" y="45593"/>
                  </a:lnTo>
                  <a:lnTo>
                    <a:pt x="219833" y="19234"/>
                  </a:lnTo>
                  <a:lnTo>
                    <a:pt x="214026" y="5699"/>
                  </a:lnTo>
                  <a:lnTo>
                    <a:pt x="211887" y="712"/>
                  </a:lnTo>
                  <a:lnTo>
                    <a:pt x="211582" y="0"/>
                  </a:lnTo>
                  <a:lnTo>
                    <a:pt x="196530" y="3744"/>
                  </a:lnTo>
                  <a:lnTo>
                    <a:pt x="188801" y="5667"/>
                  </a:lnTo>
                  <a:lnTo>
                    <a:pt x="185953" y="6375"/>
                  </a:lnTo>
                  <a:lnTo>
                    <a:pt x="185547" y="6477"/>
                  </a:lnTo>
                  <a:lnTo>
                    <a:pt x="170495" y="10294"/>
                  </a:lnTo>
                  <a:lnTo>
                    <a:pt x="162766" y="12255"/>
                  </a:lnTo>
                  <a:lnTo>
                    <a:pt x="159918" y="12977"/>
                  </a:lnTo>
                  <a:lnTo>
                    <a:pt x="159512" y="13081"/>
                  </a:lnTo>
                  <a:lnTo>
                    <a:pt x="163256" y="43183"/>
                  </a:lnTo>
                  <a:lnTo>
                    <a:pt x="165179" y="58642"/>
                  </a:lnTo>
                  <a:lnTo>
                    <a:pt x="165887" y="64337"/>
                  </a:lnTo>
                  <a:lnTo>
                    <a:pt x="165989" y="65151"/>
                  </a:lnTo>
                  <a:lnTo>
                    <a:pt x="156767" y="68224"/>
                  </a:lnTo>
                  <a:lnTo>
                    <a:pt x="148129" y="72501"/>
                  </a:lnTo>
                  <a:lnTo>
                    <a:pt x="139467" y="77991"/>
                  </a:lnTo>
                  <a:lnTo>
                    <a:pt x="130175" y="84709"/>
                  </a:lnTo>
                  <a:lnTo>
                    <a:pt x="107634" y="67748"/>
                  </a:lnTo>
                  <a:lnTo>
                    <a:pt x="96059" y="59039"/>
                  </a:lnTo>
                  <a:lnTo>
                    <a:pt x="91795" y="55830"/>
                  </a:lnTo>
                  <a:lnTo>
                    <a:pt x="91186" y="55372"/>
                  </a:lnTo>
                  <a:lnTo>
                    <a:pt x="70481" y="76076"/>
                  </a:lnTo>
                  <a:lnTo>
                    <a:pt x="59848" y="86709"/>
                  </a:lnTo>
                  <a:lnTo>
                    <a:pt x="55931" y="90626"/>
                  </a:lnTo>
                  <a:lnTo>
                    <a:pt x="55372" y="91186"/>
                  </a:lnTo>
                  <a:lnTo>
                    <a:pt x="70423" y="115708"/>
                  </a:lnTo>
                  <a:lnTo>
                    <a:pt x="78152" y="128301"/>
                  </a:lnTo>
                  <a:lnTo>
                    <a:pt x="81000" y="132941"/>
                  </a:lnTo>
                  <a:lnTo>
                    <a:pt x="81407" y="133604"/>
                  </a:lnTo>
                  <a:lnTo>
                    <a:pt x="76529" y="140987"/>
                  </a:lnTo>
                  <a:lnTo>
                    <a:pt x="71628" y="148669"/>
                  </a:lnTo>
                  <a:lnTo>
                    <a:pt x="66726" y="156946"/>
                  </a:lnTo>
                  <a:lnTo>
                    <a:pt x="61849" y="166116"/>
                  </a:lnTo>
                  <a:lnTo>
                    <a:pt x="33655" y="164280"/>
                  </a:lnTo>
                  <a:lnTo>
                    <a:pt x="19177" y="163337"/>
                  </a:lnTo>
                  <a:lnTo>
                    <a:pt x="13843" y="162990"/>
                  </a:lnTo>
                  <a:lnTo>
                    <a:pt x="13081" y="162941"/>
                  </a:lnTo>
                  <a:lnTo>
                    <a:pt x="5518" y="191135"/>
                  </a:lnTo>
                  <a:lnTo>
                    <a:pt x="1635" y="205613"/>
                  </a:lnTo>
                  <a:lnTo>
                    <a:pt x="204" y="210947"/>
                  </a:lnTo>
                  <a:lnTo>
                    <a:pt x="0" y="211709"/>
                  </a:lnTo>
                  <a:lnTo>
                    <a:pt x="26358" y="223015"/>
                  </a:lnTo>
                  <a:lnTo>
                    <a:pt x="39893" y="228822"/>
                  </a:lnTo>
                  <a:lnTo>
                    <a:pt x="44880" y="230961"/>
                  </a:lnTo>
                  <a:lnTo>
                    <a:pt x="45593" y="231267"/>
                  </a:lnTo>
                  <a:lnTo>
                    <a:pt x="45593" y="241075"/>
                  </a:lnTo>
                  <a:lnTo>
                    <a:pt x="45593" y="250872"/>
                  </a:lnTo>
                  <a:lnTo>
                    <a:pt x="45593" y="260645"/>
                  </a:lnTo>
                  <a:lnTo>
                    <a:pt x="45593" y="270383"/>
                  </a:lnTo>
                  <a:lnTo>
                    <a:pt x="19234" y="283598"/>
                  </a:lnTo>
                  <a:lnTo>
                    <a:pt x="5699" y="290385"/>
                  </a:lnTo>
                  <a:lnTo>
                    <a:pt x="712" y="292885"/>
                  </a:lnTo>
                  <a:lnTo>
                    <a:pt x="0" y="293243"/>
                  </a:lnTo>
                  <a:lnTo>
                    <a:pt x="3744" y="308294"/>
                  </a:lnTo>
                  <a:lnTo>
                    <a:pt x="5667" y="316023"/>
                  </a:lnTo>
                  <a:lnTo>
                    <a:pt x="6375" y="318871"/>
                  </a:lnTo>
                  <a:lnTo>
                    <a:pt x="6477" y="319278"/>
                  </a:lnTo>
                  <a:lnTo>
                    <a:pt x="13081" y="342011"/>
                  </a:lnTo>
                  <a:lnTo>
                    <a:pt x="41275" y="340175"/>
                  </a:lnTo>
                  <a:lnTo>
                    <a:pt x="55753" y="339232"/>
                  </a:lnTo>
                  <a:lnTo>
                    <a:pt x="61087" y="338885"/>
                  </a:lnTo>
                  <a:lnTo>
                    <a:pt x="61849" y="338836"/>
                  </a:lnTo>
                  <a:lnTo>
                    <a:pt x="66726" y="348005"/>
                  </a:lnTo>
                  <a:lnTo>
                    <a:pt x="71628" y="356282"/>
                  </a:lnTo>
                  <a:lnTo>
                    <a:pt x="76529" y="363964"/>
                  </a:lnTo>
                  <a:lnTo>
                    <a:pt x="81407" y="371348"/>
                  </a:lnTo>
                  <a:lnTo>
                    <a:pt x="64446" y="395870"/>
                  </a:lnTo>
                  <a:lnTo>
                    <a:pt x="55737" y="408463"/>
                  </a:lnTo>
                  <a:lnTo>
                    <a:pt x="52528" y="413103"/>
                  </a:lnTo>
                  <a:lnTo>
                    <a:pt x="52070" y="413766"/>
                  </a:lnTo>
                  <a:lnTo>
                    <a:pt x="74683" y="434470"/>
                  </a:lnTo>
                  <a:lnTo>
                    <a:pt x="86296" y="445103"/>
                  </a:lnTo>
                  <a:lnTo>
                    <a:pt x="90574" y="449020"/>
                  </a:lnTo>
                  <a:lnTo>
                    <a:pt x="91186" y="449580"/>
                  </a:lnTo>
                  <a:lnTo>
                    <a:pt x="104328" y="440182"/>
                  </a:lnTo>
                  <a:lnTo>
                    <a:pt x="111077" y="435356"/>
                  </a:lnTo>
                  <a:lnTo>
                    <a:pt x="113563" y="433578"/>
                  </a:lnTo>
                  <a:lnTo>
                    <a:pt x="113919" y="433324"/>
                  </a:lnTo>
                </a:path>
              </a:pathLst>
            </a:custGeom>
            <a:ln w="15875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48758" y="2772537"/>
              <a:ext cx="157480" cy="260985"/>
            </a:xfrm>
            <a:custGeom>
              <a:avLst/>
              <a:gdLst/>
              <a:ahLst/>
              <a:cxnLst/>
              <a:rect l="l" t="t" r="r" b="b"/>
              <a:pathLst>
                <a:path w="157479" h="260985">
                  <a:moveTo>
                    <a:pt x="0" y="0"/>
                  </a:moveTo>
                  <a:lnTo>
                    <a:pt x="15124" y="0"/>
                  </a:lnTo>
                  <a:lnTo>
                    <a:pt x="22891" y="0"/>
                  </a:lnTo>
                  <a:lnTo>
                    <a:pt x="25753" y="0"/>
                  </a:lnTo>
                  <a:lnTo>
                    <a:pt x="26162" y="0"/>
                  </a:lnTo>
                  <a:lnTo>
                    <a:pt x="33446" y="1115"/>
                  </a:lnTo>
                  <a:lnTo>
                    <a:pt x="40433" y="4064"/>
                  </a:lnTo>
                  <a:lnTo>
                    <a:pt x="46825" y="8251"/>
                  </a:lnTo>
                  <a:lnTo>
                    <a:pt x="52324" y="13081"/>
                  </a:lnTo>
                  <a:lnTo>
                    <a:pt x="67448" y="13081"/>
                  </a:lnTo>
                  <a:lnTo>
                    <a:pt x="75215" y="13081"/>
                  </a:lnTo>
                  <a:lnTo>
                    <a:pt x="78077" y="13081"/>
                  </a:lnTo>
                  <a:lnTo>
                    <a:pt x="78486" y="13081"/>
                  </a:lnTo>
                  <a:lnTo>
                    <a:pt x="88092" y="15309"/>
                  </a:lnTo>
                  <a:lnTo>
                    <a:pt x="96472" y="21193"/>
                  </a:lnTo>
                  <a:lnTo>
                    <a:pt x="102399" y="29529"/>
                  </a:lnTo>
                  <a:lnTo>
                    <a:pt x="104648" y="39116"/>
                  </a:lnTo>
                  <a:lnTo>
                    <a:pt x="119772" y="39116"/>
                  </a:lnTo>
                  <a:lnTo>
                    <a:pt x="127539" y="39116"/>
                  </a:lnTo>
                  <a:lnTo>
                    <a:pt x="130401" y="39116"/>
                  </a:lnTo>
                  <a:lnTo>
                    <a:pt x="130810" y="39116"/>
                  </a:lnTo>
                  <a:lnTo>
                    <a:pt x="140416" y="41344"/>
                  </a:lnTo>
                  <a:lnTo>
                    <a:pt x="148796" y="47228"/>
                  </a:lnTo>
                  <a:lnTo>
                    <a:pt x="154723" y="55564"/>
                  </a:lnTo>
                  <a:lnTo>
                    <a:pt x="156972" y="65151"/>
                  </a:lnTo>
                  <a:lnTo>
                    <a:pt x="156972" y="132919"/>
                  </a:lnTo>
                  <a:lnTo>
                    <a:pt x="156972" y="167719"/>
                  </a:lnTo>
                  <a:lnTo>
                    <a:pt x="156972" y="180540"/>
                  </a:lnTo>
                  <a:lnTo>
                    <a:pt x="156972" y="182372"/>
                  </a:lnTo>
                  <a:lnTo>
                    <a:pt x="152884" y="201302"/>
                  </a:lnTo>
                  <a:lnTo>
                    <a:pt x="143891" y="218662"/>
                  </a:lnTo>
                  <a:lnTo>
                    <a:pt x="134897" y="234164"/>
                  </a:lnTo>
                  <a:lnTo>
                    <a:pt x="130810" y="247522"/>
                  </a:lnTo>
                  <a:lnTo>
                    <a:pt x="130810" y="260604"/>
                  </a:lnTo>
                </a:path>
              </a:pathLst>
            </a:custGeom>
            <a:ln w="15875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92548" y="2654427"/>
              <a:ext cx="156210" cy="379095"/>
            </a:xfrm>
            <a:custGeom>
              <a:avLst/>
              <a:gdLst/>
              <a:ahLst/>
              <a:cxnLst/>
              <a:rect l="l" t="t" r="r" b="b"/>
              <a:pathLst>
                <a:path w="156210" h="379094">
                  <a:moveTo>
                    <a:pt x="156210" y="182880"/>
                  </a:moveTo>
                  <a:lnTo>
                    <a:pt x="156210" y="92277"/>
                  </a:lnTo>
                  <a:lnTo>
                    <a:pt x="156210" y="45751"/>
                  </a:lnTo>
                  <a:lnTo>
                    <a:pt x="156210" y="28610"/>
                  </a:lnTo>
                  <a:lnTo>
                    <a:pt x="156210" y="26162"/>
                  </a:lnTo>
                  <a:lnTo>
                    <a:pt x="153963" y="16555"/>
                  </a:lnTo>
                  <a:lnTo>
                    <a:pt x="148050" y="8175"/>
                  </a:lnTo>
                  <a:lnTo>
                    <a:pt x="139707" y="2248"/>
                  </a:lnTo>
                  <a:lnTo>
                    <a:pt x="130175" y="0"/>
                  </a:lnTo>
                  <a:lnTo>
                    <a:pt x="120588" y="2248"/>
                  </a:lnTo>
                  <a:lnTo>
                    <a:pt x="112252" y="8175"/>
                  </a:lnTo>
                  <a:lnTo>
                    <a:pt x="106368" y="16555"/>
                  </a:lnTo>
                  <a:lnTo>
                    <a:pt x="104140" y="26162"/>
                  </a:lnTo>
                  <a:lnTo>
                    <a:pt x="104140" y="131816"/>
                  </a:lnTo>
                  <a:lnTo>
                    <a:pt x="104140" y="186070"/>
                  </a:lnTo>
                  <a:lnTo>
                    <a:pt x="104140" y="206059"/>
                  </a:lnTo>
                  <a:lnTo>
                    <a:pt x="104140" y="208915"/>
                  </a:lnTo>
                  <a:lnTo>
                    <a:pt x="87884" y="225298"/>
                  </a:lnTo>
                  <a:lnTo>
                    <a:pt x="67179" y="195048"/>
                  </a:lnTo>
                  <a:lnTo>
                    <a:pt x="56546" y="179514"/>
                  </a:lnTo>
                  <a:lnTo>
                    <a:pt x="52629" y="173791"/>
                  </a:lnTo>
                  <a:lnTo>
                    <a:pt x="52070" y="172974"/>
                  </a:lnTo>
                  <a:lnTo>
                    <a:pt x="35683" y="158775"/>
                  </a:lnTo>
                  <a:lnTo>
                    <a:pt x="18700" y="157114"/>
                  </a:lnTo>
                  <a:lnTo>
                    <a:pt x="5385" y="163383"/>
                  </a:lnTo>
                  <a:lnTo>
                    <a:pt x="0" y="172974"/>
                  </a:lnTo>
                  <a:lnTo>
                    <a:pt x="6195" y="190936"/>
                  </a:lnTo>
                  <a:lnTo>
                    <a:pt x="20320" y="230949"/>
                  </a:lnTo>
                  <a:lnTo>
                    <a:pt x="35683" y="272200"/>
                  </a:lnTo>
                  <a:lnTo>
                    <a:pt x="56822" y="308528"/>
                  </a:lnTo>
                  <a:lnTo>
                    <a:pt x="71993" y="325643"/>
                  </a:lnTo>
                  <a:lnTo>
                    <a:pt x="85330" y="341544"/>
                  </a:lnTo>
                  <a:lnTo>
                    <a:pt x="91059" y="352552"/>
                  </a:lnTo>
                  <a:lnTo>
                    <a:pt x="91059" y="360765"/>
                  </a:lnTo>
                  <a:lnTo>
                    <a:pt x="91059" y="369300"/>
                  </a:lnTo>
                  <a:lnTo>
                    <a:pt x="91059" y="376001"/>
                  </a:lnTo>
                  <a:lnTo>
                    <a:pt x="91059" y="378714"/>
                  </a:lnTo>
                </a:path>
              </a:pathLst>
            </a:custGeom>
            <a:ln w="15875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00575" y="2784729"/>
              <a:ext cx="0" cy="52069"/>
            </a:xfrm>
            <a:custGeom>
              <a:avLst/>
              <a:gdLst/>
              <a:ahLst/>
              <a:cxnLst/>
              <a:rect l="l" t="t" r="r" b="b"/>
              <a:pathLst>
                <a:path h="52069">
                  <a:moveTo>
                    <a:pt x="0" y="0"/>
                  </a:moveTo>
                  <a:lnTo>
                    <a:pt x="0" y="51816"/>
                  </a:lnTo>
                </a:path>
              </a:pathLst>
            </a:custGeom>
            <a:ln w="15875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653914" y="2811399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5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15875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36427" y="2594673"/>
              <a:ext cx="172085" cy="14922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971162" y="2719197"/>
              <a:ext cx="158115" cy="0"/>
            </a:xfrm>
            <a:custGeom>
              <a:avLst/>
              <a:gdLst/>
              <a:ahLst/>
              <a:cxnLst/>
              <a:rect l="l" t="t" r="r" b="b"/>
              <a:pathLst>
                <a:path w="158114">
                  <a:moveTo>
                    <a:pt x="0" y="0"/>
                  </a:moveTo>
                  <a:lnTo>
                    <a:pt x="157988" y="0"/>
                  </a:lnTo>
                </a:path>
              </a:pathLst>
            </a:custGeom>
            <a:ln w="127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918329" y="2719197"/>
              <a:ext cx="158115" cy="0"/>
            </a:xfrm>
            <a:custGeom>
              <a:avLst/>
              <a:gdLst/>
              <a:ahLst/>
              <a:cxnLst/>
              <a:rect l="l" t="t" r="r" b="b"/>
              <a:pathLst>
                <a:path w="158114">
                  <a:moveTo>
                    <a:pt x="0" y="0"/>
                  </a:moveTo>
                  <a:lnTo>
                    <a:pt x="157988" y="0"/>
                  </a:lnTo>
                </a:path>
              </a:pathLst>
            </a:custGeom>
            <a:ln w="127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918329" y="2175891"/>
              <a:ext cx="158115" cy="158750"/>
            </a:xfrm>
            <a:custGeom>
              <a:avLst/>
              <a:gdLst/>
              <a:ahLst/>
              <a:cxnLst/>
              <a:rect l="l" t="t" r="r" b="b"/>
              <a:pathLst>
                <a:path w="158114" h="158750">
                  <a:moveTo>
                    <a:pt x="0" y="158750"/>
                  </a:moveTo>
                  <a:lnTo>
                    <a:pt x="157988" y="0"/>
                  </a:lnTo>
                </a:path>
              </a:pathLst>
            </a:custGeom>
            <a:ln w="12699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005452" y="2175891"/>
              <a:ext cx="158115" cy="158750"/>
            </a:xfrm>
            <a:custGeom>
              <a:avLst/>
              <a:gdLst/>
              <a:ahLst/>
              <a:cxnLst/>
              <a:rect l="l" t="t" r="r" b="b"/>
              <a:pathLst>
                <a:path w="158114" h="158750">
                  <a:moveTo>
                    <a:pt x="157987" y="158750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546472" y="2175891"/>
              <a:ext cx="0" cy="158115"/>
            </a:xfrm>
            <a:custGeom>
              <a:avLst/>
              <a:gdLst/>
              <a:ahLst/>
              <a:cxnLst/>
              <a:rect l="l" t="t" r="r" b="b"/>
              <a:pathLst>
                <a:path h="158114">
                  <a:moveTo>
                    <a:pt x="0" y="15798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918329" y="3104007"/>
              <a:ext cx="158115" cy="158750"/>
            </a:xfrm>
            <a:custGeom>
              <a:avLst/>
              <a:gdLst/>
              <a:ahLst/>
              <a:cxnLst/>
              <a:rect l="l" t="t" r="r" b="b"/>
              <a:pathLst>
                <a:path w="158114" h="158750">
                  <a:moveTo>
                    <a:pt x="0" y="0"/>
                  </a:moveTo>
                  <a:lnTo>
                    <a:pt x="157988" y="158750"/>
                  </a:lnTo>
                </a:path>
              </a:pathLst>
            </a:custGeom>
            <a:ln w="12699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005452" y="3104007"/>
              <a:ext cx="158115" cy="158750"/>
            </a:xfrm>
            <a:custGeom>
              <a:avLst/>
              <a:gdLst/>
              <a:ahLst/>
              <a:cxnLst/>
              <a:rect l="l" t="t" r="r" b="b"/>
              <a:pathLst>
                <a:path w="158114" h="158750">
                  <a:moveTo>
                    <a:pt x="157987" y="0"/>
                  </a:moveTo>
                  <a:lnTo>
                    <a:pt x="0" y="158750"/>
                  </a:lnTo>
                </a:path>
              </a:pathLst>
            </a:custGeom>
            <a:ln w="12699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546472" y="3104769"/>
              <a:ext cx="0" cy="158115"/>
            </a:xfrm>
            <a:custGeom>
              <a:avLst/>
              <a:gdLst/>
              <a:ahLst/>
              <a:cxnLst/>
              <a:rect l="l" t="t" r="r" b="b"/>
              <a:pathLst>
                <a:path h="158114">
                  <a:moveTo>
                    <a:pt x="0" y="15798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77802" y="3981640"/>
              <a:ext cx="242697" cy="28003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63202" y="1620964"/>
              <a:ext cx="225932" cy="29908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93042" y="1692592"/>
              <a:ext cx="229742" cy="25641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05112" y="2891980"/>
              <a:ext cx="242697" cy="23583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07642" y="2856166"/>
              <a:ext cx="229743" cy="22974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74126" y="1720215"/>
              <a:ext cx="189738" cy="25774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2857118" y="4042791"/>
              <a:ext cx="132715" cy="245745"/>
            </a:xfrm>
            <a:custGeom>
              <a:avLst/>
              <a:gdLst/>
              <a:ahLst/>
              <a:cxnLst/>
              <a:rect l="l" t="t" r="r" b="b"/>
              <a:pathLst>
                <a:path w="132714" h="245745">
                  <a:moveTo>
                    <a:pt x="132587" y="58674"/>
                  </a:moveTo>
                  <a:lnTo>
                    <a:pt x="132587" y="58674"/>
                  </a:lnTo>
                  <a:lnTo>
                    <a:pt x="132587" y="5334"/>
                  </a:lnTo>
                  <a:lnTo>
                    <a:pt x="127253" y="0"/>
                  </a:lnTo>
                  <a:lnTo>
                    <a:pt x="5333" y="0"/>
                  </a:lnTo>
                  <a:lnTo>
                    <a:pt x="0" y="5334"/>
                  </a:lnTo>
                  <a:lnTo>
                    <a:pt x="0" y="240030"/>
                  </a:lnTo>
                  <a:lnTo>
                    <a:pt x="5333" y="245364"/>
                  </a:lnTo>
                  <a:lnTo>
                    <a:pt x="127253" y="245364"/>
                  </a:lnTo>
                  <a:lnTo>
                    <a:pt x="132587" y="240030"/>
                  </a:lnTo>
                  <a:lnTo>
                    <a:pt x="132587" y="234696"/>
                  </a:lnTo>
                  <a:lnTo>
                    <a:pt x="132587" y="203858"/>
                  </a:lnTo>
                  <a:lnTo>
                    <a:pt x="132587" y="188023"/>
                  </a:lnTo>
                  <a:lnTo>
                    <a:pt x="132587" y="182189"/>
                  </a:lnTo>
                  <a:lnTo>
                    <a:pt x="132587" y="181356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92348" y="4064698"/>
              <a:ext cx="254698" cy="21221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24012" y="4026598"/>
              <a:ext cx="339089" cy="235838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724012" y="4257675"/>
              <a:ext cx="339090" cy="0"/>
            </a:xfrm>
            <a:custGeom>
              <a:avLst/>
              <a:gdLst/>
              <a:ahLst/>
              <a:cxnLst/>
              <a:rect l="l" t="t" r="r" b="b"/>
              <a:pathLst>
                <a:path w="339090">
                  <a:moveTo>
                    <a:pt x="0" y="0"/>
                  </a:moveTo>
                  <a:lnTo>
                    <a:pt x="33909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72526" y="4683759"/>
            <a:ext cx="13208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5" dirty="0">
                <a:solidFill>
                  <a:srgbClr val="00338D"/>
                </a:solidFill>
                <a:latin typeface="Arial"/>
                <a:cs typeface="Arial"/>
              </a:rPr>
              <a:t>25</a:t>
            </a:r>
            <a:endParaRPr sz="7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63700" y="4693158"/>
            <a:ext cx="57257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©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2019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spc="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LLP,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Canadian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limited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liability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partnership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and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member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firm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of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the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spc="2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network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of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independent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member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firms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affiliated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with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spc="2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International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Cooperative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(“KPMG</a:t>
            </a:r>
            <a:r>
              <a:rPr sz="450" spc="2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International”),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Swiss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entity.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All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rights</a:t>
            </a:r>
            <a:endParaRPr sz="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reserved.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The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name and logo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are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registered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trademarks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or trademarks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of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 International.</a:t>
            </a:r>
            <a:endParaRPr sz="4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2094" y="4700015"/>
            <a:ext cx="363855" cy="147955"/>
          </a:xfrm>
          <a:custGeom>
            <a:avLst/>
            <a:gdLst/>
            <a:ahLst/>
            <a:cxnLst/>
            <a:rect l="l" t="t" r="r" b="b"/>
            <a:pathLst>
              <a:path w="363855" h="147954">
                <a:moveTo>
                  <a:pt x="285127" y="115404"/>
                </a:moveTo>
                <a:lnTo>
                  <a:pt x="262013" y="115404"/>
                </a:lnTo>
                <a:lnTo>
                  <a:pt x="261773" y="122174"/>
                </a:lnTo>
                <a:lnTo>
                  <a:pt x="290842" y="147524"/>
                </a:lnTo>
                <a:lnTo>
                  <a:pt x="297967" y="147828"/>
                </a:lnTo>
                <a:lnTo>
                  <a:pt x="306842" y="147585"/>
                </a:lnTo>
                <a:lnTo>
                  <a:pt x="315955" y="146856"/>
                </a:lnTo>
                <a:lnTo>
                  <a:pt x="325065" y="145642"/>
                </a:lnTo>
                <a:lnTo>
                  <a:pt x="333933" y="143941"/>
                </a:lnTo>
                <a:lnTo>
                  <a:pt x="337086" y="132270"/>
                </a:lnTo>
                <a:lnTo>
                  <a:pt x="304393" y="132270"/>
                </a:lnTo>
                <a:lnTo>
                  <a:pt x="296507" y="131276"/>
                </a:lnTo>
                <a:lnTo>
                  <a:pt x="290426" y="128214"/>
                </a:lnTo>
                <a:lnTo>
                  <a:pt x="286512" y="122963"/>
                </a:lnTo>
                <a:lnTo>
                  <a:pt x="285127" y="115404"/>
                </a:lnTo>
                <a:close/>
              </a:path>
              <a:path w="363855" h="147954">
                <a:moveTo>
                  <a:pt x="101460" y="0"/>
                </a:moveTo>
                <a:lnTo>
                  <a:pt x="20548" y="0"/>
                </a:lnTo>
                <a:lnTo>
                  <a:pt x="20548" y="76504"/>
                </a:lnTo>
                <a:lnTo>
                  <a:pt x="0" y="146532"/>
                </a:lnTo>
                <a:lnTo>
                  <a:pt x="17983" y="146532"/>
                </a:lnTo>
                <a:lnTo>
                  <a:pt x="26974" y="115404"/>
                </a:lnTo>
                <a:lnTo>
                  <a:pt x="363474" y="115404"/>
                </a:lnTo>
                <a:lnTo>
                  <a:pt x="363474" y="112814"/>
                </a:lnTo>
                <a:lnTo>
                  <a:pt x="50088" y="112814"/>
                </a:lnTo>
                <a:lnTo>
                  <a:pt x="47523" y="106337"/>
                </a:lnTo>
                <a:lnTo>
                  <a:pt x="53949" y="99847"/>
                </a:lnTo>
                <a:lnTo>
                  <a:pt x="32105" y="99847"/>
                </a:lnTo>
                <a:lnTo>
                  <a:pt x="41097" y="67424"/>
                </a:lnTo>
                <a:lnTo>
                  <a:pt x="23114" y="67424"/>
                </a:lnTo>
                <a:lnTo>
                  <a:pt x="23114" y="2590"/>
                </a:lnTo>
                <a:lnTo>
                  <a:pt x="101460" y="2590"/>
                </a:lnTo>
                <a:lnTo>
                  <a:pt x="101460" y="0"/>
                </a:lnTo>
                <a:close/>
              </a:path>
              <a:path w="363855" h="147954">
                <a:moveTo>
                  <a:pt x="51371" y="115404"/>
                </a:moveTo>
                <a:lnTo>
                  <a:pt x="29540" y="115404"/>
                </a:lnTo>
                <a:lnTo>
                  <a:pt x="44957" y="146532"/>
                </a:lnTo>
                <a:lnTo>
                  <a:pt x="66789" y="146532"/>
                </a:lnTo>
                <a:lnTo>
                  <a:pt x="51371" y="115404"/>
                </a:lnTo>
                <a:close/>
              </a:path>
              <a:path w="363855" h="147954">
                <a:moveTo>
                  <a:pt x="104038" y="115404"/>
                </a:moveTo>
                <a:lnTo>
                  <a:pt x="84772" y="115404"/>
                </a:lnTo>
                <a:lnTo>
                  <a:pt x="75780" y="146532"/>
                </a:lnTo>
                <a:lnTo>
                  <a:pt x="95046" y="146532"/>
                </a:lnTo>
                <a:lnTo>
                  <a:pt x="104038" y="115404"/>
                </a:lnTo>
                <a:close/>
              </a:path>
              <a:path w="363855" h="147954">
                <a:moveTo>
                  <a:pt x="173393" y="115404"/>
                </a:moveTo>
                <a:lnTo>
                  <a:pt x="152844" y="115404"/>
                </a:lnTo>
                <a:lnTo>
                  <a:pt x="143852" y="146532"/>
                </a:lnTo>
                <a:lnTo>
                  <a:pt x="164401" y="146532"/>
                </a:lnTo>
                <a:lnTo>
                  <a:pt x="173393" y="115404"/>
                </a:lnTo>
                <a:close/>
              </a:path>
              <a:path w="363855" h="147954">
                <a:moveTo>
                  <a:pt x="218338" y="115404"/>
                </a:moveTo>
                <a:lnTo>
                  <a:pt x="182384" y="115404"/>
                </a:lnTo>
                <a:lnTo>
                  <a:pt x="182384" y="146532"/>
                </a:lnTo>
                <a:lnTo>
                  <a:pt x="199072" y="146532"/>
                </a:lnTo>
                <a:lnTo>
                  <a:pt x="218338" y="115404"/>
                </a:lnTo>
                <a:close/>
              </a:path>
              <a:path w="363855" h="147954">
                <a:moveTo>
                  <a:pt x="250444" y="115404"/>
                </a:moveTo>
                <a:lnTo>
                  <a:pt x="231190" y="115404"/>
                </a:lnTo>
                <a:lnTo>
                  <a:pt x="224764" y="146532"/>
                </a:lnTo>
                <a:lnTo>
                  <a:pt x="244030" y="146532"/>
                </a:lnTo>
                <a:lnTo>
                  <a:pt x="250444" y="115404"/>
                </a:lnTo>
                <a:close/>
              </a:path>
              <a:path w="363855" h="147954">
                <a:moveTo>
                  <a:pt x="341642" y="115404"/>
                </a:moveTo>
                <a:lnTo>
                  <a:pt x="319811" y="115404"/>
                </a:lnTo>
                <a:lnTo>
                  <a:pt x="315950" y="130975"/>
                </a:lnTo>
                <a:lnTo>
                  <a:pt x="312102" y="132270"/>
                </a:lnTo>
                <a:lnTo>
                  <a:pt x="337086" y="132270"/>
                </a:lnTo>
                <a:lnTo>
                  <a:pt x="341642" y="115404"/>
                </a:lnTo>
                <a:close/>
              </a:path>
              <a:path w="363855" h="147954">
                <a:moveTo>
                  <a:pt x="101460" y="2590"/>
                </a:moveTo>
                <a:lnTo>
                  <a:pt x="97612" y="2590"/>
                </a:lnTo>
                <a:lnTo>
                  <a:pt x="97612" y="71323"/>
                </a:lnTo>
                <a:lnTo>
                  <a:pt x="96329" y="75209"/>
                </a:lnTo>
                <a:lnTo>
                  <a:pt x="86055" y="111518"/>
                </a:lnTo>
                <a:lnTo>
                  <a:pt x="86055" y="112814"/>
                </a:lnTo>
                <a:lnTo>
                  <a:pt x="133578" y="112814"/>
                </a:lnTo>
                <a:lnTo>
                  <a:pt x="140560" y="109188"/>
                </a:lnTo>
                <a:lnTo>
                  <a:pt x="146097" y="104224"/>
                </a:lnTo>
                <a:lnTo>
                  <a:pt x="147280" y="102438"/>
                </a:lnTo>
                <a:lnTo>
                  <a:pt x="109169" y="102438"/>
                </a:lnTo>
                <a:lnTo>
                  <a:pt x="111734" y="93370"/>
                </a:lnTo>
                <a:lnTo>
                  <a:pt x="111734" y="89471"/>
                </a:lnTo>
                <a:lnTo>
                  <a:pt x="114312" y="80403"/>
                </a:lnTo>
                <a:lnTo>
                  <a:pt x="153615" y="80403"/>
                </a:lnTo>
                <a:lnTo>
                  <a:pt x="152844" y="76504"/>
                </a:lnTo>
                <a:lnTo>
                  <a:pt x="150266" y="72618"/>
                </a:lnTo>
                <a:lnTo>
                  <a:pt x="145554" y="69069"/>
                </a:lnTo>
                <a:lnTo>
                  <a:pt x="139515" y="67587"/>
                </a:lnTo>
                <a:lnTo>
                  <a:pt x="135335" y="67424"/>
                </a:lnTo>
                <a:lnTo>
                  <a:pt x="101460" y="67424"/>
                </a:lnTo>
                <a:lnTo>
                  <a:pt x="101460" y="2590"/>
                </a:lnTo>
                <a:close/>
              </a:path>
              <a:path w="363855" h="147954">
                <a:moveTo>
                  <a:pt x="276136" y="0"/>
                </a:moveTo>
                <a:lnTo>
                  <a:pt x="195224" y="0"/>
                </a:lnTo>
                <a:lnTo>
                  <a:pt x="195224" y="67424"/>
                </a:lnTo>
                <a:lnTo>
                  <a:pt x="166966" y="67424"/>
                </a:lnTo>
                <a:lnTo>
                  <a:pt x="154127" y="112814"/>
                </a:lnTo>
                <a:lnTo>
                  <a:pt x="173393" y="112814"/>
                </a:lnTo>
                <a:lnTo>
                  <a:pt x="181089" y="84289"/>
                </a:lnTo>
                <a:lnTo>
                  <a:pt x="197789" y="84289"/>
                </a:lnTo>
                <a:lnTo>
                  <a:pt x="197789" y="2590"/>
                </a:lnTo>
                <a:lnTo>
                  <a:pt x="276136" y="2590"/>
                </a:lnTo>
                <a:lnTo>
                  <a:pt x="276136" y="0"/>
                </a:lnTo>
                <a:close/>
              </a:path>
              <a:path w="363855" h="147954">
                <a:moveTo>
                  <a:pt x="197789" y="84289"/>
                </a:moveTo>
                <a:lnTo>
                  <a:pt x="181089" y="84289"/>
                </a:lnTo>
                <a:lnTo>
                  <a:pt x="182384" y="112814"/>
                </a:lnTo>
                <a:lnTo>
                  <a:pt x="197789" y="112814"/>
                </a:lnTo>
                <a:lnTo>
                  <a:pt x="197789" y="84289"/>
                </a:lnTo>
                <a:close/>
              </a:path>
              <a:path w="363855" h="147954">
                <a:moveTo>
                  <a:pt x="260731" y="67424"/>
                </a:moveTo>
                <a:lnTo>
                  <a:pt x="228612" y="67424"/>
                </a:lnTo>
                <a:lnTo>
                  <a:pt x="200355" y="112814"/>
                </a:lnTo>
                <a:lnTo>
                  <a:pt x="219621" y="112814"/>
                </a:lnTo>
                <a:lnTo>
                  <a:pt x="237604" y="85585"/>
                </a:lnTo>
                <a:lnTo>
                  <a:pt x="256615" y="85585"/>
                </a:lnTo>
                <a:lnTo>
                  <a:pt x="260731" y="67424"/>
                </a:lnTo>
                <a:close/>
              </a:path>
              <a:path w="363855" h="147954">
                <a:moveTo>
                  <a:pt x="256615" y="85585"/>
                </a:moveTo>
                <a:lnTo>
                  <a:pt x="237604" y="85585"/>
                </a:lnTo>
                <a:lnTo>
                  <a:pt x="231190" y="112814"/>
                </a:lnTo>
                <a:lnTo>
                  <a:pt x="250444" y="112814"/>
                </a:lnTo>
                <a:lnTo>
                  <a:pt x="256615" y="85585"/>
                </a:lnTo>
                <a:close/>
              </a:path>
              <a:path w="363855" h="147954">
                <a:moveTo>
                  <a:pt x="276136" y="2590"/>
                </a:moveTo>
                <a:lnTo>
                  <a:pt x="273570" y="2590"/>
                </a:lnTo>
                <a:lnTo>
                  <a:pt x="273570" y="84289"/>
                </a:lnTo>
                <a:lnTo>
                  <a:pt x="268427" y="92062"/>
                </a:lnTo>
                <a:lnTo>
                  <a:pt x="264579" y="99847"/>
                </a:lnTo>
                <a:lnTo>
                  <a:pt x="263296" y="106337"/>
                </a:lnTo>
                <a:lnTo>
                  <a:pt x="262013" y="107632"/>
                </a:lnTo>
                <a:lnTo>
                  <a:pt x="262013" y="112814"/>
                </a:lnTo>
                <a:lnTo>
                  <a:pt x="285127" y="112814"/>
                </a:lnTo>
                <a:lnTo>
                  <a:pt x="285127" y="110223"/>
                </a:lnTo>
                <a:lnTo>
                  <a:pt x="286410" y="108927"/>
                </a:lnTo>
                <a:lnTo>
                  <a:pt x="286410" y="105041"/>
                </a:lnTo>
                <a:lnTo>
                  <a:pt x="290266" y="95309"/>
                </a:lnTo>
                <a:lnTo>
                  <a:pt x="296044" y="86553"/>
                </a:lnTo>
                <a:lnTo>
                  <a:pt x="303540" y="80403"/>
                </a:lnTo>
                <a:lnTo>
                  <a:pt x="276136" y="80403"/>
                </a:lnTo>
                <a:lnTo>
                  <a:pt x="276136" y="2590"/>
                </a:lnTo>
                <a:close/>
              </a:path>
              <a:path w="363855" h="147954">
                <a:moveTo>
                  <a:pt x="345490" y="99847"/>
                </a:moveTo>
                <a:lnTo>
                  <a:pt x="306959" y="99847"/>
                </a:lnTo>
                <a:lnTo>
                  <a:pt x="304393" y="112814"/>
                </a:lnTo>
                <a:lnTo>
                  <a:pt x="341642" y="112814"/>
                </a:lnTo>
                <a:lnTo>
                  <a:pt x="345490" y="99847"/>
                </a:lnTo>
                <a:close/>
              </a:path>
              <a:path w="363855" h="147954">
                <a:moveTo>
                  <a:pt x="363474" y="2590"/>
                </a:moveTo>
                <a:lnTo>
                  <a:pt x="360908" y="2590"/>
                </a:lnTo>
                <a:lnTo>
                  <a:pt x="360908" y="112814"/>
                </a:lnTo>
                <a:lnTo>
                  <a:pt x="363474" y="112814"/>
                </a:lnTo>
                <a:lnTo>
                  <a:pt x="363474" y="2590"/>
                </a:lnTo>
                <a:close/>
              </a:path>
              <a:path w="363855" h="147954">
                <a:moveTo>
                  <a:pt x="153615" y="80403"/>
                </a:moveTo>
                <a:lnTo>
                  <a:pt x="132283" y="80403"/>
                </a:lnTo>
                <a:lnTo>
                  <a:pt x="133578" y="81699"/>
                </a:lnTo>
                <a:lnTo>
                  <a:pt x="134861" y="84289"/>
                </a:lnTo>
                <a:lnTo>
                  <a:pt x="134861" y="86880"/>
                </a:lnTo>
                <a:lnTo>
                  <a:pt x="133578" y="90766"/>
                </a:lnTo>
                <a:lnTo>
                  <a:pt x="131000" y="97256"/>
                </a:lnTo>
                <a:lnTo>
                  <a:pt x="128435" y="101142"/>
                </a:lnTo>
                <a:lnTo>
                  <a:pt x="119443" y="102438"/>
                </a:lnTo>
                <a:lnTo>
                  <a:pt x="147280" y="102438"/>
                </a:lnTo>
                <a:lnTo>
                  <a:pt x="150191" y="98042"/>
                </a:lnTo>
                <a:lnTo>
                  <a:pt x="152844" y="90766"/>
                </a:lnTo>
                <a:lnTo>
                  <a:pt x="154127" y="82994"/>
                </a:lnTo>
                <a:lnTo>
                  <a:pt x="153615" y="80403"/>
                </a:lnTo>
                <a:close/>
              </a:path>
              <a:path w="363855" h="147954">
                <a:moveTo>
                  <a:pt x="86055" y="67424"/>
                </a:moveTo>
                <a:lnTo>
                  <a:pt x="61645" y="67424"/>
                </a:lnTo>
                <a:lnTo>
                  <a:pt x="32105" y="99847"/>
                </a:lnTo>
                <a:lnTo>
                  <a:pt x="53949" y="99847"/>
                </a:lnTo>
                <a:lnTo>
                  <a:pt x="86055" y="67424"/>
                </a:lnTo>
                <a:close/>
              </a:path>
              <a:path w="363855" h="147954">
                <a:moveTo>
                  <a:pt x="349605" y="77800"/>
                </a:moveTo>
                <a:lnTo>
                  <a:pt x="319811" y="77800"/>
                </a:lnTo>
                <a:lnTo>
                  <a:pt x="326224" y="80403"/>
                </a:lnTo>
                <a:lnTo>
                  <a:pt x="324942" y="89471"/>
                </a:lnTo>
                <a:lnTo>
                  <a:pt x="348056" y="89471"/>
                </a:lnTo>
                <a:lnTo>
                  <a:pt x="349351" y="85585"/>
                </a:lnTo>
                <a:lnTo>
                  <a:pt x="350634" y="79095"/>
                </a:lnTo>
                <a:lnTo>
                  <a:pt x="349605" y="77800"/>
                </a:lnTo>
                <a:close/>
              </a:path>
              <a:path w="363855" h="147954">
                <a:moveTo>
                  <a:pt x="363474" y="0"/>
                </a:moveTo>
                <a:lnTo>
                  <a:pt x="282562" y="0"/>
                </a:lnTo>
                <a:lnTo>
                  <a:pt x="282562" y="73914"/>
                </a:lnTo>
                <a:lnTo>
                  <a:pt x="279984" y="76504"/>
                </a:lnTo>
                <a:lnTo>
                  <a:pt x="277418" y="77800"/>
                </a:lnTo>
                <a:lnTo>
                  <a:pt x="276136" y="80403"/>
                </a:lnTo>
                <a:lnTo>
                  <a:pt x="303540" y="80403"/>
                </a:lnTo>
                <a:lnTo>
                  <a:pt x="303750" y="80231"/>
                </a:lnTo>
                <a:lnTo>
                  <a:pt x="313385" y="77800"/>
                </a:lnTo>
                <a:lnTo>
                  <a:pt x="349605" y="77800"/>
                </a:lnTo>
                <a:lnTo>
                  <a:pt x="345490" y="72618"/>
                </a:lnTo>
                <a:lnTo>
                  <a:pt x="344292" y="71323"/>
                </a:lnTo>
                <a:lnTo>
                  <a:pt x="285127" y="71323"/>
                </a:lnTo>
                <a:lnTo>
                  <a:pt x="285127" y="2590"/>
                </a:lnTo>
                <a:lnTo>
                  <a:pt x="363474" y="2590"/>
                </a:lnTo>
                <a:lnTo>
                  <a:pt x="363474" y="0"/>
                </a:lnTo>
                <a:close/>
              </a:path>
              <a:path w="363855" h="147954">
                <a:moveTo>
                  <a:pt x="318516" y="62242"/>
                </a:moveTo>
                <a:lnTo>
                  <a:pt x="311136" y="62748"/>
                </a:lnTo>
                <a:lnTo>
                  <a:pt x="302788" y="64349"/>
                </a:lnTo>
                <a:lnTo>
                  <a:pt x="293957" y="67166"/>
                </a:lnTo>
                <a:lnTo>
                  <a:pt x="285127" y="71323"/>
                </a:lnTo>
                <a:lnTo>
                  <a:pt x="344292" y="71323"/>
                </a:lnTo>
                <a:lnTo>
                  <a:pt x="341459" y="68259"/>
                </a:lnTo>
                <a:lnTo>
                  <a:pt x="335380" y="64997"/>
                </a:lnTo>
                <a:lnTo>
                  <a:pt x="327611" y="62951"/>
                </a:lnTo>
                <a:lnTo>
                  <a:pt x="318516" y="62242"/>
                </a:lnTo>
                <a:close/>
              </a:path>
              <a:path w="363855" h="147954">
                <a:moveTo>
                  <a:pt x="188798" y="0"/>
                </a:moveTo>
                <a:lnTo>
                  <a:pt x="107886" y="0"/>
                </a:lnTo>
                <a:lnTo>
                  <a:pt x="107886" y="67424"/>
                </a:lnTo>
                <a:lnTo>
                  <a:pt x="110451" y="67424"/>
                </a:lnTo>
                <a:lnTo>
                  <a:pt x="110451" y="2590"/>
                </a:lnTo>
                <a:lnTo>
                  <a:pt x="188798" y="2590"/>
                </a:lnTo>
                <a:lnTo>
                  <a:pt x="188798" y="0"/>
                </a:lnTo>
                <a:close/>
              </a:path>
              <a:path w="363855" h="147954">
                <a:moveTo>
                  <a:pt x="132753" y="67323"/>
                </a:moveTo>
                <a:lnTo>
                  <a:pt x="125869" y="67424"/>
                </a:lnTo>
                <a:lnTo>
                  <a:pt x="135335" y="67424"/>
                </a:lnTo>
                <a:lnTo>
                  <a:pt x="132753" y="67323"/>
                </a:lnTo>
                <a:close/>
              </a:path>
              <a:path w="363855" h="147954">
                <a:moveTo>
                  <a:pt x="188798" y="2590"/>
                </a:moveTo>
                <a:lnTo>
                  <a:pt x="186232" y="2590"/>
                </a:lnTo>
                <a:lnTo>
                  <a:pt x="186232" y="67424"/>
                </a:lnTo>
                <a:lnTo>
                  <a:pt x="188798" y="67424"/>
                </a:lnTo>
                <a:lnTo>
                  <a:pt x="188798" y="259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5949" y="139446"/>
            <a:ext cx="6149213" cy="6360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50" b="0" spc="-150" dirty="0">
                <a:solidFill>
                  <a:srgbClr val="00338D"/>
                </a:solidFill>
                <a:latin typeface="Calibri"/>
                <a:cs typeface="Calibri"/>
              </a:rPr>
              <a:t>Le citoyen au cœur de l'action</a:t>
            </a:r>
            <a:endParaRPr sz="4050" spc="-15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86383" y="1503425"/>
            <a:ext cx="1199515" cy="582295"/>
            <a:chOff x="786383" y="1503425"/>
            <a:chExt cx="1199515" cy="58229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6383" y="1503425"/>
              <a:ext cx="582237" cy="58228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3603" y="1503425"/>
              <a:ext cx="582237" cy="582282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5948171" y="1503413"/>
            <a:ext cx="836930" cy="1457960"/>
            <a:chOff x="5948171" y="1503413"/>
            <a:chExt cx="836930" cy="145796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4663" y="1503413"/>
              <a:ext cx="611897" cy="61733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587489" y="2486405"/>
              <a:ext cx="197485" cy="375920"/>
            </a:xfrm>
            <a:custGeom>
              <a:avLst/>
              <a:gdLst/>
              <a:ahLst/>
              <a:cxnLst/>
              <a:rect l="l" t="t" r="r" b="b"/>
              <a:pathLst>
                <a:path w="197484" h="375919">
                  <a:moveTo>
                    <a:pt x="98297" y="0"/>
                  </a:moveTo>
                  <a:lnTo>
                    <a:pt x="34162" y="10287"/>
                  </a:lnTo>
                  <a:lnTo>
                    <a:pt x="1650" y="35433"/>
                  </a:lnTo>
                  <a:lnTo>
                    <a:pt x="0" y="39497"/>
                  </a:lnTo>
                  <a:lnTo>
                    <a:pt x="0" y="333629"/>
                  </a:lnTo>
                  <a:lnTo>
                    <a:pt x="7804" y="349948"/>
                  </a:lnTo>
                  <a:lnTo>
                    <a:pt x="29003" y="363315"/>
                  </a:lnTo>
                  <a:lnTo>
                    <a:pt x="60275" y="372348"/>
                  </a:lnTo>
                  <a:lnTo>
                    <a:pt x="98297" y="375666"/>
                  </a:lnTo>
                  <a:lnTo>
                    <a:pt x="136622" y="372348"/>
                  </a:lnTo>
                  <a:lnTo>
                    <a:pt x="167814" y="363315"/>
                  </a:lnTo>
                  <a:lnTo>
                    <a:pt x="188791" y="349948"/>
                  </a:lnTo>
                  <a:lnTo>
                    <a:pt x="196468" y="333629"/>
                  </a:lnTo>
                  <a:lnTo>
                    <a:pt x="196468" y="332867"/>
                  </a:lnTo>
                  <a:lnTo>
                    <a:pt x="197357" y="331216"/>
                  </a:lnTo>
                  <a:lnTo>
                    <a:pt x="197357" y="40386"/>
                  </a:lnTo>
                  <a:lnTo>
                    <a:pt x="196468" y="38735"/>
                  </a:lnTo>
                  <a:lnTo>
                    <a:pt x="196468" y="37846"/>
                  </a:lnTo>
                  <a:lnTo>
                    <a:pt x="186237" y="22931"/>
                  </a:lnTo>
                  <a:lnTo>
                    <a:pt x="164718" y="10922"/>
                  </a:lnTo>
                  <a:lnTo>
                    <a:pt x="134532" y="2913"/>
                  </a:lnTo>
                  <a:lnTo>
                    <a:pt x="98297" y="0"/>
                  </a:lnTo>
                  <a:close/>
                </a:path>
              </a:pathLst>
            </a:custGeom>
            <a:solidFill>
              <a:srgbClr val="409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13398" y="2515361"/>
              <a:ext cx="151765" cy="330200"/>
            </a:xfrm>
            <a:custGeom>
              <a:avLst/>
              <a:gdLst/>
              <a:ahLst/>
              <a:cxnLst/>
              <a:rect l="l" t="t" r="r" b="b"/>
              <a:pathLst>
                <a:path w="151765" h="330200">
                  <a:moveTo>
                    <a:pt x="95250" y="309753"/>
                  </a:moveTo>
                  <a:lnTo>
                    <a:pt x="93624" y="301891"/>
                  </a:lnTo>
                  <a:lnTo>
                    <a:pt x="89192" y="295465"/>
                  </a:lnTo>
                  <a:lnTo>
                    <a:pt x="82651" y="291147"/>
                  </a:lnTo>
                  <a:lnTo>
                    <a:pt x="74676" y="289560"/>
                  </a:lnTo>
                  <a:lnTo>
                    <a:pt x="66687" y="291147"/>
                  </a:lnTo>
                  <a:lnTo>
                    <a:pt x="60147" y="295465"/>
                  </a:lnTo>
                  <a:lnTo>
                    <a:pt x="55714" y="301891"/>
                  </a:lnTo>
                  <a:lnTo>
                    <a:pt x="54102" y="309753"/>
                  </a:lnTo>
                  <a:lnTo>
                    <a:pt x="55714" y="317627"/>
                  </a:lnTo>
                  <a:lnTo>
                    <a:pt x="60147" y="324040"/>
                  </a:lnTo>
                  <a:lnTo>
                    <a:pt x="66687" y="328371"/>
                  </a:lnTo>
                  <a:lnTo>
                    <a:pt x="74676" y="329946"/>
                  </a:lnTo>
                  <a:lnTo>
                    <a:pt x="82651" y="328371"/>
                  </a:lnTo>
                  <a:lnTo>
                    <a:pt x="89192" y="324040"/>
                  </a:lnTo>
                  <a:lnTo>
                    <a:pt x="93624" y="317627"/>
                  </a:lnTo>
                  <a:lnTo>
                    <a:pt x="95250" y="309753"/>
                  </a:lnTo>
                  <a:close/>
                </a:path>
                <a:path w="151765" h="330200">
                  <a:moveTo>
                    <a:pt x="116586" y="3429"/>
                  </a:moveTo>
                  <a:lnTo>
                    <a:pt x="113284" y="0"/>
                  </a:lnTo>
                  <a:lnTo>
                    <a:pt x="36830" y="0"/>
                  </a:lnTo>
                  <a:lnTo>
                    <a:pt x="33528" y="3429"/>
                  </a:lnTo>
                  <a:lnTo>
                    <a:pt x="33528" y="11811"/>
                  </a:lnTo>
                  <a:lnTo>
                    <a:pt x="36830" y="15240"/>
                  </a:lnTo>
                  <a:lnTo>
                    <a:pt x="113284" y="15240"/>
                  </a:lnTo>
                  <a:lnTo>
                    <a:pt x="116586" y="11811"/>
                  </a:lnTo>
                  <a:lnTo>
                    <a:pt x="116586" y="7620"/>
                  </a:lnTo>
                  <a:lnTo>
                    <a:pt x="116586" y="3429"/>
                  </a:lnTo>
                  <a:close/>
                </a:path>
                <a:path w="151765" h="330200">
                  <a:moveTo>
                    <a:pt x="151638" y="28194"/>
                  </a:moveTo>
                  <a:lnTo>
                    <a:pt x="0" y="28194"/>
                  </a:lnTo>
                  <a:lnTo>
                    <a:pt x="0" y="267462"/>
                  </a:lnTo>
                  <a:lnTo>
                    <a:pt x="151638" y="267462"/>
                  </a:lnTo>
                  <a:lnTo>
                    <a:pt x="151638" y="281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26658" y="2466593"/>
              <a:ext cx="668655" cy="365760"/>
            </a:xfrm>
            <a:custGeom>
              <a:avLst/>
              <a:gdLst/>
              <a:ahLst/>
              <a:cxnLst/>
              <a:rect l="l" t="t" r="r" b="b"/>
              <a:pathLst>
                <a:path w="668654" h="365760">
                  <a:moveTo>
                    <a:pt x="444246" y="0"/>
                  </a:moveTo>
                  <a:lnTo>
                    <a:pt x="0" y="0"/>
                  </a:lnTo>
                  <a:lnTo>
                    <a:pt x="0" y="303276"/>
                  </a:lnTo>
                  <a:lnTo>
                    <a:pt x="444246" y="303276"/>
                  </a:lnTo>
                  <a:lnTo>
                    <a:pt x="444246" y="0"/>
                  </a:lnTo>
                  <a:close/>
                </a:path>
                <a:path w="668654" h="365760">
                  <a:moveTo>
                    <a:pt x="643890" y="99314"/>
                  </a:moveTo>
                  <a:lnTo>
                    <a:pt x="640588" y="96012"/>
                  </a:lnTo>
                  <a:lnTo>
                    <a:pt x="638937" y="95250"/>
                  </a:lnTo>
                  <a:lnTo>
                    <a:pt x="638048" y="96012"/>
                  </a:lnTo>
                  <a:lnTo>
                    <a:pt x="600456" y="132969"/>
                  </a:lnTo>
                  <a:lnTo>
                    <a:pt x="601345" y="134620"/>
                  </a:lnTo>
                  <a:lnTo>
                    <a:pt x="602107" y="136271"/>
                  </a:lnTo>
                  <a:lnTo>
                    <a:pt x="603758" y="137922"/>
                  </a:lnTo>
                  <a:lnTo>
                    <a:pt x="606298" y="138684"/>
                  </a:lnTo>
                  <a:lnTo>
                    <a:pt x="607187" y="137922"/>
                  </a:lnTo>
                  <a:lnTo>
                    <a:pt x="643890" y="100965"/>
                  </a:lnTo>
                  <a:lnTo>
                    <a:pt x="643890" y="99314"/>
                  </a:lnTo>
                  <a:close/>
                </a:path>
                <a:path w="668654" h="365760">
                  <a:moveTo>
                    <a:pt x="668274" y="353568"/>
                  </a:moveTo>
                  <a:lnTo>
                    <a:pt x="654558" y="353568"/>
                  </a:lnTo>
                  <a:lnTo>
                    <a:pt x="654558" y="365760"/>
                  </a:lnTo>
                  <a:lnTo>
                    <a:pt x="668274" y="365760"/>
                  </a:lnTo>
                  <a:lnTo>
                    <a:pt x="668274" y="353568"/>
                  </a:lnTo>
                  <a:close/>
                </a:path>
                <a:path w="668654" h="365760">
                  <a:moveTo>
                    <a:pt x="668274" y="96266"/>
                  </a:moveTo>
                  <a:lnTo>
                    <a:pt x="664972" y="92964"/>
                  </a:lnTo>
                  <a:lnTo>
                    <a:pt x="662432" y="92964"/>
                  </a:lnTo>
                  <a:lnTo>
                    <a:pt x="661670" y="94615"/>
                  </a:lnTo>
                  <a:lnTo>
                    <a:pt x="599694" y="156591"/>
                  </a:lnTo>
                  <a:lnTo>
                    <a:pt x="599694" y="159004"/>
                  </a:lnTo>
                  <a:lnTo>
                    <a:pt x="601345" y="159893"/>
                  </a:lnTo>
                  <a:lnTo>
                    <a:pt x="602234" y="161544"/>
                  </a:lnTo>
                  <a:lnTo>
                    <a:pt x="604647" y="161544"/>
                  </a:lnTo>
                  <a:lnTo>
                    <a:pt x="666623" y="99568"/>
                  </a:lnTo>
                  <a:lnTo>
                    <a:pt x="668274" y="98806"/>
                  </a:lnTo>
                  <a:lnTo>
                    <a:pt x="668274" y="96266"/>
                  </a:lnTo>
                  <a:close/>
                </a:path>
              </a:pathLst>
            </a:custGeom>
            <a:solidFill>
              <a:srgbClr val="409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60947" y="2502408"/>
              <a:ext cx="375920" cy="231775"/>
            </a:xfrm>
            <a:custGeom>
              <a:avLst/>
              <a:gdLst/>
              <a:ahLst/>
              <a:cxnLst/>
              <a:rect l="l" t="t" r="r" b="b"/>
              <a:pathLst>
                <a:path w="375920" h="231775">
                  <a:moveTo>
                    <a:pt x="375665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375665" y="231648"/>
                  </a:lnTo>
                  <a:lnTo>
                    <a:pt x="3756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48159" y="2784347"/>
              <a:ext cx="619125" cy="177165"/>
            </a:xfrm>
            <a:custGeom>
              <a:avLst/>
              <a:gdLst/>
              <a:ahLst/>
              <a:cxnLst/>
              <a:rect l="l" t="t" r="r" b="b"/>
              <a:pathLst>
                <a:path w="619125" h="177164">
                  <a:moveTo>
                    <a:pt x="610362" y="131826"/>
                  </a:moveTo>
                  <a:lnTo>
                    <a:pt x="521843" y="0"/>
                  </a:lnTo>
                  <a:lnTo>
                    <a:pt x="77343" y="0"/>
                  </a:lnTo>
                  <a:lnTo>
                    <a:pt x="0" y="131826"/>
                  </a:lnTo>
                  <a:lnTo>
                    <a:pt x="610362" y="131826"/>
                  </a:lnTo>
                  <a:close/>
                </a:path>
                <a:path w="619125" h="177164">
                  <a:moveTo>
                    <a:pt x="618756" y="149860"/>
                  </a:moveTo>
                  <a:lnTo>
                    <a:pt x="613041" y="143256"/>
                  </a:lnTo>
                  <a:lnTo>
                    <a:pt x="6616" y="143256"/>
                  </a:lnTo>
                  <a:lnTo>
                    <a:pt x="12" y="149860"/>
                  </a:lnTo>
                  <a:lnTo>
                    <a:pt x="12" y="171069"/>
                  </a:lnTo>
                  <a:lnTo>
                    <a:pt x="6616" y="176784"/>
                  </a:lnTo>
                  <a:lnTo>
                    <a:pt x="613041" y="176784"/>
                  </a:lnTo>
                  <a:lnTo>
                    <a:pt x="618756" y="171069"/>
                  </a:lnTo>
                  <a:lnTo>
                    <a:pt x="618756" y="162941"/>
                  </a:lnTo>
                  <a:lnTo>
                    <a:pt x="618756" y="149860"/>
                  </a:lnTo>
                  <a:close/>
                </a:path>
              </a:pathLst>
            </a:custGeom>
            <a:solidFill>
              <a:srgbClr val="409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79235" y="2519933"/>
              <a:ext cx="68579" cy="6781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57365" y="2651759"/>
              <a:ext cx="67817" cy="6858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387210" y="2137028"/>
              <a:ext cx="80010" cy="285750"/>
            </a:xfrm>
            <a:custGeom>
              <a:avLst/>
              <a:gdLst/>
              <a:ahLst/>
              <a:cxnLst/>
              <a:rect l="l" t="t" r="r" b="b"/>
              <a:pathLst>
                <a:path w="80010" h="285750">
                  <a:moveTo>
                    <a:pt x="0" y="208153"/>
                  </a:moveTo>
                  <a:lnTo>
                    <a:pt x="36068" y="285242"/>
                  </a:lnTo>
                  <a:lnTo>
                    <a:pt x="69827" y="221996"/>
                  </a:lnTo>
                  <a:lnTo>
                    <a:pt x="44069" y="221996"/>
                  </a:lnTo>
                  <a:lnTo>
                    <a:pt x="31369" y="221615"/>
                  </a:lnTo>
                  <a:lnTo>
                    <a:pt x="31704" y="208945"/>
                  </a:lnTo>
                  <a:lnTo>
                    <a:pt x="0" y="208153"/>
                  </a:lnTo>
                  <a:close/>
                </a:path>
                <a:path w="80010" h="285750">
                  <a:moveTo>
                    <a:pt x="31704" y="208945"/>
                  </a:moveTo>
                  <a:lnTo>
                    <a:pt x="31369" y="221615"/>
                  </a:lnTo>
                  <a:lnTo>
                    <a:pt x="44069" y="221996"/>
                  </a:lnTo>
                  <a:lnTo>
                    <a:pt x="44405" y="209263"/>
                  </a:lnTo>
                  <a:lnTo>
                    <a:pt x="31704" y="208945"/>
                  </a:lnTo>
                  <a:close/>
                </a:path>
                <a:path w="80010" h="285750">
                  <a:moveTo>
                    <a:pt x="44405" y="209263"/>
                  </a:moveTo>
                  <a:lnTo>
                    <a:pt x="44069" y="221996"/>
                  </a:lnTo>
                  <a:lnTo>
                    <a:pt x="69827" y="221996"/>
                  </a:lnTo>
                  <a:lnTo>
                    <a:pt x="76200" y="210058"/>
                  </a:lnTo>
                  <a:lnTo>
                    <a:pt x="44405" y="209263"/>
                  </a:lnTo>
                  <a:close/>
                </a:path>
                <a:path w="80010" h="285750">
                  <a:moveTo>
                    <a:pt x="35224" y="76031"/>
                  </a:moveTo>
                  <a:lnTo>
                    <a:pt x="31704" y="208945"/>
                  </a:lnTo>
                  <a:lnTo>
                    <a:pt x="44405" y="209263"/>
                  </a:lnTo>
                  <a:lnTo>
                    <a:pt x="47922" y="76370"/>
                  </a:lnTo>
                  <a:lnTo>
                    <a:pt x="35224" y="76031"/>
                  </a:lnTo>
                  <a:close/>
                </a:path>
                <a:path w="80010" h="285750">
                  <a:moveTo>
                    <a:pt x="73162" y="63373"/>
                  </a:moveTo>
                  <a:lnTo>
                    <a:pt x="35560" y="63373"/>
                  </a:lnTo>
                  <a:lnTo>
                    <a:pt x="48260" y="63627"/>
                  </a:lnTo>
                  <a:lnTo>
                    <a:pt x="47922" y="76370"/>
                  </a:lnTo>
                  <a:lnTo>
                    <a:pt x="79629" y="77216"/>
                  </a:lnTo>
                  <a:lnTo>
                    <a:pt x="73162" y="63373"/>
                  </a:lnTo>
                  <a:close/>
                </a:path>
                <a:path w="80010" h="285750">
                  <a:moveTo>
                    <a:pt x="35560" y="63373"/>
                  </a:moveTo>
                  <a:lnTo>
                    <a:pt x="35224" y="76031"/>
                  </a:lnTo>
                  <a:lnTo>
                    <a:pt x="47922" y="76370"/>
                  </a:lnTo>
                  <a:lnTo>
                    <a:pt x="48260" y="63627"/>
                  </a:lnTo>
                  <a:lnTo>
                    <a:pt x="35560" y="63373"/>
                  </a:lnTo>
                  <a:close/>
                </a:path>
                <a:path w="80010" h="285750">
                  <a:moveTo>
                    <a:pt x="43561" y="0"/>
                  </a:moveTo>
                  <a:lnTo>
                    <a:pt x="3429" y="75184"/>
                  </a:lnTo>
                  <a:lnTo>
                    <a:pt x="35224" y="76031"/>
                  </a:lnTo>
                  <a:lnTo>
                    <a:pt x="35560" y="63373"/>
                  </a:lnTo>
                  <a:lnTo>
                    <a:pt x="73162" y="63373"/>
                  </a:lnTo>
                  <a:lnTo>
                    <a:pt x="43561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415796" y="3560826"/>
            <a:ext cx="462915" cy="271780"/>
            <a:chOff x="1415796" y="3560826"/>
            <a:chExt cx="462915" cy="271780"/>
          </a:xfrm>
        </p:grpSpPr>
        <p:sp>
          <p:nvSpPr>
            <p:cNvPr id="20" name="object 20"/>
            <p:cNvSpPr/>
            <p:nvPr/>
          </p:nvSpPr>
          <p:spPr>
            <a:xfrm>
              <a:off x="1415796" y="3560826"/>
              <a:ext cx="462915" cy="149860"/>
            </a:xfrm>
            <a:custGeom>
              <a:avLst/>
              <a:gdLst/>
              <a:ahLst/>
              <a:cxnLst/>
              <a:rect l="l" t="t" r="r" b="b"/>
              <a:pathLst>
                <a:path w="462914" h="149860">
                  <a:moveTo>
                    <a:pt x="232028" y="0"/>
                  </a:moveTo>
                  <a:lnTo>
                    <a:pt x="9143" y="84962"/>
                  </a:lnTo>
                  <a:lnTo>
                    <a:pt x="0" y="94218"/>
                  </a:lnTo>
                  <a:lnTo>
                    <a:pt x="2285" y="98804"/>
                  </a:lnTo>
                  <a:lnTo>
                    <a:pt x="9143" y="103377"/>
                  </a:lnTo>
                  <a:lnTo>
                    <a:pt x="107060" y="149351"/>
                  </a:lnTo>
                  <a:lnTo>
                    <a:pt x="107060" y="146303"/>
                  </a:lnTo>
                  <a:lnTo>
                    <a:pt x="115419" y="126208"/>
                  </a:lnTo>
                  <a:lnTo>
                    <a:pt x="139541" y="111839"/>
                  </a:lnTo>
                  <a:lnTo>
                    <a:pt x="177998" y="103209"/>
                  </a:lnTo>
                  <a:lnTo>
                    <a:pt x="229361" y="100329"/>
                  </a:lnTo>
                  <a:lnTo>
                    <a:pt x="459103" y="100329"/>
                  </a:lnTo>
                  <a:lnTo>
                    <a:pt x="460819" y="98804"/>
                  </a:lnTo>
                  <a:lnTo>
                    <a:pt x="462533" y="94218"/>
                  </a:lnTo>
                  <a:lnTo>
                    <a:pt x="460819" y="89608"/>
                  </a:lnTo>
                  <a:lnTo>
                    <a:pt x="455675" y="84962"/>
                  </a:lnTo>
                  <a:lnTo>
                    <a:pt x="250824" y="2285"/>
                  </a:lnTo>
                  <a:lnTo>
                    <a:pt x="242415" y="571"/>
                  </a:lnTo>
                  <a:lnTo>
                    <a:pt x="232028" y="0"/>
                  </a:lnTo>
                  <a:close/>
                </a:path>
                <a:path w="462914" h="149860">
                  <a:moveTo>
                    <a:pt x="459103" y="100329"/>
                  </a:moveTo>
                  <a:lnTo>
                    <a:pt x="229361" y="100329"/>
                  </a:lnTo>
                  <a:lnTo>
                    <a:pt x="282963" y="103637"/>
                  </a:lnTo>
                  <a:lnTo>
                    <a:pt x="323373" y="112982"/>
                  </a:lnTo>
                  <a:lnTo>
                    <a:pt x="348876" y="127494"/>
                  </a:lnTo>
                  <a:lnTo>
                    <a:pt x="357758" y="146303"/>
                  </a:lnTo>
                  <a:lnTo>
                    <a:pt x="455675" y="103377"/>
                  </a:lnTo>
                  <a:lnTo>
                    <a:pt x="459103" y="100329"/>
                  </a:lnTo>
                  <a:close/>
                </a:path>
              </a:pathLst>
            </a:custGeom>
            <a:solidFill>
              <a:srgbClr val="003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17142" y="3601878"/>
              <a:ext cx="296417" cy="230219"/>
            </a:xfrm>
            <a:prstGeom prst="rect">
              <a:avLst/>
            </a:prstGeom>
          </p:spPr>
        </p:pic>
      </p:grpSp>
      <p:sp>
        <p:nvSpPr>
          <p:cNvPr id="22" name="object 22"/>
          <p:cNvSpPr/>
          <p:nvPr/>
        </p:nvSpPr>
        <p:spPr>
          <a:xfrm>
            <a:off x="899160" y="3480815"/>
            <a:ext cx="331470" cy="308610"/>
          </a:xfrm>
          <a:custGeom>
            <a:avLst/>
            <a:gdLst/>
            <a:ahLst/>
            <a:cxnLst/>
            <a:rect l="l" t="t" r="r" b="b"/>
            <a:pathLst>
              <a:path w="331469" h="308610">
                <a:moveTo>
                  <a:pt x="331470" y="274320"/>
                </a:moveTo>
                <a:lnTo>
                  <a:pt x="0" y="274574"/>
                </a:lnTo>
                <a:lnTo>
                  <a:pt x="0" y="290576"/>
                </a:lnTo>
                <a:lnTo>
                  <a:pt x="1397" y="297573"/>
                </a:lnTo>
                <a:lnTo>
                  <a:pt x="5245" y="303314"/>
                </a:lnTo>
                <a:lnTo>
                  <a:pt x="10934" y="307187"/>
                </a:lnTo>
                <a:lnTo>
                  <a:pt x="17919" y="308610"/>
                </a:lnTo>
                <a:lnTo>
                  <a:pt x="323672" y="308356"/>
                </a:lnTo>
                <a:lnTo>
                  <a:pt x="331470" y="300355"/>
                </a:lnTo>
                <a:lnTo>
                  <a:pt x="331470" y="274320"/>
                </a:lnTo>
                <a:close/>
              </a:path>
              <a:path w="331469" h="308610">
                <a:moveTo>
                  <a:pt x="331470" y="88392"/>
                </a:moveTo>
                <a:lnTo>
                  <a:pt x="0" y="88392"/>
                </a:lnTo>
                <a:lnTo>
                  <a:pt x="0" y="257556"/>
                </a:lnTo>
                <a:lnTo>
                  <a:pt x="331470" y="257556"/>
                </a:lnTo>
                <a:lnTo>
                  <a:pt x="331470" y="88392"/>
                </a:lnTo>
                <a:close/>
              </a:path>
              <a:path w="331469" h="308610">
                <a:moveTo>
                  <a:pt x="331470" y="59817"/>
                </a:moveTo>
                <a:lnTo>
                  <a:pt x="330060" y="51866"/>
                </a:lnTo>
                <a:lnTo>
                  <a:pt x="326224" y="44259"/>
                </a:lnTo>
                <a:lnTo>
                  <a:pt x="320522" y="38569"/>
                </a:lnTo>
                <a:lnTo>
                  <a:pt x="313550" y="36322"/>
                </a:lnTo>
                <a:lnTo>
                  <a:pt x="223723" y="36322"/>
                </a:lnTo>
                <a:lnTo>
                  <a:pt x="223723" y="13716"/>
                </a:lnTo>
                <a:lnTo>
                  <a:pt x="223723" y="7874"/>
                </a:lnTo>
                <a:lnTo>
                  <a:pt x="215925" y="0"/>
                </a:lnTo>
                <a:lnTo>
                  <a:pt x="209804" y="0"/>
                </a:lnTo>
                <a:lnTo>
                  <a:pt x="209804" y="15240"/>
                </a:lnTo>
                <a:lnTo>
                  <a:pt x="209804" y="36322"/>
                </a:lnTo>
                <a:lnTo>
                  <a:pt x="121450" y="36322"/>
                </a:lnTo>
                <a:lnTo>
                  <a:pt x="121450" y="15621"/>
                </a:lnTo>
                <a:lnTo>
                  <a:pt x="122936" y="13716"/>
                </a:lnTo>
                <a:lnTo>
                  <a:pt x="208330" y="13716"/>
                </a:lnTo>
                <a:lnTo>
                  <a:pt x="209804" y="15240"/>
                </a:lnTo>
                <a:lnTo>
                  <a:pt x="209804" y="0"/>
                </a:lnTo>
                <a:lnTo>
                  <a:pt x="115341" y="0"/>
                </a:lnTo>
                <a:lnTo>
                  <a:pt x="107746" y="7874"/>
                </a:lnTo>
                <a:lnTo>
                  <a:pt x="107746" y="36322"/>
                </a:lnTo>
                <a:lnTo>
                  <a:pt x="17716" y="36322"/>
                </a:lnTo>
                <a:lnTo>
                  <a:pt x="0" y="70866"/>
                </a:lnTo>
                <a:lnTo>
                  <a:pt x="331470" y="70866"/>
                </a:lnTo>
                <a:lnTo>
                  <a:pt x="331470" y="59817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69414" y="3493008"/>
            <a:ext cx="382905" cy="321945"/>
          </a:xfrm>
          <a:custGeom>
            <a:avLst/>
            <a:gdLst/>
            <a:ahLst/>
            <a:cxnLst/>
            <a:rect l="l" t="t" r="r" b="b"/>
            <a:pathLst>
              <a:path w="382905" h="321945">
                <a:moveTo>
                  <a:pt x="284479" y="308864"/>
                </a:moveTo>
                <a:lnTo>
                  <a:pt x="94614" y="308864"/>
                </a:lnTo>
                <a:lnTo>
                  <a:pt x="94614" y="321564"/>
                </a:lnTo>
                <a:lnTo>
                  <a:pt x="284479" y="321564"/>
                </a:lnTo>
                <a:lnTo>
                  <a:pt x="284479" y="308864"/>
                </a:lnTo>
                <a:close/>
              </a:path>
              <a:path w="382905" h="321945">
                <a:moveTo>
                  <a:pt x="211898" y="83312"/>
                </a:moveTo>
                <a:lnTo>
                  <a:pt x="168528" y="83312"/>
                </a:lnTo>
                <a:lnTo>
                  <a:pt x="171322" y="87249"/>
                </a:lnTo>
                <a:lnTo>
                  <a:pt x="175259" y="90297"/>
                </a:lnTo>
                <a:lnTo>
                  <a:pt x="179958" y="92202"/>
                </a:lnTo>
                <a:lnTo>
                  <a:pt x="179958" y="294640"/>
                </a:lnTo>
                <a:lnTo>
                  <a:pt x="151729" y="296110"/>
                </a:lnTo>
                <a:lnTo>
                  <a:pt x="129000" y="298973"/>
                </a:lnTo>
                <a:lnTo>
                  <a:pt x="113843" y="302908"/>
                </a:lnTo>
                <a:lnTo>
                  <a:pt x="108330" y="307594"/>
                </a:lnTo>
                <a:lnTo>
                  <a:pt x="108330" y="307975"/>
                </a:lnTo>
                <a:lnTo>
                  <a:pt x="108584" y="308483"/>
                </a:lnTo>
                <a:lnTo>
                  <a:pt x="108838" y="308864"/>
                </a:lnTo>
                <a:lnTo>
                  <a:pt x="270128" y="308864"/>
                </a:lnTo>
                <a:lnTo>
                  <a:pt x="270382" y="308483"/>
                </a:lnTo>
                <a:lnTo>
                  <a:pt x="270636" y="307975"/>
                </a:lnTo>
                <a:lnTo>
                  <a:pt x="270636" y="307594"/>
                </a:lnTo>
                <a:lnTo>
                  <a:pt x="265108" y="302908"/>
                </a:lnTo>
                <a:lnTo>
                  <a:pt x="249935" y="298973"/>
                </a:lnTo>
                <a:lnTo>
                  <a:pt x="227238" y="296110"/>
                </a:lnTo>
                <a:lnTo>
                  <a:pt x="199135" y="294640"/>
                </a:lnTo>
                <a:lnTo>
                  <a:pt x="199135" y="92202"/>
                </a:lnTo>
                <a:lnTo>
                  <a:pt x="206628" y="89154"/>
                </a:lnTo>
                <a:lnTo>
                  <a:pt x="211898" y="83312"/>
                </a:lnTo>
                <a:close/>
              </a:path>
              <a:path w="382905" h="321945">
                <a:moveTo>
                  <a:pt x="144652" y="266700"/>
                </a:moveTo>
                <a:lnTo>
                  <a:pt x="0" y="266700"/>
                </a:lnTo>
                <a:lnTo>
                  <a:pt x="5232" y="277695"/>
                </a:lnTo>
                <a:lnTo>
                  <a:pt x="19002" y="286654"/>
                </a:lnTo>
                <a:lnTo>
                  <a:pt x="41273" y="292685"/>
                </a:lnTo>
                <a:lnTo>
                  <a:pt x="72008" y="294894"/>
                </a:lnTo>
                <a:lnTo>
                  <a:pt x="102790" y="292685"/>
                </a:lnTo>
                <a:lnTo>
                  <a:pt x="125285" y="286654"/>
                </a:lnTo>
                <a:lnTo>
                  <a:pt x="139303" y="277695"/>
                </a:lnTo>
                <a:lnTo>
                  <a:pt x="144652" y="266700"/>
                </a:lnTo>
                <a:close/>
              </a:path>
              <a:path w="382905" h="321945">
                <a:moveTo>
                  <a:pt x="91058" y="104648"/>
                </a:moveTo>
                <a:lnTo>
                  <a:pt x="52196" y="104648"/>
                </a:lnTo>
                <a:lnTo>
                  <a:pt x="53593" y="108077"/>
                </a:lnTo>
                <a:lnTo>
                  <a:pt x="56006" y="110998"/>
                </a:lnTo>
                <a:lnTo>
                  <a:pt x="58673" y="113157"/>
                </a:lnTo>
                <a:lnTo>
                  <a:pt x="14731" y="266700"/>
                </a:lnTo>
                <a:lnTo>
                  <a:pt x="27939" y="266700"/>
                </a:lnTo>
                <a:lnTo>
                  <a:pt x="70103" y="119507"/>
                </a:lnTo>
                <a:lnTo>
                  <a:pt x="83211" y="119507"/>
                </a:lnTo>
                <a:lnTo>
                  <a:pt x="81533" y="114427"/>
                </a:lnTo>
                <a:lnTo>
                  <a:pt x="87248" y="110744"/>
                </a:lnTo>
                <a:lnTo>
                  <a:pt x="91058" y="104648"/>
                </a:lnTo>
                <a:close/>
              </a:path>
              <a:path w="382905" h="321945">
                <a:moveTo>
                  <a:pt x="83211" y="119507"/>
                </a:moveTo>
                <a:lnTo>
                  <a:pt x="70103" y="119507"/>
                </a:lnTo>
                <a:lnTo>
                  <a:pt x="118744" y="266700"/>
                </a:lnTo>
                <a:lnTo>
                  <a:pt x="131825" y="266700"/>
                </a:lnTo>
                <a:lnTo>
                  <a:pt x="83211" y="119507"/>
                </a:lnTo>
                <a:close/>
              </a:path>
              <a:path w="382905" h="321945">
                <a:moveTo>
                  <a:pt x="382523" y="219456"/>
                </a:moveTo>
                <a:lnTo>
                  <a:pt x="237870" y="219456"/>
                </a:lnTo>
                <a:lnTo>
                  <a:pt x="243085" y="230491"/>
                </a:lnTo>
                <a:lnTo>
                  <a:pt x="256825" y="239537"/>
                </a:lnTo>
                <a:lnTo>
                  <a:pt x="279090" y="245655"/>
                </a:lnTo>
                <a:lnTo>
                  <a:pt x="309879" y="247904"/>
                </a:lnTo>
                <a:lnTo>
                  <a:pt x="340661" y="245655"/>
                </a:lnTo>
                <a:lnTo>
                  <a:pt x="363156" y="239537"/>
                </a:lnTo>
                <a:lnTo>
                  <a:pt x="377174" y="230491"/>
                </a:lnTo>
                <a:lnTo>
                  <a:pt x="382523" y="219456"/>
                </a:lnTo>
                <a:close/>
              </a:path>
              <a:path w="382905" h="321945">
                <a:moveTo>
                  <a:pt x="327450" y="60960"/>
                </a:moveTo>
                <a:lnTo>
                  <a:pt x="288797" y="60960"/>
                </a:lnTo>
                <a:lnTo>
                  <a:pt x="290194" y="64389"/>
                </a:lnTo>
                <a:lnTo>
                  <a:pt x="292734" y="67183"/>
                </a:lnTo>
                <a:lnTo>
                  <a:pt x="295655" y="69215"/>
                </a:lnTo>
                <a:lnTo>
                  <a:pt x="252602" y="219456"/>
                </a:lnTo>
                <a:lnTo>
                  <a:pt x="265683" y="219456"/>
                </a:lnTo>
                <a:lnTo>
                  <a:pt x="307720" y="73025"/>
                </a:lnTo>
                <a:lnTo>
                  <a:pt x="321340" y="73025"/>
                </a:lnTo>
                <a:lnTo>
                  <a:pt x="320039" y="69088"/>
                </a:lnTo>
                <a:lnTo>
                  <a:pt x="324865" y="65405"/>
                </a:lnTo>
                <a:lnTo>
                  <a:pt x="327450" y="60960"/>
                </a:lnTo>
                <a:close/>
              </a:path>
              <a:path w="382905" h="321945">
                <a:moveTo>
                  <a:pt x="321340" y="73025"/>
                </a:moveTo>
                <a:lnTo>
                  <a:pt x="307974" y="73025"/>
                </a:lnTo>
                <a:lnTo>
                  <a:pt x="356361" y="219456"/>
                </a:lnTo>
                <a:lnTo>
                  <a:pt x="369696" y="219456"/>
                </a:lnTo>
                <a:lnTo>
                  <a:pt x="321340" y="73025"/>
                </a:lnTo>
                <a:close/>
              </a:path>
              <a:path w="382905" h="321945">
                <a:moveTo>
                  <a:pt x="78612" y="75565"/>
                </a:moveTo>
                <a:lnTo>
                  <a:pt x="70992" y="75565"/>
                </a:lnTo>
                <a:lnTo>
                  <a:pt x="63750" y="76952"/>
                </a:lnTo>
                <a:lnTo>
                  <a:pt x="57626" y="80756"/>
                </a:lnTo>
                <a:lnTo>
                  <a:pt x="53169" y="86441"/>
                </a:lnTo>
                <a:lnTo>
                  <a:pt x="50926" y="93472"/>
                </a:lnTo>
                <a:lnTo>
                  <a:pt x="38226" y="95758"/>
                </a:lnTo>
                <a:lnTo>
                  <a:pt x="9270" y="106807"/>
                </a:lnTo>
                <a:lnTo>
                  <a:pt x="40131" y="106934"/>
                </a:lnTo>
                <a:lnTo>
                  <a:pt x="52196" y="104648"/>
                </a:lnTo>
                <a:lnTo>
                  <a:pt x="91058" y="104648"/>
                </a:lnTo>
                <a:lnTo>
                  <a:pt x="91185" y="97409"/>
                </a:lnTo>
                <a:lnTo>
                  <a:pt x="151109" y="86487"/>
                </a:lnTo>
                <a:lnTo>
                  <a:pt x="88772" y="86487"/>
                </a:lnTo>
                <a:lnTo>
                  <a:pt x="85343" y="80010"/>
                </a:lnTo>
                <a:lnTo>
                  <a:pt x="78612" y="75565"/>
                </a:lnTo>
                <a:close/>
              </a:path>
              <a:path w="382905" h="321945">
                <a:moveTo>
                  <a:pt x="189229" y="0"/>
                </a:moveTo>
                <a:lnTo>
                  <a:pt x="174878" y="17780"/>
                </a:lnTo>
                <a:lnTo>
                  <a:pt x="179958" y="23114"/>
                </a:lnTo>
                <a:lnTo>
                  <a:pt x="179958" y="42418"/>
                </a:lnTo>
                <a:lnTo>
                  <a:pt x="173287" y="46305"/>
                </a:lnTo>
                <a:lnTo>
                  <a:pt x="168020" y="51990"/>
                </a:lnTo>
                <a:lnTo>
                  <a:pt x="164564" y="59080"/>
                </a:lnTo>
                <a:lnTo>
                  <a:pt x="163321" y="67183"/>
                </a:lnTo>
                <a:lnTo>
                  <a:pt x="163331" y="69215"/>
                </a:lnTo>
                <a:lnTo>
                  <a:pt x="163448" y="70739"/>
                </a:lnTo>
                <a:lnTo>
                  <a:pt x="163956" y="72644"/>
                </a:lnTo>
                <a:lnTo>
                  <a:pt x="88772" y="86487"/>
                </a:lnTo>
                <a:lnTo>
                  <a:pt x="151109" y="86487"/>
                </a:lnTo>
                <a:lnTo>
                  <a:pt x="168528" y="83312"/>
                </a:lnTo>
                <a:lnTo>
                  <a:pt x="211898" y="83312"/>
                </a:lnTo>
                <a:lnTo>
                  <a:pt x="212470" y="82677"/>
                </a:lnTo>
                <a:lnTo>
                  <a:pt x="214756" y="74803"/>
                </a:lnTo>
                <a:lnTo>
                  <a:pt x="277250" y="63119"/>
                </a:lnTo>
                <a:lnTo>
                  <a:pt x="215391" y="63119"/>
                </a:lnTo>
                <a:lnTo>
                  <a:pt x="213459" y="56330"/>
                </a:lnTo>
                <a:lnTo>
                  <a:pt x="209930" y="50434"/>
                </a:lnTo>
                <a:lnTo>
                  <a:pt x="205069" y="45706"/>
                </a:lnTo>
                <a:lnTo>
                  <a:pt x="199135" y="42418"/>
                </a:lnTo>
                <a:lnTo>
                  <a:pt x="199135" y="23114"/>
                </a:lnTo>
                <a:lnTo>
                  <a:pt x="204088" y="17780"/>
                </a:lnTo>
                <a:lnTo>
                  <a:pt x="189229" y="0"/>
                </a:lnTo>
                <a:close/>
              </a:path>
              <a:path w="382905" h="321945">
                <a:moveTo>
                  <a:pt x="316229" y="29718"/>
                </a:moveTo>
                <a:lnTo>
                  <a:pt x="307593" y="29718"/>
                </a:lnTo>
                <a:lnTo>
                  <a:pt x="299600" y="31285"/>
                </a:lnTo>
                <a:lnTo>
                  <a:pt x="292988" y="35591"/>
                </a:lnTo>
                <a:lnTo>
                  <a:pt x="288377" y="42040"/>
                </a:lnTo>
                <a:lnTo>
                  <a:pt x="286384" y="50038"/>
                </a:lnTo>
                <a:lnTo>
                  <a:pt x="215391" y="63119"/>
                </a:lnTo>
                <a:lnTo>
                  <a:pt x="277250" y="63119"/>
                </a:lnTo>
                <a:lnTo>
                  <a:pt x="288797" y="60960"/>
                </a:lnTo>
                <a:lnTo>
                  <a:pt x="327450" y="60960"/>
                </a:lnTo>
                <a:lnTo>
                  <a:pt x="328040" y="59944"/>
                </a:lnTo>
                <a:lnTo>
                  <a:pt x="328675" y="53594"/>
                </a:lnTo>
                <a:lnTo>
                  <a:pt x="335660" y="52324"/>
                </a:lnTo>
                <a:lnTo>
                  <a:pt x="361395" y="42418"/>
                </a:lnTo>
                <a:lnTo>
                  <a:pt x="327024" y="42418"/>
                </a:lnTo>
                <a:lnTo>
                  <a:pt x="323595" y="34798"/>
                </a:lnTo>
                <a:lnTo>
                  <a:pt x="316229" y="29718"/>
                </a:lnTo>
                <a:close/>
              </a:path>
              <a:path w="382905" h="321945">
                <a:moveTo>
                  <a:pt x="366013" y="40640"/>
                </a:moveTo>
                <a:lnTo>
                  <a:pt x="333755" y="41148"/>
                </a:lnTo>
                <a:lnTo>
                  <a:pt x="327024" y="42418"/>
                </a:lnTo>
                <a:lnTo>
                  <a:pt x="361395" y="42418"/>
                </a:lnTo>
                <a:lnTo>
                  <a:pt x="366013" y="40640"/>
                </a:lnTo>
                <a:close/>
              </a:path>
            </a:pathLst>
          </a:custGeom>
          <a:solidFill>
            <a:srgbClr val="409D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2820161" y="3480815"/>
            <a:ext cx="451484" cy="433705"/>
            <a:chOff x="2820161" y="3480815"/>
            <a:chExt cx="451484" cy="433705"/>
          </a:xfrm>
        </p:grpSpPr>
        <p:sp>
          <p:nvSpPr>
            <p:cNvPr id="25" name="object 25"/>
            <p:cNvSpPr/>
            <p:nvPr/>
          </p:nvSpPr>
          <p:spPr>
            <a:xfrm>
              <a:off x="2820161" y="3480815"/>
              <a:ext cx="451484" cy="433705"/>
            </a:xfrm>
            <a:custGeom>
              <a:avLst/>
              <a:gdLst/>
              <a:ahLst/>
              <a:cxnLst/>
              <a:rect l="l" t="t" r="r" b="b"/>
              <a:pathLst>
                <a:path w="451485" h="433704">
                  <a:moveTo>
                    <a:pt x="225552" y="0"/>
                  </a:moveTo>
                  <a:lnTo>
                    <a:pt x="180090" y="4403"/>
                  </a:lnTo>
                  <a:lnTo>
                    <a:pt x="137749" y="17031"/>
                  </a:lnTo>
                  <a:lnTo>
                    <a:pt x="99435" y="37015"/>
                  </a:lnTo>
                  <a:lnTo>
                    <a:pt x="66055" y="63484"/>
                  </a:lnTo>
                  <a:lnTo>
                    <a:pt x="38515" y="95566"/>
                  </a:lnTo>
                  <a:lnTo>
                    <a:pt x="17722" y="132391"/>
                  </a:lnTo>
                  <a:lnTo>
                    <a:pt x="4581" y="173089"/>
                  </a:lnTo>
                  <a:lnTo>
                    <a:pt x="0" y="216788"/>
                  </a:lnTo>
                  <a:lnTo>
                    <a:pt x="4581" y="260488"/>
                  </a:lnTo>
                  <a:lnTo>
                    <a:pt x="17722" y="301186"/>
                  </a:lnTo>
                  <a:lnTo>
                    <a:pt x="38515" y="338011"/>
                  </a:lnTo>
                  <a:lnTo>
                    <a:pt x="66055" y="370093"/>
                  </a:lnTo>
                  <a:lnTo>
                    <a:pt x="99435" y="396562"/>
                  </a:lnTo>
                  <a:lnTo>
                    <a:pt x="137749" y="416546"/>
                  </a:lnTo>
                  <a:lnTo>
                    <a:pt x="180090" y="429174"/>
                  </a:lnTo>
                  <a:lnTo>
                    <a:pt x="225552" y="433577"/>
                  </a:lnTo>
                  <a:lnTo>
                    <a:pt x="271013" y="429174"/>
                  </a:lnTo>
                  <a:lnTo>
                    <a:pt x="313354" y="416546"/>
                  </a:lnTo>
                  <a:lnTo>
                    <a:pt x="351668" y="396562"/>
                  </a:lnTo>
                  <a:lnTo>
                    <a:pt x="385048" y="370093"/>
                  </a:lnTo>
                  <a:lnTo>
                    <a:pt x="412588" y="338011"/>
                  </a:lnTo>
                  <a:lnTo>
                    <a:pt x="433381" y="301186"/>
                  </a:lnTo>
                  <a:lnTo>
                    <a:pt x="446522" y="260488"/>
                  </a:lnTo>
                  <a:lnTo>
                    <a:pt x="451104" y="216788"/>
                  </a:lnTo>
                  <a:lnTo>
                    <a:pt x="446522" y="173089"/>
                  </a:lnTo>
                  <a:lnTo>
                    <a:pt x="433381" y="132391"/>
                  </a:lnTo>
                  <a:lnTo>
                    <a:pt x="412588" y="95566"/>
                  </a:lnTo>
                  <a:lnTo>
                    <a:pt x="385048" y="63484"/>
                  </a:lnTo>
                  <a:lnTo>
                    <a:pt x="351668" y="37015"/>
                  </a:lnTo>
                  <a:lnTo>
                    <a:pt x="313354" y="17031"/>
                  </a:lnTo>
                  <a:lnTo>
                    <a:pt x="271013" y="4403"/>
                  </a:lnTo>
                  <a:lnTo>
                    <a:pt x="225552" y="0"/>
                  </a:lnTo>
                  <a:close/>
                </a:path>
              </a:pathLst>
            </a:custGeom>
            <a:solidFill>
              <a:srgbClr val="4736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60547" y="3563873"/>
              <a:ext cx="369569" cy="265724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3426714" y="3480815"/>
            <a:ext cx="641350" cy="433705"/>
            <a:chOff x="3426714" y="3480815"/>
            <a:chExt cx="641350" cy="433705"/>
          </a:xfrm>
        </p:grpSpPr>
        <p:sp>
          <p:nvSpPr>
            <p:cNvPr id="28" name="object 28"/>
            <p:cNvSpPr/>
            <p:nvPr/>
          </p:nvSpPr>
          <p:spPr>
            <a:xfrm>
              <a:off x="3521964" y="3480815"/>
              <a:ext cx="510540" cy="433705"/>
            </a:xfrm>
            <a:custGeom>
              <a:avLst/>
              <a:gdLst/>
              <a:ahLst/>
              <a:cxnLst/>
              <a:rect l="l" t="t" r="r" b="b"/>
              <a:pathLst>
                <a:path w="510539" h="433704">
                  <a:moveTo>
                    <a:pt x="380745" y="0"/>
                  </a:moveTo>
                  <a:lnTo>
                    <a:pt x="339766" y="6365"/>
                  </a:lnTo>
                  <a:lnTo>
                    <a:pt x="306085" y="24923"/>
                  </a:lnTo>
                  <a:lnTo>
                    <a:pt x="277286" y="54863"/>
                  </a:lnTo>
                  <a:lnTo>
                    <a:pt x="250951" y="95376"/>
                  </a:lnTo>
                  <a:lnTo>
                    <a:pt x="229610" y="54863"/>
                  </a:lnTo>
                  <a:lnTo>
                    <a:pt x="203374" y="24923"/>
                  </a:lnTo>
                  <a:lnTo>
                    <a:pt x="170638" y="6365"/>
                  </a:lnTo>
                  <a:lnTo>
                    <a:pt x="129793" y="0"/>
                  </a:lnTo>
                  <a:lnTo>
                    <a:pt x="80313" y="10568"/>
                  </a:lnTo>
                  <a:lnTo>
                    <a:pt x="38941" y="39020"/>
                  </a:lnTo>
                  <a:lnTo>
                    <a:pt x="10546" y="80474"/>
                  </a:lnTo>
                  <a:lnTo>
                    <a:pt x="0" y="130047"/>
                  </a:lnTo>
                  <a:lnTo>
                    <a:pt x="5813" y="168723"/>
                  </a:lnTo>
                  <a:lnTo>
                    <a:pt x="22173" y="206781"/>
                  </a:lnTo>
                  <a:lnTo>
                    <a:pt x="47456" y="244426"/>
                  </a:lnTo>
                  <a:lnTo>
                    <a:pt x="80041" y="281860"/>
                  </a:lnTo>
                  <a:lnTo>
                    <a:pt x="118305" y="319289"/>
                  </a:lnTo>
                  <a:lnTo>
                    <a:pt x="160627" y="356915"/>
                  </a:lnTo>
                  <a:lnTo>
                    <a:pt x="250951" y="433577"/>
                  </a:lnTo>
                  <a:lnTo>
                    <a:pt x="299371" y="394943"/>
                  </a:lnTo>
                  <a:lnTo>
                    <a:pt x="346269" y="356915"/>
                  </a:lnTo>
                  <a:lnTo>
                    <a:pt x="390125" y="319289"/>
                  </a:lnTo>
                  <a:lnTo>
                    <a:pt x="429418" y="281860"/>
                  </a:lnTo>
                  <a:lnTo>
                    <a:pt x="462627" y="244426"/>
                  </a:lnTo>
                  <a:lnTo>
                    <a:pt x="488231" y="206781"/>
                  </a:lnTo>
                  <a:lnTo>
                    <a:pt x="504709" y="168723"/>
                  </a:lnTo>
                  <a:lnTo>
                    <a:pt x="510539" y="130047"/>
                  </a:lnTo>
                  <a:lnTo>
                    <a:pt x="499993" y="80474"/>
                  </a:lnTo>
                  <a:lnTo>
                    <a:pt x="471598" y="39020"/>
                  </a:lnTo>
                  <a:lnTo>
                    <a:pt x="430226" y="10568"/>
                  </a:lnTo>
                  <a:lnTo>
                    <a:pt x="380745" y="0"/>
                  </a:lnTo>
                  <a:close/>
                </a:path>
              </a:pathLst>
            </a:custGeom>
            <a:solidFill>
              <a:srgbClr val="DF4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26714" y="3560063"/>
              <a:ext cx="641350" cy="190500"/>
            </a:xfrm>
            <a:custGeom>
              <a:avLst/>
              <a:gdLst/>
              <a:ahLst/>
              <a:cxnLst/>
              <a:rect l="l" t="t" r="r" b="b"/>
              <a:pathLst>
                <a:path w="641350" h="190500">
                  <a:moveTo>
                    <a:pt x="395728" y="69215"/>
                  </a:moveTo>
                  <a:lnTo>
                    <a:pt x="381000" y="69215"/>
                  </a:lnTo>
                  <a:lnTo>
                    <a:pt x="407035" y="181864"/>
                  </a:lnTo>
                  <a:lnTo>
                    <a:pt x="415671" y="190500"/>
                  </a:lnTo>
                  <a:lnTo>
                    <a:pt x="415671" y="181864"/>
                  </a:lnTo>
                  <a:lnTo>
                    <a:pt x="424307" y="181864"/>
                  </a:lnTo>
                  <a:lnTo>
                    <a:pt x="429498" y="155829"/>
                  </a:lnTo>
                  <a:lnTo>
                    <a:pt x="415671" y="155829"/>
                  </a:lnTo>
                  <a:lnTo>
                    <a:pt x="395728" y="69215"/>
                  </a:lnTo>
                  <a:close/>
                </a:path>
                <a:path w="641350" h="190500">
                  <a:moveTo>
                    <a:pt x="283131" y="34671"/>
                  </a:moveTo>
                  <a:lnTo>
                    <a:pt x="268478" y="34671"/>
                  </a:lnTo>
                  <a:lnTo>
                    <a:pt x="294386" y="129921"/>
                  </a:lnTo>
                  <a:lnTo>
                    <a:pt x="294386" y="138557"/>
                  </a:lnTo>
                  <a:lnTo>
                    <a:pt x="303149" y="138557"/>
                  </a:lnTo>
                  <a:lnTo>
                    <a:pt x="320421" y="181864"/>
                  </a:lnTo>
                  <a:lnTo>
                    <a:pt x="329057" y="181864"/>
                  </a:lnTo>
                  <a:lnTo>
                    <a:pt x="335970" y="147193"/>
                  </a:lnTo>
                  <a:lnTo>
                    <a:pt x="320421" y="147193"/>
                  </a:lnTo>
                  <a:lnTo>
                    <a:pt x="320421" y="129921"/>
                  </a:lnTo>
                  <a:lnTo>
                    <a:pt x="311785" y="121285"/>
                  </a:lnTo>
                  <a:lnTo>
                    <a:pt x="303149" y="121285"/>
                  </a:lnTo>
                  <a:lnTo>
                    <a:pt x="283131" y="34671"/>
                  </a:lnTo>
                  <a:close/>
                </a:path>
                <a:path w="641350" h="190500">
                  <a:moveTo>
                    <a:pt x="519599" y="51943"/>
                  </a:moveTo>
                  <a:lnTo>
                    <a:pt x="502285" y="51943"/>
                  </a:lnTo>
                  <a:lnTo>
                    <a:pt x="528320" y="129921"/>
                  </a:lnTo>
                  <a:lnTo>
                    <a:pt x="528320" y="138557"/>
                  </a:lnTo>
                  <a:lnTo>
                    <a:pt x="545592" y="138557"/>
                  </a:lnTo>
                  <a:lnTo>
                    <a:pt x="545592" y="164465"/>
                  </a:lnTo>
                  <a:lnTo>
                    <a:pt x="554228" y="173228"/>
                  </a:lnTo>
                  <a:lnTo>
                    <a:pt x="554228" y="164465"/>
                  </a:lnTo>
                  <a:lnTo>
                    <a:pt x="562864" y="164465"/>
                  </a:lnTo>
                  <a:lnTo>
                    <a:pt x="574463" y="147193"/>
                  </a:lnTo>
                  <a:lnTo>
                    <a:pt x="554228" y="147193"/>
                  </a:lnTo>
                  <a:lnTo>
                    <a:pt x="554228" y="121285"/>
                  </a:lnTo>
                  <a:lnTo>
                    <a:pt x="536956" y="121285"/>
                  </a:lnTo>
                  <a:lnTo>
                    <a:pt x="519599" y="51943"/>
                  </a:lnTo>
                  <a:close/>
                </a:path>
                <a:path w="641350" h="190500">
                  <a:moveTo>
                    <a:pt x="199136" y="138557"/>
                  </a:moveTo>
                  <a:lnTo>
                    <a:pt x="173228" y="138557"/>
                  </a:lnTo>
                  <a:lnTo>
                    <a:pt x="181864" y="164465"/>
                  </a:lnTo>
                  <a:lnTo>
                    <a:pt x="190500" y="164465"/>
                  </a:lnTo>
                  <a:lnTo>
                    <a:pt x="199136" y="138557"/>
                  </a:lnTo>
                  <a:close/>
                </a:path>
                <a:path w="641350" h="190500">
                  <a:moveTo>
                    <a:pt x="510921" y="17272"/>
                  </a:moveTo>
                  <a:lnTo>
                    <a:pt x="493649" y="17272"/>
                  </a:lnTo>
                  <a:lnTo>
                    <a:pt x="467614" y="121285"/>
                  </a:lnTo>
                  <a:lnTo>
                    <a:pt x="424307" y="121285"/>
                  </a:lnTo>
                  <a:lnTo>
                    <a:pt x="424307" y="129921"/>
                  </a:lnTo>
                  <a:lnTo>
                    <a:pt x="415671" y="155829"/>
                  </a:lnTo>
                  <a:lnTo>
                    <a:pt x="429498" y="155829"/>
                  </a:lnTo>
                  <a:lnTo>
                    <a:pt x="432943" y="138557"/>
                  </a:lnTo>
                  <a:lnTo>
                    <a:pt x="476250" y="138557"/>
                  </a:lnTo>
                  <a:lnTo>
                    <a:pt x="476250" y="129921"/>
                  </a:lnTo>
                  <a:lnTo>
                    <a:pt x="502285" y="51943"/>
                  </a:lnTo>
                  <a:lnTo>
                    <a:pt x="519599" y="51943"/>
                  </a:lnTo>
                  <a:lnTo>
                    <a:pt x="510921" y="17272"/>
                  </a:lnTo>
                  <a:close/>
                </a:path>
                <a:path w="641350" h="190500">
                  <a:moveTo>
                    <a:pt x="381000" y="34671"/>
                  </a:moveTo>
                  <a:lnTo>
                    <a:pt x="372364" y="34671"/>
                  </a:lnTo>
                  <a:lnTo>
                    <a:pt x="372364" y="43307"/>
                  </a:lnTo>
                  <a:lnTo>
                    <a:pt x="355092" y="121285"/>
                  </a:lnTo>
                  <a:lnTo>
                    <a:pt x="329057" y="121285"/>
                  </a:lnTo>
                  <a:lnTo>
                    <a:pt x="329057" y="129921"/>
                  </a:lnTo>
                  <a:lnTo>
                    <a:pt x="320421" y="147193"/>
                  </a:lnTo>
                  <a:lnTo>
                    <a:pt x="335970" y="147193"/>
                  </a:lnTo>
                  <a:lnTo>
                    <a:pt x="337693" y="138557"/>
                  </a:lnTo>
                  <a:lnTo>
                    <a:pt x="363728" y="138557"/>
                  </a:lnTo>
                  <a:lnTo>
                    <a:pt x="363728" y="129921"/>
                  </a:lnTo>
                  <a:lnTo>
                    <a:pt x="381000" y="69215"/>
                  </a:lnTo>
                  <a:lnTo>
                    <a:pt x="395728" y="69215"/>
                  </a:lnTo>
                  <a:lnTo>
                    <a:pt x="389763" y="43307"/>
                  </a:lnTo>
                  <a:lnTo>
                    <a:pt x="381000" y="34671"/>
                  </a:lnTo>
                  <a:close/>
                </a:path>
                <a:path w="641350" h="190500">
                  <a:moveTo>
                    <a:pt x="640842" y="121285"/>
                  </a:moveTo>
                  <a:lnTo>
                    <a:pt x="571500" y="121285"/>
                  </a:lnTo>
                  <a:lnTo>
                    <a:pt x="571500" y="129921"/>
                  </a:lnTo>
                  <a:lnTo>
                    <a:pt x="554228" y="147193"/>
                  </a:lnTo>
                  <a:lnTo>
                    <a:pt x="574463" y="147193"/>
                  </a:lnTo>
                  <a:lnTo>
                    <a:pt x="580263" y="138557"/>
                  </a:lnTo>
                  <a:lnTo>
                    <a:pt x="640842" y="138557"/>
                  </a:lnTo>
                  <a:lnTo>
                    <a:pt x="640842" y="121285"/>
                  </a:lnTo>
                  <a:close/>
                </a:path>
                <a:path w="641350" h="190500">
                  <a:moveTo>
                    <a:pt x="164592" y="51943"/>
                  </a:moveTo>
                  <a:lnTo>
                    <a:pt x="147193" y="51943"/>
                  </a:lnTo>
                  <a:lnTo>
                    <a:pt x="147193" y="60579"/>
                  </a:lnTo>
                  <a:lnTo>
                    <a:pt x="129921" y="121285"/>
                  </a:lnTo>
                  <a:lnTo>
                    <a:pt x="8636" y="121285"/>
                  </a:lnTo>
                  <a:lnTo>
                    <a:pt x="0" y="129921"/>
                  </a:lnTo>
                  <a:lnTo>
                    <a:pt x="0" y="138557"/>
                  </a:lnTo>
                  <a:lnTo>
                    <a:pt x="138557" y="138557"/>
                  </a:lnTo>
                  <a:lnTo>
                    <a:pt x="138557" y="129921"/>
                  </a:lnTo>
                  <a:lnTo>
                    <a:pt x="155829" y="86614"/>
                  </a:lnTo>
                  <a:lnTo>
                    <a:pt x="168295" y="86614"/>
                  </a:lnTo>
                  <a:lnTo>
                    <a:pt x="164592" y="60579"/>
                  </a:lnTo>
                  <a:lnTo>
                    <a:pt x="164592" y="51943"/>
                  </a:lnTo>
                  <a:close/>
                </a:path>
                <a:path w="641350" h="190500">
                  <a:moveTo>
                    <a:pt x="168295" y="86614"/>
                  </a:moveTo>
                  <a:lnTo>
                    <a:pt x="155829" y="86614"/>
                  </a:lnTo>
                  <a:lnTo>
                    <a:pt x="164592" y="129921"/>
                  </a:lnTo>
                  <a:lnTo>
                    <a:pt x="164592" y="138557"/>
                  </a:lnTo>
                  <a:lnTo>
                    <a:pt x="242443" y="138557"/>
                  </a:lnTo>
                  <a:lnTo>
                    <a:pt x="242443" y="129921"/>
                  </a:lnTo>
                  <a:lnTo>
                    <a:pt x="181864" y="129921"/>
                  </a:lnTo>
                  <a:lnTo>
                    <a:pt x="181864" y="121285"/>
                  </a:lnTo>
                  <a:lnTo>
                    <a:pt x="173228" y="121285"/>
                  </a:lnTo>
                  <a:lnTo>
                    <a:pt x="168295" y="86614"/>
                  </a:lnTo>
                  <a:close/>
                </a:path>
                <a:path w="641350" h="190500">
                  <a:moveTo>
                    <a:pt x="268478" y="0"/>
                  </a:moveTo>
                  <a:lnTo>
                    <a:pt x="259842" y="0"/>
                  </a:lnTo>
                  <a:lnTo>
                    <a:pt x="259842" y="8636"/>
                  </a:lnTo>
                  <a:lnTo>
                    <a:pt x="225171" y="121285"/>
                  </a:lnTo>
                  <a:lnTo>
                    <a:pt x="190500" y="121285"/>
                  </a:lnTo>
                  <a:lnTo>
                    <a:pt x="190500" y="129921"/>
                  </a:lnTo>
                  <a:lnTo>
                    <a:pt x="242443" y="129921"/>
                  </a:lnTo>
                  <a:lnTo>
                    <a:pt x="268478" y="34671"/>
                  </a:lnTo>
                  <a:lnTo>
                    <a:pt x="283131" y="34671"/>
                  </a:lnTo>
                  <a:lnTo>
                    <a:pt x="277114" y="8636"/>
                  </a:lnTo>
                  <a:lnTo>
                    <a:pt x="2684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99413" y="3940302"/>
            <a:ext cx="3689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0338D"/>
                </a:solidFill>
                <a:latin typeface="Arial"/>
                <a:cs typeface="Arial"/>
              </a:rPr>
              <a:t>Travail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465325" y="3940302"/>
            <a:ext cx="533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0338D"/>
                </a:solidFill>
                <a:latin typeface="Arial"/>
                <a:cs typeface="Arial"/>
              </a:rPr>
              <a:t>Éducation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53920" y="3940302"/>
            <a:ext cx="3816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00338D"/>
                </a:solidFill>
                <a:latin typeface="Arial"/>
                <a:cs typeface="Arial"/>
              </a:rPr>
              <a:t>Justice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848355" y="3940302"/>
            <a:ext cx="462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0338D"/>
                </a:solidFill>
                <a:latin typeface="Arial"/>
                <a:cs typeface="Arial"/>
              </a:rPr>
              <a:t>S</a:t>
            </a:r>
            <a:r>
              <a:rPr sz="900" spc="-10" dirty="0">
                <a:solidFill>
                  <a:srgbClr val="00338D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00338D"/>
                </a:solidFill>
                <a:latin typeface="Arial"/>
                <a:cs typeface="Arial"/>
              </a:rPr>
              <a:t>rvic</a:t>
            </a:r>
            <a:r>
              <a:rPr sz="900" spc="-10" dirty="0">
                <a:solidFill>
                  <a:srgbClr val="00338D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00338D"/>
                </a:solidFill>
                <a:latin typeface="Arial"/>
                <a:cs typeface="Arial"/>
              </a:rPr>
              <a:t>s  </a:t>
            </a:r>
            <a:r>
              <a:rPr sz="900" spc="-5" dirty="0">
                <a:solidFill>
                  <a:srgbClr val="00338D"/>
                </a:solidFill>
                <a:latin typeface="Arial"/>
                <a:cs typeface="Arial"/>
              </a:rPr>
              <a:t>sociaux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626865" y="3940302"/>
            <a:ext cx="3238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0338D"/>
                </a:solidFill>
                <a:latin typeface="Arial"/>
                <a:cs typeface="Arial"/>
              </a:rPr>
              <a:t>S</a:t>
            </a:r>
            <a:r>
              <a:rPr sz="900" spc="-10" dirty="0">
                <a:solidFill>
                  <a:srgbClr val="00338D"/>
                </a:solidFill>
                <a:latin typeface="Arial"/>
                <a:cs typeface="Arial"/>
              </a:rPr>
              <a:t>a</a:t>
            </a:r>
            <a:r>
              <a:rPr sz="900" spc="-5" dirty="0">
                <a:solidFill>
                  <a:srgbClr val="00338D"/>
                </a:solidFill>
                <a:latin typeface="Arial"/>
                <a:cs typeface="Arial"/>
              </a:rPr>
              <a:t>nté</a:t>
            </a:r>
            <a:endParaRPr sz="900">
              <a:latin typeface="Arial"/>
              <a:cs typeface="Arial"/>
            </a:endParaRPr>
          </a:p>
        </p:txBody>
      </p:sp>
      <p:pic>
        <p:nvPicPr>
          <p:cNvPr id="35" name="object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2827" y="1503425"/>
            <a:ext cx="582237" cy="582282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00" y="1507236"/>
            <a:ext cx="582237" cy="582282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44240" y="1525524"/>
            <a:ext cx="582237" cy="581549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1027557" y="2171319"/>
            <a:ext cx="76200" cy="1082675"/>
          </a:xfrm>
          <a:custGeom>
            <a:avLst/>
            <a:gdLst/>
            <a:ahLst/>
            <a:cxnLst/>
            <a:rect l="l" t="t" r="r" b="b"/>
            <a:pathLst>
              <a:path w="76200" h="1082675">
                <a:moveTo>
                  <a:pt x="31750" y="1006347"/>
                </a:moveTo>
                <a:lnTo>
                  <a:pt x="0" y="1006347"/>
                </a:lnTo>
                <a:lnTo>
                  <a:pt x="38100" y="1082548"/>
                </a:lnTo>
                <a:lnTo>
                  <a:pt x="69850" y="1019047"/>
                </a:lnTo>
                <a:lnTo>
                  <a:pt x="31750" y="1019047"/>
                </a:lnTo>
                <a:lnTo>
                  <a:pt x="31750" y="1006347"/>
                </a:lnTo>
                <a:close/>
              </a:path>
              <a:path w="76200" h="1082675">
                <a:moveTo>
                  <a:pt x="44450" y="0"/>
                </a:moveTo>
                <a:lnTo>
                  <a:pt x="31750" y="0"/>
                </a:lnTo>
                <a:lnTo>
                  <a:pt x="31750" y="1019047"/>
                </a:lnTo>
                <a:lnTo>
                  <a:pt x="44450" y="1019047"/>
                </a:lnTo>
                <a:lnTo>
                  <a:pt x="44450" y="0"/>
                </a:lnTo>
                <a:close/>
              </a:path>
              <a:path w="76200" h="1082675">
                <a:moveTo>
                  <a:pt x="76200" y="1006347"/>
                </a:moveTo>
                <a:lnTo>
                  <a:pt x="44450" y="1006347"/>
                </a:lnTo>
                <a:lnTo>
                  <a:pt x="44450" y="1019047"/>
                </a:lnTo>
                <a:lnTo>
                  <a:pt x="69850" y="1019047"/>
                </a:lnTo>
                <a:lnTo>
                  <a:pt x="76200" y="1006347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44014" y="2164460"/>
            <a:ext cx="76200" cy="1129665"/>
          </a:xfrm>
          <a:custGeom>
            <a:avLst/>
            <a:gdLst/>
            <a:ahLst/>
            <a:cxnLst/>
            <a:rect l="l" t="t" r="r" b="b"/>
            <a:pathLst>
              <a:path w="76200" h="1129664">
                <a:moveTo>
                  <a:pt x="31750" y="1053338"/>
                </a:moveTo>
                <a:lnTo>
                  <a:pt x="0" y="1053338"/>
                </a:lnTo>
                <a:lnTo>
                  <a:pt x="38100" y="1129538"/>
                </a:lnTo>
                <a:lnTo>
                  <a:pt x="69850" y="1066038"/>
                </a:lnTo>
                <a:lnTo>
                  <a:pt x="31750" y="1066038"/>
                </a:lnTo>
                <a:lnTo>
                  <a:pt x="31750" y="1053338"/>
                </a:lnTo>
                <a:close/>
              </a:path>
              <a:path w="76200" h="1129664">
                <a:moveTo>
                  <a:pt x="44450" y="0"/>
                </a:moveTo>
                <a:lnTo>
                  <a:pt x="31750" y="0"/>
                </a:lnTo>
                <a:lnTo>
                  <a:pt x="31750" y="1066038"/>
                </a:lnTo>
                <a:lnTo>
                  <a:pt x="44450" y="1066038"/>
                </a:lnTo>
                <a:lnTo>
                  <a:pt x="44450" y="0"/>
                </a:lnTo>
                <a:close/>
              </a:path>
              <a:path w="76200" h="1129664">
                <a:moveTo>
                  <a:pt x="76200" y="1053338"/>
                </a:moveTo>
                <a:lnTo>
                  <a:pt x="44450" y="1053338"/>
                </a:lnTo>
                <a:lnTo>
                  <a:pt x="44450" y="1066038"/>
                </a:lnTo>
                <a:lnTo>
                  <a:pt x="69850" y="1066038"/>
                </a:lnTo>
                <a:lnTo>
                  <a:pt x="76200" y="1053338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03907" y="2171319"/>
            <a:ext cx="76200" cy="1129665"/>
          </a:xfrm>
          <a:custGeom>
            <a:avLst/>
            <a:gdLst/>
            <a:ahLst/>
            <a:cxnLst/>
            <a:rect l="l" t="t" r="r" b="b"/>
            <a:pathLst>
              <a:path w="76200" h="1129664">
                <a:moveTo>
                  <a:pt x="31750" y="1053338"/>
                </a:moveTo>
                <a:lnTo>
                  <a:pt x="0" y="1053338"/>
                </a:lnTo>
                <a:lnTo>
                  <a:pt x="38100" y="1129538"/>
                </a:lnTo>
                <a:lnTo>
                  <a:pt x="69850" y="1066038"/>
                </a:lnTo>
                <a:lnTo>
                  <a:pt x="31750" y="1066038"/>
                </a:lnTo>
                <a:lnTo>
                  <a:pt x="31750" y="1053338"/>
                </a:lnTo>
                <a:close/>
              </a:path>
              <a:path w="76200" h="1129664">
                <a:moveTo>
                  <a:pt x="44450" y="0"/>
                </a:moveTo>
                <a:lnTo>
                  <a:pt x="31750" y="0"/>
                </a:lnTo>
                <a:lnTo>
                  <a:pt x="31750" y="1066038"/>
                </a:lnTo>
                <a:lnTo>
                  <a:pt x="44450" y="1066038"/>
                </a:lnTo>
                <a:lnTo>
                  <a:pt x="44450" y="0"/>
                </a:lnTo>
                <a:close/>
              </a:path>
              <a:path w="76200" h="1129664">
                <a:moveTo>
                  <a:pt x="76200" y="1053338"/>
                </a:moveTo>
                <a:lnTo>
                  <a:pt x="44450" y="1053338"/>
                </a:lnTo>
                <a:lnTo>
                  <a:pt x="44450" y="1066038"/>
                </a:lnTo>
                <a:lnTo>
                  <a:pt x="69850" y="1066038"/>
                </a:lnTo>
                <a:lnTo>
                  <a:pt x="76200" y="1053338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04185" y="2164460"/>
            <a:ext cx="76200" cy="1129665"/>
          </a:xfrm>
          <a:custGeom>
            <a:avLst/>
            <a:gdLst/>
            <a:ahLst/>
            <a:cxnLst/>
            <a:rect l="l" t="t" r="r" b="b"/>
            <a:pathLst>
              <a:path w="76200" h="1129664">
                <a:moveTo>
                  <a:pt x="31750" y="1053338"/>
                </a:moveTo>
                <a:lnTo>
                  <a:pt x="0" y="1053338"/>
                </a:lnTo>
                <a:lnTo>
                  <a:pt x="38100" y="1129538"/>
                </a:lnTo>
                <a:lnTo>
                  <a:pt x="69850" y="1066038"/>
                </a:lnTo>
                <a:lnTo>
                  <a:pt x="31750" y="1066038"/>
                </a:lnTo>
                <a:lnTo>
                  <a:pt x="31750" y="1053338"/>
                </a:lnTo>
                <a:close/>
              </a:path>
              <a:path w="76200" h="1129664">
                <a:moveTo>
                  <a:pt x="44450" y="0"/>
                </a:moveTo>
                <a:lnTo>
                  <a:pt x="31750" y="0"/>
                </a:lnTo>
                <a:lnTo>
                  <a:pt x="31750" y="1066038"/>
                </a:lnTo>
                <a:lnTo>
                  <a:pt x="44450" y="1066038"/>
                </a:lnTo>
                <a:lnTo>
                  <a:pt x="44450" y="0"/>
                </a:lnTo>
                <a:close/>
              </a:path>
              <a:path w="76200" h="1129664">
                <a:moveTo>
                  <a:pt x="76200" y="1053338"/>
                </a:moveTo>
                <a:lnTo>
                  <a:pt x="44450" y="1053338"/>
                </a:lnTo>
                <a:lnTo>
                  <a:pt x="44450" y="1066038"/>
                </a:lnTo>
                <a:lnTo>
                  <a:pt x="69850" y="1066038"/>
                </a:lnTo>
                <a:lnTo>
                  <a:pt x="76200" y="1053338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05986" y="2171319"/>
            <a:ext cx="76200" cy="1129665"/>
          </a:xfrm>
          <a:custGeom>
            <a:avLst/>
            <a:gdLst/>
            <a:ahLst/>
            <a:cxnLst/>
            <a:rect l="l" t="t" r="r" b="b"/>
            <a:pathLst>
              <a:path w="76200" h="1129664">
                <a:moveTo>
                  <a:pt x="31750" y="1053338"/>
                </a:moveTo>
                <a:lnTo>
                  <a:pt x="0" y="1053338"/>
                </a:lnTo>
                <a:lnTo>
                  <a:pt x="38100" y="1129538"/>
                </a:lnTo>
                <a:lnTo>
                  <a:pt x="69850" y="1066038"/>
                </a:lnTo>
                <a:lnTo>
                  <a:pt x="31750" y="1066038"/>
                </a:lnTo>
                <a:lnTo>
                  <a:pt x="31750" y="1053338"/>
                </a:lnTo>
                <a:close/>
              </a:path>
              <a:path w="76200" h="1129664">
                <a:moveTo>
                  <a:pt x="44450" y="0"/>
                </a:moveTo>
                <a:lnTo>
                  <a:pt x="31750" y="0"/>
                </a:lnTo>
                <a:lnTo>
                  <a:pt x="31750" y="1066038"/>
                </a:lnTo>
                <a:lnTo>
                  <a:pt x="44450" y="1066038"/>
                </a:lnTo>
                <a:lnTo>
                  <a:pt x="44450" y="0"/>
                </a:lnTo>
                <a:close/>
              </a:path>
              <a:path w="76200" h="1129664">
                <a:moveTo>
                  <a:pt x="76200" y="1053338"/>
                </a:moveTo>
                <a:lnTo>
                  <a:pt x="44450" y="1053338"/>
                </a:lnTo>
                <a:lnTo>
                  <a:pt x="44450" y="1066038"/>
                </a:lnTo>
                <a:lnTo>
                  <a:pt x="69850" y="1066038"/>
                </a:lnTo>
                <a:lnTo>
                  <a:pt x="76200" y="1053338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5487161" y="3665982"/>
            <a:ext cx="462915" cy="271780"/>
            <a:chOff x="5487161" y="3665982"/>
            <a:chExt cx="462915" cy="271780"/>
          </a:xfrm>
        </p:grpSpPr>
        <p:sp>
          <p:nvSpPr>
            <p:cNvPr id="44" name="object 44"/>
            <p:cNvSpPr/>
            <p:nvPr/>
          </p:nvSpPr>
          <p:spPr>
            <a:xfrm>
              <a:off x="5487161" y="3665982"/>
              <a:ext cx="462915" cy="149860"/>
            </a:xfrm>
            <a:custGeom>
              <a:avLst/>
              <a:gdLst/>
              <a:ahLst/>
              <a:cxnLst/>
              <a:rect l="l" t="t" r="r" b="b"/>
              <a:pathLst>
                <a:path w="462914" h="149860">
                  <a:moveTo>
                    <a:pt x="232028" y="0"/>
                  </a:moveTo>
                  <a:lnTo>
                    <a:pt x="9143" y="84963"/>
                  </a:lnTo>
                  <a:lnTo>
                    <a:pt x="0" y="94218"/>
                  </a:lnTo>
                  <a:lnTo>
                    <a:pt x="2285" y="98804"/>
                  </a:lnTo>
                  <a:lnTo>
                    <a:pt x="9143" y="103378"/>
                  </a:lnTo>
                  <a:lnTo>
                    <a:pt x="107060" y="149352"/>
                  </a:lnTo>
                  <a:lnTo>
                    <a:pt x="107060" y="146304"/>
                  </a:lnTo>
                  <a:lnTo>
                    <a:pt x="115419" y="126208"/>
                  </a:lnTo>
                  <a:lnTo>
                    <a:pt x="139541" y="111839"/>
                  </a:lnTo>
                  <a:lnTo>
                    <a:pt x="177998" y="103209"/>
                  </a:lnTo>
                  <a:lnTo>
                    <a:pt x="229361" y="100330"/>
                  </a:lnTo>
                  <a:lnTo>
                    <a:pt x="459103" y="100330"/>
                  </a:lnTo>
                  <a:lnTo>
                    <a:pt x="460819" y="98804"/>
                  </a:lnTo>
                  <a:lnTo>
                    <a:pt x="462533" y="94218"/>
                  </a:lnTo>
                  <a:lnTo>
                    <a:pt x="460819" y="89608"/>
                  </a:lnTo>
                  <a:lnTo>
                    <a:pt x="455675" y="84963"/>
                  </a:lnTo>
                  <a:lnTo>
                    <a:pt x="250824" y="2286"/>
                  </a:lnTo>
                  <a:lnTo>
                    <a:pt x="242415" y="571"/>
                  </a:lnTo>
                  <a:lnTo>
                    <a:pt x="232028" y="0"/>
                  </a:lnTo>
                  <a:close/>
                </a:path>
                <a:path w="462914" h="149860">
                  <a:moveTo>
                    <a:pt x="459103" y="100330"/>
                  </a:moveTo>
                  <a:lnTo>
                    <a:pt x="229361" y="100330"/>
                  </a:lnTo>
                  <a:lnTo>
                    <a:pt x="282963" y="103637"/>
                  </a:lnTo>
                  <a:lnTo>
                    <a:pt x="323373" y="112982"/>
                  </a:lnTo>
                  <a:lnTo>
                    <a:pt x="348876" y="127494"/>
                  </a:lnTo>
                  <a:lnTo>
                    <a:pt x="357758" y="146304"/>
                  </a:lnTo>
                  <a:lnTo>
                    <a:pt x="455675" y="103378"/>
                  </a:lnTo>
                  <a:lnTo>
                    <a:pt x="459103" y="100330"/>
                  </a:lnTo>
                  <a:close/>
                </a:path>
              </a:pathLst>
            </a:custGeom>
            <a:solidFill>
              <a:srgbClr val="003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88507" y="3707034"/>
              <a:ext cx="296417" cy="230219"/>
            </a:xfrm>
            <a:prstGeom prst="rect">
              <a:avLst/>
            </a:prstGeom>
          </p:spPr>
        </p:pic>
      </p:grpSp>
      <p:sp>
        <p:nvSpPr>
          <p:cNvPr id="46" name="object 46"/>
          <p:cNvSpPr/>
          <p:nvPr/>
        </p:nvSpPr>
        <p:spPr>
          <a:xfrm>
            <a:off x="4970526" y="3585971"/>
            <a:ext cx="331470" cy="308610"/>
          </a:xfrm>
          <a:custGeom>
            <a:avLst/>
            <a:gdLst/>
            <a:ahLst/>
            <a:cxnLst/>
            <a:rect l="l" t="t" r="r" b="b"/>
            <a:pathLst>
              <a:path w="331470" h="308610">
                <a:moveTo>
                  <a:pt x="331470" y="274320"/>
                </a:moveTo>
                <a:lnTo>
                  <a:pt x="0" y="274574"/>
                </a:lnTo>
                <a:lnTo>
                  <a:pt x="0" y="290525"/>
                </a:lnTo>
                <a:lnTo>
                  <a:pt x="1397" y="297573"/>
                </a:lnTo>
                <a:lnTo>
                  <a:pt x="5232" y="303314"/>
                </a:lnTo>
                <a:lnTo>
                  <a:pt x="10922" y="307200"/>
                </a:lnTo>
                <a:lnTo>
                  <a:pt x="17907" y="308610"/>
                </a:lnTo>
                <a:lnTo>
                  <a:pt x="323723" y="308406"/>
                </a:lnTo>
                <a:lnTo>
                  <a:pt x="331470" y="300291"/>
                </a:lnTo>
                <a:lnTo>
                  <a:pt x="331470" y="274320"/>
                </a:lnTo>
                <a:close/>
              </a:path>
              <a:path w="331470" h="308610">
                <a:moveTo>
                  <a:pt x="331470" y="88392"/>
                </a:moveTo>
                <a:lnTo>
                  <a:pt x="0" y="88392"/>
                </a:lnTo>
                <a:lnTo>
                  <a:pt x="0" y="257556"/>
                </a:lnTo>
                <a:lnTo>
                  <a:pt x="331470" y="257556"/>
                </a:lnTo>
                <a:lnTo>
                  <a:pt x="331470" y="88392"/>
                </a:lnTo>
                <a:close/>
              </a:path>
              <a:path w="331470" h="308610">
                <a:moveTo>
                  <a:pt x="331470" y="59817"/>
                </a:moveTo>
                <a:lnTo>
                  <a:pt x="330060" y="51866"/>
                </a:lnTo>
                <a:lnTo>
                  <a:pt x="326224" y="44259"/>
                </a:lnTo>
                <a:lnTo>
                  <a:pt x="320535" y="38569"/>
                </a:lnTo>
                <a:lnTo>
                  <a:pt x="313563" y="36322"/>
                </a:lnTo>
                <a:lnTo>
                  <a:pt x="223774" y="36322"/>
                </a:lnTo>
                <a:lnTo>
                  <a:pt x="223774" y="13716"/>
                </a:lnTo>
                <a:lnTo>
                  <a:pt x="223774" y="7874"/>
                </a:lnTo>
                <a:lnTo>
                  <a:pt x="215900" y="0"/>
                </a:lnTo>
                <a:lnTo>
                  <a:pt x="209804" y="0"/>
                </a:lnTo>
                <a:lnTo>
                  <a:pt x="209804" y="15240"/>
                </a:lnTo>
                <a:lnTo>
                  <a:pt x="209804" y="36322"/>
                </a:lnTo>
                <a:lnTo>
                  <a:pt x="121412" y="36322"/>
                </a:lnTo>
                <a:lnTo>
                  <a:pt x="121412" y="15621"/>
                </a:lnTo>
                <a:lnTo>
                  <a:pt x="122936" y="13716"/>
                </a:lnTo>
                <a:lnTo>
                  <a:pt x="208280" y="13716"/>
                </a:lnTo>
                <a:lnTo>
                  <a:pt x="209804" y="15240"/>
                </a:lnTo>
                <a:lnTo>
                  <a:pt x="209804" y="0"/>
                </a:lnTo>
                <a:lnTo>
                  <a:pt x="115316" y="0"/>
                </a:lnTo>
                <a:lnTo>
                  <a:pt x="107696" y="7874"/>
                </a:lnTo>
                <a:lnTo>
                  <a:pt x="107696" y="36322"/>
                </a:lnTo>
                <a:lnTo>
                  <a:pt x="17653" y="36322"/>
                </a:lnTo>
                <a:lnTo>
                  <a:pt x="0" y="70866"/>
                </a:lnTo>
                <a:lnTo>
                  <a:pt x="331470" y="70866"/>
                </a:lnTo>
                <a:lnTo>
                  <a:pt x="331470" y="59817"/>
                </a:lnTo>
                <a:close/>
              </a:path>
            </a:pathLst>
          </a:custGeom>
          <a:solidFill>
            <a:srgbClr val="6C1F7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" name="object 47"/>
          <p:cNvGrpSpPr/>
          <p:nvPr/>
        </p:nvGrpSpPr>
        <p:grpSpPr>
          <a:xfrm>
            <a:off x="5098922" y="3032379"/>
            <a:ext cx="2794635" cy="887730"/>
            <a:chOff x="5098922" y="3032379"/>
            <a:chExt cx="2794635" cy="887730"/>
          </a:xfrm>
        </p:grpSpPr>
        <p:sp>
          <p:nvSpPr>
            <p:cNvPr id="48" name="object 48"/>
            <p:cNvSpPr/>
            <p:nvPr/>
          </p:nvSpPr>
          <p:spPr>
            <a:xfrm>
              <a:off x="6240779" y="3598164"/>
              <a:ext cx="382905" cy="321945"/>
            </a:xfrm>
            <a:custGeom>
              <a:avLst/>
              <a:gdLst/>
              <a:ahLst/>
              <a:cxnLst/>
              <a:rect l="l" t="t" r="r" b="b"/>
              <a:pathLst>
                <a:path w="382904" h="321945">
                  <a:moveTo>
                    <a:pt x="284479" y="308851"/>
                  </a:moveTo>
                  <a:lnTo>
                    <a:pt x="94614" y="308851"/>
                  </a:lnTo>
                  <a:lnTo>
                    <a:pt x="94614" y="321564"/>
                  </a:lnTo>
                  <a:lnTo>
                    <a:pt x="284479" y="321564"/>
                  </a:lnTo>
                  <a:lnTo>
                    <a:pt x="284479" y="308851"/>
                  </a:lnTo>
                  <a:close/>
                </a:path>
                <a:path w="382904" h="321945">
                  <a:moveTo>
                    <a:pt x="211898" y="83312"/>
                  </a:moveTo>
                  <a:lnTo>
                    <a:pt x="168528" y="83312"/>
                  </a:lnTo>
                  <a:lnTo>
                    <a:pt x="171322" y="87249"/>
                  </a:lnTo>
                  <a:lnTo>
                    <a:pt x="175259" y="90297"/>
                  </a:lnTo>
                  <a:lnTo>
                    <a:pt x="179958" y="92202"/>
                  </a:lnTo>
                  <a:lnTo>
                    <a:pt x="179958" y="294665"/>
                  </a:lnTo>
                  <a:lnTo>
                    <a:pt x="151729" y="296113"/>
                  </a:lnTo>
                  <a:lnTo>
                    <a:pt x="129000" y="298975"/>
                  </a:lnTo>
                  <a:lnTo>
                    <a:pt x="113843" y="302911"/>
                  </a:lnTo>
                  <a:lnTo>
                    <a:pt x="108330" y="307581"/>
                  </a:lnTo>
                  <a:lnTo>
                    <a:pt x="108330" y="308000"/>
                  </a:lnTo>
                  <a:lnTo>
                    <a:pt x="108838" y="308851"/>
                  </a:lnTo>
                  <a:lnTo>
                    <a:pt x="270128" y="308851"/>
                  </a:lnTo>
                  <a:lnTo>
                    <a:pt x="270636" y="308000"/>
                  </a:lnTo>
                  <a:lnTo>
                    <a:pt x="270636" y="307581"/>
                  </a:lnTo>
                  <a:lnTo>
                    <a:pt x="265108" y="302911"/>
                  </a:lnTo>
                  <a:lnTo>
                    <a:pt x="249935" y="298975"/>
                  </a:lnTo>
                  <a:lnTo>
                    <a:pt x="227238" y="296113"/>
                  </a:lnTo>
                  <a:lnTo>
                    <a:pt x="199135" y="294665"/>
                  </a:lnTo>
                  <a:lnTo>
                    <a:pt x="199135" y="92202"/>
                  </a:lnTo>
                  <a:lnTo>
                    <a:pt x="206628" y="89154"/>
                  </a:lnTo>
                  <a:lnTo>
                    <a:pt x="211898" y="83312"/>
                  </a:lnTo>
                  <a:close/>
                </a:path>
                <a:path w="382904" h="321945">
                  <a:moveTo>
                    <a:pt x="144652" y="266700"/>
                  </a:moveTo>
                  <a:lnTo>
                    <a:pt x="0" y="266700"/>
                  </a:lnTo>
                  <a:lnTo>
                    <a:pt x="5232" y="277712"/>
                  </a:lnTo>
                  <a:lnTo>
                    <a:pt x="19002" y="286661"/>
                  </a:lnTo>
                  <a:lnTo>
                    <a:pt x="41273" y="292671"/>
                  </a:lnTo>
                  <a:lnTo>
                    <a:pt x="72008" y="294868"/>
                  </a:lnTo>
                  <a:lnTo>
                    <a:pt x="102790" y="292671"/>
                  </a:lnTo>
                  <a:lnTo>
                    <a:pt x="125285" y="286661"/>
                  </a:lnTo>
                  <a:lnTo>
                    <a:pt x="139303" y="277712"/>
                  </a:lnTo>
                  <a:lnTo>
                    <a:pt x="144652" y="266700"/>
                  </a:lnTo>
                  <a:close/>
                </a:path>
                <a:path w="382904" h="321945">
                  <a:moveTo>
                    <a:pt x="91058" y="104648"/>
                  </a:moveTo>
                  <a:lnTo>
                    <a:pt x="52196" y="104648"/>
                  </a:lnTo>
                  <a:lnTo>
                    <a:pt x="53593" y="108077"/>
                  </a:lnTo>
                  <a:lnTo>
                    <a:pt x="56006" y="110998"/>
                  </a:lnTo>
                  <a:lnTo>
                    <a:pt x="58673" y="113157"/>
                  </a:lnTo>
                  <a:lnTo>
                    <a:pt x="14731" y="266700"/>
                  </a:lnTo>
                  <a:lnTo>
                    <a:pt x="27939" y="266700"/>
                  </a:lnTo>
                  <a:lnTo>
                    <a:pt x="70103" y="119507"/>
                  </a:lnTo>
                  <a:lnTo>
                    <a:pt x="83211" y="119507"/>
                  </a:lnTo>
                  <a:lnTo>
                    <a:pt x="81533" y="114427"/>
                  </a:lnTo>
                  <a:lnTo>
                    <a:pt x="87248" y="110744"/>
                  </a:lnTo>
                  <a:lnTo>
                    <a:pt x="91058" y="104648"/>
                  </a:lnTo>
                  <a:close/>
                </a:path>
                <a:path w="382904" h="321945">
                  <a:moveTo>
                    <a:pt x="83211" y="119507"/>
                  </a:moveTo>
                  <a:lnTo>
                    <a:pt x="70103" y="119507"/>
                  </a:lnTo>
                  <a:lnTo>
                    <a:pt x="118744" y="266700"/>
                  </a:lnTo>
                  <a:lnTo>
                    <a:pt x="131825" y="266700"/>
                  </a:lnTo>
                  <a:lnTo>
                    <a:pt x="83211" y="119507"/>
                  </a:lnTo>
                  <a:close/>
                </a:path>
                <a:path w="382904" h="321945">
                  <a:moveTo>
                    <a:pt x="382523" y="219456"/>
                  </a:moveTo>
                  <a:lnTo>
                    <a:pt x="237870" y="219456"/>
                  </a:lnTo>
                  <a:lnTo>
                    <a:pt x="243085" y="230491"/>
                  </a:lnTo>
                  <a:lnTo>
                    <a:pt x="256825" y="239537"/>
                  </a:lnTo>
                  <a:lnTo>
                    <a:pt x="279090" y="245655"/>
                  </a:lnTo>
                  <a:lnTo>
                    <a:pt x="309879" y="247904"/>
                  </a:lnTo>
                  <a:lnTo>
                    <a:pt x="340661" y="245655"/>
                  </a:lnTo>
                  <a:lnTo>
                    <a:pt x="363156" y="239537"/>
                  </a:lnTo>
                  <a:lnTo>
                    <a:pt x="377174" y="230491"/>
                  </a:lnTo>
                  <a:lnTo>
                    <a:pt x="382523" y="219456"/>
                  </a:lnTo>
                  <a:close/>
                </a:path>
                <a:path w="382904" h="321945">
                  <a:moveTo>
                    <a:pt x="327450" y="60960"/>
                  </a:moveTo>
                  <a:lnTo>
                    <a:pt x="288797" y="60960"/>
                  </a:lnTo>
                  <a:lnTo>
                    <a:pt x="290194" y="64389"/>
                  </a:lnTo>
                  <a:lnTo>
                    <a:pt x="292734" y="67183"/>
                  </a:lnTo>
                  <a:lnTo>
                    <a:pt x="295655" y="69215"/>
                  </a:lnTo>
                  <a:lnTo>
                    <a:pt x="252602" y="219456"/>
                  </a:lnTo>
                  <a:lnTo>
                    <a:pt x="265683" y="219456"/>
                  </a:lnTo>
                  <a:lnTo>
                    <a:pt x="307720" y="73025"/>
                  </a:lnTo>
                  <a:lnTo>
                    <a:pt x="321340" y="73025"/>
                  </a:lnTo>
                  <a:lnTo>
                    <a:pt x="320039" y="69088"/>
                  </a:lnTo>
                  <a:lnTo>
                    <a:pt x="324865" y="65405"/>
                  </a:lnTo>
                  <a:lnTo>
                    <a:pt x="327450" y="60960"/>
                  </a:lnTo>
                  <a:close/>
                </a:path>
                <a:path w="382904" h="321945">
                  <a:moveTo>
                    <a:pt x="321340" y="73025"/>
                  </a:moveTo>
                  <a:lnTo>
                    <a:pt x="307974" y="73025"/>
                  </a:lnTo>
                  <a:lnTo>
                    <a:pt x="356361" y="219456"/>
                  </a:lnTo>
                  <a:lnTo>
                    <a:pt x="369696" y="219456"/>
                  </a:lnTo>
                  <a:lnTo>
                    <a:pt x="321340" y="73025"/>
                  </a:lnTo>
                  <a:close/>
                </a:path>
                <a:path w="382904" h="321945">
                  <a:moveTo>
                    <a:pt x="78612" y="75565"/>
                  </a:moveTo>
                  <a:lnTo>
                    <a:pt x="70992" y="75565"/>
                  </a:lnTo>
                  <a:lnTo>
                    <a:pt x="63750" y="76952"/>
                  </a:lnTo>
                  <a:lnTo>
                    <a:pt x="57626" y="80756"/>
                  </a:lnTo>
                  <a:lnTo>
                    <a:pt x="53169" y="86441"/>
                  </a:lnTo>
                  <a:lnTo>
                    <a:pt x="50926" y="93472"/>
                  </a:lnTo>
                  <a:lnTo>
                    <a:pt x="38226" y="95758"/>
                  </a:lnTo>
                  <a:lnTo>
                    <a:pt x="9270" y="106807"/>
                  </a:lnTo>
                  <a:lnTo>
                    <a:pt x="40131" y="106934"/>
                  </a:lnTo>
                  <a:lnTo>
                    <a:pt x="52196" y="104648"/>
                  </a:lnTo>
                  <a:lnTo>
                    <a:pt x="91058" y="104648"/>
                  </a:lnTo>
                  <a:lnTo>
                    <a:pt x="91185" y="97409"/>
                  </a:lnTo>
                  <a:lnTo>
                    <a:pt x="151109" y="86487"/>
                  </a:lnTo>
                  <a:lnTo>
                    <a:pt x="88772" y="86487"/>
                  </a:lnTo>
                  <a:lnTo>
                    <a:pt x="85343" y="80010"/>
                  </a:lnTo>
                  <a:lnTo>
                    <a:pt x="78612" y="75565"/>
                  </a:lnTo>
                  <a:close/>
                </a:path>
                <a:path w="382904" h="321945">
                  <a:moveTo>
                    <a:pt x="189229" y="0"/>
                  </a:moveTo>
                  <a:lnTo>
                    <a:pt x="174878" y="17780"/>
                  </a:lnTo>
                  <a:lnTo>
                    <a:pt x="179958" y="23114"/>
                  </a:lnTo>
                  <a:lnTo>
                    <a:pt x="179958" y="42418"/>
                  </a:lnTo>
                  <a:lnTo>
                    <a:pt x="173287" y="46305"/>
                  </a:lnTo>
                  <a:lnTo>
                    <a:pt x="168020" y="51990"/>
                  </a:lnTo>
                  <a:lnTo>
                    <a:pt x="164564" y="59080"/>
                  </a:lnTo>
                  <a:lnTo>
                    <a:pt x="163321" y="67183"/>
                  </a:lnTo>
                  <a:lnTo>
                    <a:pt x="163331" y="69215"/>
                  </a:lnTo>
                  <a:lnTo>
                    <a:pt x="163448" y="70739"/>
                  </a:lnTo>
                  <a:lnTo>
                    <a:pt x="163956" y="72644"/>
                  </a:lnTo>
                  <a:lnTo>
                    <a:pt x="88772" y="86487"/>
                  </a:lnTo>
                  <a:lnTo>
                    <a:pt x="151109" y="86487"/>
                  </a:lnTo>
                  <a:lnTo>
                    <a:pt x="168528" y="83312"/>
                  </a:lnTo>
                  <a:lnTo>
                    <a:pt x="211898" y="83312"/>
                  </a:lnTo>
                  <a:lnTo>
                    <a:pt x="212470" y="82677"/>
                  </a:lnTo>
                  <a:lnTo>
                    <a:pt x="214756" y="74803"/>
                  </a:lnTo>
                  <a:lnTo>
                    <a:pt x="277250" y="63119"/>
                  </a:lnTo>
                  <a:lnTo>
                    <a:pt x="215391" y="63119"/>
                  </a:lnTo>
                  <a:lnTo>
                    <a:pt x="213459" y="56330"/>
                  </a:lnTo>
                  <a:lnTo>
                    <a:pt x="209930" y="50434"/>
                  </a:lnTo>
                  <a:lnTo>
                    <a:pt x="205069" y="45706"/>
                  </a:lnTo>
                  <a:lnTo>
                    <a:pt x="199135" y="42418"/>
                  </a:lnTo>
                  <a:lnTo>
                    <a:pt x="199135" y="23114"/>
                  </a:lnTo>
                  <a:lnTo>
                    <a:pt x="204088" y="17780"/>
                  </a:lnTo>
                  <a:lnTo>
                    <a:pt x="189229" y="0"/>
                  </a:lnTo>
                  <a:close/>
                </a:path>
                <a:path w="382904" h="321945">
                  <a:moveTo>
                    <a:pt x="316229" y="29718"/>
                  </a:moveTo>
                  <a:lnTo>
                    <a:pt x="307593" y="29718"/>
                  </a:lnTo>
                  <a:lnTo>
                    <a:pt x="299600" y="31285"/>
                  </a:lnTo>
                  <a:lnTo>
                    <a:pt x="292988" y="35591"/>
                  </a:lnTo>
                  <a:lnTo>
                    <a:pt x="288377" y="42040"/>
                  </a:lnTo>
                  <a:lnTo>
                    <a:pt x="286384" y="50038"/>
                  </a:lnTo>
                  <a:lnTo>
                    <a:pt x="215391" y="63119"/>
                  </a:lnTo>
                  <a:lnTo>
                    <a:pt x="277250" y="63119"/>
                  </a:lnTo>
                  <a:lnTo>
                    <a:pt x="288797" y="60960"/>
                  </a:lnTo>
                  <a:lnTo>
                    <a:pt x="327450" y="60960"/>
                  </a:lnTo>
                  <a:lnTo>
                    <a:pt x="328040" y="59944"/>
                  </a:lnTo>
                  <a:lnTo>
                    <a:pt x="328675" y="53594"/>
                  </a:lnTo>
                  <a:lnTo>
                    <a:pt x="335660" y="52324"/>
                  </a:lnTo>
                  <a:lnTo>
                    <a:pt x="361395" y="42418"/>
                  </a:lnTo>
                  <a:lnTo>
                    <a:pt x="327024" y="42418"/>
                  </a:lnTo>
                  <a:lnTo>
                    <a:pt x="323595" y="34798"/>
                  </a:lnTo>
                  <a:lnTo>
                    <a:pt x="316229" y="29718"/>
                  </a:lnTo>
                  <a:close/>
                </a:path>
                <a:path w="382904" h="321945">
                  <a:moveTo>
                    <a:pt x="366013" y="40640"/>
                  </a:moveTo>
                  <a:lnTo>
                    <a:pt x="333755" y="41148"/>
                  </a:lnTo>
                  <a:lnTo>
                    <a:pt x="327024" y="42418"/>
                  </a:lnTo>
                  <a:lnTo>
                    <a:pt x="361395" y="42418"/>
                  </a:lnTo>
                  <a:lnTo>
                    <a:pt x="366013" y="40640"/>
                  </a:lnTo>
                  <a:close/>
                </a:path>
              </a:pathLst>
            </a:custGeom>
            <a:solidFill>
              <a:srgbClr val="409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385178" y="3032379"/>
              <a:ext cx="76200" cy="545465"/>
            </a:xfrm>
            <a:custGeom>
              <a:avLst/>
              <a:gdLst/>
              <a:ahLst/>
              <a:cxnLst/>
              <a:rect l="l" t="t" r="r" b="b"/>
              <a:pathLst>
                <a:path w="76200" h="545464">
                  <a:moveTo>
                    <a:pt x="31750" y="468756"/>
                  </a:moveTo>
                  <a:lnTo>
                    <a:pt x="0" y="468756"/>
                  </a:lnTo>
                  <a:lnTo>
                    <a:pt x="38100" y="544957"/>
                  </a:lnTo>
                  <a:lnTo>
                    <a:pt x="69850" y="481456"/>
                  </a:lnTo>
                  <a:lnTo>
                    <a:pt x="31750" y="481456"/>
                  </a:lnTo>
                  <a:lnTo>
                    <a:pt x="31750" y="468756"/>
                  </a:lnTo>
                  <a:close/>
                </a:path>
                <a:path w="76200" h="545464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81456"/>
                  </a:lnTo>
                  <a:lnTo>
                    <a:pt x="44450" y="481456"/>
                  </a:lnTo>
                  <a:lnTo>
                    <a:pt x="44450" y="63500"/>
                  </a:lnTo>
                  <a:close/>
                </a:path>
                <a:path w="76200" h="545464">
                  <a:moveTo>
                    <a:pt x="76200" y="468756"/>
                  </a:moveTo>
                  <a:lnTo>
                    <a:pt x="44450" y="468756"/>
                  </a:lnTo>
                  <a:lnTo>
                    <a:pt x="44450" y="481456"/>
                  </a:lnTo>
                  <a:lnTo>
                    <a:pt x="69850" y="481456"/>
                  </a:lnTo>
                  <a:lnTo>
                    <a:pt x="76200" y="468756"/>
                  </a:lnTo>
                  <a:close/>
                </a:path>
                <a:path w="76200" h="545464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545464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98922" y="3291459"/>
              <a:ext cx="76200" cy="20485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72708" y="3305175"/>
              <a:ext cx="76200" cy="20485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78598" y="3286125"/>
              <a:ext cx="76200" cy="20485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16976" y="3305175"/>
              <a:ext cx="76200" cy="204850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5137022" y="3286125"/>
              <a:ext cx="2712720" cy="19050"/>
            </a:xfrm>
            <a:custGeom>
              <a:avLst/>
              <a:gdLst/>
              <a:ahLst/>
              <a:cxnLst/>
              <a:rect l="l" t="t" r="r" b="b"/>
              <a:pathLst>
                <a:path w="2712720" h="19050">
                  <a:moveTo>
                    <a:pt x="0" y="0"/>
                  </a:moveTo>
                  <a:lnTo>
                    <a:pt x="2712212" y="18923"/>
                  </a:lnTo>
                </a:path>
              </a:pathLst>
            </a:custGeom>
            <a:ln w="12700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6890766" y="3585971"/>
            <a:ext cx="452120" cy="433705"/>
            <a:chOff x="6890766" y="3585971"/>
            <a:chExt cx="452120" cy="433705"/>
          </a:xfrm>
        </p:grpSpPr>
        <p:sp>
          <p:nvSpPr>
            <p:cNvPr id="56" name="object 56"/>
            <p:cNvSpPr/>
            <p:nvPr/>
          </p:nvSpPr>
          <p:spPr>
            <a:xfrm>
              <a:off x="6890766" y="3585971"/>
              <a:ext cx="452120" cy="433705"/>
            </a:xfrm>
            <a:custGeom>
              <a:avLst/>
              <a:gdLst/>
              <a:ahLst/>
              <a:cxnLst/>
              <a:rect l="l" t="t" r="r" b="b"/>
              <a:pathLst>
                <a:path w="452120" h="433704">
                  <a:moveTo>
                    <a:pt x="225933" y="0"/>
                  </a:moveTo>
                  <a:lnTo>
                    <a:pt x="180381" y="4403"/>
                  </a:lnTo>
                  <a:lnTo>
                    <a:pt x="137963" y="17031"/>
                  </a:lnTo>
                  <a:lnTo>
                    <a:pt x="99584" y="37015"/>
                  </a:lnTo>
                  <a:lnTo>
                    <a:pt x="66151" y="63484"/>
                  </a:lnTo>
                  <a:lnTo>
                    <a:pt x="38569" y="95566"/>
                  </a:lnTo>
                  <a:lnTo>
                    <a:pt x="17746" y="132391"/>
                  </a:lnTo>
                  <a:lnTo>
                    <a:pt x="4587" y="173089"/>
                  </a:lnTo>
                  <a:lnTo>
                    <a:pt x="0" y="216788"/>
                  </a:lnTo>
                  <a:lnTo>
                    <a:pt x="4587" y="260477"/>
                  </a:lnTo>
                  <a:lnTo>
                    <a:pt x="17746" y="301170"/>
                  </a:lnTo>
                  <a:lnTo>
                    <a:pt x="38569" y="337994"/>
                  </a:lnTo>
                  <a:lnTo>
                    <a:pt x="66151" y="370079"/>
                  </a:lnTo>
                  <a:lnTo>
                    <a:pt x="99584" y="396552"/>
                  </a:lnTo>
                  <a:lnTo>
                    <a:pt x="137963" y="416540"/>
                  </a:lnTo>
                  <a:lnTo>
                    <a:pt x="180381" y="429173"/>
                  </a:lnTo>
                  <a:lnTo>
                    <a:pt x="225933" y="433577"/>
                  </a:lnTo>
                  <a:lnTo>
                    <a:pt x="271484" y="429173"/>
                  </a:lnTo>
                  <a:lnTo>
                    <a:pt x="313902" y="416540"/>
                  </a:lnTo>
                  <a:lnTo>
                    <a:pt x="352281" y="396552"/>
                  </a:lnTo>
                  <a:lnTo>
                    <a:pt x="385714" y="370079"/>
                  </a:lnTo>
                  <a:lnTo>
                    <a:pt x="413296" y="337994"/>
                  </a:lnTo>
                  <a:lnTo>
                    <a:pt x="434119" y="301170"/>
                  </a:lnTo>
                  <a:lnTo>
                    <a:pt x="447278" y="260477"/>
                  </a:lnTo>
                  <a:lnTo>
                    <a:pt x="451866" y="216788"/>
                  </a:lnTo>
                  <a:lnTo>
                    <a:pt x="447278" y="173089"/>
                  </a:lnTo>
                  <a:lnTo>
                    <a:pt x="434119" y="132391"/>
                  </a:lnTo>
                  <a:lnTo>
                    <a:pt x="413296" y="95566"/>
                  </a:lnTo>
                  <a:lnTo>
                    <a:pt x="385714" y="63484"/>
                  </a:lnTo>
                  <a:lnTo>
                    <a:pt x="352281" y="37015"/>
                  </a:lnTo>
                  <a:lnTo>
                    <a:pt x="313902" y="17031"/>
                  </a:lnTo>
                  <a:lnTo>
                    <a:pt x="271484" y="4403"/>
                  </a:lnTo>
                  <a:lnTo>
                    <a:pt x="225933" y="0"/>
                  </a:lnTo>
                  <a:close/>
                </a:path>
              </a:pathLst>
            </a:custGeom>
            <a:solidFill>
              <a:srgbClr val="4736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31914" y="3669029"/>
              <a:ext cx="369569" cy="265706"/>
            </a:xfrm>
            <a:prstGeom prst="rect">
              <a:avLst/>
            </a:prstGeom>
          </p:spPr>
        </p:pic>
      </p:grpSp>
      <p:grpSp>
        <p:nvGrpSpPr>
          <p:cNvPr id="58" name="object 58"/>
          <p:cNvGrpSpPr/>
          <p:nvPr/>
        </p:nvGrpSpPr>
        <p:grpSpPr>
          <a:xfrm>
            <a:off x="7498080" y="3585971"/>
            <a:ext cx="640080" cy="433705"/>
            <a:chOff x="7498080" y="3585971"/>
            <a:chExt cx="640080" cy="433705"/>
          </a:xfrm>
        </p:grpSpPr>
        <p:sp>
          <p:nvSpPr>
            <p:cNvPr id="59" name="object 59"/>
            <p:cNvSpPr/>
            <p:nvPr/>
          </p:nvSpPr>
          <p:spPr>
            <a:xfrm>
              <a:off x="7593330" y="3585971"/>
              <a:ext cx="510540" cy="433705"/>
            </a:xfrm>
            <a:custGeom>
              <a:avLst/>
              <a:gdLst/>
              <a:ahLst/>
              <a:cxnLst/>
              <a:rect l="l" t="t" r="r" b="b"/>
              <a:pathLst>
                <a:path w="510540" h="433704">
                  <a:moveTo>
                    <a:pt x="380745" y="0"/>
                  </a:moveTo>
                  <a:lnTo>
                    <a:pt x="339766" y="6365"/>
                  </a:lnTo>
                  <a:lnTo>
                    <a:pt x="306085" y="24923"/>
                  </a:lnTo>
                  <a:lnTo>
                    <a:pt x="277286" y="54863"/>
                  </a:lnTo>
                  <a:lnTo>
                    <a:pt x="250951" y="95376"/>
                  </a:lnTo>
                  <a:lnTo>
                    <a:pt x="229610" y="54863"/>
                  </a:lnTo>
                  <a:lnTo>
                    <a:pt x="203374" y="24923"/>
                  </a:lnTo>
                  <a:lnTo>
                    <a:pt x="170638" y="6365"/>
                  </a:lnTo>
                  <a:lnTo>
                    <a:pt x="129793" y="0"/>
                  </a:lnTo>
                  <a:lnTo>
                    <a:pt x="80313" y="10568"/>
                  </a:lnTo>
                  <a:lnTo>
                    <a:pt x="38941" y="39020"/>
                  </a:lnTo>
                  <a:lnTo>
                    <a:pt x="10546" y="80474"/>
                  </a:lnTo>
                  <a:lnTo>
                    <a:pt x="0" y="130047"/>
                  </a:lnTo>
                  <a:lnTo>
                    <a:pt x="5813" y="168721"/>
                  </a:lnTo>
                  <a:lnTo>
                    <a:pt x="22173" y="206774"/>
                  </a:lnTo>
                  <a:lnTo>
                    <a:pt x="47456" y="244412"/>
                  </a:lnTo>
                  <a:lnTo>
                    <a:pt x="80041" y="281841"/>
                  </a:lnTo>
                  <a:lnTo>
                    <a:pt x="118305" y="319266"/>
                  </a:lnTo>
                  <a:lnTo>
                    <a:pt x="160627" y="356894"/>
                  </a:lnTo>
                  <a:lnTo>
                    <a:pt x="250951" y="433577"/>
                  </a:lnTo>
                  <a:lnTo>
                    <a:pt x="299371" y="394929"/>
                  </a:lnTo>
                  <a:lnTo>
                    <a:pt x="346269" y="356894"/>
                  </a:lnTo>
                  <a:lnTo>
                    <a:pt x="390125" y="319266"/>
                  </a:lnTo>
                  <a:lnTo>
                    <a:pt x="429418" y="281841"/>
                  </a:lnTo>
                  <a:lnTo>
                    <a:pt x="462627" y="244412"/>
                  </a:lnTo>
                  <a:lnTo>
                    <a:pt x="488231" y="206774"/>
                  </a:lnTo>
                  <a:lnTo>
                    <a:pt x="504709" y="168721"/>
                  </a:lnTo>
                  <a:lnTo>
                    <a:pt x="510539" y="130047"/>
                  </a:lnTo>
                  <a:lnTo>
                    <a:pt x="499993" y="80474"/>
                  </a:lnTo>
                  <a:lnTo>
                    <a:pt x="471598" y="39020"/>
                  </a:lnTo>
                  <a:lnTo>
                    <a:pt x="430226" y="10568"/>
                  </a:lnTo>
                  <a:lnTo>
                    <a:pt x="380745" y="0"/>
                  </a:lnTo>
                  <a:close/>
                </a:path>
              </a:pathLst>
            </a:custGeom>
            <a:solidFill>
              <a:srgbClr val="DF4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498080" y="3664457"/>
              <a:ext cx="640080" cy="190500"/>
            </a:xfrm>
            <a:custGeom>
              <a:avLst/>
              <a:gdLst/>
              <a:ahLst/>
              <a:cxnLst/>
              <a:rect l="l" t="t" r="r" b="b"/>
              <a:pathLst>
                <a:path w="640079" h="190500">
                  <a:moveTo>
                    <a:pt x="395220" y="69214"/>
                  </a:moveTo>
                  <a:lnTo>
                    <a:pt x="380618" y="69214"/>
                  </a:lnTo>
                  <a:lnTo>
                    <a:pt x="406526" y="181863"/>
                  </a:lnTo>
                  <a:lnTo>
                    <a:pt x="415162" y="190499"/>
                  </a:lnTo>
                  <a:lnTo>
                    <a:pt x="415162" y="181863"/>
                  </a:lnTo>
                  <a:lnTo>
                    <a:pt x="423798" y="181863"/>
                  </a:lnTo>
                  <a:lnTo>
                    <a:pt x="428990" y="155828"/>
                  </a:lnTo>
                  <a:lnTo>
                    <a:pt x="415162" y="155828"/>
                  </a:lnTo>
                  <a:lnTo>
                    <a:pt x="395220" y="69214"/>
                  </a:lnTo>
                  <a:close/>
                </a:path>
                <a:path w="640079" h="190500">
                  <a:moveTo>
                    <a:pt x="282750" y="34670"/>
                  </a:moveTo>
                  <a:lnTo>
                    <a:pt x="268096" y="34670"/>
                  </a:lnTo>
                  <a:lnTo>
                    <a:pt x="294131" y="129920"/>
                  </a:lnTo>
                  <a:lnTo>
                    <a:pt x="294131" y="138556"/>
                  </a:lnTo>
                  <a:lnTo>
                    <a:pt x="302767" y="138556"/>
                  </a:lnTo>
                  <a:lnTo>
                    <a:pt x="320039" y="181863"/>
                  </a:lnTo>
                  <a:lnTo>
                    <a:pt x="328675" y="181863"/>
                  </a:lnTo>
                  <a:lnTo>
                    <a:pt x="335589" y="147192"/>
                  </a:lnTo>
                  <a:lnTo>
                    <a:pt x="320039" y="147192"/>
                  </a:lnTo>
                  <a:lnTo>
                    <a:pt x="320039" y="129920"/>
                  </a:lnTo>
                  <a:lnTo>
                    <a:pt x="311403" y="121284"/>
                  </a:lnTo>
                  <a:lnTo>
                    <a:pt x="302767" y="121284"/>
                  </a:lnTo>
                  <a:lnTo>
                    <a:pt x="282750" y="34670"/>
                  </a:lnTo>
                  <a:close/>
                </a:path>
                <a:path w="640079" h="190500">
                  <a:moveTo>
                    <a:pt x="518964" y="51942"/>
                  </a:moveTo>
                  <a:lnTo>
                    <a:pt x="501649" y="51942"/>
                  </a:lnTo>
                  <a:lnTo>
                    <a:pt x="527684" y="129920"/>
                  </a:lnTo>
                  <a:lnTo>
                    <a:pt x="527684" y="138556"/>
                  </a:lnTo>
                  <a:lnTo>
                    <a:pt x="544956" y="138556"/>
                  </a:lnTo>
                  <a:lnTo>
                    <a:pt x="544956" y="164464"/>
                  </a:lnTo>
                  <a:lnTo>
                    <a:pt x="553592" y="173227"/>
                  </a:lnTo>
                  <a:lnTo>
                    <a:pt x="553592" y="164464"/>
                  </a:lnTo>
                  <a:lnTo>
                    <a:pt x="562228" y="164464"/>
                  </a:lnTo>
                  <a:lnTo>
                    <a:pt x="573743" y="147192"/>
                  </a:lnTo>
                  <a:lnTo>
                    <a:pt x="553592" y="147192"/>
                  </a:lnTo>
                  <a:lnTo>
                    <a:pt x="553592" y="121284"/>
                  </a:lnTo>
                  <a:lnTo>
                    <a:pt x="536320" y="121284"/>
                  </a:lnTo>
                  <a:lnTo>
                    <a:pt x="518964" y="51942"/>
                  </a:lnTo>
                  <a:close/>
                </a:path>
                <a:path w="640079" h="190500">
                  <a:moveTo>
                    <a:pt x="198881" y="138556"/>
                  </a:moveTo>
                  <a:lnTo>
                    <a:pt x="172973" y="138556"/>
                  </a:lnTo>
                  <a:lnTo>
                    <a:pt x="181609" y="164464"/>
                  </a:lnTo>
                  <a:lnTo>
                    <a:pt x="190245" y="164464"/>
                  </a:lnTo>
                  <a:lnTo>
                    <a:pt x="198881" y="138556"/>
                  </a:lnTo>
                  <a:close/>
                </a:path>
                <a:path w="640079" h="190500">
                  <a:moveTo>
                    <a:pt x="510285" y="17271"/>
                  </a:moveTo>
                  <a:lnTo>
                    <a:pt x="493013" y="17271"/>
                  </a:lnTo>
                  <a:lnTo>
                    <a:pt x="467105" y="121284"/>
                  </a:lnTo>
                  <a:lnTo>
                    <a:pt x="423798" y="121284"/>
                  </a:lnTo>
                  <a:lnTo>
                    <a:pt x="423798" y="129920"/>
                  </a:lnTo>
                  <a:lnTo>
                    <a:pt x="415162" y="155828"/>
                  </a:lnTo>
                  <a:lnTo>
                    <a:pt x="428990" y="155828"/>
                  </a:lnTo>
                  <a:lnTo>
                    <a:pt x="432434" y="138556"/>
                  </a:lnTo>
                  <a:lnTo>
                    <a:pt x="475741" y="138556"/>
                  </a:lnTo>
                  <a:lnTo>
                    <a:pt x="475741" y="129920"/>
                  </a:lnTo>
                  <a:lnTo>
                    <a:pt x="501649" y="51942"/>
                  </a:lnTo>
                  <a:lnTo>
                    <a:pt x="518964" y="51942"/>
                  </a:lnTo>
                  <a:lnTo>
                    <a:pt x="510285" y="17271"/>
                  </a:lnTo>
                  <a:close/>
                </a:path>
                <a:path w="640079" h="190500">
                  <a:moveTo>
                    <a:pt x="380618" y="34670"/>
                  </a:moveTo>
                  <a:lnTo>
                    <a:pt x="371982" y="34670"/>
                  </a:lnTo>
                  <a:lnTo>
                    <a:pt x="371982" y="43306"/>
                  </a:lnTo>
                  <a:lnTo>
                    <a:pt x="354583" y="121284"/>
                  </a:lnTo>
                  <a:lnTo>
                    <a:pt x="328675" y="121284"/>
                  </a:lnTo>
                  <a:lnTo>
                    <a:pt x="328675" y="129920"/>
                  </a:lnTo>
                  <a:lnTo>
                    <a:pt x="320039" y="147192"/>
                  </a:lnTo>
                  <a:lnTo>
                    <a:pt x="335589" y="147192"/>
                  </a:lnTo>
                  <a:lnTo>
                    <a:pt x="337311" y="138556"/>
                  </a:lnTo>
                  <a:lnTo>
                    <a:pt x="363346" y="138556"/>
                  </a:lnTo>
                  <a:lnTo>
                    <a:pt x="363346" y="129920"/>
                  </a:lnTo>
                  <a:lnTo>
                    <a:pt x="380618" y="69214"/>
                  </a:lnTo>
                  <a:lnTo>
                    <a:pt x="395220" y="69214"/>
                  </a:lnTo>
                  <a:lnTo>
                    <a:pt x="389254" y="43306"/>
                  </a:lnTo>
                  <a:lnTo>
                    <a:pt x="380618" y="34670"/>
                  </a:lnTo>
                  <a:close/>
                </a:path>
                <a:path w="640079" h="190500">
                  <a:moveTo>
                    <a:pt x="640079" y="121284"/>
                  </a:moveTo>
                  <a:lnTo>
                    <a:pt x="570864" y="121284"/>
                  </a:lnTo>
                  <a:lnTo>
                    <a:pt x="570864" y="129920"/>
                  </a:lnTo>
                  <a:lnTo>
                    <a:pt x="553592" y="147192"/>
                  </a:lnTo>
                  <a:lnTo>
                    <a:pt x="573743" y="147192"/>
                  </a:lnTo>
                  <a:lnTo>
                    <a:pt x="579500" y="138556"/>
                  </a:lnTo>
                  <a:lnTo>
                    <a:pt x="640079" y="138556"/>
                  </a:lnTo>
                  <a:lnTo>
                    <a:pt x="640079" y="121284"/>
                  </a:lnTo>
                  <a:close/>
                </a:path>
                <a:path w="640079" h="190500">
                  <a:moveTo>
                    <a:pt x="164337" y="51942"/>
                  </a:moveTo>
                  <a:lnTo>
                    <a:pt x="147065" y="51942"/>
                  </a:lnTo>
                  <a:lnTo>
                    <a:pt x="147065" y="60578"/>
                  </a:lnTo>
                  <a:lnTo>
                    <a:pt x="129793" y="121284"/>
                  </a:lnTo>
                  <a:lnTo>
                    <a:pt x="8635" y="121284"/>
                  </a:lnTo>
                  <a:lnTo>
                    <a:pt x="0" y="129920"/>
                  </a:lnTo>
                  <a:lnTo>
                    <a:pt x="0" y="138556"/>
                  </a:lnTo>
                  <a:lnTo>
                    <a:pt x="138429" y="138556"/>
                  </a:lnTo>
                  <a:lnTo>
                    <a:pt x="138429" y="129920"/>
                  </a:lnTo>
                  <a:lnTo>
                    <a:pt x="155701" y="86613"/>
                  </a:lnTo>
                  <a:lnTo>
                    <a:pt x="168041" y="86613"/>
                  </a:lnTo>
                  <a:lnTo>
                    <a:pt x="164337" y="60578"/>
                  </a:lnTo>
                  <a:lnTo>
                    <a:pt x="164337" y="51942"/>
                  </a:lnTo>
                  <a:close/>
                </a:path>
                <a:path w="640079" h="190500">
                  <a:moveTo>
                    <a:pt x="168041" y="86613"/>
                  </a:moveTo>
                  <a:lnTo>
                    <a:pt x="155701" y="86613"/>
                  </a:lnTo>
                  <a:lnTo>
                    <a:pt x="164337" y="129920"/>
                  </a:lnTo>
                  <a:lnTo>
                    <a:pt x="164337" y="138556"/>
                  </a:lnTo>
                  <a:lnTo>
                    <a:pt x="242188" y="138556"/>
                  </a:lnTo>
                  <a:lnTo>
                    <a:pt x="242188" y="129920"/>
                  </a:lnTo>
                  <a:lnTo>
                    <a:pt x="181609" y="129920"/>
                  </a:lnTo>
                  <a:lnTo>
                    <a:pt x="181609" y="121284"/>
                  </a:lnTo>
                  <a:lnTo>
                    <a:pt x="172973" y="121284"/>
                  </a:lnTo>
                  <a:lnTo>
                    <a:pt x="168041" y="86613"/>
                  </a:lnTo>
                  <a:close/>
                </a:path>
                <a:path w="640079" h="190500">
                  <a:moveTo>
                    <a:pt x="268096" y="0"/>
                  </a:moveTo>
                  <a:lnTo>
                    <a:pt x="259460" y="0"/>
                  </a:lnTo>
                  <a:lnTo>
                    <a:pt x="259460" y="8635"/>
                  </a:lnTo>
                  <a:lnTo>
                    <a:pt x="224916" y="121284"/>
                  </a:lnTo>
                  <a:lnTo>
                    <a:pt x="190245" y="121284"/>
                  </a:lnTo>
                  <a:lnTo>
                    <a:pt x="190245" y="129920"/>
                  </a:lnTo>
                  <a:lnTo>
                    <a:pt x="242188" y="129920"/>
                  </a:lnTo>
                  <a:lnTo>
                    <a:pt x="268096" y="34670"/>
                  </a:lnTo>
                  <a:lnTo>
                    <a:pt x="282750" y="34670"/>
                  </a:lnTo>
                  <a:lnTo>
                    <a:pt x="276732" y="8635"/>
                  </a:lnTo>
                  <a:lnTo>
                    <a:pt x="268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4971034" y="4045458"/>
            <a:ext cx="3689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0338D"/>
                </a:solidFill>
                <a:latin typeface="Arial"/>
                <a:cs typeface="Arial"/>
              </a:rPr>
              <a:t>Travail</a:t>
            </a:r>
            <a:endParaRPr sz="9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536691" y="4045458"/>
            <a:ext cx="533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0338D"/>
                </a:solidFill>
                <a:latin typeface="Arial"/>
                <a:cs typeface="Arial"/>
              </a:rPr>
              <a:t>Éducation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225540" y="4045458"/>
            <a:ext cx="3816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00338D"/>
                </a:solidFill>
                <a:latin typeface="Arial"/>
                <a:cs typeface="Arial"/>
              </a:rPr>
              <a:t>Justice</a:t>
            </a:r>
            <a:endParaRPr sz="9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919721" y="4045458"/>
            <a:ext cx="462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0338D"/>
                </a:solidFill>
                <a:latin typeface="Arial"/>
                <a:cs typeface="Arial"/>
              </a:rPr>
              <a:t>S</a:t>
            </a:r>
            <a:r>
              <a:rPr sz="900" spc="-10" dirty="0">
                <a:solidFill>
                  <a:srgbClr val="00338D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00338D"/>
                </a:solidFill>
                <a:latin typeface="Arial"/>
                <a:cs typeface="Arial"/>
              </a:rPr>
              <a:t>rvic</a:t>
            </a:r>
            <a:r>
              <a:rPr sz="900" spc="-10" dirty="0">
                <a:solidFill>
                  <a:srgbClr val="00338D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00338D"/>
                </a:solidFill>
                <a:latin typeface="Arial"/>
                <a:cs typeface="Arial"/>
              </a:rPr>
              <a:t>s  </a:t>
            </a:r>
            <a:r>
              <a:rPr sz="900" spc="-5" dirty="0">
                <a:solidFill>
                  <a:srgbClr val="00338D"/>
                </a:solidFill>
                <a:latin typeface="Arial"/>
                <a:cs typeface="Arial"/>
              </a:rPr>
              <a:t>sociaux</a:t>
            </a:r>
            <a:endParaRPr sz="9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698485" y="4045458"/>
            <a:ext cx="3238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0338D"/>
                </a:solidFill>
                <a:latin typeface="Arial"/>
                <a:cs typeface="Arial"/>
              </a:rPr>
              <a:t>S</a:t>
            </a:r>
            <a:r>
              <a:rPr sz="900" spc="-10" dirty="0">
                <a:solidFill>
                  <a:srgbClr val="00338D"/>
                </a:solidFill>
                <a:latin typeface="Arial"/>
                <a:cs typeface="Arial"/>
              </a:rPr>
              <a:t>a</a:t>
            </a:r>
            <a:r>
              <a:rPr sz="900" spc="-5" dirty="0">
                <a:solidFill>
                  <a:srgbClr val="00338D"/>
                </a:solidFill>
                <a:latin typeface="Arial"/>
                <a:cs typeface="Arial"/>
              </a:rPr>
              <a:t>nté</a:t>
            </a:r>
            <a:endParaRPr sz="9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926083" y="1213103"/>
            <a:ext cx="3124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Expérience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traditionnelle</a:t>
            </a:r>
            <a:r>
              <a:rPr sz="1200" b="1" spc="1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du</a:t>
            </a:r>
            <a:r>
              <a:rPr sz="1200" b="1" spc="2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service</a:t>
            </a:r>
            <a:r>
              <a:rPr sz="1200" b="1" spc="-1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public</a:t>
            </a:r>
            <a:endParaRPr sz="12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308346" y="1236218"/>
            <a:ext cx="296164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spc="-5" dirty="0">
                <a:solidFill>
                  <a:srgbClr val="00338D"/>
                </a:solidFill>
                <a:latin typeface="Arial"/>
                <a:cs typeface="Arial"/>
              </a:rPr>
              <a:t>Expérience</a:t>
            </a:r>
            <a:r>
              <a:rPr sz="1100" b="1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00338D"/>
                </a:solidFill>
                <a:latin typeface="Arial"/>
                <a:cs typeface="Arial"/>
              </a:rPr>
              <a:t>de</a:t>
            </a:r>
            <a:r>
              <a:rPr sz="1100" b="1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00338D"/>
                </a:solidFill>
                <a:latin typeface="Arial"/>
                <a:cs typeface="Arial"/>
              </a:rPr>
              <a:t>service</a:t>
            </a:r>
            <a:r>
              <a:rPr sz="1100" b="1" spc="-1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00338D"/>
                </a:solidFill>
                <a:latin typeface="Arial"/>
                <a:cs typeface="Arial"/>
              </a:rPr>
              <a:t>centrée</a:t>
            </a:r>
            <a:r>
              <a:rPr sz="1100" b="1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00338D"/>
                </a:solidFill>
                <a:latin typeface="Arial"/>
                <a:cs typeface="Arial"/>
              </a:rPr>
              <a:t>sur</a:t>
            </a:r>
            <a:r>
              <a:rPr sz="1100" b="1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00338D"/>
                </a:solidFill>
                <a:latin typeface="Arial"/>
                <a:cs typeface="Arial"/>
              </a:rPr>
              <a:t>le</a:t>
            </a:r>
            <a:r>
              <a:rPr sz="1100" b="1" spc="-1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00338D"/>
                </a:solidFill>
                <a:latin typeface="Arial"/>
                <a:cs typeface="Arial"/>
              </a:rPr>
              <a:t>citoyen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4388484" y="1631569"/>
            <a:ext cx="521970" cy="499109"/>
            <a:chOff x="4388484" y="1631569"/>
            <a:chExt cx="521970" cy="499109"/>
          </a:xfrm>
        </p:grpSpPr>
        <p:sp>
          <p:nvSpPr>
            <p:cNvPr id="69" name="object 69"/>
            <p:cNvSpPr/>
            <p:nvPr/>
          </p:nvSpPr>
          <p:spPr>
            <a:xfrm>
              <a:off x="4394834" y="1637919"/>
              <a:ext cx="509270" cy="486409"/>
            </a:xfrm>
            <a:custGeom>
              <a:avLst/>
              <a:gdLst/>
              <a:ahLst/>
              <a:cxnLst/>
              <a:rect l="l" t="t" r="r" b="b"/>
              <a:pathLst>
                <a:path w="509270" h="486410">
                  <a:moveTo>
                    <a:pt x="265938" y="0"/>
                  </a:moveTo>
                  <a:lnTo>
                    <a:pt x="265938" y="121538"/>
                  </a:lnTo>
                  <a:lnTo>
                    <a:pt x="0" y="121538"/>
                  </a:lnTo>
                  <a:lnTo>
                    <a:pt x="0" y="364616"/>
                  </a:lnTo>
                  <a:lnTo>
                    <a:pt x="265938" y="364616"/>
                  </a:lnTo>
                  <a:lnTo>
                    <a:pt x="265938" y="486155"/>
                  </a:lnTo>
                  <a:lnTo>
                    <a:pt x="509016" y="243077"/>
                  </a:lnTo>
                  <a:lnTo>
                    <a:pt x="265938" y="0"/>
                  </a:lnTo>
                  <a:close/>
                </a:path>
              </a:pathLst>
            </a:custGeom>
            <a:solidFill>
              <a:srgbClr val="003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394834" y="1637919"/>
              <a:ext cx="509270" cy="486409"/>
            </a:xfrm>
            <a:custGeom>
              <a:avLst/>
              <a:gdLst/>
              <a:ahLst/>
              <a:cxnLst/>
              <a:rect l="l" t="t" r="r" b="b"/>
              <a:pathLst>
                <a:path w="509270" h="486410">
                  <a:moveTo>
                    <a:pt x="265938" y="486155"/>
                  </a:moveTo>
                  <a:lnTo>
                    <a:pt x="265938" y="364616"/>
                  </a:lnTo>
                  <a:lnTo>
                    <a:pt x="0" y="364616"/>
                  </a:lnTo>
                  <a:lnTo>
                    <a:pt x="0" y="121538"/>
                  </a:lnTo>
                  <a:lnTo>
                    <a:pt x="265938" y="121538"/>
                  </a:lnTo>
                  <a:lnTo>
                    <a:pt x="265938" y="0"/>
                  </a:lnTo>
                  <a:lnTo>
                    <a:pt x="509016" y="243077"/>
                  </a:lnTo>
                  <a:lnTo>
                    <a:pt x="265938" y="486155"/>
                  </a:lnTo>
                  <a:close/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4388484" y="2225167"/>
            <a:ext cx="521970" cy="499109"/>
            <a:chOff x="4388484" y="2225167"/>
            <a:chExt cx="521970" cy="499109"/>
          </a:xfrm>
        </p:grpSpPr>
        <p:sp>
          <p:nvSpPr>
            <p:cNvPr id="72" name="object 72"/>
            <p:cNvSpPr/>
            <p:nvPr/>
          </p:nvSpPr>
          <p:spPr>
            <a:xfrm>
              <a:off x="4394834" y="2231517"/>
              <a:ext cx="509270" cy="486409"/>
            </a:xfrm>
            <a:custGeom>
              <a:avLst/>
              <a:gdLst/>
              <a:ahLst/>
              <a:cxnLst/>
              <a:rect l="l" t="t" r="r" b="b"/>
              <a:pathLst>
                <a:path w="509270" h="486410">
                  <a:moveTo>
                    <a:pt x="265938" y="0"/>
                  </a:moveTo>
                  <a:lnTo>
                    <a:pt x="265938" y="121539"/>
                  </a:lnTo>
                  <a:lnTo>
                    <a:pt x="0" y="121539"/>
                  </a:lnTo>
                  <a:lnTo>
                    <a:pt x="0" y="364617"/>
                  </a:lnTo>
                  <a:lnTo>
                    <a:pt x="265938" y="364617"/>
                  </a:lnTo>
                  <a:lnTo>
                    <a:pt x="265938" y="486156"/>
                  </a:lnTo>
                  <a:lnTo>
                    <a:pt x="509016" y="243078"/>
                  </a:lnTo>
                  <a:lnTo>
                    <a:pt x="265938" y="0"/>
                  </a:lnTo>
                  <a:close/>
                </a:path>
              </a:pathLst>
            </a:custGeom>
            <a:solidFill>
              <a:srgbClr val="003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394834" y="2231517"/>
              <a:ext cx="509270" cy="486409"/>
            </a:xfrm>
            <a:custGeom>
              <a:avLst/>
              <a:gdLst/>
              <a:ahLst/>
              <a:cxnLst/>
              <a:rect l="l" t="t" r="r" b="b"/>
              <a:pathLst>
                <a:path w="509270" h="486410">
                  <a:moveTo>
                    <a:pt x="265938" y="486156"/>
                  </a:moveTo>
                  <a:lnTo>
                    <a:pt x="265938" y="364617"/>
                  </a:lnTo>
                  <a:lnTo>
                    <a:pt x="0" y="364617"/>
                  </a:lnTo>
                  <a:lnTo>
                    <a:pt x="0" y="121539"/>
                  </a:lnTo>
                  <a:lnTo>
                    <a:pt x="265938" y="121539"/>
                  </a:lnTo>
                  <a:lnTo>
                    <a:pt x="265938" y="0"/>
                  </a:lnTo>
                  <a:lnTo>
                    <a:pt x="509016" y="243078"/>
                  </a:lnTo>
                  <a:lnTo>
                    <a:pt x="265938" y="486156"/>
                  </a:lnTo>
                  <a:close/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" name="object 74"/>
          <p:cNvGrpSpPr/>
          <p:nvPr/>
        </p:nvGrpSpPr>
        <p:grpSpPr>
          <a:xfrm>
            <a:off x="4388484" y="2819526"/>
            <a:ext cx="521970" cy="499109"/>
            <a:chOff x="4388484" y="2819526"/>
            <a:chExt cx="521970" cy="499109"/>
          </a:xfrm>
        </p:grpSpPr>
        <p:sp>
          <p:nvSpPr>
            <p:cNvPr id="75" name="object 75"/>
            <p:cNvSpPr/>
            <p:nvPr/>
          </p:nvSpPr>
          <p:spPr>
            <a:xfrm>
              <a:off x="4394834" y="2825876"/>
              <a:ext cx="509270" cy="486409"/>
            </a:xfrm>
            <a:custGeom>
              <a:avLst/>
              <a:gdLst/>
              <a:ahLst/>
              <a:cxnLst/>
              <a:rect l="l" t="t" r="r" b="b"/>
              <a:pathLst>
                <a:path w="509270" h="486410">
                  <a:moveTo>
                    <a:pt x="265938" y="0"/>
                  </a:moveTo>
                  <a:lnTo>
                    <a:pt x="265938" y="121539"/>
                  </a:lnTo>
                  <a:lnTo>
                    <a:pt x="0" y="121539"/>
                  </a:lnTo>
                  <a:lnTo>
                    <a:pt x="0" y="364617"/>
                  </a:lnTo>
                  <a:lnTo>
                    <a:pt x="265938" y="364617"/>
                  </a:lnTo>
                  <a:lnTo>
                    <a:pt x="265938" y="486156"/>
                  </a:lnTo>
                  <a:lnTo>
                    <a:pt x="509016" y="243078"/>
                  </a:lnTo>
                  <a:lnTo>
                    <a:pt x="265938" y="0"/>
                  </a:lnTo>
                  <a:close/>
                </a:path>
              </a:pathLst>
            </a:custGeom>
            <a:solidFill>
              <a:srgbClr val="003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394834" y="2825876"/>
              <a:ext cx="509270" cy="486409"/>
            </a:xfrm>
            <a:custGeom>
              <a:avLst/>
              <a:gdLst/>
              <a:ahLst/>
              <a:cxnLst/>
              <a:rect l="l" t="t" r="r" b="b"/>
              <a:pathLst>
                <a:path w="509270" h="486410">
                  <a:moveTo>
                    <a:pt x="265938" y="486156"/>
                  </a:moveTo>
                  <a:lnTo>
                    <a:pt x="265938" y="364617"/>
                  </a:lnTo>
                  <a:lnTo>
                    <a:pt x="0" y="364617"/>
                  </a:lnTo>
                  <a:lnTo>
                    <a:pt x="0" y="121539"/>
                  </a:lnTo>
                  <a:lnTo>
                    <a:pt x="265938" y="121539"/>
                  </a:lnTo>
                  <a:lnTo>
                    <a:pt x="265938" y="0"/>
                  </a:lnTo>
                  <a:lnTo>
                    <a:pt x="509016" y="243078"/>
                  </a:lnTo>
                  <a:lnTo>
                    <a:pt x="265938" y="486156"/>
                  </a:lnTo>
                  <a:close/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72526" y="4683759"/>
            <a:ext cx="13208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5" dirty="0">
                <a:solidFill>
                  <a:srgbClr val="00338D"/>
                </a:solidFill>
                <a:latin typeface="Arial"/>
                <a:cs typeface="Arial"/>
              </a:rPr>
              <a:t>26</a:t>
            </a:r>
            <a:endParaRPr sz="7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63700" y="4693158"/>
            <a:ext cx="57257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©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2019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spc="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LLP,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Canadian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limited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liability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partnership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and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member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firm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of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the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spc="2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network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of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independent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member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firms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affiliated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with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spc="2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International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Cooperative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(“KPMG</a:t>
            </a:r>
            <a:r>
              <a:rPr sz="450" spc="2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International”),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Swiss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entity.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All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rights</a:t>
            </a:r>
            <a:endParaRPr sz="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reserved.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The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name and logo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are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registered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trademarks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or trademarks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of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 International.</a:t>
            </a:r>
            <a:endParaRPr sz="4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135638"/>
            <a:ext cx="858139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150" dirty="0">
                <a:solidFill>
                  <a:srgbClr val="00338D"/>
                </a:solidFill>
                <a:latin typeface="Calibri"/>
                <a:cs typeface="Calibri"/>
              </a:rPr>
              <a:t>La Finlande a transformé l'expérience du citoyen pour 62 événements de vie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0" y="705612"/>
            <a:ext cx="9144000" cy="4438015"/>
            <a:chOff x="0" y="705612"/>
            <a:chExt cx="9144000" cy="443801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5612"/>
              <a:ext cx="9144000" cy="38679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6141" y="3098291"/>
              <a:ext cx="6858000" cy="20452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85226" y="4705482"/>
            <a:ext cx="10668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30"/>
              </a:lnSpc>
            </a:pPr>
            <a:r>
              <a:rPr sz="750" spc="-5" dirty="0">
                <a:solidFill>
                  <a:srgbClr val="00338D"/>
                </a:solidFill>
                <a:latin typeface="Arial"/>
                <a:cs typeface="Arial"/>
              </a:rPr>
              <a:t>27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4" name="object 4"/>
            <p:cNvSpPr/>
            <p:nvPr/>
          </p:nvSpPr>
          <p:spPr>
            <a:xfrm>
              <a:off x="752094" y="4700015"/>
              <a:ext cx="363855" cy="147955"/>
            </a:xfrm>
            <a:custGeom>
              <a:avLst/>
              <a:gdLst/>
              <a:ahLst/>
              <a:cxnLst/>
              <a:rect l="l" t="t" r="r" b="b"/>
              <a:pathLst>
                <a:path w="363855" h="147954">
                  <a:moveTo>
                    <a:pt x="285127" y="115404"/>
                  </a:moveTo>
                  <a:lnTo>
                    <a:pt x="262013" y="115404"/>
                  </a:lnTo>
                  <a:lnTo>
                    <a:pt x="261773" y="122174"/>
                  </a:lnTo>
                  <a:lnTo>
                    <a:pt x="290842" y="147524"/>
                  </a:lnTo>
                  <a:lnTo>
                    <a:pt x="297967" y="147828"/>
                  </a:lnTo>
                  <a:lnTo>
                    <a:pt x="306842" y="147585"/>
                  </a:lnTo>
                  <a:lnTo>
                    <a:pt x="315955" y="146856"/>
                  </a:lnTo>
                  <a:lnTo>
                    <a:pt x="325065" y="145642"/>
                  </a:lnTo>
                  <a:lnTo>
                    <a:pt x="333933" y="143941"/>
                  </a:lnTo>
                  <a:lnTo>
                    <a:pt x="337086" y="132270"/>
                  </a:lnTo>
                  <a:lnTo>
                    <a:pt x="304393" y="132270"/>
                  </a:lnTo>
                  <a:lnTo>
                    <a:pt x="296507" y="131276"/>
                  </a:lnTo>
                  <a:lnTo>
                    <a:pt x="290426" y="128214"/>
                  </a:lnTo>
                  <a:lnTo>
                    <a:pt x="286512" y="122963"/>
                  </a:lnTo>
                  <a:lnTo>
                    <a:pt x="285127" y="115404"/>
                  </a:lnTo>
                  <a:close/>
                </a:path>
                <a:path w="363855" h="147954">
                  <a:moveTo>
                    <a:pt x="101460" y="0"/>
                  </a:moveTo>
                  <a:lnTo>
                    <a:pt x="20548" y="0"/>
                  </a:lnTo>
                  <a:lnTo>
                    <a:pt x="20548" y="76504"/>
                  </a:lnTo>
                  <a:lnTo>
                    <a:pt x="0" y="146532"/>
                  </a:lnTo>
                  <a:lnTo>
                    <a:pt x="17983" y="146532"/>
                  </a:lnTo>
                  <a:lnTo>
                    <a:pt x="26974" y="115404"/>
                  </a:lnTo>
                  <a:lnTo>
                    <a:pt x="363474" y="115404"/>
                  </a:lnTo>
                  <a:lnTo>
                    <a:pt x="363474" y="112814"/>
                  </a:lnTo>
                  <a:lnTo>
                    <a:pt x="50088" y="112814"/>
                  </a:lnTo>
                  <a:lnTo>
                    <a:pt x="47523" y="106337"/>
                  </a:lnTo>
                  <a:lnTo>
                    <a:pt x="53949" y="99847"/>
                  </a:lnTo>
                  <a:lnTo>
                    <a:pt x="32105" y="99847"/>
                  </a:lnTo>
                  <a:lnTo>
                    <a:pt x="41097" y="67424"/>
                  </a:lnTo>
                  <a:lnTo>
                    <a:pt x="23114" y="67424"/>
                  </a:lnTo>
                  <a:lnTo>
                    <a:pt x="23114" y="2590"/>
                  </a:lnTo>
                  <a:lnTo>
                    <a:pt x="101460" y="2590"/>
                  </a:lnTo>
                  <a:lnTo>
                    <a:pt x="101460" y="0"/>
                  </a:lnTo>
                  <a:close/>
                </a:path>
                <a:path w="363855" h="147954">
                  <a:moveTo>
                    <a:pt x="51371" y="115404"/>
                  </a:moveTo>
                  <a:lnTo>
                    <a:pt x="29540" y="115404"/>
                  </a:lnTo>
                  <a:lnTo>
                    <a:pt x="44957" y="146532"/>
                  </a:lnTo>
                  <a:lnTo>
                    <a:pt x="66789" y="146532"/>
                  </a:lnTo>
                  <a:lnTo>
                    <a:pt x="51371" y="115404"/>
                  </a:lnTo>
                  <a:close/>
                </a:path>
                <a:path w="363855" h="147954">
                  <a:moveTo>
                    <a:pt x="104038" y="115404"/>
                  </a:moveTo>
                  <a:lnTo>
                    <a:pt x="84772" y="115404"/>
                  </a:lnTo>
                  <a:lnTo>
                    <a:pt x="75780" y="146532"/>
                  </a:lnTo>
                  <a:lnTo>
                    <a:pt x="95046" y="146532"/>
                  </a:lnTo>
                  <a:lnTo>
                    <a:pt x="104038" y="115404"/>
                  </a:lnTo>
                  <a:close/>
                </a:path>
                <a:path w="363855" h="147954">
                  <a:moveTo>
                    <a:pt x="173393" y="115404"/>
                  </a:moveTo>
                  <a:lnTo>
                    <a:pt x="152844" y="115404"/>
                  </a:lnTo>
                  <a:lnTo>
                    <a:pt x="143852" y="146532"/>
                  </a:lnTo>
                  <a:lnTo>
                    <a:pt x="164401" y="146532"/>
                  </a:lnTo>
                  <a:lnTo>
                    <a:pt x="173393" y="115404"/>
                  </a:lnTo>
                  <a:close/>
                </a:path>
                <a:path w="363855" h="147954">
                  <a:moveTo>
                    <a:pt x="218338" y="115404"/>
                  </a:moveTo>
                  <a:lnTo>
                    <a:pt x="182384" y="115404"/>
                  </a:lnTo>
                  <a:lnTo>
                    <a:pt x="182384" y="146532"/>
                  </a:lnTo>
                  <a:lnTo>
                    <a:pt x="199072" y="146532"/>
                  </a:lnTo>
                  <a:lnTo>
                    <a:pt x="218338" y="115404"/>
                  </a:lnTo>
                  <a:close/>
                </a:path>
                <a:path w="363855" h="147954">
                  <a:moveTo>
                    <a:pt x="250444" y="115404"/>
                  </a:moveTo>
                  <a:lnTo>
                    <a:pt x="231190" y="115404"/>
                  </a:lnTo>
                  <a:lnTo>
                    <a:pt x="224764" y="146532"/>
                  </a:lnTo>
                  <a:lnTo>
                    <a:pt x="244030" y="146532"/>
                  </a:lnTo>
                  <a:lnTo>
                    <a:pt x="250444" y="115404"/>
                  </a:lnTo>
                  <a:close/>
                </a:path>
                <a:path w="363855" h="147954">
                  <a:moveTo>
                    <a:pt x="341642" y="115404"/>
                  </a:moveTo>
                  <a:lnTo>
                    <a:pt x="319811" y="115404"/>
                  </a:lnTo>
                  <a:lnTo>
                    <a:pt x="315950" y="130975"/>
                  </a:lnTo>
                  <a:lnTo>
                    <a:pt x="312102" y="132270"/>
                  </a:lnTo>
                  <a:lnTo>
                    <a:pt x="337086" y="132270"/>
                  </a:lnTo>
                  <a:lnTo>
                    <a:pt x="341642" y="115404"/>
                  </a:lnTo>
                  <a:close/>
                </a:path>
                <a:path w="363855" h="147954">
                  <a:moveTo>
                    <a:pt x="101460" y="2590"/>
                  </a:moveTo>
                  <a:lnTo>
                    <a:pt x="97612" y="2590"/>
                  </a:lnTo>
                  <a:lnTo>
                    <a:pt x="97612" y="71323"/>
                  </a:lnTo>
                  <a:lnTo>
                    <a:pt x="96329" y="75209"/>
                  </a:lnTo>
                  <a:lnTo>
                    <a:pt x="86055" y="111518"/>
                  </a:lnTo>
                  <a:lnTo>
                    <a:pt x="86055" y="112814"/>
                  </a:lnTo>
                  <a:lnTo>
                    <a:pt x="133578" y="112814"/>
                  </a:lnTo>
                  <a:lnTo>
                    <a:pt x="140560" y="109188"/>
                  </a:lnTo>
                  <a:lnTo>
                    <a:pt x="146097" y="104224"/>
                  </a:lnTo>
                  <a:lnTo>
                    <a:pt x="147280" y="102438"/>
                  </a:lnTo>
                  <a:lnTo>
                    <a:pt x="109169" y="102438"/>
                  </a:lnTo>
                  <a:lnTo>
                    <a:pt x="111734" y="93370"/>
                  </a:lnTo>
                  <a:lnTo>
                    <a:pt x="111734" y="89471"/>
                  </a:lnTo>
                  <a:lnTo>
                    <a:pt x="114312" y="80403"/>
                  </a:lnTo>
                  <a:lnTo>
                    <a:pt x="153615" y="80403"/>
                  </a:lnTo>
                  <a:lnTo>
                    <a:pt x="152844" y="76504"/>
                  </a:lnTo>
                  <a:lnTo>
                    <a:pt x="150266" y="72618"/>
                  </a:lnTo>
                  <a:lnTo>
                    <a:pt x="145554" y="69069"/>
                  </a:lnTo>
                  <a:lnTo>
                    <a:pt x="139515" y="67587"/>
                  </a:lnTo>
                  <a:lnTo>
                    <a:pt x="135335" y="67424"/>
                  </a:lnTo>
                  <a:lnTo>
                    <a:pt x="101460" y="67424"/>
                  </a:lnTo>
                  <a:lnTo>
                    <a:pt x="101460" y="2590"/>
                  </a:lnTo>
                  <a:close/>
                </a:path>
                <a:path w="363855" h="147954">
                  <a:moveTo>
                    <a:pt x="276136" y="0"/>
                  </a:moveTo>
                  <a:lnTo>
                    <a:pt x="195224" y="0"/>
                  </a:lnTo>
                  <a:lnTo>
                    <a:pt x="195224" y="67424"/>
                  </a:lnTo>
                  <a:lnTo>
                    <a:pt x="166966" y="67424"/>
                  </a:lnTo>
                  <a:lnTo>
                    <a:pt x="154127" y="112814"/>
                  </a:lnTo>
                  <a:lnTo>
                    <a:pt x="173393" y="112814"/>
                  </a:lnTo>
                  <a:lnTo>
                    <a:pt x="181089" y="84289"/>
                  </a:lnTo>
                  <a:lnTo>
                    <a:pt x="197789" y="84289"/>
                  </a:lnTo>
                  <a:lnTo>
                    <a:pt x="197789" y="2590"/>
                  </a:lnTo>
                  <a:lnTo>
                    <a:pt x="276136" y="2590"/>
                  </a:lnTo>
                  <a:lnTo>
                    <a:pt x="276136" y="0"/>
                  </a:lnTo>
                  <a:close/>
                </a:path>
                <a:path w="363855" h="147954">
                  <a:moveTo>
                    <a:pt x="197789" y="84289"/>
                  </a:moveTo>
                  <a:lnTo>
                    <a:pt x="181089" y="84289"/>
                  </a:lnTo>
                  <a:lnTo>
                    <a:pt x="182384" y="112814"/>
                  </a:lnTo>
                  <a:lnTo>
                    <a:pt x="197789" y="112814"/>
                  </a:lnTo>
                  <a:lnTo>
                    <a:pt x="197789" y="84289"/>
                  </a:lnTo>
                  <a:close/>
                </a:path>
                <a:path w="363855" h="147954">
                  <a:moveTo>
                    <a:pt x="260731" y="67424"/>
                  </a:moveTo>
                  <a:lnTo>
                    <a:pt x="228612" y="67424"/>
                  </a:lnTo>
                  <a:lnTo>
                    <a:pt x="200355" y="112814"/>
                  </a:lnTo>
                  <a:lnTo>
                    <a:pt x="219621" y="112814"/>
                  </a:lnTo>
                  <a:lnTo>
                    <a:pt x="237604" y="85585"/>
                  </a:lnTo>
                  <a:lnTo>
                    <a:pt x="256615" y="85585"/>
                  </a:lnTo>
                  <a:lnTo>
                    <a:pt x="260731" y="67424"/>
                  </a:lnTo>
                  <a:close/>
                </a:path>
                <a:path w="363855" h="147954">
                  <a:moveTo>
                    <a:pt x="256615" y="85585"/>
                  </a:moveTo>
                  <a:lnTo>
                    <a:pt x="237604" y="85585"/>
                  </a:lnTo>
                  <a:lnTo>
                    <a:pt x="231190" y="112814"/>
                  </a:lnTo>
                  <a:lnTo>
                    <a:pt x="250444" y="112814"/>
                  </a:lnTo>
                  <a:lnTo>
                    <a:pt x="256615" y="85585"/>
                  </a:lnTo>
                  <a:close/>
                </a:path>
                <a:path w="363855" h="147954">
                  <a:moveTo>
                    <a:pt x="276136" y="2590"/>
                  </a:moveTo>
                  <a:lnTo>
                    <a:pt x="273570" y="2590"/>
                  </a:lnTo>
                  <a:lnTo>
                    <a:pt x="273570" y="84289"/>
                  </a:lnTo>
                  <a:lnTo>
                    <a:pt x="268427" y="92062"/>
                  </a:lnTo>
                  <a:lnTo>
                    <a:pt x="264579" y="99847"/>
                  </a:lnTo>
                  <a:lnTo>
                    <a:pt x="263296" y="106337"/>
                  </a:lnTo>
                  <a:lnTo>
                    <a:pt x="262013" y="107632"/>
                  </a:lnTo>
                  <a:lnTo>
                    <a:pt x="262013" y="112814"/>
                  </a:lnTo>
                  <a:lnTo>
                    <a:pt x="285127" y="112814"/>
                  </a:lnTo>
                  <a:lnTo>
                    <a:pt x="285127" y="110223"/>
                  </a:lnTo>
                  <a:lnTo>
                    <a:pt x="286410" y="108927"/>
                  </a:lnTo>
                  <a:lnTo>
                    <a:pt x="286410" y="105041"/>
                  </a:lnTo>
                  <a:lnTo>
                    <a:pt x="290266" y="95309"/>
                  </a:lnTo>
                  <a:lnTo>
                    <a:pt x="296044" y="86553"/>
                  </a:lnTo>
                  <a:lnTo>
                    <a:pt x="303540" y="80403"/>
                  </a:lnTo>
                  <a:lnTo>
                    <a:pt x="276136" y="80403"/>
                  </a:lnTo>
                  <a:lnTo>
                    <a:pt x="276136" y="2590"/>
                  </a:lnTo>
                  <a:close/>
                </a:path>
                <a:path w="363855" h="147954">
                  <a:moveTo>
                    <a:pt x="345490" y="99847"/>
                  </a:moveTo>
                  <a:lnTo>
                    <a:pt x="306959" y="99847"/>
                  </a:lnTo>
                  <a:lnTo>
                    <a:pt x="304393" y="112814"/>
                  </a:lnTo>
                  <a:lnTo>
                    <a:pt x="341642" y="112814"/>
                  </a:lnTo>
                  <a:lnTo>
                    <a:pt x="345490" y="99847"/>
                  </a:lnTo>
                  <a:close/>
                </a:path>
                <a:path w="363855" h="147954">
                  <a:moveTo>
                    <a:pt x="363474" y="2590"/>
                  </a:moveTo>
                  <a:lnTo>
                    <a:pt x="360908" y="2590"/>
                  </a:lnTo>
                  <a:lnTo>
                    <a:pt x="360908" y="112814"/>
                  </a:lnTo>
                  <a:lnTo>
                    <a:pt x="363474" y="112814"/>
                  </a:lnTo>
                  <a:lnTo>
                    <a:pt x="363474" y="2590"/>
                  </a:lnTo>
                  <a:close/>
                </a:path>
                <a:path w="363855" h="147954">
                  <a:moveTo>
                    <a:pt x="153615" y="80403"/>
                  </a:moveTo>
                  <a:lnTo>
                    <a:pt x="132283" y="80403"/>
                  </a:lnTo>
                  <a:lnTo>
                    <a:pt x="133578" y="81699"/>
                  </a:lnTo>
                  <a:lnTo>
                    <a:pt x="134861" y="84289"/>
                  </a:lnTo>
                  <a:lnTo>
                    <a:pt x="134861" y="86880"/>
                  </a:lnTo>
                  <a:lnTo>
                    <a:pt x="133578" y="90766"/>
                  </a:lnTo>
                  <a:lnTo>
                    <a:pt x="131000" y="97256"/>
                  </a:lnTo>
                  <a:lnTo>
                    <a:pt x="128435" y="101142"/>
                  </a:lnTo>
                  <a:lnTo>
                    <a:pt x="119443" y="102438"/>
                  </a:lnTo>
                  <a:lnTo>
                    <a:pt x="147280" y="102438"/>
                  </a:lnTo>
                  <a:lnTo>
                    <a:pt x="150191" y="98042"/>
                  </a:lnTo>
                  <a:lnTo>
                    <a:pt x="152844" y="90766"/>
                  </a:lnTo>
                  <a:lnTo>
                    <a:pt x="154127" y="82994"/>
                  </a:lnTo>
                  <a:lnTo>
                    <a:pt x="153615" y="80403"/>
                  </a:lnTo>
                  <a:close/>
                </a:path>
                <a:path w="363855" h="147954">
                  <a:moveTo>
                    <a:pt x="86055" y="67424"/>
                  </a:moveTo>
                  <a:lnTo>
                    <a:pt x="61645" y="67424"/>
                  </a:lnTo>
                  <a:lnTo>
                    <a:pt x="32105" y="99847"/>
                  </a:lnTo>
                  <a:lnTo>
                    <a:pt x="53949" y="99847"/>
                  </a:lnTo>
                  <a:lnTo>
                    <a:pt x="86055" y="67424"/>
                  </a:lnTo>
                  <a:close/>
                </a:path>
                <a:path w="363855" h="147954">
                  <a:moveTo>
                    <a:pt x="349605" y="77800"/>
                  </a:moveTo>
                  <a:lnTo>
                    <a:pt x="319811" y="77800"/>
                  </a:lnTo>
                  <a:lnTo>
                    <a:pt x="326224" y="80403"/>
                  </a:lnTo>
                  <a:lnTo>
                    <a:pt x="324942" y="89471"/>
                  </a:lnTo>
                  <a:lnTo>
                    <a:pt x="348056" y="89471"/>
                  </a:lnTo>
                  <a:lnTo>
                    <a:pt x="349351" y="85585"/>
                  </a:lnTo>
                  <a:lnTo>
                    <a:pt x="350634" y="79095"/>
                  </a:lnTo>
                  <a:lnTo>
                    <a:pt x="349605" y="77800"/>
                  </a:lnTo>
                  <a:close/>
                </a:path>
                <a:path w="363855" h="147954">
                  <a:moveTo>
                    <a:pt x="363474" y="0"/>
                  </a:moveTo>
                  <a:lnTo>
                    <a:pt x="282562" y="0"/>
                  </a:lnTo>
                  <a:lnTo>
                    <a:pt x="282562" y="73914"/>
                  </a:lnTo>
                  <a:lnTo>
                    <a:pt x="279984" y="76504"/>
                  </a:lnTo>
                  <a:lnTo>
                    <a:pt x="277418" y="77800"/>
                  </a:lnTo>
                  <a:lnTo>
                    <a:pt x="276136" y="80403"/>
                  </a:lnTo>
                  <a:lnTo>
                    <a:pt x="303540" y="80403"/>
                  </a:lnTo>
                  <a:lnTo>
                    <a:pt x="303750" y="80231"/>
                  </a:lnTo>
                  <a:lnTo>
                    <a:pt x="313385" y="77800"/>
                  </a:lnTo>
                  <a:lnTo>
                    <a:pt x="349605" y="77800"/>
                  </a:lnTo>
                  <a:lnTo>
                    <a:pt x="345490" y="72618"/>
                  </a:lnTo>
                  <a:lnTo>
                    <a:pt x="344292" y="71323"/>
                  </a:lnTo>
                  <a:lnTo>
                    <a:pt x="285127" y="71323"/>
                  </a:lnTo>
                  <a:lnTo>
                    <a:pt x="285127" y="2590"/>
                  </a:lnTo>
                  <a:lnTo>
                    <a:pt x="363474" y="2590"/>
                  </a:lnTo>
                  <a:lnTo>
                    <a:pt x="363474" y="0"/>
                  </a:lnTo>
                  <a:close/>
                </a:path>
                <a:path w="363855" h="147954">
                  <a:moveTo>
                    <a:pt x="318516" y="62242"/>
                  </a:moveTo>
                  <a:lnTo>
                    <a:pt x="311136" y="62748"/>
                  </a:lnTo>
                  <a:lnTo>
                    <a:pt x="302788" y="64349"/>
                  </a:lnTo>
                  <a:lnTo>
                    <a:pt x="293957" y="67166"/>
                  </a:lnTo>
                  <a:lnTo>
                    <a:pt x="285127" y="71323"/>
                  </a:lnTo>
                  <a:lnTo>
                    <a:pt x="344292" y="71323"/>
                  </a:lnTo>
                  <a:lnTo>
                    <a:pt x="341459" y="68259"/>
                  </a:lnTo>
                  <a:lnTo>
                    <a:pt x="335380" y="64997"/>
                  </a:lnTo>
                  <a:lnTo>
                    <a:pt x="327611" y="62951"/>
                  </a:lnTo>
                  <a:lnTo>
                    <a:pt x="318516" y="62242"/>
                  </a:lnTo>
                  <a:close/>
                </a:path>
                <a:path w="363855" h="147954">
                  <a:moveTo>
                    <a:pt x="188798" y="0"/>
                  </a:moveTo>
                  <a:lnTo>
                    <a:pt x="107886" y="0"/>
                  </a:lnTo>
                  <a:lnTo>
                    <a:pt x="107886" y="67424"/>
                  </a:lnTo>
                  <a:lnTo>
                    <a:pt x="110451" y="67424"/>
                  </a:lnTo>
                  <a:lnTo>
                    <a:pt x="110451" y="2590"/>
                  </a:lnTo>
                  <a:lnTo>
                    <a:pt x="188798" y="2590"/>
                  </a:lnTo>
                  <a:lnTo>
                    <a:pt x="188798" y="0"/>
                  </a:lnTo>
                  <a:close/>
                </a:path>
                <a:path w="363855" h="147954">
                  <a:moveTo>
                    <a:pt x="132753" y="67323"/>
                  </a:moveTo>
                  <a:lnTo>
                    <a:pt x="125869" y="67424"/>
                  </a:lnTo>
                  <a:lnTo>
                    <a:pt x="135335" y="67424"/>
                  </a:lnTo>
                  <a:lnTo>
                    <a:pt x="132753" y="67323"/>
                  </a:lnTo>
                  <a:close/>
                </a:path>
                <a:path w="363855" h="147954">
                  <a:moveTo>
                    <a:pt x="188798" y="2590"/>
                  </a:moveTo>
                  <a:lnTo>
                    <a:pt x="186232" y="2590"/>
                  </a:lnTo>
                  <a:lnTo>
                    <a:pt x="186232" y="67424"/>
                  </a:lnTo>
                  <a:lnTo>
                    <a:pt x="188798" y="67424"/>
                  </a:lnTo>
                  <a:lnTo>
                    <a:pt x="188798" y="2590"/>
                  </a:lnTo>
                  <a:close/>
                </a:path>
              </a:pathLst>
            </a:custGeom>
            <a:solidFill>
              <a:srgbClr val="003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4552950"/>
              <a:ext cx="9144000" cy="590550"/>
            </a:xfrm>
            <a:custGeom>
              <a:avLst/>
              <a:gdLst/>
              <a:ahLst/>
              <a:cxnLst/>
              <a:rect l="l" t="t" r="r" b="b"/>
              <a:pathLst>
                <a:path w="9144000" h="590550">
                  <a:moveTo>
                    <a:pt x="9144000" y="0"/>
                  </a:moveTo>
                  <a:lnTo>
                    <a:pt x="0" y="0"/>
                  </a:lnTo>
                  <a:lnTo>
                    <a:pt x="0" y="590550"/>
                  </a:lnTo>
                  <a:lnTo>
                    <a:pt x="9144000" y="59055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256A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8350" y="4621021"/>
            <a:ext cx="546544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0" spc="-35" dirty="0">
                <a:latin typeface="Arial"/>
                <a:cs typeface="Arial"/>
              </a:rPr>
              <a:t>L'INNOVATION </a:t>
            </a:r>
            <a:r>
              <a:rPr sz="2700" b="0" dirty="0">
                <a:solidFill>
                  <a:srgbClr val="0091DA"/>
                </a:solidFill>
                <a:latin typeface="Arial"/>
                <a:cs typeface="Arial"/>
              </a:rPr>
              <a:t>N'EST</a:t>
            </a:r>
            <a:r>
              <a:rPr sz="2700" b="0" spc="-70" dirty="0">
                <a:solidFill>
                  <a:srgbClr val="0091DA"/>
                </a:solidFill>
                <a:latin typeface="Arial"/>
                <a:cs typeface="Arial"/>
              </a:rPr>
              <a:t> PAS</a:t>
            </a:r>
            <a:r>
              <a:rPr sz="2700" b="0" spc="-35" dirty="0">
                <a:solidFill>
                  <a:srgbClr val="0091DA"/>
                </a:solidFill>
                <a:latin typeface="Arial"/>
                <a:cs typeface="Arial"/>
              </a:rPr>
              <a:t> </a:t>
            </a:r>
            <a:r>
              <a:rPr sz="2700" b="0" spc="-25" dirty="0">
                <a:solidFill>
                  <a:srgbClr val="0091DA"/>
                </a:solidFill>
                <a:latin typeface="Arial"/>
                <a:cs typeface="Arial"/>
              </a:rPr>
              <a:t>FACILE</a:t>
            </a:r>
            <a:endParaRPr sz="27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599169" y="4774691"/>
            <a:ext cx="363220" cy="147320"/>
          </a:xfrm>
          <a:custGeom>
            <a:avLst/>
            <a:gdLst/>
            <a:ahLst/>
            <a:cxnLst/>
            <a:rect l="l" t="t" r="r" b="b"/>
            <a:pathLst>
              <a:path w="363220" h="147320">
                <a:moveTo>
                  <a:pt x="284480" y="114820"/>
                </a:moveTo>
                <a:lnTo>
                  <a:pt x="261493" y="114820"/>
                </a:lnTo>
                <a:lnTo>
                  <a:pt x="261254" y="121552"/>
                </a:lnTo>
                <a:lnTo>
                  <a:pt x="290240" y="146762"/>
                </a:lnTo>
                <a:lnTo>
                  <a:pt x="297307" y="147066"/>
                </a:lnTo>
                <a:lnTo>
                  <a:pt x="306173" y="146823"/>
                </a:lnTo>
                <a:lnTo>
                  <a:pt x="315277" y="146096"/>
                </a:lnTo>
                <a:lnTo>
                  <a:pt x="324381" y="144885"/>
                </a:lnTo>
                <a:lnTo>
                  <a:pt x="333248" y="143192"/>
                </a:lnTo>
                <a:lnTo>
                  <a:pt x="336365" y="131584"/>
                </a:lnTo>
                <a:lnTo>
                  <a:pt x="303784" y="131584"/>
                </a:lnTo>
                <a:lnTo>
                  <a:pt x="295892" y="130597"/>
                </a:lnTo>
                <a:lnTo>
                  <a:pt x="289798" y="127555"/>
                </a:lnTo>
                <a:lnTo>
                  <a:pt x="285871" y="122337"/>
                </a:lnTo>
                <a:lnTo>
                  <a:pt x="284480" y="114820"/>
                </a:lnTo>
                <a:close/>
              </a:path>
              <a:path w="363220" h="147320">
                <a:moveTo>
                  <a:pt x="101219" y="0"/>
                </a:moveTo>
                <a:lnTo>
                  <a:pt x="20447" y="0"/>
                </a:lnTo>
                <a:lnTo>
                  <a:pt x="20447" y="76111"/>
                </a:lnTo>
                <a:lnTo>
                  <a:pt x="0" y="145770"/>
                </a:lnTo>
                <a:lnTo>
                  <a:pt x="17907" y="145770"/>
                </a:lnTo>
                <a:lnTo>
                  <a:pt x="26924" y="114820"/>
                </a:lnTo>
                <a:lnTo>
                  <a:pt x="362712" y="114820"/>
                </a:lnTo>
                <a:lnTo>
                  <a:pt x="362712" y="112229"/>
                </a:lnTo>
                <a:lnTo>
                  <a:pt x="50038" y="112229"/>
                </a:lnTo>
                <a:lnTo>
                  <a:pt x="47371" y="105778"/>
                </a:lnTo>
                <a:lnTo>
                  <a:pt x="53773" y="99339"/>
                </a:lnTo>
                <a:lnTo>
                  <a:pt x="32004" y="99339"/>
                </a:lnTo>
                <a:lnTo>
                  <a:pt x="41021" y="67081"/>
                </a:lnTo>
                <a:lnTo>
                  <a:pt x="23114" y="67081"/>
                </a:lnTo>
                <a:lnTo>
                  <a:pt x="23114" y="2578"/>
                </a:lnTo>
                <a:lnTo>
                  <a:pt x="101219" y="2578"/>
                </a:lnTo>
                <a:lnTo>
                  <a:pt x="101219" y="0"/>
                </a:lnTo>
                <a:close/>
              </a:path>
              <a:path w="363220" h="147320">
                <a:moveTo>
                  <a:pt x="51308" y="114820"/>
                </a:moveTo>
                <a:lnTo>
                  <a:pt x="29464" y="114820"/>
                </a:lnTo>
                <a:lnTo>
                  <a:pt x="44831" y="145770"/>
                </a:lnTo>
                <a:lnTo>
                  <a:pt x="66675" y="145770"/>
                </a:lnTo>
                <a:lnTo>
                  <a:pt x="51308" y="114820"/>
                </a:lnTo>
                <a:close/>
              </a:path>
              <a:path w="363220" h="147320">
                <a:moveTo>
                  <a:pt x="103759" y="114820"/>
                </a:moveTo>
                <a:lnTo>
                  <a:pt x="84582" y="114820"/>
                </a:lnTo>
                <a:lnTo>
                  <a:pt x="75565" y="145770"/>
                </a:lnTo>
                <a:lnTo>
                  <a:pt x="94869" y="145770"/>
                </a:lnTo>
                <a:lnTo>
                  <a:pt x="103759" y="114820"/>
                </a:lnTo>
                <a:close/>
              </a:path>
              <a:path w="363220" h="147320">
                <a:moveTo>
                  <a:pt x="172974" y="114820"/>
                </a:moveTo>
                <a:lnTo>
                  <a:pt x="152527" y="114820"/>
                </a:lnTo>
                <a:lnTo>
                  <a:pt x="143510" y="145770"/>
                </a:lnTo>
                <a:lnTo>
                  <a:pt x="164084" y="145770"/>
                </a:lnTo>
                <a:lnTo>
                  <a:pt x="172974" y="114820"/>
                </a:lnTo>
                <a:close/>
              </a:path>
              <a:path w="363220" h="147320">
                <a:moveTo>
                  <a:pt x="217932" y="114820"/>
                </a:moveTo>
                <a:lnTo>
                  <a:pt x="181991" y="114820"/>
                </a:lnTo>
                <a:lnTo>
                  <a:pt x="181991" y="145770"/>
                </a:lnTo>
                <a:lnTo>
                  <a:pt x="198628" y="145770"/>
                </a:lnTo>
                <a:lnTo>
                  <a:pt x="217932" y="114820"/>
                </a:lnTo>
                <a:close/>
              </a:path>
              <a:path w="363220" h="147320">
                <a:moveTo>
                  <a:pt x="249936" y="114820"/>
                </a:moveTo>
                <a:lnTo>
                  <a:pt x="230759" y="114820"/>
                </a:lnTo>
                <a:lnTo>
                  <a:pt x="224282" y="145770"/>
                </a:lnTo>
                <a:lnTo>
                  <a:pt x="243459" y="145770"/>
                </a:lnTo>
                <a:lnTo>
                  <a:pt x="249936" y="114820"/>
                </a:lnTo>
                <a:close/>
              </a:path>
              <a:path w="363220" h="147320">
                <a:moveTo>
                  <a:pt x="340868" y="114820"/>
                </a:moveTo>
                <a:lnTo>
                  <a:pt x="319151" y="114820"/>
                </a:lnTo>
                <a:lnTo>
                  <a:pt x="315341" y="130289"/>
                </a:lnTo>
                <a:lnTo>
                  <a:pt x="311404" y="131584"/>
                </a:lnTo>
                <a:lnTo>
                  <a:pt x="336365" y="131584"/>
                </a:lnTo>
                <a:lnTo>
                  <a:pt x="340868" y="114820"/>
                </a:lnTo>
                <a:close/>
              </a:path>
              <a:path w="363220" h="147320">
                <a:moveTo>
                  <a:pt x="101219" y="2578"/>
                </a:moveTo>
                <a:lnTo>
                  <a:pt x="97409" y="2578"/>
                </a:lnTo>
                <a:lnTo>
                  <a:pt x="97409" y="70954"/>
                </a:lnTo>
                <a:lnTo>
                  <a:pt x="96139" y="74828"/>
                </a:lnTo>
                <a:lnTo>
                  <a:pt x="85852" y="110947"/>
                </a:lnTo>
                <a:lnTo>
                  <a:pt x="85852" y="112229"/>
                </a:lnTo>
                <a:lnTo>
                  <a:pt x="133350" y="112229"/>
                </a:lnTo>
                <a:lnTo>
                  <a:pt x="140275" y="108626"/>
                </a:lnTo>
                <a:lnTo>
                  <a:pt x="145796" y="103689"/>
                </a:lnTo>
                <a:lnTo>
                  <a:pt x="146975" y="101917"/>
                </a:lnTo>
                <a:lnTo>
                  <a:pt x="108966" y="101917"/>
                </a:lnTo>
                <a:lnTo>
                  <a:pt x="111506" y="92887"/>
                </a:lnTo>
                <a:lnTo>
                  <a:pt x="111506" y="89014"/>
                </a:lnTo>
                <a:lnTo>
                  <a:pt x="114046" y="79984"/>
                </a:lnTo>
                <a:lnTo>
                  <a:pt x="153289" y="79984"/>
                </a:lnTo>
                <a:lnTo>
                  <a:pt x="152527" y="76111"/>
                </a:lnTo>
                <a:lnTo>
                  <a:pt x="149987" y="72237"/>
                </a:lnTo>
                <a:lnTo>
                  <a:pt x="145248" y="68715"/>
                </a:lnTo>
                <a:lnTo>
                  <a:pt x="139223" y="67244"/>
                </a:lnTo>
                <a:lnTo>
                  <a:pt x="135039" y="67081"/>
                </a:lnTo>
                <a:lnTo>
                  <a:pt x="101219" y="67081"/>
                </a:lnTo>
                <a:lnTo>
                  <a:pt x="101219" y="2578"/>
                </a:lnTo>
                <a:close/>
              </a:path>
              <a:path w="363220" h="147320">
                <a:moveTo>
                  <a:pt x="275590" y="0"/>
                </a:moveTo>
                <a:lnTo>
                  <a:pt x="194818" y="0"/>
                </a:lnTo>
                <a:lnTo>
                  <a:pt x="194818" y="67081"/>
                </a:lnTo>
                <a:lnTo>
                  <a:pt x="166624" y="67081"/>
                </a:lnTo>
                <a:lnTo>
                  <a:pt x="153797" y="112229"/>
                </a:lnTo>
                <a:lnTo>
                  <a:pt x="172974" y="112229"/>
                </a:lnTo>
                <a:lnTo>
                  <a:pt x="180721" y="83858"/>
                </a:lnTo>
                <a:lnTo>
                  <a:pt x="197358" y="83858"/>
                </a:lnTo>
                <a:lnTo>
                  <a:pt x="197358" y="2578"/>
                </a:lnTo>
                <a:lnTo>
                  <a:pt x="275590" y="2578"/>
                </a:lnTo>
                <a:lnTo>
                  <a:pt x="275590" y="0"/>
                </a:lnTo>
                <a:close/>
              </a:path>
              <a:path w="363220" h="147320">
                <a:moveTo>
                  <a:pt x="197358" y="83858"/>
                </a:moveTo>
                <a:lnTo>
                  <a:pt x="180721" y="83858"/>
                </a:lnTo>
                <a:lnTo>
                  <a:pt x="181991" y="112229"/>
                </a:lnTo>
                <a:lnTo>
                  <a:pt x="197358" y="112229"/>
                </a:lnTo>
                <a:lnTo>
                  <a:pt x="197358" y="83858"/>
                </a:lnTo>
                <a:close/>
              </a:path>
              <a:path w="363220" h="147320">
                <a:moveTo>
                  <a:pt x="260223" y="67081"/>
                </a:moveTo>
                <a:lnTo>
                  <a:pt x="228092" y="67081"/>
                </a:lnTo>
                <a:lnTo>
                  <a:pt x="199898" y="112229"/>
                </a:lnTo>
                <a:lnTo>
                  <a:pt x="219202" y="112229"/>
                </a:lnTo>
                <a:lnTo>
                  <a:pt x="237109" y="85140"/>
                </a:lnTo>
                <a:lnTo>
                  <a:pt x="256108" y="85140"/>
                </a:lnTo>
                <a:lnTo>
                  <a:pt x="260223" y="67081"/>
                </a:lnTo>
                <a:close/>
              </a:path>
              <a:path w="363220" h="147320">
                <a:moveTo>
                  <a:pt x="256108" y="85140"/>
                </a:moveTo>
                <a:lnTo>
                  <a:pt x="237109" y="85140"/>
                </a:lnTo>
                <a:lnTo>
                  <a:pt x="230759" y="112229"/>
                </a:lnTo>
                <a:lnTo>
                  <a:pt x="249936" y="112229"/>
                </a:lnTo>
                <a:lnTo>
                  <a:pt x="256108" y="85140"/>
                </a:lnTo>
                <a:close/>
              </a:path>
              <a:path w="363220" h="147320">
                <a:moveTo>
                  <a:pt x="275590" y="2578"/>
                </a:moveTo>
                <a:lnTo>
                  <a:pt x="273050" y="2578"/>
                </a:lnTo>
                <a:lnTo>
                  <a:pt x="273050" y="83858"/>
                </a:lnTo>
                <a:lnTo>
                  <a:pt x="267843" y="91592"/>
                </a:lnTo>
                <a:lnTo>
                  <a:pt x="264033" y="99339"/>
                </a:lnTo>
                <a:lnTo>
                  <a:pt x="262763" y="105778"/>
                </a:lnTo>
                <a:lnTo>
                  <a:pt x="261493" y="107073"/>
                </a:lnTo>
                <a:lnTo>
                  <a:pt x="261493" y="112229"/>
                </a:lnTo>
                <a:lnTo>
                  <a:pt x="284480" y="112229"/>
                </a:lnTo>
                <a:lnTo>
                  <a:pt x="284480" y="109651"/>
                </a:lnTo>
                <a:lnTo>
                  <a:pt x="285750" y="108369"/>
                </a:lnTo>
                <a:lnTo>
                  <a:pt x="285750" y="104495"/>
                </a:lnTo>
                <a:lnTo>
                  <a:pt x="289635" y="94819"/>
                </a:lnTo>
                <a:lnTo>
                  <a:pt x="295402" y="86112"/>
                </a:lnTo>
                <a:lnTo>
                  <a:pt x="302878" y="79984"/>
                </a:lnTo>
                <a:lnTo>
                  <a:pt x="275590" y="79984"/>
                </a:lnTo>
                <a:lnTo>
                  <a:pt x="275590" y="2578"/>
                </a:lnTo>
                <a:close/>
              </a:path>
              <a:path w="363220" h="147320">
                <a:moveTo>
                  <a:pt x="344805" y="99339"/>
                </a:moveTo>
                <a:lnTo>
                  <a:pt x="306324" y="99339"/>
                </a:lnTo>
                <a:lnTo>
                  <a:pt x="303784" y="112229"/>
                </a:lnTo>
                <a:lnTo>
                  <a:pt x="340868" y="112229"/>
                </a:lnTo>
                <a:lnTo>
                  <a:pt x="344805" y="99339"/>
                </a:lnTo>
                <a:close/>
              </a:path>
              <a:path w="363220" h="147320">
                <a:moveTo>
                  <a:pt x="362712" y="2578"/>
                </a:moveTo>
                <a:lnTo>
                  <a:pt x="360172" y="2578"/>
                </a:lnTo>
                <a:lnTo>
                  <a:pt x="360172" y="112229"/>
                </a:lnTo>
                <a:lnTo>
                  <a:pt x="362712" y="112229"/>
                </a:lnTo>
                <a:lnTo>
                  <a:pt x="362712" y="2578"/>
                </a:lnTo>
                <a:close/>
              </a:path>
              <a:path w="363220" h="147320">
                <a:moveTo>
                  <a:pt x="153289" y="79984"/>
                </a:moveTo>
                <a:lnTo>
                  <a:pt x="131953" y="79984"/>
                </a:lnTo>
                <a:lnTo>
                  <a:pt x="133350" y="81267"/>
                </a:lnTo>
                <a:lnTo>
                  <a:pt x="134620" y="83858"/>
                </a:lnTo>
                <a:lnTo>
                  <a:pt x="134620" y="86436"/>
                </a:lnTo>
                <a:lnTo>
                  <a:pt x="133350" y="90309"/>
                </a:lnTo>
                <a:lnTo>
                  <a:pt x="130683" y="96748"/>
                </a:lnTo>
                <a:lnTo>
                  <a:pt x="128143" y="100622"/>
                </a:lnTo>
                <a:lnTo>
                  <a:pt x="119253" y="101917"/>
                </a:lnTo>
                <a:lnTo>
                  <a:pt x="146975" y="101917"/>
                </a:lnTo>
                <a:lnTo>
                  <a:pt x="149887" y="97542"/>
                </a:lnTo>
                <a:lnTo>
                  <a:pt x="152527" y="90309"/>
                </a:lnTo>
                <a:lnTo>
                  <a:pt x="153797" y="82562"/>
                </a:lnTo>
                <a:lnTo>
                  <a:pt x="153289" y="79984"/>
                </a:lnTo>
                <a:close/>
              </a:path>
              <a:path w="363220" h="147320">
                <a:moveTo>
                  <a:pt x="85852" y="67081"/>
                </a:moveTo>
                <a:lnTo>
                  <a:pt x="61468" y="67081"/>
                </a:lnTo>
                <a:lnTo>
                  <a:pt x="32004" y="99339"/>
                </a:lnTo>
                <a:lnTo>
                  <a:pt x="53773" y="99339"/>
                </a:lnTo>
                <a:lnTo>
                  <a:pt x="85852" y="67081"/>
                </a:lnTo>
                <a:close/>
              </a:path>
              <a:path w="363220" h="147320">
                <a:moveTo>
                  <a:pt x="348875" y="77406"/>
                </a:moveTo>
                <a:lnTo>
                  <a:pt x="319151" y="77406"/>
                </a:lnTo>
                <a:lnTo>
                  <a:pt x="325501" y="79984"/>
                </a:lnTo>
                <a:lnTo>
                  <a:pt x="324231" y="89014"/>
                </a:lnTo>
                <a:lnTo>
                  <a:pt x="347345" y="89014"/>
                </a:lnTo>
                <a:lnTo>
                  <a:pt x="348615" y="85140"/>
                </a:lnTo>
                <a:lnTo>
                  <a:pt x="349885" y="78689"/>
                </a:lnTo>
                <a:lnTo>
                  <a:pt x="348875" y="77406"/>
                </a:lnTo>
                <a:close/>
              </a:path>
              <a:path w="363220" h="147320">
                <a:moveTo>
                  <a:pt x="362712" y="0"/>
                </a:moveTo>
                <a:lnTo>
                  <a:pt x="281940" y="0"/>
                </a:lnTo>
                <a:lnTo>
                  <a:pt x="281940" y="73533"/>
                </a:lnTo>
                <a:lnTo>
                  <a:pt x="279400" y="76111"/>
                </a:lnTo>
                <a:lnTo>
                  <a:pt x="276860" y="77406"/>
                </a:lnTo>
                <a:lnTo>
                  <a:pt x="275590" y="79984"/>
                </a:lnTo>
                <a:lnTo>
                  <a:pt x="302878" y="79984"/>
                </a:lnTo>
                <a:lnTo>
                  <a:pt x="303073" y="79824"/>
                </a:lnTo>
                <a:lnTo>
                  <a:pt x="312674" y="77406"/>
                </a:lnTo>
                <a:lnTo>
                  <a:pt x="348875" y="77406"/>
                </a:lnTo>
                <a:lnTo>
                  <a:pt x="344805" y="72237"/>
                </a:lnTo>
                <a:lnTo>
                  <a:pt x="343600" y="70954"/>
                </a:lnTo>
                <a:lnTo>
                  <a:pt x="284480" y="70954"/>
                </a:lnTo>
                <a:lnTo>
                  <a:pt x="284480" y="2578"/>
                </a:lnTo>
                <a:lnTo>
                  <a:pt x="362712" y="2578"/>
                </a:lnTo>
                <a:lnTo>
                  <a:pt x="362712" y="0"/>
                </a:lnTo>
                <a:close/>
              </a:path>
              <a:path w="363220" h="147320">
                <a:moveTo>
                  <a:pt x="317881" y="61925"/>
                </a:moveTo>
                <a:lnTo>
                  <a:pt x="310483" y="62428"/>
                </a:lnTo>
                <a:lnTo>
                  <a:pt x="302133" y="64020"/>
                </a:lnTo>
                <a:lnTo>
                  <a:pt x="293306" y="66822"/>
                </a:lnTo>
                <a:lnTo>
                  <a:pt x="284480" y="70954"/>
                </a:lnTo>
                <a:lnTo>
                  <a:pt x="343600" y="70954"/>
                </a:lnTo>
                <a:lnTo>
                  <a:pt x="340741" y="67909"/>
                </a:lnTo>
                <a:lnTo>
                  <a:pt x="334676" y="64666"/>
                </a:lnTo>
                <a:lnTo>
                  <a:pt x="326945" y="62631"/>
                </a:lnTo>
                <a:lnTo>
                  <a:pt x="317881" y="61925"/>
                </a:lnTo>
                <a:close/>
              </a:path>
              <a:path w="363220" h="147320">
                <a:moveTo>
                  <a:pt x="188468" y="0"/>
                </a:moveTo>
                <a:lnTo>
                  <a:pt x="107696" y="0"/>
                </a:lnTo>
                <a:lnTo>
                  <a:pt x="107696" y="67081"/>
                </a:lnTo>
                <a:lnTo>
                  <a:pt x="110236" y="67081"/>
                </a:lnTo>
                <a:lnTo>
                  <a:pt x="110236" y="2578"/>
                </a:lnTo>
                <a:lnTo>
                  <a:pt x="188468" y="2578"/>
                </a:lnTo>
                <a:lnTo>
                  <a:pt x="188468" y="0"/>
                </a:lnTo>
                <a:close/>
              </a:path>
              <a:path w="363220" h="147320">
                <a:moveTo>
                  <a:pt x="132484" y="66981"/>
                </a:moveTo>
                <a:lnTo>
                  <a:pt x="125603" y="67081"/>
                </a:lnTo>
                <a:lnTo>
                  <a:pt x="135039" y="67081"/>
                </a:lnTo>
                <a:lnTo>
                  <a:pt x="132484" y="66981"/>
                </a:lnTo>
                <a:close/>
              </a:path>
              <a:path w="363220" h="147320">
                <a:moveTo>
                  <a:pt x="188468" y="2578"/>
                </a:moveTo>
                <a:lnTo>
                  <a:pt x="185801" y="2578"/>
                </a:lnTo>
                <a:lnTo>
                  <a:pt x="185801" y="67081"/>
                </a:lnTo>
                <a:lnTo>
                  <a:pt x="188468" y="67081"/>
                </a:lnTo>
                <a:lnTo>
                  <a:pt x="188468" y="25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85226" y="4705482"/>
            <a:ext cx="10668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30"/>
              </a:lnSpc>
            </a:pPr>
            <a:r>
              <a:rPr sz="750" spc="-5" dirty="0">
                <a:solidFill>
                  <a:srgbClr val="00338D"/>
                </a:solidFill>
                <a:latin typeface="Arial"/>
                <a:cs typeface="Arial"/>
              </a:rPr>
              <a:t>28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4" name="object 4"/>
            <p:cNvSpPr/>
            <p:nvPr/>
          </p:nvSpPr>
          <p:spPr>
            <a:xfrm>
              <a:off x="752094" y="4700015"/>
              <a:ext cx="363855" cy="147955"/>
            </a:xfrm>
            <a:custGeom>
              <a:avLst/>
              <a:gdLst/>
              <a:ahLst/>
              <a:cxnLst/>
              <a:rect l="l" t="t" r="r" b="b"/>
              <a:pathLst>
                <a:path w="363855" h="147954">
                  <a:moveTo>
                    <a:pt x="285127" y="115404"/>
                  </a:moveTo>
                  <a:lnTo>
                    <a:pt x="262013" y="115404"/>
                  </a:lnTo>
                  <a:lnTo>
                    <a:pt x="261773" y="122174"/>
                  </a:lnTo>
                  <a:lnTo>
                    <a:pt x="290842" y="147524"/>
                  </a:lnTo>
                  <a:lnTo>
                    <a:pt x="297967" y="147828"/>
                  </a:lnTo>
                  <a:lnTo>
                    <a:pt x="306842" y="147585"/>
                  </a:lnTo>
                  <a:lnTo>
                    <a:pt x="315955" y="146856"/>
                  </a:lnTo>
                  <a:lnTo>
                    <a:pt x="325065" y="145642"/>
                  </a:lnTo>
                  <a:lnTo>
                    <a:pt x="333933" y="143941"/>
                  </a:lnTo>
                  <a:lnTo>
                    <a:pt x="337086" y="132270"/>
                  </a:lnTo>
                  <a:lnTo>
                    <a:pt x="304393" y="132270"/>
                  </a:lnTo>
                  <a:lnTo>
                    <a:pt x="296507" y="131276"/>
                  </a:lnTo>
                  <a:lnTo>
                    <a:pt x="290426" y="128214"/>
                  </a:lnTo>
                  <a:lnTo>
                    <a:pt x="286512" y="122963"/>
                  </a:lnTo>
                  <a:lnTo>
                    <a:pt x="285127" y="115404"/>
                  </a:lnTo>
                  <a:close/>
                </a:path>
                <a:path w="363855" h="147954">
                  <a:moveTo>
                    <a:pt x="101460" y="0"/>
                  </a:moveTo>
                  <a:lnTo>
                    <a:pt x="20548" y="0"/>
                  </a:lnTo>
                  <a:lnTo>
                    <a:pt x="20548" y="76504"/>
                  </a:lnTo>
                  <a:lnTo>
                    <a:pt x="0" y="146532"/>
                  </a:lnTo>
                  <a:lnTo>
                    <a:pt x="17983" y="146532"/>
                  </a:lnTo>
                  <a:lnTo>
                    <a:pt x="26974" y="115404"/>
                  </a:lnTo>
                  <a:lnTo>
                    <a:pt x="363474" y="115404"/>
                  </a:lnTo>
                  <a:lnTo>
                    <a:pt x="363474" y="112814"/>
                  </a:lnTo>
                  <a:lnTo>
                    <a:pt x="50088" y="112814"/>
                  </a:lnTo>
                  <a:lnTo>
                    <a:pt x="47523" y="106337"/>
                  </a:lnTo>
                  <a:lnTo>
                    <a:pt x="53949" y="99847"/>
                  </a:lnTo>
                  <a:lnTo>
                    <a:pt x="32105" y="99847"/>
                  </a:lnTo>
                  <a:lnTo>
                    <a:pt x="41097" y="67424"/>
                  </a:lnTo>
                  <a:lnTo>
                    <a:pt x="23114" y="67424"/>
                  </a:lnTo>
                  <a:lnTo>
                    <a:pt x="23114" y="2590"/>
                  </a:lnTo>
                  <a:lnTo>
                    <a:pt x="101460" y="2590"/>
                  </a:lnTo>
                  <a:lnTo>
                    <a:pt x="101460" y="0"/>
                  </a:lnTo>
                  <a:close/>
                </a:path>
                <a:path w="363855" h="147954">
                  <a:moveTo>
                    <a:pt x="51371" y="115404"/>
                  </a:moveTo>
                  <a:lnTo>
                    <a:pt x="29540" y="115404"/>
                  </a:lnTo>
                  <a:lnTo>
                    <a:pt x="44957" y="146532"/>
                  </a:lnTo>
                  <a:lnTo>
                    <a:pt x="66789" y="146532"/>
                  </a:lnTo>
                  <a:lnTo>
                    <a:pt x="51371" y="115404"/>
                  </a:lnTo>
                  <a:close/>
                </a:path>
                <a:path w="363855" h="147954">
                  <a:moveTo>
                    <a:pt x="104038" y="115404"/>
                  </a:moveTo>
                  <a:lnTo>
                    <a:pt x="84772" y="115404"/>
                  </a:lnTo>
                  <a:lnTo>
                    <a:pt x="75780" y="146532"/>
                  </a:lnTo>
                  <a:lnTo>
                    <a:pt x="95046" y="146532"/>
                  </a:lnTo>
                  <a:lnTo>
                    <a:pt x="104038" y="115404"/>
                  </a:lnTo>
                  <a:close/>
                </a:path>
                <a:path w="363855" h="147954">
                  <a:moveTo>
                    <a:pt x="173393" y="115404"/>
                  </a:moveTo>
                  <a:lnTo>
                    <a:pt x="152844" y="115404"/>
                  </a:lnTo>
                  <a:lnTo>
                    <a:pt x="143852" y="146532"/>
                  </a:lnTo>
                  <a:lnTo>
                    <a:pt x="164401" y="146532"/>
                  </a:lnTo>
                  <a:lnTo>
                    <a:pt x="173393" y="115404"/>
                  </a:lnTo>
                  <a:close/>
                </a:path>
                <a:path w="363855" h="147954">
                  <a:moveTo>
                    <a:pt x="218338" y="115404"/>
                  </a:moveTo>
                  <a:lnTo>
                    <a:pt x="182384" y="115404"/>
                  </a:lnTo>
                  <a:lnTo>
                    <a:pt x="182384" y="146532"/>
                  </a:lnTo>
                  <a:lnTo>
                    <a:pt x="199072" y="146532"/>
                  </a:lnTo>
                  <a:lnTo>
                    <a:pt x="218338" y="115404"/>
                  </a:lnTo>
                  <a:close/>
                </a:path>
                <a:path w="363855" h="147954">
                  <a:moveTo>
                    <a:pt x="250444" y="115404"/>
                  </a:moveTo>
                  <a:lnTo>
                    <a:pt x="231190" y="115404"/>
                  </a:lnTo>
                  <a:lnTo>
                    <a:pt x="224764" y="146532"/>
                  </a:lnTo>
                  <a:lnTo>
                    <a:pt x="244030" y="146532"/>
                  </a:lnTo>
                  <a:lnTo>
                    <a:pt x="250444" y="115404"/>
                  </a:lnTo>
                  <a:close/>
                </a:path>
                <a:path w="363855" h="147954">
                  <a:moveTo>
                    <a:pt x="341642" y="115404"/>
                  </a:moveTo>
                  <a:lnTo>
                    <a:pt x="319811" y="115404"/>
                  </a:lnTo>
                  <a:lnTo>
                    <a:pt x="315950" y="130975"/>
                  </a:lnTo>
                  <a:lnTo>
                    <a:pt x="312102" y="132270"/>
                  </a:lnTo>
                  <a:lnTo>
                    <a:pt x="337086" y="132270"/>
                  </a:lnTo>
                  <a:lnTo>
                    <a:pt x="341642" y="115404"/>
                  </a:lnTo>
                  <a:close/>
                </a:path>
                <a:path w="363855" h="147954">
                  <a:moveTo>
                    <a:pt x="101460" y="2590"/>
                  </a:moveTo>
                  <a:lnTo>
                    <a:pt x="97612" y="2590"/>
                  </a:lnTo>
                  <a:lnTo>
                    <a:pt x="97612" y="71323"/>
                  </a:lnTo>
                  <a:lnTo>
                    <a:pt x="96329" y="75209"/>
                  </a:lnTo>
                  <a:lnTo>
                    <a:pt x="86055" y="111518"/>
                  </a:lnTo>
                  <a:lnTo>
                    <a:pt x="86055" y="112814"/>
                  </a:lnTo>
                  <a:lnTo>
                    <a:pt x="133578" y="112814"/>
                  </a:lnTo>
                  <a:lnTo>
                    <a:pt x="140560" y="109188"/>
                  </a:lnTo>
                  <a:lnTo>
                    <a:pt x="146097" y="104224"/>
                  </a:lnTo>
                  <a:lnTo>
                    <a:pt x="147280" y="102438"/>
                  </a:lnTo>
                  <a:lnTo>
                    <a:pt x="109169" y="102438"/>
                  </a:lnTo>
                  <a:lnTo>
                    <a:pt x="111734" y="93370"/>
                  </a:lnTo>
                  <a:lnTo>
                    <a:pt x="111734" y="89471"/>
                  </a:lnTo>
                  <a:lnTo>
                    <a:pt x="114312" y="80403"/>
                  </a:lnTo>
                  <a:lnTo>
                    <a:pt x="153615" y="80403"/>
                  </a:lnTo>
                  <a:lnTo>
                    <a:pt x="152844" y="76504"/>
                  </a:lnTo>
                  <a:lnTo>
                    <a:pt x="150266" y="72618"/>
                  </a:lnTo>
                  <a:lnTo>
                    <a:pt x="145554" y="69069"/>
                  </a:lnTo>
                  <a:lnTo>
                    <a:pt x="139515" y="67587"/>
                  </a:lnTo>
                  <a:lnTo>
                    <a:pt x="135335" y="67424"/>
                  </a:lnTo>
                  <a:lnTo>
                    <a:pt x="101460" y="67424"/>
                  </a:lnTo>
                  <a:lnTo>
                    <a:pt x="101460" y="2590"/>
                  </a:lnTo>
                  <a:close/>
                </a:path>
                <a:path w="363855" h="147954">
                  <a:moveTo>
                    <a:pt x="276136" y="0"/>
                  </a:moveTo>
                  <a:lnTo>
                    <a:pt x="195224" y="0"/>
                  </a:lnTo>
                  <a:lnTo>
                    <a:pt x="195224" y="67424"/>
                  </a:lnTo>
                  <a:lnTo>
                    <a:pt x="166966" y="67424"/>
                  </a:lnTo>
                  <a:lnTo>
                    <a:pt x="154127" y="112814"/>
                  </a:lnTo>
                  <a:lnTo>
                    <a:pt x="173393" y="112814"/>
                  </a:lnTo>
                  <a:lnTo>
                    <a:pt x="181089" y="84289"/>
                  </a:lnTo>
                  <a:lnTo>
                    <a:pt x="197789" y="84289"/>
                  </a:lnTo>
                  <a:lnTo>
                    <a:pt x="197789" y="2590"/>
                  </a:lnTo>
                  <a:lnTo>
                    <a:pt x="276136" y="2590"/>
                  </a:lnTo>
                  <a:lnTo>
                    <a:pt x="276136" y="0"/>
                  </a:lnTo>
                  <a:close/>
                </a:path>
                <a:path w="363855" h="147954">
                  <a:moveTo>
                    <a:pt x="197789" y="84289"/>
                  </a:moveTo>
                  <a:lnTo>
                    <a:pt x="181089" y="84289"/>
                  </a:lnTo>
                  <a:lnTo>
                    <a:pt x="182384" y="112814"/>
                  </a:lnTo>
                  <a:lnTo>
                    <a:pt x="197789" y="112814"/>
                  </a:lnTo>
                  <a:lnTo>
                    <a:pt x="197789" y="84289"/>
                  </a:lnTo>
                  <a:close/>
                </a:path>
                <a:path w="363855" h="147954">
                  <a:moveTo>
                    <a:pt x="260731" y="67424"/>
                  </a:moveTo>
                  <a:lnTo>
                    <a:pt x="228612" y="67424"/>
                  </a:lnTo>
                  <a:lnTo>
                    <a:pt x="200355" y="112814"/>
                  </a:lnTo>
                  <a:lnTo>
                    <a:pt x="219621" y="112814"/>
                  </a:lnTo>
                  <a:lnTo>
                    <a:pt x="237604" y="85585"/>
                  </a:lnTo>
                  <a:lnTo>
                    <a:pt x="256615" y="85585"/>
                  </a:lnTo>
                  <a:lnTo>
                    <a:pt x="260731" y="67424"/>
                  </a:lnTo>
                  <a:close/>
                </a:path>
                <a:path w="363855" h="147954">
                  <a:moveTo>
                    <a:pt x="256615" y="85585"/>
                  </a:moveTo>
                  <a:lnTo>
                    <a:pt x="237604" y="85585"/>
                  </a:lnTo>
                  <a:lnTo>
                    <a:pt x="231190" y="112814"/>
                  </a:lnTo>
                  <a:lnTo>
                    <a:pt x="250444" y="112814"/>
                  </a:lnTo>
                  <a:lnTo>
                    <a:pt x="256615" y="85585"/>
                  </a:lnTo>
                  <a:close/>
                </a:path>
                <a:path w="363855" h="147954">
                  <a:moveTo>
                    <a:pt x="276136" y="2590"/>
                  </a:moveTo>
                  <a:lnTo>
                    <a:pt x="273570" y="2590"/>
                  </a:lnTo>
                  <a:lnTo>
                    <a:pt x="273570" y="84289"/>
                  </a:lnTo>
                  <a:lnTo>
                    <a:pt x="268427" y="92062"/>
                  </a:lnTo>
                  <a:lnTo>
                    <a:pt x="264579" y="99847"/>
                  </a:lnTo>
                  <a:lnTo>
                    <a:pt x="263296" y="106337"/>
                  </a:lnTo>
                  <a:lnTo>
                    <a:pt x="262013" y="107632"/>
                  </a:lnTo>
                  <a:lnTo>
                    <a:pt x="262013" y="112814"/>
                  </a:lnTo>
                  <a:lnTo>
                    <a:pt x="285127" y="112814"/>
                  </a:lnTo>
                  <a:lnTo>
                    <a:pt x="285127" y="110223"/>
                  </a:lnTo>
                  <a:lnTo>
                    <a:pt x="286410" y="108927"/>
                  </a:lnTo>
                  <a:lnTo>
                    <a:pt x="286410" y="105041"/>
                  </a:lnTo>
                  <a:lnTo>
                    <a:pt x="290266" y="95309"/>
                  </a:lnTo>
                  <a:lnTo>
                    <a:pt x="296044" y="86553"/>
                  </a:lnTo>
                  <a:lnTo>
                    <a:pt x="303540" y="80403"/>
                  </a:lnTo>
                  <a:lnTo>
                    <a:pt x="276136" y="80403"/>
                  </a:lnTo>
                  <a:lnTo>
                    <a:pt x="276136" y="2590"/>
                  </a:lnTo>
                  <a:close/>
                </a:path>
                <a:path w="363855" h="147954">
                  <a:moveTo>
                    <a:pt x="345490" y="99847"/>
                  </a:moveTo>
                  <a:lnTo>
                    <a:pt x="306959" y="99847"/>
                  </a:lnTo>
                  <a:lnTo>
                    <a:pt x="304393" y="112814"/>
                  </a:lnTo>
                  <a:lnTo>
                    <a:pt x="341642" y="112814"/>
                  </a:lnTo>
                  <a:lnTo>
                    <a:pt x="345490" y="99847"/>
                  </a:lnTo>
                  <a:close/>
                </a:path>
                <a:path w="363855" h="147954">
                  <a:moveTo>
                    <a:pt x="363474" y="2590"/>
                  </a:moveTo>
                  <a:lnTo>
                    <a:pt x="360908" y="2590"/>
                  </a:lnTo>
                  <a:lnTo>
                    <a:pt x="360908" y="112814"/>
                  </a:lnTo>
                  <a:lnTo>
                    <a:pt x="363474" y="112814"/>
                  </a:lnTo>
                  <a:lnTo>
                    <a:pt x="363474" y="2590"/>
                  </a:lnTo>
                  <a:close/>
                </a:path>
                <a:path w="363855" h="147954">
                  <a:moveTo>
                    <a:pt x="153615" y="80403"/>
                  </a:moveTo>
                  <a:lnTo>
                    <a:pt x="132283" y="80403"/>
                  </a:lnTo>
                  <a:lnTo>
                    <a:pt x="133578" y="81699"/>
                  </a:lnTo>
                  <a:lnTo>
                    <a:pt x="134861" y="84289"/>
                  </a:lnTo>
                  <a:lnTo>
                    <a:pt x="134861" y="86880"/>
                  </a:lnTo>
                  <a:lnTo>
                    <a:pt x="133578" y="90766"/>
                  </a:lnTo>
                  <a:lnTo>
                    <a:pt x="131000" y="97256"/>
                  </a:lnTo>
                  <a:lnTo>
                    <a:pt x="128435" y="101142"/>
                  </a:lnTo>
                  <a:lnTo>
                    <a:pt x="119443" y="102438"/>
                  </a:lnTo>
                  <a:lnTo>
                    <a:pt x="147280" y="102438"/>
                  </a:lnTo>
                  <a:lnTo>
                    <a:pt x="150191" y="98042"/>
                  </a:lnTo>
                  <a:lnTo>
                    <a:pt x="152844" y="90766"/>
                  </a:lnTo>
                  <a:lnTo>
                    <a:pt x="154127" y="82994"/>
                  </a:lnTo>
                  <a:lnTo>
                    <a:pt x="153615" y="80403"/>
                  </a:lnTo>
                  <a:close/>
                </a:path>
                <a:path w="363855" h="147954">
                  <a:moveTo>
                    <a:pt x="86055" y="67424"/>
                  </a:moveTo>
                  <a:lnTo>
                    <a:pt x="61645" y="67424"/>
                  </a:lnTo>
                  <a:lnTo>
                    <a:pt x="32105" y="99847"/>
                  </a:lnTo>
                  <a:lnTo>
                    <a:pt x="53949" y="99847"/>
                  </a:lnTo>
                  <a:lnTo>
                    <a:pt x="86055" y="67424"/>
                  </a:lnTo>
                  <a:close/>
                </a:path>
                <a:path w="363855" h="147954">
                  <a:moveTo>
                    <a:pt x="349605" y="77800"/>
                  </a:moveTo>
                  <a:lnTo>
                    <a:pt x="319811" y="77800"/>
                  </a:lnTo>
                  <a:lnTo>
                    <a:pt x="326224" y="80403"/>
                  </a:lnTo>
                  <a:lnTo>
                    <a:pt x="324942" y="89471"/>
                  </a:lnTo>
                  <a:lnTo>
                    <a:pt x="348056" y="89471"/>
                  </a:lnTo>
                  <a:lnTo>
                    <a:pt x="349351" y="85585"/>
                  </a:lnTo>
                  <a:lnTo>
                    <a:pt x="350634" y="79095"/>
                  </a:lnTo>
                  <a:lnTo>
                    <a:pt x="349605" y="77800"/>
                  </a:lnTo>
                  <a:close/>
                </a:path>
                <a:path w="363855" h="147954">
                  <a:moveTo>
                    <a:pt x="363474" y="0"/>
                  </a:moveTo>
                  <a:lnTo>
                    <a:pt x="282562" y="0"/>
                  </a:lnTo>
                  <a:lnTo>
                    <a:pt x="282562" y="73914"/>
                  </a:lnTo>
                  <a:lnTo>
                    <a:pt x="279984" y="76504"/>
                  </a:lnTo>
                  <a:lnTo>
                    <a:pt x="277418" y="77800"/>
                  </a:lnTo>
                  <a:lnTo>
                    <a:pt x="276136" y="80403"/>
                  </a:lnTo>
                  <a:lnTo>
                    <a:pt x="303540" y="80403"/>
                  </a:lnTo>
                  <a:lnTo>
                    <a:pt x="303750" y="80231"/>
                  </a:lnTo>
                  <a:lnTo>
                    <a:pt x="313385" y="77800"/>
                  </a:lnTo>
                  <a:lnTo>
                    <a:pt x="349605" y="77800"/>
                  </a:lnTo>
                  <a:lnTo>
                    <a:pt x="345490" y="72618"/>
                  </a:lnTo>
                  <a:lnTo>
                    <a:pt x="344292" y="71323"/>
                  </a:lnTo>
                  <a:lnTo>
                    <a:pt x="285127" y="71323"/>
                  </a:lnTo>
                  <a:lnTo>
                    <a:pt x="285127" y="2590"/>
                  </a:lnTo>
                  <a:lnTo>
                    <a:pt x="363474" y="2590"/>
                  </a:lnTo>
                  <a:lnTo>
                    <a:pt x="363474" y="0"/>
                  </a:lnTo>
                  <a:close/>
                </a:path>
                <a:path w="363855" h="147954">
                  <a:moveTo>
                    <a:pt x="318516" y="62242"/>
                  </a:moveTo>
                  <a:lnTo>
                    <a:pt x="311136" y="62748"/>
                  </a:lnTo>
                  <a:lnTo>
                    <a:pt x="302788" y="64349"/>
                  </a:lnTo>
                  <a:lnTo>
                    <a:pt x="293957" y="67166"/>
                  </a:lnTo>
                  <a:lnTo>
                    <a:pt x="285127" y="71323"/>
                  </a:lnTo>
                  <a:lnTo>
                    <a:pt x="344292" y="71323"/>
                  </a:lnTo>
                  <a:lnTo>
                    <a:pt x="341459" y="68259"/>
                  </a:lnTo>
                  <a:lnTo>
                    <a:pt x="335380" y="64997"/>
                  </a:lnTo>
                  <a:lnTo>
                    <a:pt x="327611" y="62951"/>
                  </a:lnTo>
                  <a:lnTo>
                    <a:pt x="318516" y="62242"/>
                  </a:lnTo>
                  <a:close/>
                </a:path>
                <a:path w="363855" h="147954">
                  <a:moveTo>
                    <a:pt x="188798" y="0"/>
                  </a:moveTo>
                  <a:lnTo>
                    <a:pt x="107886" y="0"/>
                  </a:lnTo>
                  <a:lnTo>
                    <a:pt x="107886" y="67424"/>
                  </a:lnTo>
                  <a:lnTo>
                    <a:pt x="110451" y="67424"/>
                  </a:lnTo>
                  <a:lnTo>
                    <a:pt x="110451" y="2590"/>
                  </a:lnTo>
                  <a:lnTo>
                    <a:pt x="188798" y="2590"/>
                  </a:lnTo>
                  <a:lnTo>
                    <a:pt x="188798" y="0"/>
                  </a:lnTo>
                  <a:close/>
                </a:path>
                <a:path w="363855" h="147954">
                  <a:moveTo>
                    <a:pt x="132753" y="67323"/>
                  </a:moveTo>
                  <a:lnTo>
                    <a:pt x="125869" y="67424"/>
                  </a:lnTo>
                  <a:lnTo>
                    <a:pt x="135335" y="67424"/>
                  </a:lnTo>
                  <a:lnTo>
                    <a:pt x="132753" y="67323"/>
                  </a:lnTo>
                  <a:close/>
                </a:path>
                <a:path w="363855" h="147954">
                  <a:moveTo>
                    <a:pt x="188798" y="2590"/>
                  </a:moveTo>
                  <a:lnTo>
                    <a:pt x="186232" y="2590"/>
                  </a:lnTo>
                  <a:lnTo>
                    <a:pt x="186232" y="67424"/>
                  </a:lnTo>
                  <a:lnTo>
                    <a:pt x="188798" y="67424"/>
                  </a:lnTo>
                  <a:lnTo>
                    <a:pt x="188798" y="2590"/>
                  </a:lnTo>
                  <a:close/>
                </a:path>
              </a:pathLst>
            </a:custGeom>
            <a:solidFill>
              <a:srgbClr val="003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810" y="4552950"/>
              <a:ext cx="9140190" cy="590550"/>
            </a:xfrm>
            <a:custGeom>
              <a:avLst/>
              <a:gdLst/>
              <a:ahLst/>
              <a:cxnLst/>
              <a:rect l="l" t="t" r="r" b="b"/>
              <a:pathLst>
                <a:path w="9140190" h="590550">
                  <a:moveTo>
                    <a:pt x="0" y="590550"/>
                  </a:moveTo>
                  <a:lnTo>
                    <a:pt x="9140190" y="590550"/>
                  </a:lnTo>
                  <a:lnTo>
                    <a:pt x="9140190" y="0"/>
                  </a:lnTo>
                  <a:lnTo>
                    <a:pt x="0" y="0"/>
                  </a:lnTo>
                  <a:lnTo>
                    <a:pt x="0" y="590550"/>
                  </a:lnTo>
                  <a:close/>
                </a:path>
              </a:pathLst>
            </a:custGeom>
            <a:solidFill>
              <a:srgbClr val="00256A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5101" y="228600"/>
              <a:ext cx="944244" cy="951230"/>
            </a:xfrm>
            <a:custGeom>
              <a:avLst/>
              <a:gdLst/>
              <a:ahLst/>
              <a:cxnLst/>
              <a:rect l="l" t="t" r="r" b="b"/>
              <a:pathLst>
                <a:path w="944244" h="951230">
                  <a:moveTo>
                    <a:pt x="472059" y="0"/>
                  </a:moveTo>
                  <a:lnTo>
                    <a:pt x="423794" y="2454"/>
                  </a:lnTo>
                  <a:lnTo>
                    <a:pt x="376924" y="9658"/>
                  </a:lnTo>
                  <a:lnTo>
                    <a:pt x="331685" y="21374"/>
                  </a:lnTo>
                  <a:lnTo>
                    <a:pt x="288314" y="37361"/>
                  </a:lnTo>
                  <a:lnTo>
                    <a:pt x="247050" y="57382"/>
                  </a:lnTo>
                  <a:lnTo>
                    <a:pt x="208128" y="81197"/>
                  </a:lnTo>
                  <a:lnTo>
                    <a:pt x="171787" y="108568"/>
                  </a:lnTo>
                  <a:lnTo>
                    <a:pt x="138264" y="139255"/>
                  </a:lnTo>
                  <a:lnTo>
                    <a:pt x="107797" y="173020"/>
                  </a:lnTo>
                  <a:lnTo>
                    <a:pt x="80621" y="209624"/>
                  </a:lnTo>
                  <a:lnTo>
                    <a:pt x="56976" y="248828"/>
                  </a:lnTo>
                  <a:lnTo>
                    <a:pt x="37097" y="290393"/>
                  </a:lnTo>
                  <a:lnTo>
                    <a:pt x="21223" y="334080"/>
                  </a:lnTo>
                  <a:lnTo>
                    <a:pt x="9590" y="379651"/>
                  </a:lnTo>
                  <a:lnTo>
                    <a:pt x="2437" y="426866"/>
                  </a:lnTo>
                  <a:lnTo>
                    <a:pt x="0" y="475488"/>
                  </a:lnTo>
                  <a:lnTo>
                    <a:pt x="2437" y="524109"/>
                  </a:lnTo>
                  <a:lnTo>
                    <a:pt x="9590" y="571324"/>
                  </a:lnTo>
                  <a:lnTo>
                    <a:pt x="21223" y="616895"/>
                  </a:lnTo>
                  <a:lnTo>
                    <a:pt x="37097" y="660582"/>
                  </a:lnTo>
                  <a:lnTo>
                    <a:pt x="56976" y="702147"/>
                  </a:lnTo>
                  <a:lnTo>
                    <a:pt x="80621" y="741351"/>
                  </a:lnTo>
                  <a:lnTo>
                    <a:pt x="107797" y="777955"/>
                  </a:lnTo>
                  <a:lnTo>
                    <a:pt x="138264" y="811720"/>
                  </a:lnTo>
                  <a:lnTo>
                    <a:pt x="171787" y="842407"/>
                  </a:lnTo>
                  <a:lnTo>
                    <a:pt x="208128" y="869778"/>
                  </a:lnTo>
                  <a:lnTo>
                    <a:pt x="247050" y="893593"/>
                  </a:lnTo>
                  <a:lnTo>
                    <a:pt x="288314" y="913614"/>
                  </a:lnTo>
                  <a:lnTo>
                    <a:pt x="331685" y="929601"/>
                  </a:lnTo>
                  <a:lnTo>
                    <a:pt x="376924" y="941317"/>
                  </a:lnTo>
                  <a:lnTo>
                    <a:pt x="423794" y="948521"/>
                  </a:lnTo>
                  <a:lnTo>
                    <a:pt x="472059" y="950976"/>
                  </a:lnTo>
                  <a:lnTo>
                    <a:pt x="520323" y="948521"/>
                  </a:lnTo>
                  <a:lnTo>
                    <a:pt x="567193" y="941317"/>
                  </a:lnTo>
                  <a:lnTo>
                    <a:pt x="612432" y="929601"/>
                  </a:lnTo>
                  <a:lnTo>
                    <a:pt x="655803" y="913614"/>
                  </a:lnTo>
                  <a:lnTo>
                    <a:pt x="697067" y="893593"/>
                  </a:lnTo>
                  <a:lnTo>
                    <a:pt x="735989" y="869778"/>
                  </a:lnTo>
                  <a:lnTo>
                    <a:pt x="772330" y="842407"/>
                  </a:lnTo>
                  <a:lnTo>
                    <a:pt x="805853" y="811720"/>
                  </a:lnTo>
                  <a:lnTo>
                    <a:pt x="836320" y="777955"/>
                  </a:lnTo>
                  <a:lnTo>
                    <a:pt x="863496" y="741351"/>
                  </a:lnTo>
                  <a:lnTo>
                    <a:pt x="887141" y="702147"/>
                  </a:lnTo>
                  <a:lnTo>
                    <a:pt x="907020" y="660582"/>
                  </a:lnTo>
                  <a:lnTo>
                    <a:pt x="922894" y="616895"/>
                  </a:lnTo>
                  <a:lnTo>
                    <a:pt x="934527" y="571324"/>
                  </a:lnTo>
                  <a:lnTo>
                    <a:pt x="941680" y="524109"/>
                  </a:lnTo>
                  <a:lnTo>
                    <a:pt x="944118" y="475488"/>
                  </a:lnTo>
                  <a:lnTo>
                    <a:pt x="941680" y="426866"/>
                  </a:lnTo>
                  <a:lnTo>
                    <a:pt x="934527" y="379651"/>
                  </a:lnTo>
                  <a:lnTo>
                    <a:pt x="922894" y="334080"/>
                  </a:lnTo>
                  <a:lnTo>
                    <a:pt x="907020" y="290393"/>
                  </a:lnTo>
                  <a:lnTo>
                    <a:pt x="887141" y="248828"/>
                  </a:lnTo>
                  <a:lnTo>
                    <a:pt x="863496" y="209624"/>
                  </a:lnTo>
                  <a:lnTo>
                    <a:pt x="836320" y="173020"/>
                  </a:lnTo>
                  <a:lnTo>
                    <a:pt x="805853" y="139255"/>
                  </a:lnTo>
                  <a:lnTo>
                    <a:pt x="772330" y="108568"/>
                  </a:lnTo>
                  <a:lnTo>
                    <a:pt x="735989" y="81197"/>
                  </a:lnTo>
                  <a:lnTo>
                    <a:pt x="697067" y="57382"/>
                  </a:lnTo>
                  <a:lnTo>
                    <a:pt x="655803" y="37361"/>
                  </a:lnTo>
                  <a:lnTo>
                    <a:pt x="612432" y="21374"/>
                  </a:lnTo>
                  <a:lnTo>
                    <a:pt x="567193" y="9658"/>
                  </a:lnTo>
                  <a:lnTo>
                    <a:pt x="520323" y="2454"/>
                  </a:lnTo>
                  <a:lnTo>
                    <a:pt x="472059" y="0"/>
                  </a:lnTo>
                  <a:close/>
                </a:path>
              </a:pathLst>
            </a:custGeom>
            <a:solidFill>
              <a:srgbClr val="009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5101" y="1296161"/>
              <a:ext cx="944244" cy="951230"/>
            </a:xfrm>
            <a:custGeom>
              <a:avLst/>
              <a:gdLst/>
              <a:ahLst/>
              <a:cxnLst/>
              <a:rect l="l" t="t" r="r" b="b"/>
              <a:pathLst>
                <a:path w="944244" h="951230">
                  <a:moveTo>
                    <a:pt x="472059" y="0"/>
                  </a:moveTo>
                  <a:lnTo>
                    <a:pt x="423794" y="2454"/>
                  </a:lnTo>
                  <a:lnTo>
                    <a:pt x="376924" y="9658"/>
                  </a:lnTo>
                  <a:lnTo>
                    <a:pt x="331685" y="21374"/>
                  </a:lnTo>
                  <a:lnTo>
                    <a:pt x="288314" y="37361"/>
                  </a:lnTo>
                  <a:lnTo>
                    <a:pt x="247050" y="57382"/>
                  </a:lnTo>
                  <a:lnTo>
                    <a:pt x="208128" y="81197"/>
                  </a:lnTo>
                  <a:lnTo>
                    <a:pt x="171787" y="108568"/>
                  </a:lnTo>
                  <a:lnTo>
                    <a:pt x="138264" y="139255"/>
                  </a:lnTo>
                  <a:lnTo>
                    <a:pt x="107797" y="173020"/>
                  </a:lnTo>
                  <a:lnTo>
                    <a:pt x="80621" y="209624"/>
                  </a:lnTo>
                  <a:lnTo>
                    <a:pt x="56976" y="248828"/>
                  </a:lnTo>
                  <a:lnTo>
                    <a:pt x="37097" y="290393"/>
                  </a:lnTo>
                  <a:lnTo>
                    <a:pt x="21223" y="334080"/>
                  </a:lnTo>
                  <a:lnTo>
                    <a:pt x="9590" y="379651"/>
                  </a:lnTo>
                  <a:lnTo>
                    <a:pt x="2437" y="426866"/>
                  </a:lnTo>
                  <a:lnTo>
                    <a:pt x="0" y="475488"/>
                  </a:lnTo>
                  <a:lnTo>
                    <a:pt x="2437" y="524109"/>
                  </a:lnTo>
                  <a:lnTo>
                    <a:pt x="9590" y="571324"/>
                  </a:lnTo>
                  <a:lnTo>
                    <a:pt x="21223" y="616895"/>
                  </a:lnTo>
                  <a:lnTo>
                    <a:pt x="37097" y="660582"/>
                  </a:lnTo>
                  <a:lnTo>
                    <a:pt x="56976" y="702147"/>
                  </a:lnTo>
                  <a:lnTo>
                    <a:pt x="80621" y="741351"/>
                  </a:lnTo>
                  <a:lnTo>
                    <a:pt x="107797" y="777955"/>
                  </a:lnTo>
                  <a:lnTo>
                    <a:pt x="138264" y="811720"/>
                  </a:lnTo>
                  <a:lnTo>
                    <a:pt x="171787" y="842407"/>
                  </a:lnTo>
                  <a:lnTo>
                    <a:pt x="208128" y="869778"/>
                  </a:lnTo>
                  <a:lnTo>
                    <a:pt x="247050" y="893593"/>
                  </a:lnTo>
                  <a:lnTo>
                    <a:pt x="288314" y="913614"/>
                  </a:lnTo>
                  <a:lnTo>
                    <a:pt x="331685" y="929601"/>
                  </a:lnTo>
                  <a:lnTo>
                    <a:pt x="376924" y="941317"/>
                  </a:lnTo>
                  <a:lnTo>
                    <a:pt x="423794" y="948521"/>
                  </a:lnTo>
                  <a:lnTo>
                    <a:pt x="472059" y="950976"/>
                  </a:lnTo>
                  <a:lnTo>
                    <a:pt x="520323" y="948521"/>
                  </a:lnTo>
                  <a:lnTo>
                    <a:pt x="567193" y="941317"/>
                  </a:lnTo>
                  <a:lnTo>
                    <a:pt x="612432" y="929601"/>
                  </a:lnTo>
                  <a:lnTo>
                    <a:pt x="655803" y="913614"/>
                  </a:lnTo>
                  <a:lnTo>
                    <a:pt x="697067" y="893593"/>
                  </a:lnTo>
                  <a:lnTo>
                    <a:pt x="735989" y="869778"/>
                  </a:lnTo>
                  <a:lnTo>
                    <a:pt x="772330" y="842407"/>
                  </a:lnTo>
                  <a:lnTo>
                    <a:pt x="805853" y="811720"/>
                  </a:lnTo>
                  <a:lnTo>
                    <a:pt x="836320" y="777955"/>
                  </a:lnTo>
                  <a:lnTo>
                    <a:pt x="863496" y="741351"/>
                  </a:lnTo>
                  <a:lnTo>
                    <a:pt x="887141" y="702147"/>
                  </a:lnTo>
                  <a:lnTo>
                    <a:pt x="907020" y="660582"/>
                  </a:lnTo>
                  <a:lnTo>
                    <a:pt x="922894" y="616895"/>
                  </a:lnTo>
                  <a:lnTo>
                    <a:pt x="934527" y="571324"/>
                  </a:lnTo>
                  <a:lnTo>
                    <a:pt x="941680" y="524109"/>
                  </a:lnTo>
                  <a:lnTo>
                    <a:pt x="944118" y="475488"/>
                  </a:lnTo>
                  <a:lnTo>
                    <a:pt x="941680" y="426866"/>
                  </a:lnTo>
                  <a:lnTo>
                    <a:pt x="934527" y="379651"/>
                  </a:lnTo>
                  <a:lnTo>
                    <a:pt x="922894" y="334080"/>
                  </a:lnTo>
                  <a:lnTo>
                    <a:pt x="907020" y="290393"/>
                  </a:lnTo>
                  <a:lnTo>
                    <a:pt x="887141" y="248828"/>
                  </a:lnTo>
                  <a:lnTo>
                    <a:pt x="863496" y="209624"/>
                  </a:lnTo>
                  <a:lnTo>
                    <a:pt x="836320" y="173020"/>
                  </a:lnTo>
                  <a:lnTo>
                    <a:pt x="805853" y="139255"/>
                  </a:lnTo>
                  <a:lnTo>
                    <a:pt x="772330" y="108568"/>
                  </a:lnTo>
                  <a:lnTo>
                    <a:pt x="735989" y="81197"/>
                  </a:lnTo>
                  <a:lnTo>
                    <a:pt x="697067" y="57382"/>
                  </a:lnTo>
                  <a:lnTo>
                    <a:pt x="655803" y="37361"/>
                  </a:lnTo>
                  <a:lnTo>
                    <a:pt x="612432" y="21374"/>
                  </a:lnTo>
                  <a:lnTo>
                    <a:pt x="567193" y="9658"/>
                  </a:lnTo>
                  <a:lnTo>
                    <a:pt x="520323" y="2454"/>
                  </a:lnTo>
                  <a:lnTo>
                    <a:pt x="472059" y="0"/>
                  </a:lnTo>
                  <a:close/>
                </a:path>
              </a:pathLst>
            </a:custGeom>
            <a:solidFill>
              <a:srgbClr val="00A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5101" y="3457955"/>
              <a:ext cx="944244" cy="951865"/>
            </a:xfrm>
            <a:custGeom>
              <a:avLst/>
              <a:gdLst/>
              <a:ahLst/>
              <a:cxnLst/>
              <a:rect l="l" t="t" r="r" b="b"/>
              <a:pathLst>
                <a:path w="944244" h="951864">
                  <a:moveTo>
                    <a:pt x="472059" y="0"/>
                  </a:moveTo>
                  <a:lnTo>
                    <a:pt x="423794" y="2457"/>
                  </a:lnTo>
                  <a:lnTo>
                    <a:pt x="376924" y="9670"/>
                  </a:lnTo>
                  <a:lnTo>
                    <a:pt x="331685" y="21398"/>
                  </a:lnTo>
                  <a:lnTo>
                    <a:pt x="288314" y="37403"/>
                  </a:lnTo>
                  <a:lnTo>
                    <a:pt x="247050" y="57445"/>
                  </a:lnTo>
                  <a:lnTo>
                    <a:pt x="208128" y="81284"/>
                  </a:lnTo>
                  <a:lnTo>
                    <a:pt x="171787" y="108682"/>
                  </a:lnTo>
                  <a:lnTo>
                    <a:pt x="138264" y="139398"/>
                  </a:lnTo>
                  <a:lnTo>
                    <a:pt x="107797" y="173193"/>
                  </a:lnTo>
                  <a:lnTo>
                    <a:pt x="80621" y="209829"/>
                  </a:lnTo>
                  <a:lnTo>
                    <a:pt x="56976" y="249064"/>
                  </a:lnTo>
                  <a:lnTo>
                    <a:pt x="37097" y="290661"/>
                  </a:lnTo>
                  <a:lnTo>
                    <a:pt x="21223" y="334379"/>
                  </a:lnTo>
                  <a:lnTo>
                    <a:pt x="9590" y="379979"/>
                  </a:lnTo>
                  <a:lnTo>
                    <a:pt x="2437" y="427222"/>
                  </a:lnTo>
                  <a:lnTo>
                    <a:pt x="0" y="475869"/>
                  </a:lnTo>
                  <a:lnTo>
                    <a:pt x="2437" y="524523"/>
                  </a:lnTo>
                  <a:lnTo>
                    <a:pt x="9590" y="571772"/>
                  </a:lnTo>
                  <a:lnTo>
                    <a:pt x="21223" y="617377"/>
                  </a:lnTo>
                  <a:lnTo>
                    <a:pt x="37097" y="661098"/>
                  </a:lnTo>
                  <a:lnTo>
                    <a:pt x="56976" y="702695"/>
                  </a:lnTo>
                  <a:lnTo>
                    <a:pt x="80621" y="741931"/>
                  </a:lnTo>
                  <a:lnTo>
                    <a:pt x="107797" y="778565"/>
                  </a:lnTo>
                  <a:lnTo>
                    <a:pt x="138264" y="812358"/>
                  </a:lnTo>
                  <a:lnTo>
                    <a:pt x="171787" y="843072"/>
                  </a:lnTo>
                  <a:lnTo>
                    <a:pt x="208128" y="870466"/>
                  </a:lnTo>
                  <a:lnTo>
                    <a:pt x="247050" y="894302"/>
                  </a:lnTo>
                  <a:lnTo>
                    <a:pt x="288314" y="914341"/>
                  </a:lnTo>
                  <a:lnTo>
                    <a:pt x="331685" y="930343"/>
                  </a:lnTo>
                  <a:lnTo>
                    <a:pt x="376924" y="942069"/>
                  </a:lnTo>
                  <a:lnTo>
                    <a:pt x="423794" y="949281"/>
                  </a:lnTo>
                  <a:lnTo>
                    <a:pt x="472059" y="951738"/>
                  </a:lnTo>
                  <a:lnTo>
                    <a:pt x="520323" y="949281"/>
                  </a:lnTo>
                  <a:lnTo>
                    <a:pt x="567193" y="942069"/>
                  </a:lnTo>
                  <a:lnTo>
                    <a:pt x="612432" y="930343"/>
                  </a:lnTo>
                  <a:lnTo>
                    <a:pt x="655803" y="914341"/>
                  </a:lnTo>
                  <a:lnTo>
                    <a:pt x="697067" y="894302"/>
                  </a:lnTo>
                  <a:lnTo>
                    <a:pt x="735989" y="870466"/>
                  </a:lnTo>
                  <a:lnTo>
                    <a:pt x="772330" y="843072"/>
                  </a:lnTo>
                  <a:lnTo>
                    <a:pt x="805853" y="812358"/>
                  </a:lnTo>
                  <a:lnTo>
                    <a:pt x="836320" y="778565"/>
                  </a:lnTo>
                  <a:lnTo>
                    <a:pt x="863496" y="741931"/>
                  </a:lnTo>
                  <a:lnTo>
                    <a:pt x="887141" y="702695"/>
                  </a:lnTo>
                  <a:lnTo>
                    <a:pt x="907020" y="661098"/>
                  </a:lnTo>
                  <a:lnTo>
                    <a:pt x="922894" y="617377"/>
                  </a:lnTo>
                  <a:lnTo>
                    <a:pt x="934527" y="571772"/>
                  </a:lnTo>
                  <a:lnTo>
                    <a:pt x="941680" y="524523"/>
                  </a:lnTo>
                  <a:lnTo>
                    <a:pt x="944118" y="475869"/>
                  </a:lnTo>
                  <a:lnTo>
                    <a:pt x="941680" y="427222"/>
                  </a:lnTo>
                  <a:lnTo>
                    <a:pt x="934527" y="379979"/>
                  </a:lnTo>
                  <a:lnTo>
                    <a:pt x="922894" y="334379"/>
                  </a:lnTo>
                  <a:lnTo>
                    <a:pt x="907020" y="290661"/>
                  </a:lnTo>
                  <a:lnTo>
                    <a:pt x="887141" y="249064"/>
                  </a:lnTo>
                  <a:lnTo>
                    <a:pt x="863496" y="209829"/>
                  </a:lnTo>
                  <a:lnTo>
                    <a:pt x="836320" y="173193"/>
                  </a:lnTo>
                  <a:lnTo>
                    <a:pt x="805853" y="139398"/>
                  </a:lnTo>
                  <a:lnTo>
                    <a:pt x="772330" y="108682"/>
                  </a:lnTo>
                  <a:lnTo>
                    <a:pt x="735989" y="81284"/>
                  </a:lnTo>
                  <a:lnTo>
                    <a:pt x="697067" y="57445"/>
                  </a:lnTo>
                  <a:lnTo>
                    <a:pt x="655803" y="37403"/>
                  </a:lnTo>
                  <a:lnTo>
                    <a:pt x="612432" y="21398"/>
                  </a:lnTo>
                  <a:lnTo>
                    <a:pt x="567193" y="9670"/>
                  </a:lnTo>
                  <a:lnTo>
                    <a:pt x="520323" y="2457"/>
                  </a:lnTo>
                  <a:lnTo>
                    <a:pt x="47205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5101" y="2363723"/>
              <a:ext cx="944244" cy="951230"/>
            </a:xfrm>
            <a:custGeom>
              <a:avLst/>
              <a:gdLst/>
              <a:ahLst/>
              <a:cxnLst/>
              <a:rect l="l" t="t" r="r" b="b"/>
              <a:pathLst>
                <a:path w="944244" h="951229">
                  <a:moveTo>
                    <a:pt x="472059" y="0"/>
                  </a:moveTo>
                  <a:lnTo>
                    <a:pt x="423794" y="2454"/>
                  </a:lnTo>
                  <a:lnTo>
                    <a:pt x="376924" y="9658"/>
                  </a:lnTo>
                  <a:lnTo>
                    <a:pt x="331685" y="21374"/>
                  </a:lnTo>
                  <a:lnTo>
                    <a:pt x="288314" y="37361"/>
                  </a:lnTo>
                  <a:lnTo>
                    <a:pt x="247050" y="57382"/>
                  </a:lnTo>
                  <a:lnTo>
                    <a:pt x="208128" y="81197"/>
                  </a:lnTo>
                  <a:lnTo>
                    <a:pt x="171787" y="108568"/>
                  </a:lnTo>
                  <a:lnTo>
                    <a:pt x="138264" y="139255"/>
                  </a:lnTo>
                  <a:lnTo>
                    <a:pt x="107797" y="173020"/>
                  </a:lnTo>
                  <a:lnTo>
                    <a:pt x="80621" y="209624"/>
                  </a:lnTo>
                  <a:lnTo>
                    <a:pt x="56976" y="248828"/>
                  </a:lnTo>
                  <a:lnTo>
                    <a:pt x="37097" y="290393"/>
                  </a:lnTo>
                  <a:lnTo>
                    <a:pt x="21223" y="334080"/>
                  </a:lnTo>
                  <a:lnTo>
                    <a:pt x="9590" y="379651"/>
                  </a:lnTo>
                  <a:lnTo>
                    <a:pt x="2437" y="426866"/>
                  </a:lnTo>
                  <a:lnTo>
                    <a:pt x="0" y="475488"/>
                  </a:lnTo>
                  <a:lnTo>
                    <a:pt x="2437" y="524109"/>
                  </a:lnTo>
                  <a:lnTo>
                    <a:pt x="9590" y="571324"/>
                  </a:lnTo>
                  <a:lnTo>
                    <a:pt x="21223" y="616895"/>
                  </a:lnTo>
                  <a:lnTo>
                    <a:pt x="37097" y="660582"/>
                  </a:lnTo>
                  <a:lnTo>
                    <a:pt x="56976" y="702147"/>
                  </a:lnTo>
                  <a:lnTo>
                    <a:pt x="80621" y="741351"/>
                  </a:lnTo>
                  <a:lnTo>
                    <a:pt x="107797" y="777955"/>
                  </a:lnTo>
                  <a:lnTo>
                    <a:pt x="138264" y="811720"/>
                  </a:lnTo>
                  <a:lnTo>
                    <a:pt x="171787" y="842407"/>
                  </a:lnTo>
                  <a:lnTo>
                    <a:pt x="208128" y="869778"/>
                  </a:lnTo>
                  <a:lnTo>
                    <a:pt x="247050" y="893593"/>
                  </a:lnTo>
                  <a:lnTo>
                    <a:pt x="288314" y="913614"/>
                  </a:lnTo>
                  <a:lnTo>
                    <a:pt x="331685" y="929601"/>
                  </a:lnTo>
                  <a:lnTo>
                    <a:pt x="376924" y="941317"/>
                  </a:lnTo>
                  <a:lnTo>
                    <a:pt x="423794" y="948521"/>
                  </a:lnTo>
                  <a:lnTo>
                    <a:pt x="472059" y="950976"/>
                  </a:lnTo>
                  <a:lnTo>
                    <a:pt x="520323" y="948521"/>
                  </a:lnTo>
                  <a:lnTo>
                    <a:pt x="567193" y="941317"/>
                  </a:lnTo>
                  <a:lnTo>
                    <a:pt x="612432" y="929601"/>
                  </a:lnTo>
                  <a:lnTo>
                    <a:pt x="655803" y="913614"/>
                  </a:lnTo>
                  <a:lnTo>
                    <a:pt x="697067" y="893593"/>
                  </a:lnTo>
                  <a:lnTo>
                    <a:pt x="735989" y="869778"/>
                  </a:lnTo>
                  <a:lnTo>
                    <a:pt x="772330" y="842407"/>
                  </a:lnTo>
                  <a:lnTo>
                    <a:pt x="805853" y="811720"/>
                  </a:lnTo>
                  <a:lnTo>
                    <a:pt x="836320" y="777955"/>
                  </a:lnTo>
                  <a:lnTo>
                    <a:pt x="863496" y="741351"/>
                  </a:lnTo>
                  <a:lnTo>
                    <a:pt x="887141" y="702147"/>
                  </a:lnTo>
                  <a:lnTo>
                    <a:pt x="907020" y="660582"/>
                  </a:lnTo>
                  <a:lnTo>
                    <a:pt x="922894" y="616895"/>
                  </a:lnTo>
                  <a:lnTo>
                    <a:pt x="934527" y="571324"/>
                  </a:lnTo>
                  <a:lnTo>
                    <a:pt x="941680" y="524109"/>
                  </a:lnTo>
                  <a:lnTo>
                    <a:pt x="944118" y="475488"/>
                  </a:lnTo>
                  <a:lnTo>
                    <a:pt x="941680" y="426866"/>
                  </a:lnTo>
                  <a:lnTo>
                    <a:pt x="934527" y="379651"/>
                  </a:lnTo>
                  <a:lnTo>
                    <a:pt x="922894" y="334080"/>
                  </a:lnTo>
                  <a:lnTo>
                    <a:pt x="907020" y="290393"/>
                  </a:lnTo>
                  <a:lnTo>
                    <a:pt x="887141" y="248828"/>
                  </a:lnTo>
                  <a:lnTo>
                    <a:pt x="863496" y="209624"/>
                  </a:lnTo>
                  <a:lnTo>
                    <a:pt x="836320" y="173020"/>
                  </a:lnTo>
                  <a:lnTo>
                    <a:pt x="805853" y="139255"/>
                  </a:lnTo>
                  <a:lnTo>
                    <a:pt x="772330" y="108568"/>
                  </a:lnTo>
                  <a:lnTo>
                    <a:pt x="735989" y="81197"/>
                  </a:lnTo>
                  <a:lnTo>
                    <a:pt x="697067" y="57382"/>
                  </a:lnTo>
                  <a:lnTo>
                    <a:pt x="655803" y="37361"/>
                  </a:lnTo>
                  <a:lnTo>
                    <a:pt x="612432" y="21374"/>
                  </a:lnTo>
                  <a:lnTo>
                    <a:pt x="567193" y="9658"/>
                  </a:lnTo>
                  <a:lnTo>
                    <a:pt x="520323" y="2454"/>
                  </a:lnTo>
                  <a:lnTo>
                    <a:pt x="472059" y="0"/>
                  </a:lnTo>
                  <a:close/>
                </a:path>
              </a:pathLst>
            </a:custGeom>
            <a:solidFill>
              <a:srgbClr val="C500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6106" y="500379"/>
            <a:ext cx="3462020" cy="46447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976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QI</a:t>
            </a:r>
            <a:endParaRPr sz="2400" dirty="0">
              <a:latin typeface="Arial"/>
              <a:cs typeface="Arial"/>
            </a:endParaRPr>
          </a:p>
          <a:p>
            <a:pPr marL="600075" marR="2413000">
              <a:lnSpc>
                <a:spcPct val="2919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QE  QA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50" dirty="0">
              <a:latin typeface="Arial"/>
              <a:cs typeface="Arial"/>
            </a:endParaRPr>
          </a:p>
          <a:p>
            <a:pPr marL="59182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QD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5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27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TR</a:t>
            </a:r>
            <a:r>
              <a:rPr sz="2700" spc="-20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spc="-20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AIL</a:t>
            </a:r>
            <a:r>
              <a:rPr sz="27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0091DA"/>
                </a:solidFill>
                <a:latin typeface="Arial"/>
                <a:cs typeface="Arial"/>
              </a:rPr>
              <a:t>CHANGE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599169" y="4774691"/>
            <a:ext cx="363220" cy="147320"/>
          </a:xfrm>
          <a:custGeom>
            <a:avLst/>
            <a:gdLst/>
            <a:ahLst/>
            <a:cxnLst/>
            <a:rect l="l" t="t" r="r" b="b"/>
            <a:pathLst>
              <a:path w="363220" h="147320">
                <a:moveTo>
                  <a:pt x="284480" y="114820"/>
                </a:moveTo>
                <a:lnTo>
                  <a:pt x="261493" y="114820"/>
                </a:lnTo>
                <a:lnTo>
                  <a:pt x="261254" y="121552"/>
                </a:lnTo>
                <a:lnTo>
                  <a:pt x="290240" y="146762"/>
                </a:lnTo>
                <a:lnTo>
                  <a:pt x="297307" y="147066"/>
                </a:lnTo>
                <a:lnTo>
                  <a:pt x="306173" y="146823"/>
                </a:lnTo>
                <a:lnTo>
                  <a:pt x="315277" y="146096"/>
                </a:lnTo>
                <a:lnTo>
                  <a:pt x="324381" y="144885"/>
                </a:lnTo>
                <a:lnTo>
                  <a:pt x="333248" y="143192"/>
                </a:lnTo>
                <a:lnTo>
                  <a:pt x="336365" y="131584"/>
                </a:lnTo>
                <a:lnTo>
                  <a:pt x="303784" y="131584"/>
                </a:lnTo>
                <a:lnTo>
                  <a:pt x="295892" y="130597"/>
                </a:lnTo>
                <a:lnTo>
                  <a:pt x="289798" y="127555"/>
                </a:lnTo>
                <a:lnTo>
                  <a:pt x="285871" y="122337"/>
                </a:lnTo>
                <a:lnTo>
                  <a:pt x="284480" y="114820"/>
                </a:lnTo>
                <a:close/>
              </a:path>
              <a:path w="363220" h="147320">
                <a:moveTo>
                  <a:pt x="101219" y="0"/>
                </a:moveTo>
                <a:lnTo>
                  <a:pt x="20447" y="0"/>
                </a:lnTo>
                <a:lnTo>
                  <a:pt x="20447" y="76111"/>
                </a:lnTo>
                <a:lnTo>
                  <a:pt x="0" y="145770"/>
                </a:lnTo>
                <a:lnTo>
                  <a:pt x="17907" y="145770"/>
                </a:lnTo>
                <a:lnTo>
                  <a:pt x="26924" y="114820"/>
                </a:lnTo>
                <a:lnTo>
                  <a:pt x="362712" y="114820"/>
                </a:lnTo>
                <a:lnTo>
                  <a:pt x="362712" y="112229"/>
                </a:lnTo>
                <a:lnTo>
                  <a:pt x="50038" y="112229"/>
                </a:lnTo>
                <a:lnTo>
                  <a:pt x="47371" y="105778"/>
                </a:lnTo>
                <a:lnTo>
                  <a:pt x="53773" y="99339"/>
                </a:lnTo>
                <a:lnTo>
                  <a:pt x="32004" y="99339"/>
                </a:lnTo>
                <a:lnTo>
                  <a:pt x="41021" y="67081"/>
                </a:lnTo>
                <a:lnTo>
                  <a:pt x="23114" y="67081"/>
                </a:lnTo>
                <a:lnTo>
                  <a:pt x="23114" y="2578"/>
                </a:lnTo>
                <a:lnTo>
                  <a:pt x="101219" y="2578"/>
                </a:lnTo>
                <a:lnTo>
                  <a:pt x="101219" y="0"/>
                </a:lnTo>
                <a:close/>
              </a:path>
              <a:path w="363220" h="147320">
                <a:moveTo>
                  <a:pt x="51308" y="114820"/>
                </a:moveTo>
                <a:lnTo>
                  <a:pt x="29464" y="114820"/>
                </a:lnTo>
                <a:lnTo>
                  <a:pt x="44831" y="145770"/>
                </a:lnTo>
                <a:lnTo>
                  <a:pt x="66675" y="145770"/>
                </a:lnTo>
                <a:lnTo>
                  <a:pt x="51308" y="114820"/>
                </a:lnTo>
                <a:close/>
              </a:path>
              <a:path w="363220" h="147320">
                <a:moveTo>
                  <a:pt x="103759" y="114820"/>
                </a:moveTo>
                <a:lnTo>
                  <a:pt x="84582" y="114820"/>
                </a:lnTo>
                <a:lnTo>
                  <a:pt x="75565" y="145770"/>
                </a:lnTo>
                <a:lnTo>
                  <a:pt x="94869" y="145770"/>
                </a:lnTo>
                <a:lnTo>
                  <a:pt x="103759" y="114820"/>
                </a:lnTo>
                <a:close/>
              </a:path>
              <a:path w="363220" h="147320">
                <a:moveTo>
                  <a:pt x="172974" y="114820"/>
                </a:moveTo>
                <a:lnTo>
                  <a:pt x="152527" y="114820"/>
                </a:lnTo>
                <a:lnTo>
                  <a:pt x="143510" y="145770"/>
                </a:lnTo>
                <a:lnTo>
                  <a:pt x="164084" y="145770"/>
                </a:lnTo>
                <a:lnTo>
                  <a:pt x="172974" y="114820"/>
                </a:lnTo>
                <a:close/>
              </a:path>
              <a:path w="363220" h="147320">
                <a:moveTo>
                  <a:pt x="217932" y="114820"/>
                </a:moveTo>
                <a:lnTo>
                  <a:pt x="181991" y="114820"/>
                </a:lnTo>
                <a:lnTo>
                  <a:pt x="181991" y="145770"/>
                </a:lnTo>
                <a:lnTo>
                  <a:pt x="198628" y="145770"/>
                </a:lnTo>
                <a:lnTo>
                  <a:pt x="217932" y="114820"/>
                </a:lnTo>
                <a:close/>
              </a:path>
              <a:path w="363220" h="147320">
                <a:moveTo>
                  <a:pt x="249936" y="114820"/>
                </a:moveTo>
                <a:lnTo>
                  <a:pt x="230759" y="114820"/>
                </a:lnTo>
                <a:lnTo>
                  <a:pt x="224282" y="145770"/>
                </a:lnTo>
                <a:lnTo>
                  <a:pt x="243459" y="145770"/>
                </a:lnTo>
                <a:lnTo>
                  <a:pt x="249936" y="114820"/>
                </a:lnTo>
                <a:close/>
              </a:path>
              <a:path w="363220" h="147320">
                <a:moveTo>
                  <a:pt x="340868" y="114820"/>
                </a:moveTo>
                <a:lnTo>
                  <a:pt x="319151" y="114820"/>
                </a:lnTo>
                <a:lnTo>
                  <a:pt x="315341" y="130289"/>
                </a:lnTo>
                <a:lnTo>
                  <a:pt x="311404" y="131584"/>
                </a:lnTo>
                <a:lnTo>
                  <a:pt x="336365" y="131584"/>
                </a:lnTo>
                <a:lnTo>
                  <a:pt x="340868" y="114820"/>
                </a:lnTo>
                <a:close/>
              </a:path>
              <a:path w="363220" h="147320">
                <a:moveTo>
                  <a:pt x="101219" y="2578"/>
                </a:moveTo>
                <a:lnTo>
                  <a:pt x="97409" y="2578"/>
                </a:lnTo>
                <a:lnTo>
                  <a:pt x="97409" y="70954"/>
                </a:lnTo>
                <a:lnTo>
                  <a:pt x="96139" y="74828"/>
                </a:lnTo>
                <a:lnTo>
                  <a:pt x="85852" y="110947"/>
                </a:lnTo>
                <a:lnTo>
                  <a:pt x="85852" y="112229"/>
                </a:lnTo>
                <a:lnTo>
                  <a:pt x="133350" y="112229"/>
                </a:lnTo>
                <a:lnTo>
                  <a:pt x="140275" y="108626"/>
                </a:lnTo>
                <a:lnTo>
                  <a:pt x="145796" y="103689"/>
                </a:lnTo>
                <a:lnTo>
                  <a:pt x="146975" y="101917"/>
                </a:lnTo>
                <a:lnTo>
                  <a:pt x="108966" y="101917"/>
                </a:lnTo>
                <a:lnTo>
                  <a:pt x="111506" y="92887"/>
                </a:lnTo>
                <a:lnTo>
                  <a:pt x="111506" y="89014"/>
                </a:lnTo>
                <a:lnTo>
                  <a:pt x="114046" y="79984"/>
                </a:lnTo>
                <a:lnTo>
                  <a:pt x="153289" y="79984"/>
                </a:lnTo>
                <a:lnTo>
                  <a:pt x="152527" y="76111"/>
                </a:lnTo>
                <a:lnTo>
                  <a:pt x="149987" y="72237"/>
                </a:lnTo>
                <a:lnTo>
                  <a:pt x="145248" y="68715"/>
                </a:lnTo>
                <a:lnTo>
                  <a:pt x="139223" y="67244"/>
                </a:lnTo>
                <a:lnTo>
                  <a:pt x="135039" y="67081"/>
                </a:lnTo>
                <a:lnTo>
                  <a:pt x="101219" y="67081"/>
                </a:lnTo>
                <a:lnTo>
                  <a:pt x="101219" y="2578"/>
                </a:lnTo>
                <a:close/>
              </a:path>
              <a:path w="363220" h="147320">
                <a:moveTo>
                  <a:pt x="275590" y="0"/>
                </a:moveTo>
                <a:lnTo>
                  <a:pt x="194818" y="0"/>
                </a:lnTo>
                <a:lnTo>
                  <a:pt x="194818" y="67081"/>
                </a:lnTo>
                <a:lnTo>
                  <a:pt x="166624" y="67081"/>
                </a:lnTo>
                <a:lnTo>
                  <a:pt x="153797" y="112229"/>
                </a:lnTo>
                <a:lnTo>
                  <a:pt x="172974" y="112229"/>
                </a:lnTo>
                <a:lnTo>
                  <a:pt x="180721" y="83858"/>
                </a:lnTo>
                <a:lnTo>
                  <a:pt x="197358" y="83858"/>
                </a:lnTo>
                <a:lnTo>
                  <a:pt x="197358" y="2578"/>
                </a:lnTo>
                <a:lnTo>
                  <a:pt x="275590" y="2578"/>
                </a:lnTo>
                <a:lnTo>
                  <a:pt x="275590" y="0"/>
                </a:lnTo>
                <a:close/>
              </a:path>
              <a:path w="363220" h="147320">
                <a:moveTo>
                  <a:pt x="197358" y="83858"/>
                </a:moveTo>
                <a:lnTo>
                  <a:pt x="180721" y="83858"/>
                </a:lnTo>
                <a:lnTo>
                  <a:pt x="181991" y="112229"/>
                </a:lnTo>
                <a:lnTo>
                  <a:pt x="197358" y="112229"/>
                </a:lnTo>
                <a:lnTo>
                  <a:pt x="197358" y="83858"/>
                </a:lnTo>
                <a:close/>
              </a:path>
              <a:path w="363220" h="147320">
                <a:moveTo>
                  <a:pt x="260223" y="67081"/>
                </a:moveTo>
                <a:lnTo>
                  <a:pt x="228092" y="67081"/>
                </a:lnTo>
                <a:lnTo>
                  <a:pt x="199898" y="112229"/>
                </a:lnTo>
                <a:lnTo>
                  <a:pt x="219202" y="112229"/>
                </a:lnTo>
                <a:lnTo>
                  <a:pt x="237109" y="85140"/>
                </a:lnTo>
                <a:lnTo>
                  <a:pt x="256108" y="85140"/>
                </a:lnTo>
                <a:lnTo>
                  <a:pt x="260223" y="67081"/>
                </a:lnTo>
                <a:close/>
              </a:path>
              <a:path w="363220" h="147320">
                <a:moveTo>
                  <a:pt x="256108" y="85140"/>
                </a:moveTo>
                <a:lnTo>
                  <a:pt x="237109" y="85140"/>
                </a:lnTo>
                <a:lnTo>
                  <a:pt x="230759" y="112229"/>
                </a:lnTo>
                <a:lnTo>
                  <a:pt x="249936" y="112229"/>
                </a:lnTo>
                <a:lnTo>
                  <a:pt x="256108" y="85140"/>
                </a:lnTo>
                <a:close/>
              </a:path>
              <a:path w="363220" h="147320">
                <a:moveTo>
                  <a:pt x="275590" y="2578"/>
                </a:moveTo>
                <a:lnTo>
                  <a:pt x="273050" y="2578"/>
                </a:lnTo>
                <a:lnTo>
                  <a:pt x="273050" y="83858"/>
                </a:lnTo>
                <a:lnTo>
                  <a:pt x="267843" y="91592"/>
                </a:lnTo>
                <a:lnTo>
                  <a:pt x="264033" y="99339"/>
                </a:lnTo>
                <a:lnTo>
                  <a:pt x="262763" y="105778"/>
                </a:lnTo>
                <a:lnTo>
                  <a:pt x="261493" y="107073"/>
                </a:lnTo>
                <a:lnTo>
                  <a:pt x="261493" y="112229"/>
                </a:lnTo>
                <a:lnTo>
                  <a:pt x="284480" y="112229"/>
                </a:lnTo>
                <a:lnTo>
                  <a:pt x="284480" y="109651"/>
                </a:lnTo>
                <a:lnTo>
                  <a:pt x="285750" y="108369"/>
                </a:lnTo>
                <a:lnTo>
                  <a:pt x="285750" y="104495"/>
                </a:lnTo>
                <a:lnTo>
                  <a:pt x="289635" y="94819"/>
                </a:lnTo>
                <a:lnTo>
                  <a:pt x="295402" y="86112"/>
                </a:lnTo>
                <a:lnTo>
                  <a:pt x="302878" y="79984"/>
                </a:lnTo>
                <a:lnTo>
                  <a:pt x="275590" y="79984"/>
                </a:lnTo>
                <a:lnTo>
                  <a:pt x="275590" y="2578"/>
                </a:lnTo>
                <a:close/>
              </a:path>
              <a:path w="363220" h="147320">
                <a:moveTo>
                  <a:pt x="344805" y="99339"/>
                </a:moveTo>
                <a:lnTo>
                  <a:pt x="306324" y="99339"/>
                </a:lnTo>
                <a:lnTo>
                  <a:pt x="303784" y="112229"/>
                </a:lnTo>
                <a:lnTo>
                  <a:pt x="340868" y="112229"/>
                </a:lnTo>
                <a:lnTo>
                  <a:pt x="344805" y="99339"/>
                </a:lnTo>
                <a:close/>
              </a:path>
              <a:path w="363220" h="147320">
                <a:moveTo>
                  <a:pt x="362712" y="2578"/>
                </a:moveTo>
                <a:lnTo>
                  <a:pt x="360172" y="2578"/>
                </a:lnTo>
                <a:lnTo>
                  <a:pt x="360172" y="112229"/>
                </a:lnTo>
                <a:lnTo>
                  <a:pt x="362712" y="112229"/>
                </a:lnTo>
                <a:lnTo>
                  <a:pt x="362712" y="2578"/>
                </a:lnTo>
                <a:close/>
              </a:path>
              <a:path w="363220" h="147320">
                <a:moveTo>
                  <a:pt x="153289" y="79984"/>
                </a:moveTo>
                <a:lnTo>
                  <a:pt x="131953" y="79984"/>
                </a:lnTo>
                <a:lnTo>
                  <a:pt x="133350" y="81267"/>
                </a:lnTo>
                <a:lnTo>
                  <a:pt x="134620" y="83858"/>
                </a:lnTo>
                <a:lnTo>
                  <a:pt x="134620" y="86436"/>
                </a:lnTo>
                <a:lnTo>
                  <a:pt x="133350" y="90309"/>
                </a:lnTo>
                <a:lnTo>
                  <a:pt x="130683" y="96748"/>
                </a:lnTo>
                <a:lnTo>
                  <a:pt x="128143" y="100622"/>
                </a:lnTo>
                <a:lnTo>
                  <a:pt x="119253" y="101917"/>
                </a:lnTo>
                <a:lnTo>
                  <a:pt x="146975" y="101917"/>
                </a:lnTo>
                <a:lnTo>
                  <a:pt x="149887" y="97542"/>
                </a:lnTo>
                <a:lnTo>
                  <a:pt x="152527" y="90309"/>
                </a:lnTo>
                <a:lnTo>
                  <a:pt x="153797" y="82562"/>
                </a:lnTo>
                <a:lnTo>
                  <a:pt x="153289" y="79984"/>
                </a:lnTo>
                <a:close/>
              </a:path>
              <a:path w="363220" h="147320">
                <a:moveTo>
                  <a:pt x="85852" y="67081"/>
                </a:moveTo>
                <a:lnTo>
                  <a:pt x="61468" y="67081"/>
                </a:lnTo>
                <a:lnTo>
                  <a:pt x="32004" y="99339"/>
                </a:lnTo>
                <a:lnTo>
                  <a:pt x="53773" y="99339"/>
                </a:lnTo>
                <a:lnTo>
                  <a:pt x="85852" y="67081"/>
                </a:lnTo>
                <a:close/>
              </a:path>
              <a:path w="363220" h="147320">
                <a:moveTo>
                  <a:pt x="348875" y="77406"/>
                </a:moveTo>
                <a:lnTo>
                  <a:pt x="319151" y="77406"/>
                </a:lnTo>
                <a:lnTo>
                  <a:pt x="325501" y="79984"/>
                </a:lnTo>
                <a:lnTo>
                  <a:pt x="324231" y="89014"/>
                </a:lnTo>
                <a:lnTo>
                  <a:pt x="347345" y="89014"/>
                </a:lnTo>
                <a:lnTo>
                  <a:pt x="348615" y="85140"/>
                </a:lnTo>
                <a:lnTo>
                  <a:pt x="349885" y="78689"/>
                </a:lnTo>
                <a:lnTo>
                  <a:pt x="348875" y="77406"/>
                </a:lnTo>
                <a:close/>
              </a:path>
              <a:path w="363220" h="147320">
                <a:moveTo>
                  <a:pt x="362712" y="0"/>
                </a:moveTo>
                <a:lnTo>
                  <a:pt x="281940" y="0"/>
                </a:lnTo>
                <a:lnTo>
                  <a:pt x="281940" y="73533"/>
                </a:lnTo>
                <a:lnTo>
                  <a:pt x="279400" y="76111"/>
                </a:lnTo>
                <a:lnTo>
                  <a:pt x="276860" y="77406"/>
                </a:lnTo>
                <a:lnTo>
                  <a:pt x="275590" y="79984"/>
                </a:lnTo>
                <a:lnTo>
                  <a:pt x="302878" y="79984"/>
                </a:lnTo>
                <a:lnTo>
                  <a:pt x="303073" y="79824"/>
                </a:lnTo>
                <a:lnTo>
                  <a:pt x="312674" y="77406"/>
                </a:lnTo>
                <a:lnTo>
                  <a:pt x="348875" y="77406"/>
                </a:lnTo>
                <a:lnTo>
                  <a:pt x="344805" y="72237"/>
                </a:lnTo>
                <a:lnTo>
                  <a:pt x="343600" y="70954"/>
                </a:lnTo>
                <a:lnTo>
                  <a:pt x="284480" y="70954"/>
                </a:lnTo>
                <a:lnTo>
                  <a:pt x="284480" y="2578"/>
                </a:lnTo>
                <a:lnTo>
                  <a:pt x="362712" y="2578"/>
                </a:lnTo>
                <a:lnTo>
                  <a:pt x="362712" y="0"/>
                </a:lnTo>
                <a:close/>
              </a:path>
              <a:path w="363220" h="147320">
                <a:moveTo>
                  <a:pt x="317881" y="61925"/>
                </a:moveTo>
                <a:lnTo>
                  <a:pt x="310483" y="62428"/>
                </a:lnTo>
                <a:lnTo>
                  <a:pt x="302133" y="64020"/>
                </a:lnTo>
                <a:lnTo>
                  <a:pt x="293306" y="66822"/>
                </a:lnTo>
                <a:lnTo>
                  <a:pt x="284480" y="70954"/>
                </a:lnTo>
                <a:lnTo>
                  <a:pt x="343600" y="70954"/>
                </a:lnTo>
                <a:lnTo>
                  <a:pt x="340741" y="67909"/>
                </a:lnTo>
                <a:lnTo>
                  <a:pt x="334676" y="64666"/>
                </a:lnTo>
                <a:lnTo>
                  <a:pt x="326945" y="62631"/>
                </a:lnTo>
                <a:lnTo>
                  <a:pt x="317881" y="61925"/>
                </a:lnTo>
                <a:close/>
              </a:path>
              <a:path w="363220" h="147320">
                <a:moveTo>
                  <a:pt x="188468" y="0"/>
                </a:moveTo>
                <a:lnTo>
                  <a:pt x="107696" y="0"/>
                </a:lnTo>
                <a:lnTo>
                  <a:pt x="107696" y="67081"/>
                </a:lnTo>
                <a:lnTo>
                  <a:pt x="110236" y="67081"/>
                </a:lnTo>
                <a:lnTo>
                  <a:pt x="110236" y="2578"/>
                </a:lnTo>
                <a:lnTo>
                  <a:pt x="188468" y="2578"/>
                </a:lnTo>
                <a:lnTo>
                  <a:pt x="188468" y="0"/>
                </a:lnTo>
                <a:close/>
              </a:path>
              <a:path w="363220" h="147320">
                <a:moveTo>
                  <a:pt x="132484" y="66981"/>
                </a:moveTo>
                <a:lnTo>
                  <a:pt x="125603" y="67081"/>
                </a:lnTo>
                <a:lnTo>
                  <a:pt x="135039" y="67081"/>
                </a:lnTo>
                <a:lnTo>
                  <a:pt x="132484" y="66981"/>
                </a:lnTo>
                <a:close/>
              </a:path>
              <a:path w="363220" h="147320">
                <a:moveTo>
                  <a:pt x="188468" y="2578"/>
                </a:moveTo>
                <a:lnTo>
                  <a:pt x="185801" y="2578"/>
                </a:lnTo>
                <a:lnTo>
                  <a:pt x="185801" y="67081"/>
                </a:lnTo>
                <a:lnTo>
                  <a:pt x="188468" y="67081"/>
                </a:lnTo>
                <a:lnTo>
                  <a:pt x="188468" y="25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85226" y="4705482"/>
            <a:ext cx="10668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30"/>
              </a:lnSpc>
            </a:pPr>
            <a:r>
              <a:rPr sz="750" spc="-5" dirty="0">
                <a:solidFill>
                  <a:srgbClr val="00338D"/>
                </a:solidFill>
                <a:latin typeface="Arial"/>
                <a:cs typeface="Arial"/>
              </a:rPr>
              <a:t>29</a:t>
            </a:r>
            <a:endParaRPr sz="7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2094" y="4700015"/>
            <a:ext cx="363855" cy="147955"/>
          </a:xfrm>
          <a:custGeom>
            <a:avLst/>
            <a:gdLst/>
            <a:ahLst/>
            <a:cxnLst/>
            <a:rect l="l" t="t" r="r" b="b"/>
            <a:pathLst>
              <a:path w="363855" h="147954">
                <a:moveTo>
                  <a:pt x="285127" y="115404"/>
                </a:moveTo>
                <a:lnTo>
                  <a:pt x="262013" y="115404"/>
                </a:lnTo>
                <a:lnTo>
                  <a:pt x="261773" y="122174"/>
                </a:lnTo>
                <a:lnTo>
                  <a:pt x="290842" y="147524"/>
                </a:lnTo>
                <a:lnTo>
                  <a:pt x="297967" y="147828"/>
                </a:lnTo>
                <a:lnTo>
                  <a:pt x="306842" y="147585"/>
                </a:lnTo>
                <a:lnTo>
                  <a:pt x="315955" y="146856"/>
                </a:lnTo>
                <a:lnTo>
                  <a:pt x="325065" y="145642"/>
                </a:lnTo>
                <a:lnTo>
                  <a:pt x="333933" y="143941"/>
                </a:lnTo>
                <a:lnTo>
                  <a:pt x="337086" y="132270"/>
                </a:lnTo>
                <a:lnTo>
                  <a:pt x="304393" y="132270"/>
                </a:lnTo>
                <a:lnTo>
                  <a:pt x="296507" y="131276"/>
                </a:lnTo>
                <a:lnTo>
                  <a:pt x="290426" y="128214"/>
                </a:lnTo>
                <a:lnTo>
                  <a:pt x="286512" y="122963"/>
                </a:lnTo>
                <a:lnTo>
                  <a:pt x="285127" y="115404"/>
                </a:lnTo>
                <a:close/>
              </a:path>
              <a:path w="363855" h="147954">
                <a:moveTo>
                  <a:pt x="101460" y="0"/>
                </a:moveTo>
                <a:lnTo>
                  <a:pt x="20548" y="0"/>
                </a:lnTo>
                <a:lnTo>
                  <a:pt x="20548" y="76504"/>
                </a:lnTo>
                <a:lnTo>
                  <a:pt x="0" y="146532"/>
                </a:lnTo>
                <a:lnTo>
                  <a:pt x="17983" y="146532"/>
                </a:lnTo>
                <a:lnTo>
                  <a:pt x="26974" y="115404"/>
                </a:lnTo>
                <a:lnTo>
                  <a:pt x="363474" y="115404"/>
                </a:lnTo>
                <a:lnTo>
                  <a:pt x="363474" y="112814"/>
                </a:lnTo>
                <a:lnTo>
                  <a:pt x="50088" y="112814"/>
                </a:lnTo>
                <a:lnTo>
                  <a:pt x="47523" y="106337"/>
                </a:lnTo>
                <a:lnTo>
                  <a:pt x="53949" y="99847"/>
                </a:lnTo>
                <a:lnTo>
                  <a:pt x="32105" y="99847"/>
                </a:lnTo>
                <a:lnTo>
                  <a:pt x="41097" y="67424"/>
                </a:lnTo>
                <a:lnTo>
                  <a:pt x="23114" y="67424"/>
                </a:lnTo>
                <a:lnTo>
                  <a:pt x="23114" y="2590"/>
                </a:lnTo>
                <a:lnTo>
                  <a:pt x="101460" y="2590"/>
                </a:lnTo>
                <a:lnTo>
                  <a:pt x="101460" y="0"/>
                </a:lnTo>
                <a:close/>
              </a:path>
              <a:path w="363855" h="147954">
                <a:moveTo>
                  <a:pt x="51371" y="115404"/>
                </a:moveTo>
                <a:lnTo>
                  <a:pt x="29540" y="115404"/>
                </a:lnTo>
                <a:lnTo>
                  <a:pt x="44957" y="146532"/>
                </a:lnTo>
                <a:lnTo>
                  <a:pt x="66789" y="146532"/>
                </a:lnTo>
                <a:lnTo>
                  <a:pt x="51371" y="115404"/>
                </a:lnTo>
                <a:close/>
              </a:path>
              <a:path w="363855" h="147954">
                <a:moveTo>
                  <a:pt x="104038" y="115404"/>
                </a:moveTo>
                <a:lnTo>
                  <a:pt x="84772" y="115404"/>
                </a:lnTo>
                <a:lnTo>
                  <a:pt x="75780" y="146532"/>
                </a:lnTo>
                <a:lnTo>
                  <a:pt x="95046" y="146532"/>
                </a:lnTo>
                <a:lnTo>
                  <a:pt x="104038" y="115404"/>
                </a:lnTo>
                <a:close/>
              </a:path>
              <a:path w="363855" h="147954">
                <a:moveTo>
                  <a:pt x="173393" y="115404"/>
                </a:moveTo>
                <a:lnTo>
                  <a:pt x="152844" y="115404"/>
                </a:lnTo>
                <a:lnTo>
                  <a:pt x="143852" y="146532"/>
                </a:lnTo>
                <a:lnTo>
                  <a:pt x="164401" y="146532"/>
                </a:lnTo>
                <a:lnTo>
                  <a:pt x="173393" y="115404"/>
                </a:lnTo>
                <a:close/>
              </a:path>
              <a:path w="363855" h="147954">
                <a:moveTo>
                  <a:pt x="218338" y="115404"/>
                </a:moveTo>
                <a:lnTo>
                  <a:pt x="182384" y="115404"/>
                </a:lnTo>
                <a:lnTo>
                  <a:pt x="182384" y="146532"/>
                </a:lnTo>
                <a:lnTo>
                  <a:pt x="199072" y="146532"/>
                </a:lnTo>
                <a:lnTo>
                  <a:pt x="218338" y="115404"/>
                </a:lnTo>
                <a:close/>
              </a:path>
              <a:path w="363855" h="147954">
                <a:moveTo>
                  <a:pt x="250444" y="115404"/>
                </a:moveTo>
                <a:lnTo>
                  <a:pt x="231190" y="115404"/>
                </a:lnTo>
                <a:lnTo>
                  <a:pt x="224764" y="146532"/>
                </a:lnTo>
                <a:lnTo>
                  <a:pt x="244030" y="146532"/>
                </a:lnTo>
                <a:lnTo>
                  <a:pt x="250444" y="115404"/>
                </a:lnTo>
                <a:close/>
              </a:path>
              <a:path w="363855" h="147954">
                <a:moveTo>
                  <a:pt x="341642" y="115404"/>
                </a:moveTo>
                <a:lnTo>
                  <a:pt x="319811" y="115404"/>
                </a:lnTo>
                <a:lnTo>
                  <a:pt x="315950" y="130975"/>
                </a:lnTo>
                <a:lnTo>
                  <a:pt x="312102" y="132270"/>
                </a:lnTo>
                <a:lnTo>
                  <a:pt x="337086" y="132270"/>
                </a:lnTo>
                <a:lnTo>
                  <a:pt x="341642" y="115404"/>
                </a:lnTo>
                <a:close/>
              </a:path>
              <a:path w="363855" h="147954">
                <a:moveTo>
                  <a:pt x="101460" y="2590"/>
                </a:moveTo>
                <a:lnTo>
                  <a:pt x="97612" y="2590"/>
                </a:lnTo>
                <a:lnTo>
                  <a:pt x="97612" y="71323"/>
                </a:lnTo>
                <a:lnTo>
                  <a:pt x="96329" y="75209"/>
                </a:lnTo>
                <a:lnTo>
                  <a:pt x="86055" y="111518"/>
                </a:lnTo>
                <a:lnTo>
                  <a:pt x="86055" y="112814"/>
                </a:lnTo>
                <a:lnTo>
                  <a:pt x="133578" y="112814"/>
                </a:lnTo>
                <a:lnTo>
                  <a:pt x="140560" y="109188"/>
                </a:lnTo>
                <a:lnTo>
                  <a:pt x="146097" y="104224"/>
                </a:lnTo>
                <a:lnTo>
                  <a:pt x="147280" y="102438"/>
                </a:lnTo>
                <a:lnTo>
                  <a:pt x="109169" y="102438"/>
                </a:lnTo>
                <a:lnTo>
                  <a:pt x="111734" y="93370"/>
                </a:lnTo>
                <a:lnTo>
                  <a:pt x="111734" y="89471"/>
                </a:lnTo>
                <a:lnTo>
                  <a:pt x="114312" y="80403"/>
                </a:lnTo>
                <a:lnTo>
                  <a:pt x="153615" y="80403"/>
                </a:lnTo>
                <a:lnTo>
                  <a:pt x="152844" y="76504"/>
                </a:lnTo>
                <a:lnTo>
                  <a:pt x="150266" y="72618"/>
                </a:lnTo>
                <a:lnTo>
                  <a:pt x="145554" y="69069"/>
                </a:lnTo>
                <a:lnTo>
                  <a:pt x="139515" y="67587"/>
                </a:lnTo>
                <a:lnTo>
                  <a:pt x="135335" y="67424"/>
                </a:lnTo>
                <a:lnTo>
                  <a:pt x="101460" y="67424"/>
                </a:lnTo>
                <a:lnTo>
                  <a:pt x="101460" y="2590"/>
                </a:lnTo>
                <a:close/>
              </a:path>
              <a:path w="363855" h="147954">
                <a:moveTo>
                  <a:pt x="276136" y="0"/>
                </a:moveTo>
                <a:lnTo>
                  <a:pt x="195224" y="0"/>
                </a:lnTo>
                <a:lnTo>
                  <a:pt x="195224" y="67424"/>
                </a:lnTo>
                <a:lnTo>
                  <a:pt x="166966" y="67424"/>
                </a:lnTo>
                <a:lnTo>
                  <a:pt x="154127" y="112814"/>
                </a:lnTo>
                <a:lnTo>
                  <a:pt x="173393" y="112814"/>
                </a:lnTo>
                <a:lnTo>
                  <a:pt x="181089" y="84289"/>
                </a:lnTo>
                <a:lnTo>
                  <a:pt x="197789" y="84289"/>
                </a:lnTo>
                <a:lnTo>
                  <a:pt x="197789" y="2590"/>
                </a:lnTo>
                <a:lnTo>
                  <a:pt x="276136" y="2590"/>
                </a:lnTo>
                <a:lnTo>
                  <a:pt x="276136" y="0"/>
                </a:lnTo>
                <a:close/>
              </a:path>
              <a:path w="363855" h="147954">
                <a:moveTo>
                  <a:pt x="197789" y="84289"/>
                </a:moveTo>
                <a:lnTo>
                  <a:pt x="181089" y="84289"/>
                </a:lnTo>
                <a:lnTo>
                  <a:pt x="182384" y="112814"/>
                </a:lnTo>
                <a:lnTo>
                  <a:pt x="197789" y="112814"/>
                </a:lnTo>
                <a:lnTo>
                  <a:pt x="197789" y="84289"/>
                </a:lnTo>
                <a:close/>
              </a:path>
              <a:path w="363855" h="147954">
                <a:moveTo>
                  <a:pt x="260731" y="67424"/>
                </a:moveTo>
                <a:lnTo>
                  <a:pt x="228612" y="67424"/>
                </a:lnTo>
                <a:lnTo>
                  <a:pt x="200355" y="112814"/>
                </a:lnTo>
                <a:lnTo>
                  <a:pt x="219621" y="112814"/>
                </a:lnTo>
                <a:lnTo>
                  <a:pt x="237604" y="85585"/>
                </a:lnTo>
                <a:lnTo>
                  <a:pt x="256615" y="85585"/>
                </a:lnTo>
                <a:lnTo>
                  <a:pt x="260731" y="67424"/>
                </a:lnTo>
                <a:close/>
              </a:path>
              <a:path w="363855" h="147954">
                <a:moveTo>
                  <a:pt x="256615" y="85585"/>
                </a:moveTo>
                <a:lnTo>
                  <a:pt x="237604" y="85585"/>
                </a:lnTo>
                <a:lnTo>
                  <a:pt x="231190" y="112814"/>
                </a:lnTo>
                <a:lnTo>
                  <a:pt x="250444" y="112814"/>
                </a:lnTo>
                <a:lnTo>
                  <a:pt x="256615" y="85585"/>
                </a:lnTo>
                <a:close/>
              </a:path>
              <a:path w="363855" h="147954">
                <a:moveTo>
                  <a:pt x="276136" y="2590"/>
                </a:moveTo>
                <a:lnTo>
                  <a:pt x="273570" y="2590"/>
                </a:lnTo>
                <a:lnTo>
                  <a:pt x="273570" y="84289"/>
                </a:lnTo>
                <a:lnTo>
                  <a:pt x="268427" y="92062"/>
                </a:lnTo>
                <a:lnTo>
                  <a:pt x="264579" y="99847"/>
                </a:lnTo>
                <a:lnTo>
                  <a:pt x="263296" y="106337"/>
                </a:lnTo>
                <a:lnTo>
                  <a:pt x="262013" y="107632"/>
                </a:lnTo>
                <a:lnTo>
                  <a:pt x="262013" y="112814"/>
                </a:lnTo>
                <a:lnTo>
                  <a:pt x="285127" y="112814"/>
                </a:lnTo>
                <a:lnTo>
                  <a:pt x="285127" y="110223"/>
                </a:lnTo>
                <a:lnTo>
                  <a:pt x="286410" y="108927"/>
                </a:lnTo>
                <a:lnTo>
                  <a:pt x="286410" y="105041"/>
                </a:lnTo>
                <a:lnTo>
                  <a:pt x="290266" y="95309"/>
                </a:lnTo>
                <a:lnTo>
                  <a:pt x="296044" y="86553"/>
                </a:lnTo>
                <a:lnTo>
                  <a:pt x="303540" y="80403"/>
                </a:lnTo>
                <a:lnTo>
                  <a:pt x="276136" y="80403"/>
                </a:lnTo>
                <a:lnTo>
                  <a:pt x="276136" y="2590"/>
                </a:lnTo>
                <a:close/>
              </a:path>
              <a:path w="363855" h="147954">
                <a:moveTo>
                  <a:pt x="345490" y="99847"/>
                </a:moveTo>
                <a:lnTo>
                  <a:pt x="306959" y="99847"/>
                </a:lnTo>
                <a:lnTo>
                  <a:pt x="304393" y="112814"/>
                </a:lnTo>
                <a:lnTo>
                  <a:pt x="341642" y="112814"/>
                </a:lnTo>
                <a:lnTo>
                  <a:pt x="345490" y="99847"/>
                </a:lnTo>
                <a:close/>
              </a:path>
              <a:path w="363855" h="147954">
                <a:moveTo>
                  <a:pt x="363474" y="2590"/>
                </a:moveTo>
                <a:lnTo>
                  <a:pt x="360908" y="2590"/>
                </a:lnTo>
                <a:lnTo>
                  <a:pt x="360908" y="112814"/>
                </a:lnTo>
                <a:lnTo>
                  <a:pt x="363474" y="112814"/>
                </a:lnTo>
                <a:lnTo>
                  <a:pt x="363474" y="2590"/>
                </a:lnTo>
                <a:close/>
              </a:path>
              <a:path w="363855" h="147954">
                <a:moveTo>
                  <a:pt x="153615" y="80403"/>
                </a:moveTo>
                <a:lnTo>
                  <a:pt x="132283" y="80403"/>
                </a:lnTo>
                <a:lnTo>
                  <a:pt x="133578" y="81699"/>
                </a:lnTo>
                <a:lnTo>
                  <a:pt x="134861" y="84289"/>
                </a:lnTo>
                <a:lnTo>
                  <a:pt x="134861" y="86880"/>
                </a:lnTo>
                <a:lnTo>
                  <a:pt x="133578" y="90766"/>
                </a:lnTo>
                <a:lnTo>
                  <a:pt x="131000" y="97256"/>
                </a:lnTo>
                <a:lnTo>
                  <a:pt x="128435" y="101142"/>
                </a:lnTo>
                <a:lnTo>
                  <a:pt x="119443" y="102438"/>
                </a:lnTo>
                <a:lnTo>
                  <a:pt x="147280" y="102438"/>
                </a:lnTo>
                <a:lnTo>
                  <a:pt x="150191" y="98042"/>
                </a:lnTo>
                <a:lnTo>
                  <a:pt x="152844" y="90766"/>
                </a:lnTo>
                <a:lnTo>
                  <a:pt x="154127" y="82994"/>
                </a:lnTo>
                <a:lnTo>
                  <a:pt x="153615" y="80403"/>
                </a:lnTo>
                <a:close/>
              </a:path>
              <a:path w="363855" h="147954">
                <a:moveTo>
                  <a:pt x="86055" y="67424"/>
                </a:moveTo>
                <a:lnTo>
                  <a:pt x="61645" y="67424"/>
                </a:lnTo>
                <a:lnTo>
                  <a:pt x="32105" y="99847"/>
                </a:lnTo>
                <a:lnTo>
                  <a:pt x="53949" y="99847"/>
                </a:lnTo>
                <a:lnTo>
                  <a:pt x="86055" y="67424"/>
                </a:lnTo>
                <a:close/>
              </a:path>
              <a:path w="363855" h="147954">
                <a:moveTo>
                  <a:pt x="349605" y="77800"/>
                </a:moveTo>
                <a:lnTo>
                  <a:pt x="319811" y="77800"/>
                </a:lnTo>
                <a:lnTo>
                  <a:pt x="326224" y="80403"/>
                </a:lnTo>
                <a:lnTo>
                  <a:pt x="324942" y="89471"/>
                </a:lnTo>
                <a:lnTo>
                  <a:pt x="348056" y="89471"/>
                </a:lnTo>
                <a:lnTo>
                  <a:pt x="349351" y="85585"/>
                </a:lnTo>
                <a:lnTo>
                  <a:pt x="350634" y="79095"/>
                </a:lnTo>
                <a:lnTo>
                  <a:pt x="349605" y="77800"/>
                </a:lnTo>
                <a:close/>
              </a:path>
              <a:path w="363855" h="147954">
                <a:moveTo>
                  <a:pt x="363474" y="0"/>
                </a:moveTo>
                <a:lnTo>
                  <a:pt x="282562" y="0"/>
                </a:lnTo>
                <a:lnTo>
                  <a:pt x="282562" y="73914"/>
                </a:lnTo>
                <a:lnTo>
                  <a:pt x="279984" y="76504"/>
                </a:lnTo>
                <a:lnTo>
                  <a:pt x="277418" y="77800"/>
                </a:lnTo>
                <a:lnTo>
                  <a:pt x="276136" y="80403"/>
                </a:lnTo>
                <a:lnTo>
                  <a:pt x="303540" y="80403"/>
                </a:lnTo>
                <a:lnTo>
                  <a:pt x="303750" y="80231"/>
                </a:lnTo>
                <a:lnTo>
                  <a:pt x="313385" y="77800"/>
                </a:lnTo>
                <a:lnTo>
                  <a:pt x="349605" y="77800"/>
                </a:lnTo>
                <a:lnTo>
                  <a:pt x="345490" y="72618"/>
                </a:lnTo>
                <a:lnTo>
                  <a:pt x="344292" y="71323"/>
                </a:lnTo>
                <a:lnTo>
                  <a:pt x="285127" y="71323"/>
                </a:lnTo>
                <a:lnTo>
                  <a:pt x="285127" y="2590"/>
                </a:lnTo>
                <a:lnTo>
                  <a:pt x="363474" y="2590"/>
                </a:lnTo>
                <a:lnTo>
                  <a:pt x="363474" y="0"/>
                </a:lnTo>
                <a:close/>
              </a:path>
              <a:path w="363855" h="147954">
                <a:moveTo>
                  <a:pt x="318516" y="62242"/>
                </a:moveTo>
                <a:lnTo>
                  <a:pt x="311136" y="62748"/>
                </a:lnTo>
                <a:lnTo>
                  <a:pt x="302788" y="64349"/>
                </a:lnTo>
                <a:lnTo>
                  <a:pt x="293957" y="67166"/>
                </a:lnTo>
                <a:lnTo>
                  <a:pt x="285127" y="71323"/>
                </a:lnTo>
                <a:lnTo>
                  <a:pt x="344292" y="71323"/>
                </a:lnTo>
                <a:lnTo>
                  <a:pt x="341459" y="68259"/>
                </a:lnTo>
                <a:lnTo>
                  <a:pt x="335380" y="64997"/>
                </a:lnTo>
                <a:lnTo>
                  <a:pt x="327611" y="62951"/>
                </a:lnTo>
                <a:lnTo>
                  <a:pt x="318516" y="62242"/>
                </a:lnTo>
                <a:close/>
              </a:path>
              <a:path w="363855" h="147954">
                <a:moveTo>
                  <a:pt x="188798" y="0"/>
                </a:moveTo>
                <a:lnTo>
                  <a:pt x="107886" y="0"/>
                </a:lnTo>
                <a:lnTo>
                  <a:pt x="107886" y="67424"/>
                </a:lnTo>
                <a:lnTo>
                  <a:pt x="110451" y="67424"/>
                </a:lnTo>
                <a:lnTo>
                  <a:pt x="110451" y="2590"/>
                </a:lnTo>
                <a:lnTo>
                  <a:pt x="188798" y="2590"/>
                </a:lnTo>
                <a:lnTo>
                  <a:pt x="188798" y="0"/>
                </a:lnTo>
                <a:close/>
              </a:path>
              <a:path w="363855" h="147954">
                <a:moveTo>
                  <a:pt x="132753" y="67323"/>
                </a:moveTo>
                <a:lnTo>
                  <a:pt x="125869" y="67424"/>
                </a:lnTo>
                <a:lnTo>
                  <a:pt x="135335" y="67424"/>
                </a:lnTo>
                <a:lnTo>
                  <a:pt x="132753" y="67323"/>
                </a:lnTo>
                <a:close/>
              </a:path>
              <a:path w="363855" h="147954">
                <a:moveTo>
                  <a:pt x="188798" y="2590"/>
                </a:moveTo>
                <a:lnTo>
                  <a:pt x="186232" y="2590"/>
                </a:lnTo>
                <a:lnTo>
                  <a:pt x="186232" y="67424"/>
                </a:lnTo>
                <a:lnTo>
                  <a:pt x="188798" y="67424"/>
                </a:lnTo>
                <a:lnTo>
                  <a:pt x="188798" y="259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97908" y="2652522"/>
            <a:ext cx="2560955" cy="0"/>
          </a:xfrm>
          <a:custGeom>
            <a:avLst/>
            <a:gdLst/>
            <a:ahLst/>
            <a:cxnLst/>
            <a:rect l="l" t="t" r="r" b="b"/>
            <a:pathLst>
              <a:path w="2560954">
                <a:moveTo>
                  <a:pt x="0" y="0"/>
                </a:moveTo>
                <a:lnTo>
                  <a:pt x="2560574" y="0"/>
                </a:lnTo>
              </a:path>
            </a:pathLst>
          </a:custGeom>
          <a:ln w="38100">
            <a:solidFill>
              <a:srgbClr val="B4B4B4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975104" y="1140713"/>
            <a:ext cx="3020695" cy="2776220"/>
            <a:chOff x="1975104" y="1140713"/>
            <a:chExt cx="3020695" cy="2776220"/>
          </a:xfrm>
        </p:grpSpPr>
        <p:sp>
          <p:nvSpPr>
            <p:cNvPr id="6" name="object 6"/>
            <p:cNvSpPr/>
            <p:nvPr/>
          </p:nvSpPr>
          <p:spPr>
            <a:xfrm>
              <a:off x="1994154" y="2652522"/>
              <a:ext cx="2546985" cy="0"/>
            </a:xfrm>
            <a:custGeom>
              <a:avLst/>
              <a:gdLst/>
              <a:ahLst/>
              <a:cxnLst/>
              <a:rect l="l" t="t" r="r" b="b"/>
              <a:pathLst>
                <a:path w="2546985">
                  <a:moveTo>
                    <a:pt x="0" y="0"/>
                  </a:moveTo>
                  <a:lnTo>
                    <a:pt x="2546731" y="0"/>
                  </a:lnTo>
                </a:path>
              </a:pathLst>
            </a:custGeom>
            <a:ln w="38100">
              <a:solidFill>
                <a:srgbClr val="B4B4B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65904" y="1159763"/>
              <a:ext cx="0" cy="1576070"/>
            </a:xfrm>
            <a:custGeom>
              <a:avLst/>
              <a:gdLst/>
              <a:ahLst/>
              <a:cxnLst/>
              <a:rect l="l" t="t" r="r" b="b"/>
              <a:pathLst>
                <a:path h="1576070">
                  <a:moveTo>
                    <a:pt x="0" y="0"/>
                  </a:moveTo>
                  <a:lnTo>
                    <a:pt x="0" y="1575562"/>
                  </a:lnTo>
                </a:path>
              </a:pathLst>
            </a:custGeom>
            <a:ln w="38100">
              <a:solidFill>
                <a:srgbClr val="B4B4B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65904" y="2692908"/>
              <a:ext cx="0" cy="1204595"/>
            </a:xfrm>
            <a:custGeom>
              <a:avLst/>
              <a:gdLst/>
              <a:ahLst/>
              <a:cxnLst/>
              <a:rect l="l" t="t" r="r" b="b"/>
              <a:pathLst>
                <a:path h="1204595">
                  <a:moveTo>
                    <a:pt x="0" y="0"/>
                  </a:moveTo>
                  <a:lnTo>
                    <a:pt x="0" y="1204429"/>
                  </a:lnTo>
                </a:path>
              </a:pathLst>
            </a:custGeom>
            <a:ln w="38100">
              <a:solidFill>
                <a:srgbClr val="B4B4B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60520" y="2237231"/>
              <a:ext cx="835660" cy="834390"/>
            </a:xfrm>
            <a:custGeom>
              <a:avLst/>
              <a:gdLst/>
              <a:ahLst/>
              <a:cxnLst/>
              <a:rect l="l" t="t" r="r" b="b"/>
              <a:pathLst>
                <a:path w="835660" h="834389">
                  <a:moveTo>
                    <a:pt x="417576" y="0"/>
                  </a:moveTo>
                  <a:lnTo>
                    <a:pt x="368875" y="2807"/>
                  </a:lnTo>
                  <a:lnTo>
                    <a:pt x="321826" y="11020"/>
                  </a:lnTo>
                  <a:lnTo>
                    <a:pt x="276740" y="24325"/>
                  </a:lnTo>
                  <a:lnTo>
                    <a:pt x="233931" y="42409"/>
                  </a:lnTo>
                  <a:lnTo>
                    <a:pt x="193713" y="64960"/>
                  </a:lnTo>
                  <a:lnTo>
                    <a:pt x="156398" y="91663"/>
                  </a:lnTo>
                  <a:lnTo>
                    <a:pt x="122301" y="122205"/>
                  </a:lnTo>
                  <a:lnTo>
                    <a:pt x="91733" y="156274"/>
                  </a:lnTo>
                  <a:lnTo>
                    <a:pt x="65008" y="193556"/>
                  </a:lnTo>
                  <a:lnTo>
                    <a:pt x="42440" y="233737"/>
                  </a:lnTo>
                  <a:lnTo>
                    <a:pt x="24342" y="276505"/>
                  </a:lnTo>
                  <a:lnTo>
                    <a:pt x="11027" y="321546"/>
                  </a:lnTo>
                  <a:lnTo>
                    <a:pt x="2809" y="368547"/>
                  </a:lnTo>
                  <a:lnTo>
                    <a:pt x="0" y="417194"/>
                  </a:lnTo>
                  <a:lnTo>
                    <a:pt x="2809" y="465842"/>
                  </a:lnTo>
                  <a:lnTo>
                    <a:pt x="11027" y="512843"/>
                  </a:lnTo>
                  <a:lnTo>
                    <a:pt x="24342" y="557884"/>
                  </a:lnTo>
                  <a:lnTo>
                    <a:pt x="42440" y="600652"/>
                  </a:lnTo>
                  <a:lnTo>
                    <a:pt x="65008" y="640833"/>
                  </a:lnTo>
                  <a:lnTo>
                    <a:pt x="91733" y="678115"/>
                  </a:lnTo>
                  <a:lnTo>
                    <a:pt x="122301" y="712184"/>
                  </a:lnTo>
                  <a:lnTo>
                    <a:pt x="156398" y="742726"/>
                  </a:lnTo>
                  <a:lnTo>
                    <a:pt x="193713" y="769429"/>
                  </a:lnTo>
                  <a:lnTo>
                    <a:pt x="233931" y="791980"/>
                  </a:lnTo>
                  <a:lnTo>
                    <a:pt x="276740" y="810064"/>
                  </a:lnTo>
                  <a:lnTo>
                    <a:pt x="321826" y="823369"/>
                  </a:lnTo>
                  <a:lnTo>
                    <a:pt x="368875" y="831582"/>
                  </a:lnTo>
                  <a:lnTo>
                    <a:pt x="417576" y="834389"/>
                  </a:lnTo>
                  <a:lnTo>
                    <a:pt x="466276" y="831582"/>
                  </a:lnTo>
                  <a:lnTo>
                    <a:pt x="513325" y="823369"/>
                  </a:lnTo>
                  <a:lnTo>
                    <a:pt x="558411" y="810064"/>
                  </a:lnTo>
                  <a:lnTo>
                    <a:pt x="601220" y="791980"/>
                  </a:lnTo>
                  <a:lnTo>
                    <a:pt x="641438" y="769429"/>
                  </a:lnTo>
                  <a:lnTo>
                    <a:pt x="678753" y="742726"/>
                  </a:lnTo>
                  <a:lnTo>
                    <a:pt x="712851" y="712184"/>
                  </a:lnTo>
                  <a:lnTo>
                    <a:pt x="743418" y="678115"/>
                  </a:lnTo>
                  <a:lnTo>
                    <a:pt x="770143" y="640833"/>
                  </a:lnTo>
                  <a:lnTo>
                    <a:pt x="792711" y="600652"/>
                  </a:lnTo>
                  <a:lnTo>
                    <a:pt x="810809" y="557884"/>
                  </a:lnTo>
                  <a:lnTo>
                    <a:pt x="824124" y="512843"/>
                  </a:lnTo>
                  <a:lnTo>
                    <a:pt x="832342" y="465842"/>
                  </a:lnTo>
                  <a:lnTo>
                    <a:pt x="835152" y="417194"/>
                  </a:lnTo>
                  <a:lnTo>
                    <a:pt x="832342" y="368547"/>
                  </a:lnTo>
                  <a:lnTo>
                    <a:pt x="824124" y="321546"/>
                  </a:lnTo>
                  <a:lnTo>
                    <a:pt x="810809" y="276505"/>
                  </a:lnTo>
                  <a:lnTo>
                    <a:pt x="792711" y="233737"/>
                  </a:lnTo>
                  <a:lnTo>
                    <a:pt x="770143" y="193556"/>
                  </a:lnTo>
                  <a:lnTo>
                    <a:pt x="743418" y="156274"/>
                  </a:lnTo>
                  <a:lnTo>
                    <a:pt x="712851" y="122205"/>
                  </a:lnTo>
                  <a:lnTo>
                    <a:pt x="678753" y="91663"/>
                  </a:lnTo>
                  <a:lnTo>
                    <a:pt x="641438" y="64960"/>
                  </a:lnTo>
                  <a:lnTo>
                    <a:pt x="601220" y="42409"/>
                  </a:lnTo>
                  <a:lnTo>
                    <a:pt x="558411" y="24325"/>
                  </a:lnTo>
                  <a:lnTo>
                    <a:pt x="513325" y="11020"/>
                  </a:lnTo>
                  <a:lnTo>
                    <a:pt x="466276" y="2807"/>
                  </a:lnTo>
                  <a:lnTo>
                    <a:pt x="41757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50975" y="1219708"/>
            <a:ext cx="876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075" marR="5080" indent="-20701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00A2A0"/>
                </a:solidFill>
                <a:latin typeface="Arial"/>
                <a:cs typeface="Arial"/>
              </a:rPr>
              <a:t>Planificateur</a:t>
            </a:r>
            <a:r>
              <a:rPr sz="900" b="1" spc="-40" dirty="0">
                <a:solidFill>
                  <a:srgbClr val="00A2A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A2A0"/>
                </a:solidFill>
                <a:latin typeface="Arial"/>
                <a:cs typeface="Arial"/>
              </a:rPr>
              <a:t>de </a:t>
            </a:r>
            <a:r>
              <a:rPr sz="900" b="1" spc="-235" dirty="0">
                <a:solidFill>
                  <a:srgbClr val="00A2A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00A2A0"/>
                </a:solidFill>
                <a:latin typeface="Arial"/>
                <a:cs typeface="Arial"/>
              </a:rPr>
              <a:t>mariage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71341" y="2329688"/>
            <a:ext cx="488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0A2A0"/>
                </a:solidFill>
                <a:latin typeface="Arial"/>
                <a:cs typeface="Arial"/>
              </a:rPr>
              <a:t>Tuteur</a:t>
            </a:r>
            <a:r>
              <a:rPr sz="900" b="1" spc="-10" dirty="0">
                <a:solidFill>
                  <a:srgbClr val="00A2A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00A2A0"/>
                </a:solidFill>
                <a:latin typeface="Arial"/>
                <a:cs typeface="Arial"/>
              </a:rPr>
              <a:t>à  </a:t>
            </a:r>
            <a:r>
              <a:rPr sz="900" b="1" dirty="0">
                <a:solidFill>
                  <a:srgbClr val="00A2A0"/>
                </a:solidFill>
                <a:latin typeface="Arial"/>
                <a:cs typeface="Arial"/>
              </a:rPr>
              <a:t>di</a:t>
            </a:r>
            <a:r>
              <a:rPr sz="900" b="1" spc="-5" dirty="0">
                <a:solidFill>
                  <a:srgbClr val="00A2A0"/>
                </a:solidFill>
                <a:latin typeface="Arial"/>
                <a:cs typeface="Arial"/>
              </a:rPr>
              <a:t>st</a:t>
            </a:r>
            <a:r>
              <a:rPr sz="900" b="1" spc="-10" dirty="0">
                <a:solidFill>
                  <a:srgbClr val="00A2A0"/>
                </a:solidFill>
                <a:latin typeface="Arial"/>
                <a:cs typeface="Arial"/>
              </a:rPr>
              <a:t>a</a:t>
            </a:r>
            <a:r>
              <a:rPr sz="900" b="1" dirty="0">
                <a:solidFill>
                  <a:srgbClr val="00A2A0"/>
                </a:solidFill>
                <a:latin typeface="Arial"/>
                <a:cs typeface="Arial"/>
              </a:rPr>
              <a:t>nce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03220" y="2076195"/>
            <a:ext cx="1232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6C1F77"/>
                </a:solidFill>
                <a:latin typeface="Arial"/>
                <a:cs typeface="Arial"/>
              </a:rPr>
              <a:t>Enseignant</a:t>
            </a:r>
            <a:r>
              <a:rPr sz="900" b="1" spc="-15" dirty="0">
                <a:solidFill>
                  <a:srgbClr val="6C1F77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6C1F77"/>
                </a:solidFill>
                <a:latin typeface="Arial"/>
                <a:cs typeface="Arial"/>
              </a:rPr>
              <a:t>à domicile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78911" y="1849120"/>
            <a:ext cx="97281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0A2A0"/>
                </a:solidFill>
                <a:latin typeface="Arial"/>
                <a:cs typeface="Arial"/>
              </a:rPr>
              <a:t>Guide</a:t>
            </a:r>
            <a:r>
              <a:rPr sz="900" b="1" spc="-40" dirty="0">
                <a:solidFill>
                  <a:srgbClr val="00A2A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00A2A0"/>
                </a:solidFill>
                <a:latin typeface="Arial"/>
                <a:cs typeface="Arial"/>
              </a:rPr>
              <a:t>touristique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36009" y="1583944"/>
            <a:ext cx="6419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00A2A0"/>
                </a:solidFill>
                <a:latin typeface="Arial"/>
                <a:cs typeface="Arial"/>
              </a:rPr>
              <a:t>Enseignant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27705" y="1271269"/>
            <a:ext cx="92138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6C1F77"/>
                </a:solidFill>
                <a:latin typeface="Arial"/>
                <a:cs typeface="Arial"/>
              </a:rPr>
              <a:t>C</a:t>
            </a:r>
            <a:r>
              <a:rPr sz="900" b="1" dirty="0">
                <a:solidFill>
                  <a:srgbClr val="6C1F77"/>
                </a:solidFill>
                <a:latin typeface="Arial"/>
                <a:cs typeface="Arial"/>
              </a:rPr>
              <a:t>o</a:t>
            </a:r>
            <a:r>
              <a:rPr sz="900" b="1" spc="-5" dirty="0">
                <a:solidFill>
                  <a:srgbClr val="6C1F77"/>
                </a:solidFill>
                <a:latin typeface="Arial"/>
                <a:cs typeface="Arial"/>
              </a:rPr>
              <a:t>m</a:t>
            </a:r>
            <a:r>
              <a:rPr sz="900" b="1" dirty="0">
                <a:solidFill>
                  <a:srgbClr val="6C1F77"/>
                </a:solidFill>
                <a:latin typeface="Arial"/>
                <a:cs typeface="Arial"/>
              </a:rPr>
              <a:t>pagnon</a:t>
            </a:r>
            <a:r>
              <a:rPr sz="900" b="1" spc="-5" dirty="0">
                <a:solidFill>
                  <a:srgbClr val="6C1F77"/>
                </a:solidFill>
                <a:latin typeface="Arial"/>
                <a:cs typeface="Arial"/>
              </a:rPr>
              <a:t> â</a:t>
            </a:r>
            <a:r>
              <a:rPr sz="900" b="1" dirty="0">
                <a:solidFill>
                  <a:srgbClr val="6C1F77"/>
                </a:solidFill>
                <a:latin typeface="Arial"/>
                <a:cs typeface="Arial"/>
              </a:rPr>
              <a:t>gé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5039" y="1566164"/>
            <a:ext cx="1964055" cy="8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algn="ctr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6C1F77"/>
                </a:solidFill>
                <a:latin typeface="Arial"/>
                <a:cs typeface="Arial"/>
              </a:rPr>
              <a:t>Bénévole</a:t>
            </a:r>
            <a:r>
              <a:rPr sz="900" b="1" dirty="0">
                <a:solidFill>
                  <a:srgbClr val="6C1F77"/>
                </a:solidFill>
                <a:latin typeface="Arial"/>
                <a:cs typeface="Arial"/>
              </a:rPr>
              <a:t> de</a:t>
            </a:r>
            <a:r>
              <a:rPr sz="900" b="1" spc="-15" dirty="0">
                <a:solidFill>
                  <a:srgbClr val="6C1F77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6C1F77"/>
                </a:solidFill>
                <a:latin typeface="Arial"/>
                <a:cs typeface="Arial"/>
              </a:rPr>
              <a:t>la</a:t>
            </a:r>
            <a:r>
              <a:rPr sz="900" b="1" spc="-15" dirty="0">
                <a:solidFill>
                  <a:srgbClr val="6C1F77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6C1F77"/>
                </a:solidFill>
                <a:latin typeface="Arial"/>
                <a:cs typeface="Arial"/>
              </a:rPr>
              <a:t>ligne</a:t>
            </a:r>
            <a:r>
              <a:rPr sz="900" b="1" spc="-25" dirty="0">
                <a:solidFill>
                  <a:srgbClr val="6C1F77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6C1F77"/>
                </a:solidFill>
                <a:latin typeface="Arial"/>
                <a:cs typeface="Arial"/>
              </a:rPr>
              <a:t>d'écoute </a:t>
            </a:r>
            <a:r>
              <a:rPr sz="900" b="1" spc="-235" dirty="0">
                <a:solidFill>
                  <a:srgbClr val="6C1F77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6C1F77"/>
                </a:solidFill>
                <a:latin typeface="Arial"/>
                <a:cs typeface="Arial"/>
              </a:rPr>
              <a:t>téléphonique</a:t>
            </a:r>
            <a:endParaRPr sz="900">
              <a:latin typeface="Arial"/>
              <a:cs typeface="Arial"/>
            </a:endParaRPr>
          </a:p>
          <a:p>
            <a:pPr marL="41275" marR="952500" indent="-29209">
              <a:lnSpc>
                <a:spcPct val="100000"/>
              </a:lnSpc>
              <a:spcBef>
                <a:spcPts val="585"/>
              </a:spcBef>
            </a:pPr>
            <a:r>
              <a:rPr sz="900" b="1" spc="-5" dirty="0">
                <a:solidFill>
                  <a:srgbClr val="00A2A0"/>
                </a:solidFill>
                <a:latin typeface="Arial"/>
                <a:cs typeface="Arial"/>
              </a:rPr>
              <a:t>Aide-soignante</a:t>
            </a:r>
            <a:r>
              <a:rPr sz="900" b="1" spc="-40" dirty="0">
                <a:solidFill>
                  <a:srgbClr val="00A2A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A2A0"/>
                </a:solidFill>
                <a:latin typeface="Arial"/>
                <a:cs typeface="Arial"/>
              </a:rPr>
              <a:t>de </a:t>
            </a:r>
            <a:r>
              <a:rPr sz="900" b="1" spc="-235" dirty="0">
                <a:solidFill>
                  <a:srgbClr val="00A2A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00A2A0"/>
                </a:solidFill>
                <a:latin typeface="Arial"/>
                <a:cs typeface="Arial"/>
              </a:rPr>
              <a:t>personnes</a:t>
            </a:r>
            <a:r>
              <a:rPr sz="900" b="1" spc="-25" dirty="0">
                <a:solidFill>
                  <a:srgbClr val="00A2A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00A2A0"/>
                </a:solidFill>
                <a:latin typeface="Arial"/>
                <a:cs typeface="Arial"/>
              </a:rPr>
              <a:t>âgées</a:t>
            </a:r>
            <a:endParaRPr sz="900">
              <a:latin typeface="Arial"/>
              <a:cs typeface="Arial"/>
            </a:endParaRPr>
          </a:p>
          <a:p>
            <a:pPr marL="313690" algn="ctr">
              <a:lnSpc>
                <a:spcPct val="100000"/>
              </a:lnSpc>
              <a:spcBef>
                <a:spcPts val="670"/>
              </a:spcBef>
            </a:pPr>
            <a:r>
              <a:rPr sz="900" b="1" spc="-5" dirty="0">
                <a:solidFill>
                  <a:srgbClr val="00A2A0"/>
                </a:solidFill>
                <a:latin typeface="Arial"/>
                <a:cs typeface="Arial"/>
              </a:rPr>
              <a:t>Conseillère</a:t>
            </a:r>
            <a:r>
              <a:rPr sz="900" b="1" spc="-10" dirty="0">
                <a:solidFill>
                  <a:srgbClr val="00A2A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00A2A0"/>
                </a:solidFill>
                <a:latin typeface="Arial"/>
                <a:cs typeface="Arial"/>
              </a:rPr>
              <a:t>en beauté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60467" y="1462785"/>
            <a:ext cx="5842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00A2A0"/>
                </a:solidFill>
                <a:latin typeface="Arial"/>
                <a:cs typeface="Arial"/>
              </a:rPr>
              <a:t>Concierge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97958" y="1760728"/>
            <a:ext cx="9588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00A2A0"/>
                </a:solidFill>
                <a:latin typeface="Arial"/>
                <a:cs typeface="Arial"/>
              </a:rPr>
              <a:t>Travailleur</a:t>
            </a:r>
            <a:r>
              <a:rPr sz="900" b="1" spc="-20" dirty="0">
                <a:solidFill>
                  <a:srgbClr val="00A2A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00A2A0"/>
                </a:solidFill>
                <a:latin typeface="Arial"/>
                <a:cs typeface="Arial"/>
              </a:rPr>
              <a:t>social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54141" y="2153920"/>
            <a:ext cx="12636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00338D"/>
                </a:solidFill>
                <a:latin typeface="Arial"/>
                <a:cs typeface="Arial"/>
              </a:rPr>
              <a:t>Directeur</a:t>
            </a:r>
            <a:r>
              <a:rPr sz="900" b="1" spc="-1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338D"/>
                </a:solidFill>
                <a:latin typeface="Arial"/>
                <a:cs typeface="Arial"/>
              </a:rPr>
              <a:t>des</a:t>
            </a:r>
            <a:r>
              <a:rPr sz="900" b="1" spc="-1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00338D"/>
                </a:solidFill>
                <a:latin typeface="Arial"/>
                <a:cs typeface="Arial"/>
              </a:rPr>
              <a:t>relations </a:t>
            </a:r>
            <a:r>
              <a:rPr sz="900" b="1" spc="-23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00338D"/>
                </a:solidFill>
                <a:latin typeface="Arial"/>
                <a:cs typeface="Arial"/>
              </a:rPr>
              <a:t>publiques et </a:t>
            </a:r>
            <a:r>
              <a:rPr sz="900" b="1" dirty="0">
                <a:solidFill>
                  <a:srgbClr val="00338D"/>
                </a:solidFill>
                <a:latin typeface="Arial"/>
                <a:cs typeface="Arial"/>
              </a:rPr>
              <a:t>du </a:t>
            </a:r>
            <a:r>
              <a:rPr sz="900" b="1" spc="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00338D"/>
                </a:solidFill>
                <a:latin typeface="Arial"/>
                <a:cs typeface="Arial"/>
              </a:rPr>
              <a:t>marketing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67500" y="1739900"/>
            <a:ext cx="8128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00338D"/>
                </a:solidFill>
                <a:latin typeface="Arial"/>
                <a:cs typeface="Arial"/>
              </a:rPr>
              <a:t>Expert</a:t>
            </a:r>
            <a:r>
              <a:rPr sz="900" b="1" spc="-3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00338D"/>
                </a:solidFill>
                <a:latin typeface="Arial"/>
                <a:cs typeface="Arial"/>
              </a:rPr>
              <a:t>en</a:t>
            </a:r>
            <a:r>
              <a:rPr sz="900" b="1" spc="-3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338D"/>
                </a:solidFill>
                <a:latin typeface="Arial"/>
                <a:cs typeface="Arial"/>
              </a:rPr>
              <a:t>F&amp;A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06969" y="1349247"/>
            <a:ext cx="2736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0338D"/>
                </a:solidFill>
                <a:latin typeface="Arial"/>
                <a:cs typeface="Arial"/>
              </a:rPr>
              <a:t>PDG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139940" y="2454401"/>
            <a:ext cx="1268095" cy="396240"/>
            <a:chOff x="7139940" y="2454401"/>
            <a:chExt cx="1268095" cy="396240"/>
          </a:xfrm>
        </p:grpSpPr>
        <p:sp>
          <p:nvSpPr>
            <p:cNvPr id="23" name="object 23"/>
            <p:cNvSpPr/>
            <p:nvPr/>
          </p:nvSpPr>
          <p:spPr>
            <a:xfrm>
              <a:off x="7158990" y="2473451"/>
              <a:ext cx="1229995" cy="358140"/>
            </a:xfrm>
            <a:custGeom>
              <a:avLst/>
              <a:gdLst/>
              <a:ahLst/>
              <a:cxnLst/>
              <a:rect l="l" t="t" r="r" b="b"/>
              <a:pathLst>
                <a:path w="1229995" h="358139">
                  <a:moveTo>
                    <a:pt x="1170178" y="0"/>
                  </a:moveTo>
                  <a:lnTo>
                    <a:pt x="59690" y="0"/>
                  </a:lnTo>
                  <a:lnTo>
                    <a:pt x="36433" y="4683"/>
                  </a:lnTo>
                  <a:lnTo>
                    <a:pt x="17462" y="17462"/>
                  </a:lnTo>
                  <a:lnTo>
                    <a:pt x="4683" y="36433"/>
                  </a:lnTo>
                  <a:lnTo>
                    <a:pt x="0" y="59689"/>
                  </a:lnTo>
                  <a:lnTo>
                    <a:pt x="0" y="298449"/>
                  </a:lnTo>
                  <a:lnTo>
                    <a:pt x="4683" y="321706"/>
                  </a:lnTo>
                  <a:lnTo>
                    <a:pt x="17462" y="340677"/>
                  </a:lnTo>
                  <a:lnTo>
                    <a:pt x="36433" y="353456"/>
                  </a:lnTo>
                  <a:lnTo>
                    <a:pt x="59690" y="358139"/>
                  </a:lnTo>
                  <a:lnTo>
                    <a:pt x="1170178" y="358139"/>
                  </a:lnTo>
                  <a:lnTo>
                    <a:pt x="1193434" y="353456"/>
                  </a:lnTo>
                  <a:lnTo>
                    <a:pt x="1212405" y="340677"/>
                  </a:lnTo>
                  <a:lnTo>
                    <a:pt x="1225184" y="321706"/>
                  </a:lnTo>
                  <a:lnTo>
                    <a:pt x="1229868" y="298449"/>
                  </a:lnTo>
                  <a:lnTo>
                    <a:pt x="1229868" y="59689"/>
                  </a:lnTo>
                  <a:lnTo>
                    <a:pt x="1225184" y="36433"/>
                  </a:lnTo>
                  <a:lnTo>
                    <a:pt x="1212405" y="17462"/>
                  </a:lnTo>
                  <a:lnTo>
                    <a:pt x="1193434" y="4683"/>
                  </a:lnTo>
                  <a:lnTo>
                    <a:pt x="1170178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158990" y="2473451"/>
              <a:ext cx="1229995" cy="358140"/>
            </a:xfrm>
            <a:custGeom>
              <a:avLst/>
              <a:gdLst/>
              <a:ahLst/>
              <a:cxnLst/>
              <a:rect l="l" t="t" r="r" b="b"/>
              <a:pathLst>
                <a:path w="1229995" h="358139">
                  <a:moveTo>
                    <a:pt x="0" y="59689"/>
                  </a:moveTo>
                  <a:lnTo>
                    <a:pt x="4683" y="36433"/>
                  </a:lnTo>
                  <a:lnTo>
                    <a:pt x="17462" y="17462"/>
                  </a:lnTo>
                  <a:lnTo>
                    <a:pt x="36433" y="4683"/>
                  </a:lnTo>
                  <a:lnTo>
                    <a:pt x="59690" y="0"/>
                  </a:lnTo>
                  <a:lnTo>
                    <a:pt x="1170178" y="0"/>
                  </a:lnTo>
                  <a:lnTo>
                    <a:pt x="1193434" y="4683"/>
                  </a:lnTo>
                  <a:lnTo>
                    <a:pt x="1212405" y="17462"/>
                  </a:lnTo>
                  <a:lnTo>
                    <a:pt x="1225184" y="36433"/>
                  </a:lnTo>
                  <a:lnTo>
                    <a:pt x="1229868" y="59689"/>
                  </a:lnTo>
                  <a:lnTo>
                    <a:pt x="1229868" y="298449"/>
                  </a:lnTo>
                  <a:lnTo>
                    <a:pt x="1225184" y="321706"/>
                  </a:lnTo>
                  <a:lnTo>
                    <a:pt x="1212405" y="340677"/>
                  </a:lnTo>
                  <a:lnTo>
                    <a:pt x="1193434" y="353456"/>
                  </a:lnTo>
                  <a:lnTo>
                    <a:pt x="1170178" y="358139"/>
                  </a:lnTo>
                  <a:lnTo>
                    <a:pt x="59690" y="358139"/>
                  </a:lnTo>
                  <a:lnTo>
                    <a:pt x="36433" y="353456"/>
                  </a:lnTo>
                  <a:lnTo>
                    <a:pt x="17462" y="340677"/>
                  </a:lnTo>
                  <a:lnTo>
                    <a:pt x="4683" y="321706"/>
                  </a:lnTo>
                  <a:lnTo>
                    <a:pt x="0" y="298449"/>
                  </a:lnTo>
                  <a:lnTo>
                    <a:pt x="0" y="59689"/>
                  </a:lnTo>
                  <a:close/>
                </a:path>
              </a:pathLst>
            </a:custGeom>
            <a:ln w="38100">
              <a:solidFill>
                <a:srgbClr val="B4B4B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386573" y="2475991"/>
            <a:ext cx="77533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50" spc="-5" dirty="0">
                <a:latin typeface="Arial"/>
                <a:cs typeface="Arial"/>
              </a:rPr>
              <a:t>Créativité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ou</a:t>
            </a:r>
            <a:endParaRPr sz="105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050" spc="-5" dirty="0">
                <a:latin typeface="Arial"/>
                <a:cs typeface="Arial"/>
              </a:rPr>
              <a:t>stratégie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44473" y="2544317"/>
            <a:ext cx="1268730" cy="216535"/>
            <a:chOff x="744473" y="2544317"/>
            <a:chExt cx="1268730" cy="216535"/>
          </a:xfrm>
        </p:grpSpPr>
        <p:sp>
          <p:nvSpPr>
            <p:cNvPr id="27" name="object 27"/>
            <p:cNvSpPr/>
            <p:nvPr/>
          </p:nvSpPr>
          <p:spPr>
            <a:xfrm>
              <a:off x="763523" y="2563367"/>
              <a:ext cx="1230630" cy="178435"/>
            </a:xfrm>
            <a:custGeom>
              <a:avLst/>
              <a:gdLst/>
              <a:ahLst/>
              <a:cxnLst/>
              <a:rect l="l" t="t" r="r" b="b"/>
              <a:pathLst>
                <a:path w="1230630" h="178435">
                  <a:moveTo>
                    <a:pt x="1200912" y="0"/>
                  </a:moveTo>
                  <a:lnTo>
                    <a:pt x="29718" y="0"/>
                  </a:lnTo>
                  <a:lnTo>
                    <a:pt x="18152" y="2339"/>
                  </a:lnTo>
                  <a:lnTo>
                    <a:pt x="8705" y="8715"/>
                  </a:lnTo>
                  <a:lnTo>
                    <a:pt x="2336" y="18162"/>
                  </a:lnTo>
                  <a:lnTo>
                    <a:pt x="0" y="29718"/>
                  </a:lnTo>
                  <a:lnTo>
                    <a:pt x="0" y="148590"/>
                  </a:lnTo>
                  <a:lnTo>
                    <a:pt x="2336" y="160145"/>
                  </a:lnTo>
                  <a:lnTo>
                    <a:pt x="8705" y="169592"/>
                  </a:lnTo>
                  <a:lnTo>
                    <a:pt x="18152" y="175968"/>
                  </a:lnTo>
                  <a:lnTo>
                    <a:pt x="29718" y="178308"/>
                  </a:lnTo>
                  <a:lnTo>
                    <a:pt x="1200912" y="178308"/>
                  </a:lnTo>
                  <a:lnTo>
                    <a:pt x="1212467" y="175968"/>
                  </a:lnTo>
                  <a:lnTo>
                    <a:pt x="1221914" y="169592"/>
                  </a:lnTo>
                  <a:lnTo>
                    <a:pt x="1228290" y="160145"/>
                  </a:lnTo>
                  <a:lnTo>
                    <a:pt x="1230630" y="148590"/>
                  </a:lnTo>
                  <a:lnTo>
                    <a:pt x="1230630" y="29718"/>
                  </a:lnTo>
                  <a:lnTo>
                    <a:pt x="1228290" y="18162"/>
                  </a:lnTo>
                  <a:lnTo>
                    <a:pt x="1221914" y="8715"/>
                  </a:lnTo>
                  <a:lnTo>
                    <a:pt x="1212467" y="2339"/>
                  </a:lnTo>
                  <a:lnTo>
                    <a:pt x="1200912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63523" y="2563367"/>
              <a:ext cx="1230630" cy="178435"/>
            </a:xfrm>
            <a:custGeom>
              <a:avLst/>
              <a:gdLst/>
              <a:ahLst/>
              <a:cxnLst/>
              <a:rect l="l" t="t" r="r" b="b"/>
              <a:pathLst>
                <a:path w="1230630" h="178435">
                  <a:moveTo>
                    <a:pt x="0" y="29718"/>
                  </a:moveTo>
                  <a:lnTo>
                    <a:pt x="2336" y="18162"/>
                  </a:lnTo>
                  <a:lnTo>
                    <a:pt x="8705" y="8715"/>
                  </a:lnTo>
                  <a:lnTo>
                    <a:pt x="18152" y="2339"/>
                  </a:lnTo>
                  <a:lnTo>
                    <a:pt x="29718" y="0"/>
                  </a:lnTo>
                  <a:lnTo>
                    <a:pt x="1200912" y="0"/>
                  </a:lnTo>
                  <a:lnTo>
                    <a:pt x="1212467" y="2339"/>
                  </a:lnTo>
                  <a:lnTo>
                    <a:pt x="1221914" y="8715"/>
                  </a:lnTo>
                  <a:lnTo>
                    <a:pt x="1228290" y="18162"/>
                  </a:lnTo>
                  <a:lnTo>
                    <a:pt x="1230630" y="29718"/>
                  </a:lnTo>
                  <a:lnTo>
                    <a:pt x="1230630" y="148590"/>
                  </a:lnTo>
                  <a:lnTo>
                    <a:pt x="1228290" y="160145"/>
                  </a:lnTo>
                  <a:lnTo>
                    <a:pt x="1221914" y="169592"/>
                  </a:lnTo>
                  <a:lnTo>
                    <a:pt x="1212467" y="175968"/>
                  </a:lnTo>
                  <a:lnTo>
                    <a:pt x="1200912" y="178308"/>
                  </a:lnTo>
                  <a:lnTo>
                    <a:pt x="29718" y="178308"/>
                  </a:lnTo>
                  <a:lnTo>
                    <a:pt x="18152" y="175968"/>
                  </a:lnTo>
                  <a:lnTo>
                    <a:pt x="8705" y="169592"/>
                  </a:lnTo>
                  <a:lnTo>
                    <a:pt x="2336" y="160145"/>
                  </a:lnTo>
                  <a:lnTo>
                    <a:pt x="0" y="148590"/>
                  </a:lnTo>
                  <a:lnTo>
                    <a:pt x="0" y="29718"/>
                  </a:lnTo>
                  <a:close/>
                </a:path>
              </a:pathLst>
            </a:custGeom>
            <a:ln w="38100">
              <a:solidFill>
                <a:srgbClr val="B4B4B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97433" y="2556001"/>
            <a:ext cx="116332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>
              <a:lnSpc>
                <a:spcPct val="100000"/>
              </a:lnSpc>
              <a:spcBef>
                <a:spcPts val="100"/>
              </a:spcBef>
            </a:pPr>
            <a:r>
              <a:rPr sz="1050" spc="-5" dirty="0">
                <a:latin typeface="Arial"/>
                <a:cs typeface="Arial"/>
              </a:rPr>
              <a:t>Optimisation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0" name="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9630" y="2563367"/>
            <a:ext cx="131825" cy="178307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1594" y="2563367"/>
            <a:ext cx="131826" cy="178307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3867150" y="3883914"/>
            <a:ext cx="1409700" cy="395605"/>
            <a:chOff x="3867150" y="3883914"/>
            <a:chExt cx="1409700" cy="395605"/>
          </a:xfrm>
        </p:grpSpPr>
        <p:sp>
          <p:nvSpPr>
            <p:cNvPr id="33" name="object 33"/>
            <p:cNvSpPr/>
            <p:nvPr/>
          </p:nvSpPr>
          <p:spPr>
            <a:xfrm>
              <a:off x="3886200" y="3902964"/>
              <a:ext cx="1371600" cy="357505"/>
            </a:xfrm>
            <a:custGeom>
              <a:avLst/>
              <a:gdLst/>
              <a:ahLst/>
              <a:cxnLst/>
              <a:rect l="l" t="t" r="r" b="b"/>
              <a:pathLst>
                <a:path w="1371600" h="357504">
                  <a:moveTo>
                    <a:pt x="1312037" y="0"/>
                  </a:moveTo>
                  <a:lnTo>
                    <a:pt x="59562" y="0"/>
                  </a:lnTo>
                  <a:lnTo>
                    <a:pt x="36379" y="4681"/>
                  </a:lnTo>
                  <a:lnTo>
                    <a:pt x="17446" y="17446"/>
                  </a:lnTo>
                  <a:lnTo>
                    <a:pt x="4681" y="36379"/>
                  </a:lnTo>
                  <a:lnTo>
                    <a:pt x="0" y="59563"/>
                  </a:lnTo>
                  <a:lnTo>
                    <a:pt x="0" y="297815"/>
                  </a:lnTo>
                  <a:lnTo>
                    <a:pt x="4681" y="320998"/>
                  </a:lnTo>
                  <a:lnTo>
                    <a:pt x="17446" y="339931"/>
                  </a:lnTo>
                  <a:lnTo>
                    <a:pt x="36379" y="352696"/>
                  </a:lnTo>
                  <a:lnTo>
                    <a:pt x="59562" y="357378"/>
                  </a:lnTo>
                  <a:lnTo>
                    <a:pt x="1312037" y="357378"/>
                  </a:lnTo>
                  <a:lnTo>
                    <a:pt x="1335220" y="352696"/>
                  </a:lnTo>
                  <a:lnTo>
                    <a:pt x="1354153" y="339931"/>
                  </a:lnTo>
                  <a:lnTo>
                    <a:pt x="1366918" y="320998"/>
                  </a:lnTo>
                  <a:lnTo>
                    <a:pt x="1371600" y="297815"/>
                  </a:lnTo>
                  <a:lnTo>
                    <a:pt x="1371600" y="59563"/>
                  </a:lnTo>
                  <a:lnTo>
                    <a:pt x="1366918" y="36379"/>
                  </a:lnTo>
                  <a:lnTo>
                    <a:pt x="1354153" y="17446"/>
                  </a:lnTo>
                  <a:lnTo>
                    <a:pt x="1335220" y="4681"/>
                  </a:lnTo>
                  <a:lnTo>
                    <a:pt x="1312037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886200" y="3902964"/>
              <a:ext cx="1371600" cy="357505"/>
            </a:xfrm>
            <a:custGeom>
              <a:avLst/>
              <a:gdLst/>
              <a:ahLst/>
              <a:cxnLst/>
              <a:rect l="l" t="t" r="r" b="b"/>
              <a:pathLst>
                <a:path w="1371600" h="357504">
                  <a:moveTo>
                    <a:pt x="0" y="59563"/>
                  </a:moveTo>
                  <a:lnTo>
                    <a:pt x="4681" y="36379"/>
                  </a:lnTo>
                  <a:lnTo>
                    <a:pt x="17446" y="17446"/>
                  </a:lnTo>
                  <a:lnTo>
                    <a:pt x="36379" y="4681"/>
                  </a:lnTo>
                  <a:lnTo>
                    <a:pt x="59562" y="0"/>
                  </a:lnTo>
                  <a:lnTo>
                    <a:pt x="1312037" y="0"/>
                  </a:lnTo>
                  <a:lnTo>
                    <a:pt x="1335220" y="4681"/>
                  </a:lnTo>
                  <a:lnTo>
                    <a:pt x="1354153" y="17446"/>
                  </a:lnTo>
                  <a:lnTo>
                    <a:pt x="1366918" y="36379"/>
                  </a:lnTo>
                  <a:lnTo>
                    <a:pt x="1371600" y="59563"/>
                  </a:lnTo>
                  <a:lnTo>
                    <a:pt x="1371600" y="297815"/>
                  </a:lnTo>
                  <a:lnTo>
                    <a:pt x="1366918" y="320998"/>
                  </a:lnTo>
                  <a:lnTo>
                    <a:pt x="1354153" y="339931"/>
                  </a:lnTo>
                  <a:lnTo>
                    <a:pt x="1335220" y="352696"/>
                  </a:lnTo>
                  <a:lnTo>
                    <a:pt x="1312037" y="357378"/>
                  </a:lnTo>
                  <a:lnTo>
                    <a:pt x="59562" y="357378"/>
                  </a:lnTo>
                  <a:lnTo>
                    <a:pt x="36379" y="352696"/>
                  </a:lnTo>
                  <a:lnTo>
                    <a:pt x="17446" y="339931"/>
                  </a:lnTo>
                  <a:lnTo>
                    <a:pt x="4681" y="320998"/>
                  </a:lnTo>
                  <a:lnTo>
                    <a:pt x="0" y="297815"/>
                  </a:lnTo>
                  <a:lnTo>
                    <a:pt x="0" y="59563"/>
                  </a:lnTo>
                  <a:close/>
                </a:path>
              </a:pathLst>
            </a:custGeom>
            <a:ln w="38100">
              <a:solidFill>
                <a:srgbClr val="B4B4B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058411" y="3904488"/>
            <a:ext cx="10287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770" marR="5080" indent="-179070">
              <a:lnSpc>
                <a:spcPct val="100000"/>
              </a:lnSpc>
              <a:spcBef>
                <a:spcPts val="100"/>
              </a:spcBef>
            </a:pPr>
            <a:r>
              <a:rPr sz="1050" spc="-5" dirty="0">
                <a:latin typeface="Arial"/>
                <a:cs typeface="Arial"/>
              </a:rPr>
              <a:t>Compassion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non </a:t>
            </a:r>
            <a:r>
              <a:rPr sz="1050" spc="-28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nécessaire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861053" y="1055369"/>
            <a:ext cx="1409700" cy="217170"/>
            <a:chOff x="3861053" y="1055369"/>
            <a:chExt cx="1409700" cy="217170"/>
          </a:xfrm>
        </p:grpSpPr>
        <p:sp>
          <p:nvSpPr>
            <p:cNvPr id="37" name="object 37"/>
            <p:cNvSpPr/>
            <p:nvPr/>
          </p:nvSpPr>
          <p:spPr>
            <a:xfrm>
              <a:off x="3880103" y="1074419"/>
              <a:ext cx="1371600" cy="179070"/>
            </a:xfrm>
            <a:custGeom>
              <a:avLst/>
              <a:gdLst/>
              <a:ahLst/>
              <a:cxnLst/>
              <a:rect l="l" t="t" r="r" b="b"/>
              <a:pathLst>
                <a:path w="1371600" h="179069">
                  <a:moveTo>
                    <a:pt x="1341755" y="0"/>
                  </a:moveTo>
                  <a:lnTo>
                    <a:pt x="29845" y="0"/>
                  </a:lnTo>
                  <a:lnTo>
                    <a:pt x="18216" y="2341"/>
                  </a:lnTo>
                  <a:lnTo>
                    <a:pt x="8731" y="8731"/>
                  </a:lnTo>
                  <a:lnTo>
                    <a:pt x="2341" y="18216"/>
                  </a:lnTo>
                  <a:lnTo>
                    <a:pt x="0" y="29845"/>
                  </a:lnTo>
                  <a:lnTo>
                    <a:pt x="0" y="149225"/>
                  </a:lnTo>
                  <a:lnTo>
                    <a:pt x="2341" y="160853"/>
                  </a:lnTo>
                  <a:lnTo>
                    <a:pt x="8731" y="170338"/>
                  </a:lnTo>
                  <a:lnTo>
                    <a:pt x="18216" y="176728"/>
                  </a:lnTo>
                  <a:lnTo>
                    <a:pt x="29845" y="179070"/>
                  </a:lnTo>
                  <a:lnTo>
                    <a:pt x="1341755" y="179070"/>
                  </a:lnTo>
                  <a:lnTo>
                    <a:pt x="1353383" y="176728"/>
                  </a:lnTo>
                  <a:lnTo>
                    <a:pt x="1362868" y="170338"/>
                  </a:lnTo>
                  <a:lnTo>
                    <a:pt x="1369258" y="160853"/>
                  </a:lnTo>
                  <a:lnTo>
                    <a:pt x="1371600" y="149225"/>
                  </a:lnTo>
                  <a:lnTo>
                    <a:pt x="1371600" y="29845"/>
                  </a:lnTo>
                  <a:lnTo>
                    <a:pt x="1369258" y="18216"/>
                  </a:lnTo>
                  <a:lnTo>
                    <a:pt x="1362868" y="8731"/>
                  </a:lnTo>
                  <a:lnTo>
                    <a:pt x="1353383" y="2341"/>
                  </a:lnTo>
                  <a:lnTo>
                    <a:pt x="134175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880103" y="1074419"/>
              <a:ext cx="1371600" cy="179070"/>
            </a:xfrm>
            <a:custGeom>
              <a:avLst/>
              <a:gdLst/>
              <a:ahLst/>
              <a:cxnLst/>
              <a:rect l="l" t="t" r="r" b="b"/>
              <a:pathLst>
                <a:path w="1371600" h="179069">
                  <a:moveTo>
                    <a:pt x="0" y="29845"/>
                  </a:moveTo>
                  <a:lnTo>
                    <a:pt x="2341" y="18216"/>
                  </a:lnTo>
                  <a:lnTo>
                    <a:pt x="8731" y="8731"/>
                  </a:lnTo>
                  <a:lnTo>
                    <a:pt x="18216" y="2341"/>
                  </a:lnTo>
                  <a:lnTo>
                    <a:pt x="29845" y="0"/>
                  </a:lnTo>
                  <a:lnTo>
                    <a:pt x="1341755" y="0"/>
                  </a:lnTo>
                  <a:lnTo>
                    <a:pt x="1353383" y="2341"/>
                  </a:lnTo>
                  <a:lnTo>
                    <a:pt x="1362868" y="8731"/>
                  </a:lnTo>
                  <a:lnTo>
                    <a:pt x="1369258" y="18216"/>
                  </a:lnTo>
                  <a:lnTo>
                    <a:pt x="1371600" y="29845"/>
                  </a:lnTo>
                  <a:lnTo>
                    <a:pt x="1371600" y="149225"/>
                  </a:lnTo>
                  <a:lnTo>
                    <a:pt x="1369258" y="160853"/>
                  </a:lnTo>
                  <a:lnTo>
                    <a:pt x="1362868" y="170338"/>
                  </a:lnTo>
                  <a:lnTo>
                    <a:pt x="1353383" y="176728"/>
                  </a:lnTo>
                  <a:lnTo>
                    <a:pt x="1341755" y="179070"/>
                  </a:lnTo>
                  <a:lnTo>
                    <a:pt x="29845" y="179070"/>
                  </a:lnTo>
                  <a:lnTo>
                    <a:pt x="18216" y="176728"/>
                  </a:lnTo>
                  <a:lnTo>
                    <a:pt x="8731" y="170338"/>
                  </a:lnTo>
                  <a:lnTo>
                    <a:pt x="2341" y="160853"/>
                  </a:lnTo>
                  <a:lnTo>
                    <a:pt x="0" y="149225"/>
                  </a:lnTo>
                  <a:lnTo>
                    <a:pt x="0" y="29845"/>
                  </a:lnTo>
                  <a:close/>
                </a:path>
              </a:pathLst>
            </a:custGeom>
            <a:ln w="38100">
              <a:solidFill>
                <a:srgbClr val="B4B4B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894835" y="1067053"/>
            <a:ext cx="134366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50" spc="-5" dirty="0">
                <a:latin typeface="Arial"/>
                <a:cs typeface="Arial"/>
              </a:rPr>
              <a:t>Besoin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de</a:t>
            </a:r>
            <a:r>
              <a:rPr sz="105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compassion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476750" y="892302"/>
            <a:ext cx="178435" cy="3543300"/>
            <a:chOff x="4476750" y="892302"/>
            <a:chExt cx="178435" cy="3543300"/>
          </a:xfrm>
        </p:grpSpPr>
        <p:pic>
          <p:nvPicPr>
            <p:cNvPr id="41" name="object 4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76750" y="892302"/>
              <a:ext cx="178308" cy="13182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76750" y="4303775"/>
              <a:ext cx="178308" cy="131826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1303274" y="3027172"/>
            <a:ext cx="1155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0338D"/>
                </a:solidFill>
                <a:latin typeface="Arial"/>
                <a:cs typeface="Arial"/>
              </a:rPr>
              <a:t>Soutien</a:t>
            </a:r>
            <a:r>
              <a:rPr sz="900" b="1" spc="-3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00338D"/>
                </a:solidFill>
                <a:latin typeface="Arial"/>
                <a:cs typeface="Arial"/>
              </a:rPr>
              <a:t>à</a:t>
            </a:r>
            <a:r>
              <a:rPr sz="900" b="1" spc="-3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338D"/>
                </a:solidFill>
                <a:latin typeface="Arial"/>
                <a:cs typeface="Arial"/>
              </a:rPr>
              <a:t>la</a:t>
            </a:r>
            <a:r>
              <a:rPr sz="900" b="1" spc="-3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338D"/>
                </a:solidFill>
                <a:latin typeface="Arial"/>
                <a:cs typeface="Arial"/>
              </a:rPr>
              <a:t>clientèle</a:t>
            </a:r>
            <a:endParaRPr sz="9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495547" y="3039617"/>
            <a:ext cx="648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00338D"/>
                </a:solidFill>
                <a:latin typeface="Arial"/>
                <a:cs typeface="Arial"/>
              </a:rPr>
              <a:t>Radiologue</a:t>
            </a:r>
            <a:endParaRPr sz="9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209798" y="3417316"/>
            <a:ext cx="9836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00338D"/>
                </a:solidFill>
                <a:latin typeface="Arial"/>
                <a:cs typeface="Arial"/>
              </a:rPr>
              <a:t>Agent</a:t>
            </a:r>
            <a:r>
              <a:rPr sz="900" b="1" spc="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338D"/>
                </a:solidFill>
                <a:latin typeface="Arial"/>
                <a:cs typeface="Arial"/>
              </a:rPr>
              <a:t>de</a:t>
            </a:r>
            <a:r>
              <a:rPr sz="900" b="1" spc="-2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00338D"/>
                </a:solidFill>
                <a:latin typeface="Arial"/>
                <a:cs typeface="Arial"/>
              </a:rPr>
              <a:t>sécurité</a:t>
            </a:r>
            <a:endParaRPr sz="9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262125" y="3607053"/>
            <a:ext cx="5505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0338D"/>
                </a:solidFill>
                <a:latin typeface="Arial"/>
                <a:cs typeface="Arial"/>
              </a:rPr>
              <a:t>Télé</a:t>
            </a:r>
            <a:r>
              <a:rPr sz="900" b="1" spc="-25" dirty="0">
                <a:solidFill>
                  <a:srgbClr val="00338D"/>
                </a:solidFill>
                <a:latin typeface="Arial"/>
                <a:cs typeface="Arial"/>
              </a:rPr>
              <a:t>v</a:t>
            </a:r>
            <a:r>
              <a:rPr sz="900" b="1" dirty="0">
                <a:solidFill>
                  <a:srgbClr val="00338D"/>
                </a:solidFill>
                <a:latin typeface="Arial"/>
                <a:cs typeface="Arial"/>
              </a:rPr>
              <a:t>ente</a:t>
            </a:r>
            <a:endParaRPr sz="9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959610" y="3396996"/>
            <a:ext cx="7493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00338D"/>
                </a:solidFill>
                <a:latin typeface="Arial"/>
                <a:cs typeface="Arial"/>
              </a:rPr>
              <a:t>Hématologue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554477" y="3727703"/>
            <a:ext cx="11620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0338D"/>
                </a:solidFill>
                <a:latin typeface="Arial"/>
                <a:cs typeface="Arial"/>
              </a:rPr>
              <a:t>Chauffeur</a:t>
            </a:r>
            <a:r>
              <a:rPr sz="900" b="1" spc="-3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338D"/>
                </a:solidFill>
                <a:latin typeface="Arial"/>
                <a:cs typeface="Arial"/>
              </a:rPr>
              <a:t>de</a:t>
            </a:r>
            <a:r>
              <a:rPr sz="900" b="1" spc="-3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00338D"/>
                </a:solidFill>
                <a:latin typeface="Arial"/>
                <a:cs typeface="Arial"/>
              </a:rPr>
              <a:t>camion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118100" y="3526790"/>
            <a:ext cx="12433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00338D"/>
                </a:solidFill>
                <a:latin typeface="Arial"/>
                <a:cs typeface="Arial"/>
              </a:rPr>
              <a:t>Analyste</a:t>
            </a:r>
            <a:r>
              <a:rPr sz="900" b="1" dirty="0">
                <a:solidFill>
                  <a:srgbClr val="00338D"/>
                </a:solidFill>
                <a:latin typeface="Arial"/>
                <a:cs typeface="Arial"/>
              </a:rPr>
              <a:t> de</a:t>
            </a:r>
            <a:r>
              <a:rPr sz="900" b="1" spc="-3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00338D"/>
                </a:solidFill>
                <a:latin typeface="Arial"/>
                <a:cs typeface="Arial"/>
              </a:rPr>
              <a:t>recherche</a:t>
            </a:r>
            <a:endParaRPr sz="9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135370" y="3243326"/>
            <a:ext cx="6737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00338D"/>
                </a:solidFill>
                <a:latin typeface="Arial"/>
                <a:cs typeface="Arial"/>
              </a:rPr>
              <a:t>Économiste</a:t>
            </a:r>
            <a:endParaRPr sz="9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146543" y="3008629"/>
            <a:ext cx="7124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0338D"/>
                </a:solidFill>
                <a:latin typeface="Arial"/>
                <a:cs typeface="Arial"/>
              </a:rPr>
              <a:t>Chroniqueur</a:t>
            </a:r>
            <a:endParaRPr sz="9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410450" y="3364483"/>
            <a:ext cx="6737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00338D"/>
                </a:solidFill>
                <a:latin typeface="Arial"/>
                <a:cs typeface="Arial"/>
              </a:rPr>
              <a:t>Scientifique</a:t>
            </a:r>
            <a:endParaRPr sz="9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691119" y="3689096"/>
            <a:ext cx="384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35" dirty="0">
                <a:solidFill>
                  <a:srgbClr val="00338D"/>
                </a:solidFill>
                <a:latin typeface="Arial"/>
                <a:cs typeface="Arial"/>
              </a:rPr>
              <a:t>A</a:t>
            </a:r>
            <a:r>
              <a:rPr sz="900" b="1" dirty="0">
                <a:solidFill>
                  <a:srgbClr val="00338D"/>
                </a:solidFill>
                <a:latin typeface="Arial"/>
                <a:cs typeface="Arial"/>
              </a:rPr>
              <a:t>rtiste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4137207" y="2218817"/>
            <a:ext cx="870585" cy="869950"/>
            <a:chOff x="4137207" y="2218817"/>
            <a:chExt cx="870585" cy="869950"/>
          </a:xfrm>
        </p:grpSpPr>
        <p:sp>
          <p:nvSpPr>
            <p:cNvPr id="55" name="object 55"/>
            <p:cNvSpPr/>
            <p:nvPr/>
          </p:nvSpPr>
          <p:spPr>
            <a:xfrm>
              <a:off x="4156257" y="2237867"/>
              <a:ext cx="832485" cy="831850"/>
            </a:xfrm>
            <a:custGeom>
              <a:avLst/>
              <a:gdLst/>
              <a:ahLst/>
              <a:cxnLst/>
              <a:rect l="l" t="t" r="r" b="b"/>
              <a:pathLst>
                <a:path w="832485" h="831850">
                  <a:moveTo>
                    <a:pt x="451429" y="888"/>
                  </a:moveTo>
                  <a:lnTo>
                    <a:pt x="499542" y="7832"/>
                  </a:lnTo>
                  <a:lnTo>
                    <a:pt x="545554" y="20002"/>
                  </a:lnTo>
                  <a:lnTo>
                    <a:pt x="589183" y="37061"/>
                  </a:lnTo>
                  <a:lnTo>
                    <a:pt x="630144" y="58672"/>
                  </a:lnTo>
                  <a:lnTo>
                    <a:pt x="668153" y="84498"/>
                  </a:lnTo>
                  <a:lnTo>
                    <a:pt x="702926" y="114202"/>
                  </a:lnTo>
                  <a:lnTo>
                    <a:pt x="734179" y="147446"/>
                  </a:lnTo>
                  <a:lnTo>
                    <a:pt x="761628" y="183894"/>
                  </a:lnTo>
                  <a:lnTo>
                    <a:pt x="784988" y="223209"/>
                  </a:lnTo>
                  <a:lnTo>
                    <a:pt x="803977" y="265052"/>
                  </a:lnTo>
                  <a:lnTo>
                    <a:pt x="818308" y="309088"/>
                  </a:lnTo>
                  <a:lnTo>
                    <a:pt x="827700" y="354979"/>
                  </a:lnTo>
                  <a:lnTo>
                    <a:pt x="831866" y="402387"/>
                  </a:lnTo>
                  <a:lnTo>
                    <a:pt x="830524" y="450976"/>
                  </a:lnTo>
                  <a:lnTo>
                    <a:pt x="823579" y="499089"/>
                  </a:lnTo>
                  <a:lnTo>
                    <a:pt x="811404" y="545101"/>
                  </a:lnTo>
                  <a:lnTo>
                    <a:pt x="794338" y="588729"/>
                  </a:lnTo>
                  <a:lnTo>
                    <a:pt x="772718" y="629688"/>
                  </a:lnTo>
                  <a:lnTo>
                    <a:pt x="746883" y="667694"/>
                  </a:lnTo>
                  <a:lnTo>
                    <a:pt x="717171" y="702463"/>
                  </a:lnTo>
                  <a:lnTo>
                    <a:pt x="683919" y="733710"/>
                  </a:lnTo>
                  <a:lnTo>
                    <a:pt x="647465" y="761151"/>
                  </a:lnTo>
                  <a:lnTo>
                    <a:pt x="608148" y="784502"/>
                  </a:lnTo>
                  <a:lnTo>
                    <a:pt x="566305" y="803477"/>
                  </a:lnTo>
                  <a:lnTo>
                    <a:pt x="522275" y="817794"/>
                  </a:lnTo>
                  <a:lnTo>
                    <a:pt x="476394" y="827167"/>
                  </a:lnTo>
                  <a:lnTo>
                    <a:pt x="429002" y="831312"/>
                  </a:lnTo>
                  <a:lnTo>
                    <a:pt x="380436" y="829944"/>
                  </a:lnTo>
                  <a:lnTo>
                    <a:pt x="332324" y="823024"/>
                  </a:lnTo>
                  <a:lnTo>
                    <a:pt x="286312" y="810871"/>
                  </a:lnTo>
                  <a:lnTo>
                    <a:pt x="242683" y="793822"/>
                  </a:lnTo>
                  <a:lnTo>
                    <a:pt x="201722" y="772216"/>
                  </a:lnTo>
                  <a:lnTo>
                    <a:pt x="163713" y="746391"/>
                  </a:lnTo>
                  <a:lnTo>
                    <a:pt x="128940" y="716684"/>
                  </a:lnTo>
                  <a:lnTo>
                    <a:pt x="97687" y="683434"/>
                  </a:lnTo>
                  <a:lnTo>
                    <a:pt x="70238" y="646979"/>
                  </a:lnTo>
                  <a:lnTo>
                    <a:pt x="46877" y="607656"/>
                  </a:lnTo>
                  <a:lnTo>
                    <a:pt x="27889" y="565803"/>
                  </a:lnTo>
                  <a:lnTo>
                    <a:pt x="13557" y="521759"/>
                  </a:lnTo>
                  <a:lnTo>
                    <a:pt x="4166" y="475861"/>
                  </a:lnTo>
                  <a:lnTo>
                    <a:pt x="0" y="428448"/>
                  </a:lnTo>
                  <a:lnTo>
                    <a:pt x="1341" y="379856"/>
                  </a:lnTo>
                  <a:lnTo>
                    <a:pt x="8046" y="333013"/>
                  </a:lnTo>
                  <a:lnTo>
                    <a:pt x="19754" y="288042"/>
                  </a:lnTo>
                  <a:lnTo>
                    <a:pt x="36168" y="245234"/>
                  </a:lnTo>
                  <a:lnTo>
                    <a:pt x="56988" y="204880"/>
                  </a:lnTo>
                  <a:lnTo>
                    <a:pt x="81916" y="167269"/>
                  </a:lnTo>
                  <a:lnTo>
                    <a:pt x="110653" y="132693"/>
                  </a:lnTo>
                  <a:lnTo>
                    <a:pt x="142901" y="101441"/>
                  </a:lnTo>
                  <a:lnTo>
                    <a:pt x="178361" y="73804"/>
                  </a:lnTo>
                  <a:lnTo>
                    <a:pt x="216735" y="50072"/>
                  </a:lnTo>
                  <a:lnTo>
                    <a:pt x="257723" y="30535"/>
                  </a:lnTo>
                  <a:lnTo>
                    <a:pt x="301028" y="15484"/>
                  </a:lnTo>
                  <a:lnTo>
                    <a:pt x="346350" y="5208"/>
                  </a:lnTo>
                  <a:lnTo>
                    <a:pt x="393390" y="0"/>
                  </a:lnTo>
                </a:path>
              </a:pathLst>
            </a:custGeom>
            <a:ln w="38100">
              <a:solidFill>
                <a:srgbClr val="B4B4B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441317" y="2409063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4">
                  <a:moveTo>
                    <a:pt x="0" y="129158"/>
                  </a:moveTo>
                  <a:lnTo>
                    <a:pt x="10144" y="78866"/>
                  </a:lnTo>
                  <a:lnTo>
                    <a:pt x="37814" y="37814"/>
                  </a:lnTo>
                  <a:lnTo>
                    <a:pt x="78867" y="10144"/>
                  </a:lnTo>
                  <a:lnTo>
                    <a:pt x="129159" y="0"/>
                  </a:lnTo>
                  <a:lnTo>
                    <a:pt x="179451" y="10144"/>
                  </a:lnTo>
                  <a:lnTo>
                    <a:pt x="220503" y="37814"/>
                  </a:lnTo>
                  <a:lnTo>
                    <a:pt x="248173" y="78866"/>
                  </a:lnTo>
                  <a:lnTo>
                    <a:pt x="258318" y="129158"/>
                  </a:lnTo>
                  <a:lnTo>
                    <a:pt x="248173" y="179450"/>
                  </a:lnTo>
                  <a:lnTo>
                    <a:pt x="220503" y="220503"/>
                  </a:lnTo>
                  <a:lnTo>
                    <a:pt x="179450" y="248173"/>
                  </a:lnTo>
                  <a:lnTo>
                    <a:pt x="129159" y="258317"/>
                  </a:lnTo>
                  <a:lnTo>
                    <a:pt x="78867" y="248173"/>
                  </a:lnTo>
                  <a:lnTo>
                    <a:pt x="37814" y="220503"/>
                  </a:lnTo>
                  <a:lnTo>
                    <a:pt x="10144" y="179450"/>
                  </a:lnTo>
                  <a:lnTo>
                    <a:pt x="0" y="129158"/>
                  </a:lnTo>
                  <a:close/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570095" y="2435733"/>
              <a:ext cx="102870" cy="102235"/>
            </a:xfrm>
            <a:custGeom>
              <a:avLst/>
              <a:gdLst/>
              <a:ahLst/>
              <a:cxnLst/>
              <a:rect l="l" t="t" r="r" b="b"/>
              <a:pathLst>
                <a:path w="102870" h="102235">
                  <a:moveTo>
                    <a:pt x="102870" y="102107"/>
                  </a:moveTo>
                  <a:lnTo>
                    <a:pt x="94797" y="62311"/>
                  </a:lnTo>
                  <a:lnTo>
                    <a:pt x="72771" y="29860"/>
                  </a:lnTo>
                  <a:lnTo>
                    <a:pt x="40076" y="8006"/>
                  </a:lnTo>
                  <a:lnTo>
                    <a:pt x="0" y="0"/>
                  </a:lnTo>
                </a:path>
              </a:pathLst>
            </a:custGeom>
            <a:ln w="12699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551807" y="2667381"/>
              <a:ext cx="37465" cy="46990"/>
            </a:xfrm>
            <a:custGeom>
              <a:avLst/>
              <a:gdLst/>
              <a:ahLst/>
              <a:cxnLst/>
              <a:rect l="l" t="t" r="r" b="b"/>
              <a:pathLst>
                <a:path w="37464" h="46989">
                  <a:moveTo>
                    <a:pt x="0" y="0"/>
                  </a:moveTo>
                  <a:lnTo>
                    <a:pt x="0" y="46482"/>
                  </a:lnTo>
                  <a:lnTo>
                    <a:pt x="37338" y="46482"/>
                  </a:lnTo>
                  <a:lnTo>
                    <a:pt x="37338" y="0"/>
                  </a:lnTo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502277" y="2492121"/>
              <a:ext cx="136525" cy="92710"/>
            </a:xfrm>
            <a:custGeom>
              <a:avLst/>
              <a:gdLst/>
              <a:ahLst/>
              <a:cxnLst/>
              <a:rect l="l" t="t" r="r" b="b"/>
              <a:pathLst>
                <a:path w="136525" h="92710">
                  <a:moveTo>
                    <a:pt x="0" y="92201"/>
                  </a:moveTo>
                  <a:lnTo>
                    <a:pt x="45720" y="92201"/>
                  </a:lnTo>
                  <a:lnTo>
                    <a:pt x="45720" y="31241"/>
                  </a:lnTo>
                  <a:lnTo>
                    <a:pt x="0" y="31241"/>
                  </a:lnTo>
                  <a:lnTo>
                    <a:pt x="0" y="92201"/>
                  </a:lnTo>
                  <a:close/>
                </a:path>
                <a:path w="136525" h="92710">
                  <a:moveTo>
                    <a:pt x="45720" y="92201"/>
                  </a:moveTo>
                  <a:lnTo>
                    <a:pt x="90678" y="92201"/>
                  </a:lnTo>
                  <a:lnTo>
                    <a:pt x="90678" y="0"/>
                  </a:lnTo>
                  <a:lnTo>
                    <a:pt x="45720" y="0"/>
                  </a:lnTo>
                  <a:lnTo>
                    <a:pt x="45720" y="92201"/>
                  </a:lnTo>
                  <a:close/>
                </a:path>
                <a:path w="136525" h="92710">
                  <a:moveTo>
                    <a:pt x="90677" y="92201"/>
                  </a:moveTo>
                  <a:lnTo>
                    <a:pt x="136398" y="92201"/>
                  </a:lnTo>
                  <a:lnTo>
                    <a:pt x="136398" y="31241"/>
                  </a:lnTo>
                  <a:lnTo>
                    <a:pt x="90677" y="31241"/>
                  </a:lnTo>
                  <a:lnTo>
                    <a:pt x="90677" y="92201"/>
                  </a:lnTo>
                  <a:close/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401693" y="2761869"/>
              <a:ext cx="24130" cy="24765"/>
            </a:xfrm>
            <a:custGeom>
              <a:avLst/>
              <a:gdLst/>
              <a:ahLst/>
              <a:cxnLst/>
              <a:rect l="l" t="t" r="r" b="b"/>
              <a:pathLst>
                <a:path w="24129" h="24764">
                  <a:moveTo>
                    <a:pt x="23622" y="0"/>
                  </a:moveTo>
                  <a:lnTo>
                    <a:pt x="0" y="24384"/>
                  </a:lnTo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446651" y="2761869"/>
              <a:ext cx="24130" cy="24765"/>
            </a:xfrm>
            <a:custGeom>
              <a:avLst/>
              <a:gdLst/>
              <a:ahLst/>
              <a:cxnLst/>
              <a:rect l="l" t="t" r="r" b="b"/>
              <a:pathLst>
                <a:path w="24129" h="24764">
                  <a:moveTo>
                    <a:pt x="23622" y="2438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491609" y="2760345"/>
              <a:ext cx="24765" cy="26034"/>
            </a:xfrm>
            <a:custGeom>
              <a:avLst/>
              <a:gdLst/>
              <a:ahLst/>
              <a:cxnLst/>
              <a:rect l="l" t="t" r="r" b="b"/>
              <a:pathLst>
                <a:path w="24764" h="26035">
                  <a:moveTo>
                    <a:pt x="24384" y="0"/>
                  </a:moveTo>
                  <a:lnTo>
                    <a:pt x="0" y="25908"/>
                  </a:lnTo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375023" y="278244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15620"/>
                  </a:moveTo>
                  <a:lnTo>
                    <a:pt x="0" y="6984"/>
                  </a:lnTo>
                  <a:lnTo>
                    <a:pt x="6985" y="0"/>
                  </a:lnTo>
                  <a:lnTo>
                    <a:pt x="15621" y="0"/>
                  </a:lnTo>
                  <a:lnTo>
                    <a:pt x="24257" y="0"/>
                  </a:lnTo>
                  <a:lnTo>
                    <a:pt x="31242" y="6984"/>
                  </a:lnTo>
                  <a:lnTo>
                    <a:pt x="31242" y="15620"/>
                  </a:lnTo>
                  <a:lnTo>
                    <a:pt x="31242" y="24256"/>
                  </a:lnTo>
                  <a:lnTo>
                    <a:pt x="24257" y="31241"/>
                  </a:lnTo>
                  <a:lnTo>
                    <a:pt x="15621" y="31241"/>
                  </a:lnTo>
                  <a:lnTo>
                    <a:pt x="6985" y="31241"/>
                  </a:lnTo>
                  <a:lnTo>
                    <a:pt x="0" y="24256"/>
                  </a:lnTo>
                  <a:lnTo>
                    <a:pt x="0" y="15620"/>
                  </a:lnTo>
                  <a:close/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419981" y="273443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15620"/>
                  </a:moveTo>
                  <a:lnTo>
                    <a:pt x="0" y="6984"/>
                  </a:lnTo>
                  <a:lnTo>
                    <a:pt x="6985" y="0"/>
                  </a:lnTo>
                  <a:lnTo>
                    <a:pt x="15621" y="0"/>
                  </a:lnTo>
                  <a:lnTo>
                    <a:pt x="24257" y="0"/>
                  </a:lnTo>
                  <a:lnTo>
                    <a:pt x="31242" y="6984"/>
                  </a:lnTo>
                  <a:lnTo>
                    <a:pt x="31242" y="15620"/>
                  </a:lnTo>
                  <a:lnTo>
                    <a:pt x="31242" y="24256"/>
                  </a:lnTo>
                  <a:lnTo>
                    <a:pt x="24257" y="31241"/>
                  </a:lnTo>
                  <a:lnTo>
                    <a:pt x="15621" y="31241"/>
                  </a:lnTo>
                  <a:lnTo>
                    <a:pt x="6985" y="31241"/>
                  </a:lnTo>
                  <a:lnTo>
                    <a:pt x="0" y="24256"/>
                  </a:lnTo>
                  <a:lnTo>
                    <a:pt x="0" y="15620"/>
                  </a:lnTo>
                  <a:close/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464939" y="278244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15620"/>
                  </a:moveTo>
                  <a:lnTo>
                    <a:pt x="0" y="6984"/>
                  </a:lnTo>
                  <a:lnTo>
                    <a:pt x="6985" y="0"/>
                  </a:lnTo>
                  <a:lnTo>
                    <a:pt x="15621" y="0"/>
                  </a:lnTo>
                  <a:lnTo>
                    <a:pt x="24257" y="0"/>
                  </a:lnTo>
                  <a:lnTo>
                    <a:pt x="31242" y="6984"/>
                  </a:lnTo>
                  <a:lnTo>
                    <a:pt x="31242" y="15620"/>
                  </a:lnTo>
                  <a:lnTo>
                    <a:pt x="31242" y="24256"/>
                  </a:lnTo>
                  <a:lnTo>
                    <a:pt x="24257" y="31241"/>
                  </a:lnTo>
                  <a:lnTo>
                    <a:pt x="15621" y="31241"/>
                  </a:lnTo>
                  <a:lnTo>
                    <a:pt x="6985" y="31241"/>
                  </a:lnTo>
                  <a:lnTo>
                    <a:pt x="0" y="24256"/>
                  </a:lnTo>
                  <a:lnTo>
                    <a:pt x="0" y="15620"/>
                  </a:lnTo>
                  <a:close/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537329" y="2713863"/>
              <a:ext cx="66675" cy="102235"/>
            </a:xfrm>
            <a:custGeom>
              <a:avLst/>
              <a:gdLst/>
              <a:ahLst/>
              <a:cxnLst/>
              <a:rect l="l" t="t" r="r" b="b"/>
              <a:pathLst>
                <a:path w="66675" h="102235">
                  <a:moveTo>
                    <a:pt x="66294" y="102107"/>
                  </a:moveTo>
                  <a:lnTo>
                    <a:pt x="66294" y="102107"/>
                  </a:lnTo>
                  <a:lnTo>
                    <a:pt x="66294" y="5333"/>
                  </a:lnTo>
                  <a:lnTo>
                    <a:pt x="60833" y="0"/>
                  </a:lnTo>
                  <a:lnTo>
                    <a:pt x="5461" y="0"/>
                  </a:lnTo>
                  <a:lnTo>
                    <a:pt x="0" y="5333"/>
                  </a:lnTo>
                  <a:lnTo>
                    <a:pt x="0" y="12064"/>
                  </a:lnTo>
                  <a:lnTo>
                    <a:pt x="0" y="64121"/>
                  </a:lnTo>
                  <a:lnTo>
                    <a:pt x="0" y="90852"/>
                  </a:lnTo>
                  <a:lnTo>
                    <a:pt x="0" y="100701"/>
                  </a:lnTo>
                  <a:lnTo>
                    <a:pt x="0" y="102107"/>
                  </a:lnTo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537329" y="2815971"/>
              <a:ext cx="66675" cy="49530"/>
            </a:xfrm>
            <a:custGeom>
              <a:avLst/>
              <a:gdLst/>
              <a:ahLst/>
              <a:cxnLst/>
              <a:rect l="l" t="t" r="r" b="b"/>
              <a:pathLst>
                <a:path w="66675" h="49530">
                  <a:moveTo>
                    <a:pt x="0" y="0"/>
                  </a:moveTo>
                  <a:lnTo>
                    <a:pt x="0" y="0"/>
                  </a:lnTo>
                  <a:lnTo>
                    <a:pt x="0" y="44069"/>
                  </a:lnTo>
                  <a:lnTo>
                    <a:pt x="5461" y="49530"/>
                  </a:lnTo>
                  <a:lnTo>
                    <a:pt x="60833" y="49530"/>
                  </a:lnTo>
                  <a:lnTo>
                    <a:pt x="66294" y="44069"/>
                  </a:lnTo>
                  <a:lnTo>
                    <a:pt x="66294" y="37338"/>
                  </a:lnTo>
                  <a:lnTo>
                    <a:pt x="66294" y="15751"/>
                  </a:lnTo>
                  <a:lnTo>
                    <a:pt x="66294" y="4667"/>
                  </a:lnTo>
                  <a:lnTo>
                    <a:pt x="66294" y="583"/>
                  </a:lnTo>
                  <a:lnTo>
                    <a:pt x="66294" y="0"/>
                  </a:lnTo>
                </a:path>
              </a:pathLst>
            </a:custGeom>
            <a:ln w="12699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715637" y="2761869"/>
              <a:ext cx="24130" cy="24765"/>
            </a:xfrm>
            <a:custGeom>
              <a:avLst/>
              <a:gdLst/>
              <a:ahLst/>
              <a:cxnLst/>
              <a:rect l="l" t="t" r="r" b="b"/>
              <a:pathLst>
                <a:path w="24129" h="24764">
                  <a:moveTo>
                    <a:pt x="0" y="0"/>
                  </a:moveTo>
                  <a:lnTo>
                    <a:pt x="23622" y="24384"/>
                  </a:lnTo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671441" y="2761869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60" h="24764">
                  <a:moveTo>
                    <a:pt x="0" y="24383"/>
                  </a:moveTo>
                  <a:lnTo>
                    <a:pt x="22860" y="0"/>
                  </a:lnTo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624197" y="2760345"/>
              <a:ext cx="25400" cy="26034"/>
            </a:xfrm>
            <a:custGeom>
              <a:avLst/>
              <a:gdLst/>
              <a:ahLst/>
              <a:cxnLst/>
              <a:rect l="l" t="t" r="r" b="b"/>
              <a:pathLst>
                <a:path w="25400" h="26035">
                  <a:moveTo>
                    <a:pt x="0" y="0"/>
                  </a:moveTo>
                  <a:lnTo>
                    <a:pt x="25146" y="25908"/>
                  </a:lnTo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734687" y="278244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15620"/>
                  </a:moveTo>
                  <a:lnTo>
                    <a:pt x="0" y="6984"/>
                  </a:lnTo>
                  <a:lnTo>
                    <a:pt x="6985" y="0"/>
                  </a:lnTo>
                  <a:lnTo>
                    <a:pt x="15621" y="0"/>
                  </a:lnTo>
                  <a:lnTo>
                    <a:pt x="24257" y="0"/>
                  </a:lnTo>
                  <a:lnTo>
                    <a:pt x="31242" y="6984"/>
                  </a:lnTo>
                  <a:lnTo>
                    <a:pt x="31242" y="15620"/>
                  </a:lnTo>
                  <a:lnTo>
                    <a:pt x="31242" y="24256"/>
                  </a:lnTo>
                  <a:lnTo>
                    <a:pt x="24257" y="31241"/>
                  </a:lnTo>
                  <a:lnTo>
                    <a:pt x="15621" y="31241"/>
                  </a:lnTo>
                  <a:lnTo>
                    <a:pt x="6985" y="31241"/>
                  </a:lnTo>
                  <a:lnTo>
                    <a:pt x="0" y="24256"/>
                  </a:lnTo>
                  <a:lnTo>
                    <a:pt x="0" y="15620"/>
                  </a:lnTo>
                  <a:close/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689729" y="273443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15620"/>
                  </a:moveTo>
                  <a:lnTo>
                    <a:pt x="0" y="6984"/>
                  </a:lnTo>
                  <a:lnTo>
                    <a:pt x="6985" y="0"/>
                  </a:lnTo>
                  <a:lnTo>
                    <a:pt x="15621" y="0"/>
                  </a:lnTo>
                  <a:lnTo>
                    <a:pt x="24257" y="0"/>
                  </a:lnTo>
                  <a:lnTo>
                    <a:pt x="31242" y="6984"/>
                  </a:lnTo>
                  <a:lnTo>
                    <a:pt x="31242" y="15620"/>
                  </a:lnTo>
                  <a:lnTo>
                    <a:pt x="31242" y="24256"/>
                  </a:lnTo>
                  <a:lnTo>
                    <a:pt x="24257" y="31241"/>
                  </a:lnTo>
                  <a:lnTo>
                    <a:pt x="15621" y="31241"/>
                  </a:lnTo>
                  <a:lnTo>
                    <a:pt x="6985" y="31241"/>
                  </a:lnTo>
                  <a:lnTo>
                    <a:pt x="0" y="24256"/>
                  </a:lnTo>
                  <a:lnTo>
                    <a:pt x="0" y="15620"/>
                  </a:lnTo>
                  <a:close/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644771" y="278244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15620"/>
                  </a:moveTo>
                  <a:lnTo>
                    <a:pt x="0" y="6984"/>
                  </a:lnTo>
                  <a:lnTo>
                    <a:pt x="6985" y="0"/>
                  </a:lnTo>
                  <a:lnTo>
                    <a:pt x="15621" y="0"/>
                  </a:lnTo>
                  <a:lnTo>
                    <a:pt x="24257" y="0"/>
                  </a:lnTo>
                  <a:lnTo>
                    <a:pt x="31242" y="6984"/>
                  </a:lnTo>
                  <a:lnTo>
                    <a:pt x="31242" y="15620"/>
                  </a:lnTo>
                  <a:lnTo>
                    <a:pt x="31242" y="24256"/>
                  </a:lnTo>
                  <a:lnTo>
                    <a:pt x="24257" y="31241"/>
                  </a:lnTo>
                  <a:lnTo>
                    <a:pt x="15621" y="31241"/>
                  </a:lnTo>
                  <a:lnTo>
                    <a:pt x="6985" y="31241"/>
                  </a:lnTo>
                  <a:lnTo>
                    <a:pt x="0" y="24256"/>
                  </a:lnTo>
                  <a:lnTo>
                    <a:pt x="0" y="15620"/>
                  </a:lnTo>
                  <a:close/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6873240" y="4311903"/>
            <a:ext cx="1547495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5" dirty="0">
                <a:latin typeface="Arial"/>
                <a:cs typeface="Arial"/>
              </a:rPr>
              <a:t>Source: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spc="-5" dirty="0">
                <a:latin typeface="Arial"/>
                <a:cs typeface="Arial"/>
              </a:rPr>
              <a:t>AI</a:t>
            </a:r>
            <a:r>
              <a:rPr sz="750" spc="5" dirty="0">
                <a:latin typeface="Arial"/>
                <a:cs typeface="Arial"/>
              </a:rPr>
              <a:t> </a:t>
            </a:r>
            <a:r>
              <a:rPr sz="750" spc="-5" dirty="0">
                <a:latin typeface="Arial"/>
                <a:cs typeface="Arial"/>
              </a:rPr>
              <a:t>Superpowers</a:t>
            </a:r>
            <a:r>
              <a:rPr sz="750" spc="-20" dirty="0">
                <a:latin typeface="Arial"/>
                <a:cs typeface="Arial"/>
              </a:rPr>
              <a:t> </a:t>
            </a:r>
            <a:r>
              <a:rPr sz="750" spc="-5" dirty="0">
                <a:latin typeface="Arial"/>
                <a:cs typeface="Arial"/>
              </a:rPr>
              <a:t>Kai-Fu</a:t>
            </a:r>
            <a:r>
              <a:rPr sz="750" spc="-10" dirty="0">
                <a:latin typeface="Arial"/>
                <a:cs typeface="Arial"/>
              </a:rPr>
              <a:t> </a:t>
            </a:r>
            <a:r>
              <a:rPr sz="750" spc="-5" dirty="0">
                <a:latin typeface="Arial"/>
                <a:cs typeface="Arial"/>
              </a:rPr>
              <a:t>Lee</a:t>
            </a:r>
            <a:endParaRPr sz="750">
              <a:latin typeface="Arial"/>
              <a:cs typeface="Arial"/>
            </a:endParaRPr>
          </a:p>
        </p:txBody>
      </p:sp>
      <p:sp>
        <p:nvSpPr>
          <p:cNvPr id="75" name="object 75"/>
          <p:cNvSpPr txBox="1">
            <a:spLocks noGrp="1"/>
          </p:cNvSpPr>
          <p:nvPr>
            <p:ph type="title"/>
          </p:nvPr>
        </p:nvSpPr>
        <p:spPr>
          <a:xfrm>
            <a:off x="750822" y="237683"/>
            <a:ext cx="618337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150" dirty="0">
                <a:solidFill>
                  <a:srgbClr val="00338E"/>
                </a:solidFill>
                <a:latin typeface="Calibri"/>
                <a:cs typeface="Calibri"/>
              </a:rPr>
              <a:t>Impact de l'IA sur les professions</a:t>
            </a:r>
            <a:endParaRPr sz="3200" spc="-150" dirty="0">
              <a:latin typeface="Calibri"/>
              <a:cs typeface="Calibri"/>
            </a:endParaRPr>
          </a:p>
        </p:txBody>
      </p:sp>
      <p:pic>
        <p:nvPicPr>
          <p:cNvPr id="76" name="object 7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4691634"/>
            <a:ext cx="9144000" cy="451865"/>
          </a:xfrm>
          <a:prstGeom prst="rect">
            <a:avLst/>
          </a:prstGeom>
        </p:spPr>
      </p:pic>
      <p:sp>
        <p:nvSpPr>
          <p:cNvPr id="77" name="object 77"/>
          <p:cNvSpPr txBox="1"/>
          <p:nvPr/>
        </p:nvSpPr>
        <p:spPr>
          <a:xfrm>
            <a:off x="1004824" y="4840478"/>
            <a:ext cx="74085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©</a:t>
            </a:r>
            <a:r>
              <a:rPr sz="4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sz="4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LLP,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Canadian</a:t>
            </a:r>
            <a:r>
              <a:rPr sz="4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limited liability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partnership</a:t>
            </a:r>
            <a:r>
              <a:rPr sz="4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firm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sz="4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network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independent</a:t>
            </a:r>
            <a:r>
              <a:rPr sz="4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r>
              <a:rPr sz="4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firms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affiliated</a:t>
            </a:r>
            <a:r>
              <a:rPr sz="4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4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sz="4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International</a:t>
            </a:r>
            <a:r>
              <a:rPr sz="4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Cooperative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(“KPMG</a:t>
            </a:r>
            <a:r>
              <a:rPr sz="4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International”),</a:t>
            </a:r>
            <a:r>
              <a:rPr sz="4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Swiss</a:t>
            </a:r>
            <a:r>
              <a:rPr sz="4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entity.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rights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reserved.</a:t>
            </a:r>
            <a:r>
              <a:rPr sz="4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4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sz="4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name and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logo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registered</a:t>
            </a:r>
            <a:r>
              <a:rPr sz="4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trademarks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trademarks</a:t>
            </a:r>
            <a:r>
              <a:rPr sz="4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 KPMG</a:t>
            </a:r>
            <a:r>
              <a:rPr sz="4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International.</a:t>
            </a:r>
            <a:endParaRPr sz="450">
              <a:latin typeface="Arial"/>
              <a:cs typeface="Arial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512826" y="4800600"/>
            <a:ext cx="363220" cy="147955"/>
          </a:xfrm>
          <a:custGeom>
            <a:avLst/>
            <a:gdLst/>
            <a:ahLst/>
            <a:cxnLst/>
            <a:rect l="l" t="t" r="r" b="b"/>
            <a:pathLst>
              <a:path w="363219" h="147954">
                <a:moveTo>
                  <a:pt x="284530" y="115404"/>
                </a:moveTo>
                <a:lnTo>
                  <a:pt x="261454" y="115404"/>
                </a:lnTo>
                <a:lnTo>
                  <a:pt x="261214" y="122174"/>
                </a:lnTo>
                <a:lnTo>
                  <a:pt x="290237" y="147524"/>
                </a:lnTo>
                <a:lnTo>
                  <a:pt x="297345" y="147827"/>
                </a:lnTo>
                <a:lnTo>
                  <a:pt x="306196" y="147585"/>
                </a:lnTo>
                <a:lnTo>
                  <a:pt x="315290" y="146856"/>
                </a:lnTo>
                <a:lnTo>
                  <a:pt x="324384" y="145642"/>
                </a:lnTo>
                <a:lnTo>
                  <a:pt x="333235" y="143941"/>
                </a:lnTo>
                <a:lnTo>
                  <a:pt x="336377" y="132270"/>
                </a:lnTo>
                <a:lnTo>
                  <a:pt x="303758" y="132270"/>
                </a:lnTo>
                <a:lnTo>
                  <a:pt x="295884" y="131276"/>
                </a:lnTo>
                <a:lnTo>
                  <a:pt x="289815" y="128214"/>
                </a:lnTo>
                <a:lnTo>
                  <a:pt x="285911" y="122963"/>
                </a:lnTo>
                <a:lnTo>
                  <a:pt x="284530" y="115404"/>
                </a:lnTo>
                <a:close/>
              </a:path>
              <a:path w="363219" h="147954">
                <a:moveTo>
                  <a:pt x="101257" y="0"/>
                </a:moveTo>
                <a:lnTo>
                  <a:pt x="20510" y="0"/>
                </a:lnTo>
                <a:lnTo>
                  <a:pt x="20510" y="76504"/>
                </a:lnTo>
                <a:lnTo>
                  <a:pt x="0" y="146532"/>
                </a:lnTo>
                <a:lnTo>
                  <a:pt x="17945" y="146532"/>
                </a:lnTo>
                <a:lnTo>
                  <a:pt x="26911" y="115404"/>
                </a:lnTo>
                <a:lnTo>
                  <a:pt x="362712" y="115404"/>
                </a:lnTo>
                <a:lnTo>
                  <a:pt x="362712" y="112814"/>
                </a:lnTo>
                <a:lnTo>
                  <a:pt x="49987" y="112814"/>
                </a:lnTo>
                <a:lnTo>
                  <a:pt x="47421" y="106337"/>
                </a:lnTo>
                <a:lnTo>
                  <a:pt x="53835" y="99847"/>
                </a:lnTo>
                <a:lnTo>
                  <a:pt x="32042" y="99847"/>
                </a:lnTo>
                <a:lnTo>
                  <a:pt x="41008" y="67424"/>
                </a:lnTo>
                <a:lnTo>
                  <a:pt x="23075" y="67424"/>
                </a:lnTo>
                <a:lnTo>
                  <a:pt x="23075" y="2590"/>
                </a:lnTo>
                <a:lnTo>
                  <a:pt x="101257" y="2590"/>
                </a:lnTo>
                <a:lnTo>
                  <a:pt x="101257" y="0"/>
                </a:lnTo>
                <a:close/>
              </a:path>
              <a:path w="363219" h="147954">
                <a:moveTo>
                  <a:pt x="51269" y="115404"/>
                </a:moveTo>
                <a:lnTo>
                  <a:pt x="29476" y="115404"/>
                </a:lnTo>
                <a:lnTo>
                  <a:pt x="44856" y="146532"/>
                </a:lnTo>
                <a:lnTo>
                  <a:pt x="66649" y="146532"/>
                </a:lnTo>
                <a:lnTo>
                  <a:pt x="51269" y="115404"/>
                </a:lnTo>
                <a:close/>
              </a:path>
              <a:path w="363219" h="147954">
                <a:moveTo>
                  <a:pt x="103809" y="115404"/>
                </a:moveTo>
                <a:lnTo>
                  <a:pt x="84594" y="115404"/>
                </a:lnTo>
                <a:lnTo>
                  <a:pt x="75615" y="146532"/>
                </a:lnTo>
                <a:lnTo>
                  <a:pt x="94843" y="146532"/>
                </a:lnTo>
                <a:lnTo>
                  <a:pt x="103809" y="115404"/>
                </a:lnTo>
                <a:close/>
              </a:path>
              <a:path w="363219" h="147954">
                <a:moveTo>
                  <a:pt x="173024" y="115404"/>
                </a:moveTo>
                <a:lnTo>
                  <a:pt x="152514" y="115404"/>
                </a:lnTo>
                <a:lnTo>
                  <a:pt x="143548" y="146532"/>
                </a:lnTo>
                <a:lnTo>
                  <a:pt x="164058" y="146532"/>
                </a:lnTo>
                <a:lnTo>
                  <a:pt x="173024" y="115404"/>
                </a:lnTo>
                <a:close/>
              </a:path>
              <a:path w="363219" h="147954">
                <a:moveTo>
                  <a:pt x="217881" y="115404"/>
                </a:moveTo>
                <a:lnTo>
                  <a:pt x="181991" y="115404"/>
                </a:lnTo>
                <a:lnTo>
                  <a:pt x="181991" y="146532"/>
                </a:lnTo>
                <a:lnTo>
                  <a:pt x="198653" y="146532"/>
                </a:lnTo>
                <a:lnTo>
                  <a:pt x="217881" y="115404"/>
                </a:lnTo>
                <a:close/>
              </a:path>
              <a:path w="363219" h="147954">
                <a:moveTo>
                  <a:pt x="249923" y="115404"/>
                </a:moveTo>
                <a:lnTo>
                  <a:pt x="230695" y="115404"/>
                </a:lnTo>
                <a:lnTo>
                  <a:pt x="224294" y="146532"/>
                </a:lnTo>
                <a:lnTo>
                  <a:pt x="243522" y="146532"/>
                </a:lnTo>
                <a:lnTo>
                  <a:pt x="249923" y="115404"/>
                </a:lnTo>
                <a:close/>
              </a:path>
              <a:path w="363219" h="147954">
                <a:moveTo>
                  <a:pt x="340918" y="115404"/>
                </a:moveTo>
                <a:lnTo>
                  <a:pt x="319138" y="115404"/>
                </a:lnTo>
                <a:lnTo>
                  <a:pt x="315290" y="130975"/>
                </a:lnTo>
                <a:lnTo>
                  <a:pt x="311442" y="132270"/>
                </a:lnTo>
                <a:lnTo>
                  <a:pt x="336377" y="132270"/>
                </a:lnTo>
                <a:lnTo>
                  <a:pt x="340918" y="115404"/>
                </a:lnTo>
                <a:close/>
              </a:path>
              <a:path w="363219" h="147954">
                <a:moveTo>
                  <a:pt x="101257" y="2590"/>
                </a:moveTo>
                <a:lnTo>
                  <a:pt x="97409" y="2590"/>
                </a:lnTo>
                <a:lnTo>
                  <a:pt x="97409" y="71323"/>
                </a:lnTo>
                <a:lnTo>
                  <a:pt x="96126" y="75209"/>
                </a:lnTo>
                <a:lnTo>
                  <a:pt x="85877" y="111518"/>
                </a:lnTo>
                <a:lnTo>
                  <a:pt x="85877" y="112814"/>
                </a:lnTo>
                <a:lnTo>
                  <a:pt x="133299" y="112814"/>
                </a:lnTo>
                <a:lnTo>
                  <a:pt x="140264" y="109188"/>
                </a:lnTo>
                <a:lnTo>
                  <a:pt x="145788" y="104224"/>
                </a:lnTo>
                <a:lnTo>
                  <a:pt x="146967" y="102438"/>
                </a:lnTo>
                <a:lnTo>
                  <a:pt x="108940" y="102438"/>
                </a:lnTo>
                <a:lnTo>
                  <a:pt x="111506" y="93370"/>
                </a:lnTo>
                <a:lnTo>
                  <a:pt x="111506" y="89471"/>
                </a:lnTo>
                <a:lnTo>
                  <a:pt x="114071" y="80403"/>
                </a:lnTo>
                <a:lnTo>
                  <a:pt x="153284" y="80403"/>
                </a:lnTo>
                <a:lnTo>
                  <a:pt x="152514" y="76504"/>
                </a:lnTo>
                <a:lnTo>
                  <a:pt x="149948" y="72618"/>
                </a:lnTo>
                <a:lnTo>
                  <a:pt x="145246" y="69069"/>
                </a:lnTo>
                <a:lnTo>
                  <a:pt x="139218" y="67587"/>
                </a:lnTo>
                <a:lnTo>
                  <a:pt x="135047" y="67424"/>
                </a:lnTo>
                <a:lnTo>
                  <a:pt x="101257" y="67424"/>
                </a:lnTo>
                <a:lnTo>
                  <a:pt x="101257" y="2590"/>
                </a:lnTo>
                <a:close/>
              </a:path>
              <a:path w="363219" h="147954">
                <a:moveTo>
                  <a:pt x="275564" y="0"/>
                </a:moveTo>
                <a:lnTo>
                  <a:pt x="194818" y="0"/>
                </a:lnTo>
                <a:lnTo>
                  <a:pt x="194818" y="67424"/>
                </a:lnTo>
                <a:lnTo>
                  <a:pt x="166611" y="67424"/>
                </a:lnTo>
                <a:lnTo>
                  <a:pt x="153797" y="112814"/>
                </a:lnTo>
                <a:lnTo>
                  <a:pt x="173024" y="112814"/>
                </a:lnTo>
                <a:lnTo>
                  <a:pt x="180721" y="84289"/>
                </a:lnTo>
                <a:lnTo>
                  <a:pt x="197370" y="84289"/>
                </a:lnTo>
                <a:lnTo>
                  <a:pt x="197370" y="2590"/>
                </a:lnTo>
                <a:lnTo>
                  <a:pt x="275564" y="2590"/>
                </a:lnTo>
                <a:lnTo>
                  <a:pt x="275564" y="0"/>
                </a:lnTo>
                <a:close/>
              </a:path>
              <a:path w="363219" h="147954">
                <a:moveTo>
                  <a:pt x="197370" y="84289"/>
                </a:moveTo>
                <a:lnTo>
                  <a:pt x="180721" y="84289"/>
                </a:lnTo>
                <a:lnTo>
                  <a:pt x="181991" y="112814"/>
                </a:lnTo>
                <a:lnTo>
                  <a:pt x="197370" y="112814"/>
                </a:lnTo>
                <a:lnTo>
                  <a:pt x="197370" y="84289"/>
                </a:lnTo>
                <a:close/>
              </a:path>
              <a:path w="363219" h="147954">
                <a:moveTo>
                  <a:pt x="260172" y="67424"/>
                </a:moveTo>
                <a:lnTo>
                  <a:pt x="228142" y="67424"/>
                </a:lnTo>
                <a:lnTo>
                  <a:pt x="199936" y="112814"/>
                </a:lnTo>
                <a:lnTo>
                  <a:pt x="219163" y="112814"/>
                </a:lnTo>
                <a:lnTo>
                  <a:pt x="237109" y="85585"/>
                </a:lnTo>
                <a:lnTo>
                  <a:pt x="256071" y="85585"/>
                </a:lnTo>
                <a:lnTo>
                  <a:pt x="260172" y="67424"/>
                </a:lnTo>
                <a:close/>
              </a:path>
              <a:path w="363219" h="147954">
                <a:moveTo>
                  <a:pt x="256071" y="85585"/>
                </a:moveTo>
                <a:lnTo>
                  <a:pt x="237109" y="85585"/>
                </a:lnTo>
                <a:lnTo>
                  <a:pt x="230695" y="112814"/>
                </a:lnTo>
                <a:lnTo>
                  <a:pt x="249923" y="112814"/>
                </a:lnTo>
                <a:lnTo>
                  <a:pt x="256071" y="85585"/>
                </a:lnTo>
                <a:close/>
              </a:path>
              <a:path w="363219" h="147954">
                <a:moveTo>
                  <a:pt x="275564" y="2590"/>
                </a:moveTo>
                <a:lnTo>
                  <a:pt x="272999" y="2590"/>
                </a:lnTo>
                <a:lnTo>
                  <a:pt x="272999" y="84289"/>
                </a:lnTo>
                <a:lnTo>
                  <a:pt x="267868" y="92062"/>
                </a:lnTo>
                <a:lnTo>
                  <a:pt x="264020" y="99847"/>
                </a:lnTo>
                <a:lnTo>
                  <a:pt x="262737" y="106337"/>
                </a:lnTo>
                <a:lnTo>
                  <a:pt x="261454" y="107632"/>
                </a:lnTo>
                <a:lnTo>
                  <a:pt x="261454" y="112814"/>
                </a:lnTo>
                <a:lnTo>
                  <a:pt x="284530" y="112814"/>
                </a:lnTo>
                <a:lnTo>
                  <a:pt x="284530" y="110223"/>
                </a:lnTo>
                <a:lnTo>
                  <a:pt x="285813" y="108927"/>
                </a:lnTo>
                <a:lnTo>
                  <a:pt x="285813" y="105041"/>
                </a:lnTo>
                <a:lnTo>
                  <a:pt x="289659" y="95309"/>
                </a:lnTo>
                <a:lnTo>
                  <a:pt x="295425" y="86553"/>
                </a:lnTo>
                <a:lnTo>
                  <a:pt x="302904" y="80403"/>
                </a:lnTo>
                <a:lnTo>
                  <a:pt x="275564" y="80403"/>
                </a:lnTo>
                <a:lnTo>
                  <a:pt x="275564" y="2590"/>
                </a:lnTo>
                <a:close/>
              </a:path>
              <a:path w="363219" h="147954">
                <a:moveTo>
                  <a:pt x="344766" y="99847"/>
                </a:moveTo>
                <a:lnTo>
                  <a:pt x="306324" y="99847"/>
                </a:lnTo>
                <a:lnTo>
                  <a:pt x="303758" y="112814"/>
                </a:lnTo>
                <a:lnTo>
                  <a:pt x="340918" y="112814"/>
                </a:lnTo>
                <a:lnTo>
                  <a:pt x="344766" y="99847"/>
                </a:lnTo>
                <a:close/>
              </a:path>
              <a:path w="363219" h="147954">
                <a:moveTo>
                  <a:pt x="362712" y="2590"/>
                </a:moveTo>
                <a:lnTo>
                  <a:pt x="360146" y="2590"/>
                </a:lnTo>
                <a:lnTo>
                  <a:pt x="360146" y="112814"/>
                </a:lnTo>
                <a:lnTo>
                  <a:pt x="362712" y="112814"/>
                </a:lnTo>
                <a:lnTo>
                  <a:pt x="362712" y="2590"/>
                </a:lnTo>
                <a:close/>
              </a:path>
              <a:path w="363219" h="147954">
                <a:moveTo>
                  <a:pt x="153284" y="80403"/>
                </a:moveTo>
                <a:lnTo>
                  <a:pt x="132016" y="80403"/>
                </a:lnTo>
                <a:lnTo>
                  <a:pt x="133299" y="81699"/>
                </a:lnTo>
                <a:lnTo>
                  <a:pt x="134569" y="84289"/>
                </a:lnTo>
                <a:lnTo>
                  <a:pt x="134569" y="86880"/>
                </a:lnTo>
                <a:lnTo>
                  <a:pt x="133299" y="90766"/>
                </a:lnTo>
                <a:lnTo>
                  <a:pt x="130733" y="97256"/>
                </a:lnTo>
                <a:lnTo>
                  <a:pt x="128168" y="101142"/>
                </a:lnTo>
                <a:lnTo>
                  <a:pt x="119189" y="102438"/>
                </a:lnTo>
                <a:lnTo>
                  <a:pt x="146967" y="102438"/>
                </a:lnTo>
                <a:lnTo>
                  <a:pt x="149870" y="98042"/>
                </a:lnTo>
                <a:lnTo>
                  <a:pt x="152514" y="90766"/>
                </a:lnTo>
                <a:lnTo>
                  <a:pt x="153797" y="82994"/>
                </a:lnTo>
                <a:lnTo>
                  <a:pt x="153284" y="80403"/>
                </a:lnTo>
                <a:close/>
              </a:path>
              <a:path w="363219" h="147954">
                <a:moveTo>
                  <a:pt x="85877" y="67424"/>
                </a:moveTo>
                <a:lnTo>
                  <a:pt x="61518" y="67424"/>
                </a:lnTo>
                <a:lnTo>
                  <a:pt x="32042" y="99847"/>
                </a:lnTo>
                <a:lnTo>
                  <a:pt x="53835" y="99847"/>
                </a:lnTo>
                <a:lnTo>
                  <a:pt x="85877" y="67424"/>
                </a:lnTo>
                <a:close/>
              </a:path>
              <a:path w="363219" h="147954">
                <a:moveTo>
                  <a:pt x="348871" y="77800"/>
                </a:moveTo>
                <a:lnTo>
                  <a:pt x="319138" y="77800"/>
                </a:lnTo>
                <a:lnTo>
                  <a:pt x="325539" y="80403"/>
                </a:lnTo>
                <a:lnTo>
                  <a:pt x="324256" y="89471"/>
                </a:lnTo>
                <a:lnTo>
                  <a:pt x="347332" y="89471"/>
                </a:lnTo>
                <a:lnTo>
                  <a:pt x="348615" y="85585"/>
                </a:lnTo>
                <a:lnTo>
                  <a:pt x="349897" y="79095"/>
                </a:lnTo>
                <a:lnTo>
                  <a:pt x="348871" y="77800"/>
                </a:lnTo>
                <a:close/>
              </a:path>
              <a:path w="363219" h="147954">
                <a:moveTo>
                  <a:pt x="362712" y="0"/>
                </a:moveTo>
                <a:lnTo>
                  <a:pt x="281965" y="0"/>
                </a:lnTo>
                <a:lnTo>
                  <a:pt x="281965" y="73913"/>
                </a:lnTo>
                <a:lnTo>
                  <a:pt x="279400" y="76504"/>
                </a:lnTo>
                <a:lnTo>
                  <a:pt x="276834" y="77800"/>
                </a:lnTo>
                <a:lnTo>
                  <a:pt x="275564" y="80403"/>
                </a:lnTo>
                <a:lnTo>
                  <a:pt x="302904" y="80403"/>
                </a:lnTo>
                <a:lnTo>
                  <a:pt x="303113" y="80231"/>
                </a:lnTo>
                <a:lnTo>
                  <a:pt x="312724" y="77800"/>
                </a:lnTo>
                <a:lnTo>
                  <a:pt x="348871" y="77800"/>
                </a:lnTo>
                <a:lnTo>
                  <a:pt x="344766" y="72618"/>
                </a:lnTo>
                <a:lnTo>
                  <a:pt x="343570" y="71323"/>
                </a:lnTo>
                <a:lnTo>
                  <a:pt x="284530" y="71323"/>
                </a:lnTo>
                <a:lnTo>
                  <a:pt x="284530" y="2590"/>
                </a:lnTo>
                <a:lnTo>
                  <a:pt x="362712" y="2590"/>
                </a:lnTo>
                <a:lnTo>
                  <a:pt x="362712" y="0"/>
                </a:lnTo>
                <a:close/>
              </a:path>
              <a:path w="363219" h="147954">
                <a:moveTo>
                  <a:pt x="317855" y="62242"/>
                </a:moveTo>
                <a:lnTo>
                  <a:pt x="310482" y="62748"/>
                </a:lnTo>
                <a:lnTo>
                  <a:pt x="302150" y="64349"/>
                </a:lnTo>
                <a:lnTo>
                  <a:pt x="293340" y="67166"/>
                </a:lnTo>
                <a:lnTo>
                  <a:pt x="284530" y="71323"/>
                </a:lnTo>
                <a:lnTo>
                  <a:pt x="343570" y="71323"/>
                </a:lnTo>
                <a:lnTo>
                  <a:pt x="340740" y="68259"/>
                </a:lnTo>
                <a:lnTo>
                  <a:pt x="334673" y="64997"/>
                </a:lnTo>
                <a:lnTo>
                  <a:pt x="326925" y="62951"/>
                </a:lnTo>
                <a:lnTo>
                  <a:pt x="317855" y="62242"/>
                </a:lnTo>
                <a:close/>
              </a:path>
              <a:path w="363219" h="147954">
                <a:moveTo>
                  <a:pt x="188404" y="0"/>
                </a:moveTo>
                <a:lnTo>
                  <a:pt x="107657" y="0"/>
                </a:lnTo>
                <a:lnTo>
                  <a:pt x="107657" y="67424"/>
                </a:lnTo>
                <a:lnTo>
                  <a:pt x="110223" y="67424"/>
                </a:lnTo>
                <a:lnTo>
                  <a:pt x="110223" y="2590"/>
                </a:lnTo>
                <a:lnTo>
                  <a:pt x="188404" y="2590"/>
                </a:lnTo>
                <a:lnTo>
                  <a:pt x="188404" y="0"/>
                </a:lnTo>
                <a:close/>
              </a:path>
              <a:path w="363219" h="147954">
                <a:moveTo>
                  <a:pt x="132469" y="67323"/>
                </a:moveTo>
                <a:lnTo>
                  <a:pt x="125603" y="67424"/>
                </a:lnTo>
                <a:lnTo>
                  <a:pt x="135047" y="67424"/>
                </a:lnTo>
                <a:lnTo>
                  <a:pt x="132469" y="67323"/>
                </a:lnTo>
                <a:close/>
              </a:path>
              <a:path w="363219" h="147954">
                <a:moveTo>
                  <a:pt x="188404" y="2590"/>
                </a:moveTo>
                <a:lnTo>
                  <a:pt x="185839" y="2590"/>
                </a:lnTo>
                <a:lnTo>
                  <a:pt x="185839" y="67424"/>
                </a:lnTo>
                <a:lnTo>
                  <a:pt x="188404" y="67424"/>
                </a:lnTo>
                <a:lnTo>
                  <a:pt x="188404" y="25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552950"/>
              <a:ext cx="9144000" cy="590550"/>
            </a:xfrm>
            <a:custGeom>
              <a:avLst/>
              <a:gdLst/>
              <a:ahLst/>
              <a:cxnLst/>
              <a:rect l="l" t="t" r="r" b="b"/>
              <a:pathLst>
                <a:path w="9144000" h="590550">
                  <a:moveTo>
                    <a:pt x="9144000" y="0"/>
                  </a:moveTo>
                  <a:lnTo>
                    <a:pt x="0" y="0"/>
                  </a:lnTo>
                  <a:lnTo>
                    <a:pt x="0" y="590550"/>
                  </a:lnTo>
                  <a:lnTo>
                    <a:pt x="9144000" y="59055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256A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2367" y="4672838"/>
            <a:ext cx="39630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0" spc="-5" dirty="0">
                <a:latin typeface="Arial"/>
                <a:cs typeface="Arial"/>
              </a:rPr>
              <a:t>LES</a:t>
            </a:r>
            <a:r>
              <a:rPr sz="2700" b="0" spc="-80" dirty="0">
                <a:latin typeface="Arial"/>
                <a:cs typeface="Arial"/>
              </a:rPr>
              <a:t> </a:t>
            </a:r>
            <a:r>
              <a:rPr sz="2700" b="0" dirty="0">
                <a:latin typeface="Arial"/>
                <a:cs typeface="Arial"/>
              </a:rPr>
              <a:t>TEMPS</a:t>
            </a:r>
            <a:r>
              <a:rPr sz="2700" b="0" spc="-20" dirty="0">
                <a:latin typeface="Arial"/>
                <a:cs typeface="Arial"/>
              </a:rPr>
              <a:t> </a:t>
            </a:r>
            <a:r>
              <a:rPr sz="2700" b="0" spc="-5" dirty="0">
                <a:solidFill>
                  <a:srgbClr val="0091DA"/>
                </a:solidFill>
                <a:latin typeface="Arial"/>
                <a:cs typeface="Arial"/>
              </a:rPr>
              <a:t>CHANGENT</a:t>
            </a:r>
            <a:endParaRPr sz="27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99169" y="4774691"/>
            <a:ext cx="363220" cy="147320"/>
          </a:xfrm>
          <a:custGeom>
            <a:avLst/>
            <a:gdLst/>
            <a:ahLst/>
            <a:cxnLst/>
            <a:rect l="l" t="t" r="r" b="b"/>
            <a:pathLst>
              <a:path w="363220" h="147320">
                <a:moveTo>
                  <a:pt x="284480" y="114820"/>
                </a:moveTo>
                <a:lnTo>
                  <a:pt x="261493" y="114820"/>
                </a:lnTo>
                <a:lnTo>
                  <a:pt x="261254" y="121552"/>
                </a:lnTo>
                <a:lnTo>
                  <a:pt x="290240" y="146762"/>
                </a:lnTo>
                <a:lnTo>
                  <a:pt x="297307" y="147066"/>
                </a:lnTo>
                <a:lnTo>
                  <a:pt x="306173" y="146823"/>
                </a:lnTo>
                <a:lnTo>
                  <a:pt x="315277" y="146096"/>
                </a:lnTo>
                <a:lnTo>
                  <a:pt x="324381" y="144885"/>
                </a:lnTo>
                <a:lnTo>
                  <a:pt x="333248" y="143192"/>
                </a:lnTo>
                <a:lnTo>
                  <a:pt x="336365" y="131584"/>
                </a:lnTo>
                <a:lnTo>
                  <a:pt x="303784" y="131584"/>
                </a:lnTo>
                <a:lnTo>
                  <a:pt x="295892" y="130597"/>
                </a:lnTo>
                <a:lnTo>
                  <a:pt x="289798" y="127555"/>
                </a:lnTo>
                <a:lnTo>
                  <a:pt x="285871" y="122337"/>
                </a:lnTo>
                <a:lnTo>
                  <a:pt x="284480" y="114820"/>
                </a:lnTo>
                <a:close/>
              </a:path>
              <a:path w="363220" h="147320">
                <a:moveTo>
                  <a:pt x="101219" y="0"/>
                </a:moveTo>
                <a:lnTo>
                  <a:pt x="20447" y="0"/>
                </a:lnTo>
                <a:lnTo>
                  <a:pt x="20447" y="76111"/>
                </a:lnTo>
                <a:lnTo>
                  <a:pt x="0" y="145770"/>
                </a:lnTo>
                <a:lnTo>
                  <a:pt x="17907" y="145770"/>
                </a:lnTo>
                <a:lnTo>
                  <a:pt x="26924" y="114820"/>
                </a:lnTo>
                <a:lnTo>
                  <a:pt x="362712" y="114820"/>
                </a:lnTo>
                <a:lnTo>
                  <a:pt x="362712" y="112229"/>
                </a:lnTo>
                <a:lnTo>
                  <a:pt x="50038" y="112229"/>
                </a:lnTo>
                <a:lnTo>
                  <a:pt x="47371" y="105778"/>
                </a:lnTo>
                <a:lnTo>
                  <a:pt x="53773" y="99339"/>
                </a:lnTo>
                <a:lnTo>
                  <a:pt x="32004" y="99339"/>
                </a:lnTo>
                <a:lnTo>
                  <a:pt x="41021" y="67081"/>
                </a:lnTo>
                <a:lnTo>
                  <a:pt x="23114" y="67081"/>
                </a:lnTo>
                <a:lnTo>
                  <a:pt x="23114" y="2578"/>
                </a:lnTo>
                <a:lnTo>
                  <a:pt x="101219" y="2578"/>
                </a:lnTo>
                <a:lnTo>
                  <a:pt x="101219" y="0"/>
                </a:lnTo>
                <a:close/>
              </a:path>
              <a:path w="363220" h="147320">
                <a:moveTo>
                  <a:pt x="51308" y="114820"/>
                </a:moveTo>
                <a:lnTo>
                  <a:pt x="29464" y="114820"/>
                </a:lnTo>
                <a:lnTo>
                  <a:pt x="44831" y="145770"/>
                </a:lnTo>
                <a:lnTo>
                  <a:pt x="66675" y="145770"/>
                </a:lnTo>
                <a:lnTo>
                  <a:pt x="51308" y="114820"/>
                </a:lnTo>
                <a:close/>
              </a:path>
              <a:path w="363220" h="147320">
                <a:moveTo>
                  <a:pt x="103759" y="114820"/>
                </a:moveTo>
                <a:lnTo>
                  <a:pt x="84582" y="114820"/>
                </a:lnTo>
                <a:lnTo>
                  <a:pt x="75565" y="145770"/>
                </a:lnTo>
                <a:lnTo>
                  <a:pt x="94869" y="145770"/>
                </a:lnTo>
                <a:lnTo>
                  <a:pt x="103759" y="114820"/>
                </a:lnTo>
                <a:close/>
              </a:path>
              <a:path w="363220" h="147320">
                <a:moveTo>
                  <a:pt x="172974" y="114820"/>
                </a:moveTo>
                <a:lnTo>
                  <a:pt x="152527" y="114820"/>
                </a:lnTo>
                <a:lnTo>
                  <a:pt x="143510" y="145770"/>
                </a:lnTo>
                <a:lnTo>
                  <a:pt x="164084" y="145770"/>
                </a:lnTo>
                <a:lnTo>
                  <a:pt x="172974" y="114820"/>
                </a:lnTo>
                <a:close/>
              </a:path>
              <a:path w="363220" h="147320">
                <a:moveTo>
                  <a:pt x="217932" y="114820"/>
                </a:moveTo>
                <a:lnTo>
                  <a:pt x="181991" y="114820"/>
                </a:lnTo>
                <a:lnTo>
                  <a:pt x="181991" y="145770"/>
                </a:lnTo>
                <a:lnTo>
                  <a:pt x="198628" y="145770"/>
                </a:lnTo>
                <a:lnTo>
                  <a:pt x="217932" y="114820"/>
                </a:lnTo>
                <a:close/>
              </a:path>
              <a:path w="363220" h="147320">
                <a:moveTo>
                  <a:pt x="249936" y="114820"/>
                </a:moveTo>
                <a:lnTo>
                  <a:pt x="230759" y="114820"/>
                </a:lnTo>
                <a:lnTo>
                  <a:pt x="224282" y="145770"/>
                </a:lnTo>
                <a:lnTo>
                  <a:pt x="243459" y="145770"/>
                </a:lnTo>
                <a:lnTo>
                  <a:pt x="249936" y="114820"/>
                </a:lnTo>
                <a:close/>
              </a:path>
              <a:path w="363220" h="147320">
                <a:moveTo>
                  <a:pt x="340868" y="114820"/>
                </a:moveTo>
                <a:lnTo>
                  <a:pt x="319151" y="114820"/>
                </a:lnTo>
                <a:lnTo>
                  <a:pt x="315341" y="130289"/>
                </a:lnTo>
                <a:lnTo>
                  <a:pt x="311404" y="131584"/>
                </a:lnTo>
                <a:lnTo>
                  <a:pt x="336365" y="131584"/>
                </a:lnTo>
                <a:lnTo>
                  <a:pt x="340868" y="114820"/>
                </a:lnTo>
                <a:close/>
              </a:path>
              <a:path w="363220" h="147320">
                <a:moveTo>
                  <a:pt x="101219" y="2578"/>
                </a:moveTo>
                <a:lnTo>
                  <a:pt x="97409" y="2578"/>
                </a:lnTo>
                <a:lnTo>
                  <a:pt x="97409" y="70954"/>
                </a:lnTo>
                <a:lnTo>
                  <a:pt x="96139" y="74828"/>
                </a:lnTo>
                <a:lnTo>
                  <a:pt x="85852" y="110947"/>
                </a:lnTo>
                <a:lnTo>
                  <a:pt x="85852" y="112229"/>
                </a:lnTo>
                <a:lnTo>
                  <a:pt x="133350" y="112229"/>
                </a:lnTo>
                <a:lnTo>
                  <a:pt x="140275" y="108626"/>
                </a:lnTo>
                <a:lnTo>
                  <a:pt x="145796" y="103689"/>
                </a:lnTo>
                <a:lnTo>
                  <a:pt x="146975" y="101917"/>
                </a:lnTo>
                <a:lnTo>
                  <a:pt x="108966" y="101917"/>
                </a:lnTo>
                <a:lnTo>
                  <a:pt x="111506" y="92887"/>
                </a:lnTo>
                <a:lnTo>
                  <a:pt x="111506" y="89014"/>
                </a:lnTo>
                <a:lnTo>
                  <a:pt x="114046" y="79984"/>
                </a:lnTo>
                <a:lnTo>
                  <a:pt x="153289" y="79984"/>
                </a:lnTo>
                <a:lnTo>
                  <a:pt x="152527" y="76111"/>
                </a:lnTo>
                <a:lnTo>
                  <a:pt x="149987" y="72237"/>
                </a:lnTo>
                <a:lnTo>
                  <a:pt x="145248" y="68715"/>
                </a:lnTo>
                <a:lnTo>
                  <a:pt x="139223" y="67244"/>
                </a:lnTo>
                <a:lnTo>
                  <a:pt x="135039" y="67081"/>
                </a:lnTo>
                <a:lnTo>
                  <a:pt x="101219" y="67081"/>
                </a:lnTo>
                <a:lnTo>
                  <a:pt x="101219" y="2578"/>
                </a:lnTo>
                <a:close/>
              </a:path>
              <a:path w="363220" h="147320">
                <a:moveTo>
                  <a:pt x="275590" y="0"/>
                </a:moveTo>
                <a:lnTo>
                  <a:pt x="194818" y="0"/>
                </a:lnTo>
                <a:lnTo>
                  <a:pt x="194818" y="67081"/>
                </a:lnTo>
                <a:lnTo>
                  <a:pt x="166624" y="67081"/>
                </a:lnTo>
                <a:lnTo>
                  <a:pt x="153797" y="112229"/>
                </a:lnTo>
                <a:lnTo>
                  <a:pt x="172974" y="112229"/>
                </a:lnTo>
                <a:lnTo>
                  <a:pt x="180721" y="83858"/>
                </a:lnTo>
                <a:lnTo>
                  <a:pt x="197358" y="83858"/>
                </a:lnTo>
                <a:lnTo>
                  <a:pt x="197358" y="2578"/>
                </a:lnTo>
                <a:lnTo>
                  <a:pt x="275590" y="2578"/>
                </a:lnTo>
                <a:lnTo>
                  <a:pt x="275590" y="0"/>
                </a:lnTo>
                <a:close/>
              </a:path>
              <a:path w="363220" h="147320">
                <a:moveTo>
                  <a:pt x="197358" y="83858"/>
                </a:moveTo>
                <a:lnTo>
                  <a:pt x="180721" y="83858"/>
                </a:lnTo>
                <a:lnTo>
                  <a:pt x="181991" y="112229"/>
                </a:lnTo>
                <a:lnTo>
                  <a:pt x="197358" y="112229"/>
                </a:lnTo>
                <a:lnTo>
                  <a:pt x="197358" y="83858"/>
                </a:lnTo>
                <a:close/>
              </a:path>
              <a:path w="363220" h="147320">
                <a:moveTo>
                  <a:pt x="260223" y="67081"/>
                </a:moveTo>
                <a:lnTo>
                  <a:pt x="228092" y="67081"/>
                </a:lnTo>
                <a:lnTo>
                  <a:pt x="199898" y="112229"/>
                </a:lnTo>
                <a:lnTo>
                  <a:pt x="219202" y="112229"/>
                </a:lnTo>
                <a:lnTo>
                  <a:pt x="237109" y="85140"/>
                </a:lnTo>
                <a:lnTo>
                  <a:pt x="256108" y="85140"/>
                </a:lnTo>
                <a:lnTo>
                  <a:pt x="260223" y="67081"/>
                </a:lnTo>
                <a:close/>
              </a:path>
              <a:path w="363220" h="147320">
                <a:moveTo>
                  <a:pt x="256108" y="85140"/>
                </a:moveTo>
                <a:lnTo>
                  <a:pt x="237109" y="85140"/>
                </a:lnTo>
                <a:lnTo>
                  <a:pt x="230759" y="112229"/>
                </a:lnTo>
                <a:lnTo>
                  <a:pt x="249936" y="112229"/>
                </a:lnTo>
                <a:lnTo>
                  <a:pt x="256108" y="85140"/>
                </a:lnTo>
                <a:close/>
              </a:path>
              <a:path w="363220" h="147320">
                <a:moveTo>
                  <a:pt x="275590" y="2578"/>
                </a:moveTo>
                <a:lnTo>
                  <a:pt x="273050" y="2578"/>
                </a:lnTo>
                <a:lnTo>
                  <a:pt x="273050" y="83858"/>
                </a:lnTo>
                <a:lnTo>
                  <a:pt x="267843" y="91592"/>
                </a:lnTo>
                <a:lnTo>
                  <a:pt x="264033" y="99339"/>
                </a:lnTo>
                <a:lnTo>
                  <a:pt x="262763" y="105778"/>
                </a:lnTo>
                <a:lnTo>
                  <a:pt x="261493" y="107073"/>
                </a:lnTo>
                <a:lnTo>
                  <a:pt x="261493" y="112229"/>
                </a:lnTo>
                <a:lnTo>
                  <a:pt x="284480" y="112229"/>
                </a:lnTo>
                <a:lnTo>
                  <a:pt x="284480" y="109651"/>
                </a:lnTo>
                <a:lnTo>
                  <a:pt x="285750" y="108369"/>
                </a:lnTo>
                <a:lnTo>
                  <a:pt x="285750" y="104495"/>
                </a:lnTo>
                <a:lnTo>
                  <a:pt x="289635" y="94819"/>
                </a:lnTo>
                <a:lnTo>
                  <a:pt x="295402" y="86112"/>
                </a:lnTo>
                <a:lnTo>
                  <a:pt x="302878" y="79984"/>
                </a:lnTo>
                <a:lnTo>
                  <a:pt x="275590" y="79984"/>
                </a:lnTo>
                <a:lnTo>
                  <a:pt x="275590" y="2578"/>
                </a:lnTo>
                <a:close/>
              </a:path>
              <a:path w="363220" h="147320">
                <a:moveTo>
                  <a:pt x="344805" y="99339"/>
                </a:moveTo>
                <a:lnTo>
                  <a:pt x="306324" y="99339"/>
                </a:lnTo>
                <a:lnTo>
                  <a:pt x="303784" y="112229"/>
                </a:lnTo>
                <a:lnTo>
                  <a:pt x="340868" y="112229"/>
                </a:lnTo>
                <a:lnTo>
                  <a:pt x="344805" y="99339"/>
                </a:lnTo>
                <a:close/>
              </a:path>
              <a:path w="363220" h="147320">
                <a:moveTo>
                  <a:pt x="362712" y="2578"/>
                </a:moveTo>
                <a:lnTo>
                  <a:pt x="360172" y="2578"/>
                </a:lnTo>
                <a:lnTo>
                  <a:pt x="360172" y="112229"/>
                </a:lnTo>
                <a:lnTo>
                  <a:pt x="362712" y="112229"/>
                </a:lnTo>
                <a:lnTo>
                  <a:pt x="362712" y="2578"/>
                </a:lnTo>
                <a:close/>
              </a:path>
              <a:path w="363220" h="147320">
                <a:moveTo>
                  <a:pt x="153289" y="79984"/>
                </a:moveTo>
                <a:lnTo>
                  <a:pt x="131953" y="79984"/>
                </a:lnTo>
                <a:lnTo>
                  <a:pt x="133350" y="81267"/>
                </a:lnTo>
                <a:lnTo>
                  <a:pt x="134620" y="83858"/>
                </a:lnTo>
                <a:lnTo>
                  <a:pt x="134620" y="86436"/>
                </a:lnTo>
                <a:lnTo>
                  <a:pt x="133350" y="90309"/>
                </a:lnTo>
                <a:lnTo>
                  <a:pt x="130683" y="96748"/>
                </a:lnTo>
                <a:lnTo>
                  <a:pt x="128143" y="100622"/>
                </a:lnTo>
                <a:lnTo>
                  <a:pt x="119253" y="101917"/>
                </a:lnTo>
                <a:lnTo>
                  <a:pt x="146975" y="101917"/>
                </a:lnTo>
                <a:lnTo>
                  <a:pt x="149887" y="97542"/>
                </a:lnTo>
                <a:lnTo>
                  <a:pt x="152527" y="90309"/>
                </a:lnTo>
                <a:lnTo>
                  <a:pt x="153797" y="82562"/>
                </a:lnTo>
                <a:lnTo>
                  <a:pt x="153289" y="79984"/>
                </a:lnTo>
                <a:close/>
              </a:path>
              <a:path w="363220" h="147320">
                <a:moveTo>
                  <a:pt x="85852" y="67081"/>
                </a:moveTo>
                <a:lnTo>
                  <a:pt x="61468" y="67081"/>
                </a:lnTo>
                <a:lnTo>
                  <a:pt x="32004" y="99339"/>
                </a:lnTo>
                <a:lnTo>
                  <a:pt x="53773" y="99339"/>
                </a:lnTo>
                <a:lnTo>
                  <a:pt x="85852" y="67081"/>
                </a:lnTo>
                <a:close/>
              </a:path>
              <a:path w="363220" h="147320">
                <a:moveTo>
                  <a:pt x="348875" y="77406"/>
                </a:moveTo>
                <a:lnTo>
                  <a:pt x="319151" y="77406"/>
                </a:lnTo>
                <a:lnTo>
                  <a:pt x="325501" y="79984"/>
                </a:lnTo>
                <a:lnTo>
                  <a:pt x="324231" y="89014"/>
                </a:lnTo>
                <a:lnTo>
                  <a:pt x="347345" y="89014"/>
                </a:lnTo>
                <a:lnTo>
                  <a:pt x="348615" y="85140"/>
                </a:lnTo>
                <a:lnTo>
                  <a:pt x="349885" y="78689"/>
                </a:lnTo>
                <a:lnTo>
                  <a:pt x="348875" y="77406"/>
                </a:lnTo>
                <a:close/>
              </a:path>
              <a:path w="363220" h="147320">
                <a:moveTo>
                  <a:pt x="362712" y="0"/>
                </a:moveTo>
                <a:lnTo>
                  <a:pt x="281940" y="0"/>
                </a:lnTo>
                <a:lnTo>
                  <a:pt x="281940" y="73533"/>
                </a:lnTo>
                <a:lnTo>
                  <a:pt x="279400" y="76111"/>
                </a:lnTo>
                <a:lnTo>
                  <a:pt x="276860" y="77406"/>
                </a:lnTo>
                <a:lnTo>
                  <a:pt x="275590" y="79984"/>
                </a:lnTo>
                <a:lnTo>
                  <a:pt x="302878" y="79984"/>
                </a:lnTo>
                <a:lnTo>
                  <a:pt x="303073" y="79824"/>
                </a:lnTo>
                <a:lnTo>
                  <a:pt x="312674" y="77406"/>
                </a:lnTo>
                <a:lnTo>
                  <a:pt x="348875" y="77406"/>
                </a:lnTo>
                <a:lnTo>
                  <a:pt x="344805" y="72237"/>
                </a:lnTo>
                <a:lnTo>
                  <a:pt x="343600" y="70954"/>
                </a:lnTo>
                <a:lnTo>
                  <a:pt x="284480" y="70954"/>
                </a:lnTo>
                <a:lnTo>
                  <a:pt x="284480" y="2578"/>
                </a:lnTo>
                <a:lnTo>
                  <a:pt x="362712" y="2578"/>
                </a:lnTo>
                <a:lnTo>
                  <a:pt x="362712" y="0"/>
                </a:lnTo>
                <a:close/>
              </a:path>
              <a:path w="363220" h="147320">
                <a:moveTo>
                  <a:pt x="317881" y="61925"/>
                </a:moveTo>
                <a:lnTo>
                  <a:pt x="310483" y="62428"/>
                </a:lnTo>
                <a:lnTo>
                  <a:pt x="302133" y="64020"/>
                </a:lnTo>
                <a:lnTo>
                  <a:pt x="293306" y="66822"/>
                </a:lnTo>
                <a:lnTo>
                  <a:pt x="284480" y="70954"/>
                </a:lnTo>
                <a:lnTo>
                  <a:pt x="343600" y="70954"/>
                </a:lnTo>
                <a:lnTo>
                  <a:pt x="340741" y="67909"/>
                </a:lnTo>
                <a:lnTo>
                  <a:pt x="334676" y="64666"/>
                </a:lnTo>
                <a:lnTo>
                  <a:pt x="326945" y="62631"/>
                </a:lnTo>
                <a:lnTo>
                  <a:pt x="317881" y="61925"/>
                </a:lnTo>
                <a:close/>
              </a:path>
              <a:path w="363220" h="147320">
                <a:moveTo>
                  <a:pt x="188468" y="0"/>
                </a:moveTo>
                <a:lnTo>
                  <a:pt x="107696" y="0"/>
                </a:lnTo>
                <a:lnTo>
                  <a:pt x="107696" y="67081"/>
                </a:lnTo>
                <a:lnTo>
                  <a:pt x="110236" y="67081"/>
                </a:lnTo>
                <a:lnTo>
                  <a:pt x="110236" y="2578"/>
                </a:lnTo>
                <a:lnTo>
                  <a:pt x="188468" y="2578"/>
                </a:lnTo>
                <a:lnTo>
                  <a:pt x="188468" y="0"/>
                </a:lnTo>
                <a:close/>
              </a:path>
              <a:path w="363220" h="147320">
                <a:moveTo>
                  <a:pt x="132484" y="66981"/>
                </a:moveTo>
                <a:lnTo>
                  <a:pt x="125603" y="67081"/>
                </a:lnTo>
                <a:lnTo>
                  <a:pt x="135039" y="67081"/>
                </a:lnTo>
                <a:lnTo>
                  <a:pt x="132484" y="66981"/>
                </a:lnTo>
                <a:close/>
              </a:path>
              <a:path w="363220" h="147320">
                <a:moveTo>
                  <a:pt x="188468" y="2578"/>
                </a:moveTo>
                <a:lnTo>
                  <a:pt x="185801" y="2578"/>
                </a:lnTo>
                <a:lnTo>
                  <a:pt x="185801" y="67081"/>
                </a:lnTo>
                <a:lnTo>
                  <a:pt x="188468" y="67081"/>
                </a:lnTo>
                <a:lnTo>
                  <a:pt x="188468" y="25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85226" y="4705482"/>
            <a:ext cx="10668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30"/>
              </a:lnSpc>
            </a:pPr>
            <a:r>
              <a:rPr sz="750" spc="-5" dirty="0">
                <a:solidFill>
                  <a:srgbClr val="00338D"/>
                </a:solidFill>
                <a:latin typeface="Arial"/>
                <a:cs typeface="Arial"/>
              </a:rPr>
              <a:t>30</a:t>
            </a:r>
            <a:endParaRPr sz="7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2094" y="4700015"/>
            <a:ext cx="363855" cy="147955"/>
          </a:xfrm>
          <a:custGeom>
            <a:avLst/>
            <a:gdLst/>
            <a:ahLst/>
            <a:cxnLst/>
            <a:rect l="l" t="t" r="r" b="b"/>
            <a:pathLst>
              <a:path w="363855" h="147954">
                <a:moveTo>
                  <a:pt x="285127" y="115404"/>
                </a:moveTo>
                <a:lnTo>
                  <a:pt x="262013" y="115404"/>
                </a:lnTo>
                <a:lnTo>
                  <a:pt x="261773" y="122174"/>
                </a:lnTo>
                <a:lnTo>
                  <a:pt x="290842" y="147524"/>
                </a:lnTo>
                <a:lnTo>
                  <a:pt x="297967" y="147828"/>
                </a:lnTo>
                <a:lnTo>
                  <a:pt x="306842" y="147585"/>
                </a:lnTo>
                <a:lnTo>
                  <a:pt x="315955" y="146856"/>
                </a:lnTo>
                <a:lnTo>
                  <a:pt x="325065" y="145642"/>
                </a:lnTo>
                <a:lnTo>
                  <a:pt x="333933" y="143941"/>
                </a:lnTo>
                <a:lnTo>
                  <a:pt x="337086" y="132270"/>
                </a:lnTo>
                <a:lnTo>
                  <a:pt x="304393" y="132270"/>
                </a:lnTo>
                <a:lnTo>
                  <a:pt x="296507" y="131276"/>
                </a:lnTo>
                <a:lnTo>
                  <a:pt x="290426" y="128214"/>
                </a:lnTo>
                <a:lnTo>
                  <a:pt x="286512" y="122963"/>
                </a:lnTo>
                <a:lnTo>
                  <a:pt x="285127" y="115404"/>
                </a:lnTo>
                <a:close/>
              </a:path>
              <a:path w="363855" h="147954">
                <a:moveTo>
                  <a:pt x="101460" y="0"/>
                </a:moveTo>
                <a:lnTo>
                  <a:pt x="20548" y="0"/>
                </a:lnTo>
                <a:lnTo>
                  <a:pt x="20548" y="76504"/>
                </a:lnTo>
                <a:lnTo>
                  <a:pt x="0" y="146532"/>
                </a:lnTo>
                <a:lnTo>
                  <a:pt x="17983" y="146532"/>
                </a:lnTo>
                <a:lnTo>
                  <a:pt x="26974" y="115404"/>
                </a:lnTo>
                <a:lnTo>
                  <a:pt x="363474" y="115404"/>
                </a:lnTo>
                <a:lnTo>
                  <a:pt x="363474" y="112814"/>
                </a:lnTo>
                <a:lnTo>
                  <a:pt x="50088" y="112814"/>
                </a:lnTo>
                <a:lnTo>
                  <a:pt x="47523" y="106337"/>
                </a:lnTo>
                <a:lnTo>
                  <a:pt x="53949" y="99847"/>
                </a:lnTo>
                <a:lnTo>
                  <a:pt x="32105" y="99847"/>
                </a:lnTo>
                <a:lnTo>
                  <a:pt x="41097" y="67424"/>
                </a:lnTo>
                <a:lnTo>
                  <a:pt x="23114" y="67424"/>
                </a:lnTo>
                <a:lnTo>
                  <a:pt x="23114" y="2590"/>
                </a:lnTo>
                <a:lnTo>
                  <a:pt x="101460" y="2590"/>
                </a:lnTo>
                <a:lnTo>
                  <a:pt x="101460" y="0"/>
                </a:lnTo>
                <a:close/>
              </a:path>
              <a:path w="363855" h="147954">
                <a:moveTo>
                  <a:pt x="51371" y="115404"/>
                </a:moveTo>
                <a:lnTo>
                  <a:pt x="29540" y="115404"/>
                </a:lnTo>
                <a:lnTo>
                  <a:pt x="44957" y="146532"/>
                </a:lnTo>
                <a:lnTo>
                  <a:pt x="66789" y="146532"/>
                </a:lnTo>
                <a:lnTo>
                  <a:pt x="51371" y="115404"/>
                </a:lnTo>
                <a:close/>
              </a:path>
              <a:path w="363855" h="147954">
                <a:moveTo>
                  <a:pt x="104038" y="115404"/>
                </a:moveTo>
                <a:lnTo>
                  <a:pt x="84772" y="115404"/>
                </a:lnTo>
                <a:lnTo>
                  <a:pt x="75780" y="146532"/>
                </a:lnTo>
                <a:lnTo>
                  <a:pt x="95046" y="146532"/>
                </a:lnTo>
                <a:lnTo>
                  <a:pt x="104038" y="115404"/>
                </a:lnTo>
                <a:close/>
              </a:path>
              <a:path w="363855" h="147954">
                <a:moveTo>
                  <a:pt x="173393" y="115404"/>
                </a:moveTo>
                <a:lnTo>
                  <a:pt x="152844" y="115404"/>
                </a:lnTo>
                <a:lnTo>
                  <a:pt x="143852" y="146532"/>
                </a:lnTo>
                <a:lnTo>
                  <a:pt x="164401" y="146532"/>
                </a:lnTo>
                <a:lnTo>
                  <a:pt x="173393" y="115404"/>
                </a:lnTo>
                <a:close/>
              </a:path>
              <a:path w="363855" h="147954">
                <a:moveTo>
                  <a:pt x="218338" y="115404"/>
                </a:moveTo>
                <a:lnTo>
                  <a:pt x="182384" y="115404"/>
                </a:lnTo>
                <a:lnTo>
                  <a:pt x="182384" y="146532"/>
                </a:lnTo>
                <a:lnTo>
                  <a:pt x="199072" y="146532"/>
                </a:lnTo>
                <a:lnTo>
                  <a:pt x="218338" y="115404"/>
                </a:lnTo>
                <a:close/>
              </a:path>
              <a:path w="363855" h="147954">
                <a:moveTo>
                  <a:pt x="250444" y="115404"/>
                </a:moveTo>
                <a:lnTo>
                  <a:pt x="231190" y="115404"/>
                </a:lnTo>
                <a:lnTo>
                  <a:pt x="224764" y="146532"/>
                </a:lnTo>
                <a:lnTo>
                  <a:pt x="244030" y="146532"/>
                </a:lnTo>
                <a:lnTo>
                  <a:pt x="250444" y="115404"/>
                </a:lnTo>
                <a:close/>
              </a:path>
              <a:path w="363855" h="147954">
                <a:moveTo>
                  <a:pt x="341642" y="115404"/>
                </a:moveTo>
                <a:lnTo>
                  <a:pt x="319811" y="115404"/>
                </a:lnTo>
                <a:lnTo>
                  <a:pt x="315950" y="130975"/>
                </a:lnTo>
                <a:lnTo>
                  <a:pt x="312102" y="132270"/>
                </a:lnTo>
                <a:lnTo>
                  <a:pt x="337086" y="132270"/>
                </a:lnTo>
                <a:lnTo>
                  <a:pt x="341642" y="115404"/>
                </a:lnTo>
                <a:close/>
              </a:path>
              <a:path w="363855" h="147954">
                <a:moveTo>
                  <a:pt x="101460" y="2590"/>
                </a:moveTo>
                <a:lnTo>
                  <a:pt x="97612" y="2590"/>
                </a:lnTo>
                <a:lnTo>
                  <a:pt x="97612" y="71323"/>
                </a:lnTo>
                <a:lnTo>
                  <a:pt x="96329" y="75209"/>
                </a:lnTo>
                <a:lnTo>
                  <a:pt x="86055" y="111518"/>
                </a:lnTo>
                <a:lnTo>
                  <a:pt x="86055" y="112814"/>
                </a:lnTo>
                <a:lnTo>
                  <a:pt x="133578" y="112814"/>
                </a:lnTo>
                <a:lnTo>
                  <a:pt x="140560" y="109188"/>
                </a:lnTo>
                <a:lnTo>
                  <a:pt x="146097" y="104224"/>
                </a:lnTo>
                <a:lnTo>
                  <a:pt x="147280" y="102438"/>
                </a:lnTo>
                <a:lnTo>
                  <a:pt x="109169" y="102438"/>
                </a:lnTo>
                <a:lnTo>
                  <a:pt x="111734" y="93370"/>
                </a:lnTo>
                <a:lnTo>
                  <a:pt x="111734" y="89471"/>
                </a:lnTo>
                <a:lnTo>
                  <a:pt x="114312" y="80403"/>
                </a:lnTo>
                <a:lnTo>
                  <a:pt x="153615" y="80403"/>
                </a:lnTo>
                <a:lnTo>
                  <a:pt x="152844" y="76504"/>
                </a:lnTo>
                <a:lnTo>
                  <a:pt x="150266" y="72618"/>
                </a:lnTo>
                <a:lnTo>
                  <a:pt x="145554" y="69069"/>
                </a:lnTo>
                <a:lnTo>
                  <a:pt x="139515" y="67587"/>
                </a:lnTo>
                <a:lnTo>
                  <a:pt x="135335" y="67424"/>
                </a:lnTo>
                <a:lnTo>
                  <a:pt x="101460" y="67424"/>
                </a:lnTo>
                <a:lnTo>
                  <a:pt x="101460" y="2590"/>
                </a:lnTo>
                <a:close/>
              </a:path>
              <a:path w="363855" h="147954">
                <a:moveTo>
                  <a:pt x="276136" y="0"/>
                </a:moveTo>
                <a:lnTo>
                  <a:pt x="195224" y="0"/>
                </a:lnTo>
                <a:lnTo>
                  <a:pt x="195224" y="67424"/>
                </a:lnTo>
                <a:lnTo>
                  <a:pt x="166966" y="67424"/>
                </a:lnTo>
                <a:lnTo>
                  <a:pt x="154127" y="112814"/>
                </a:lnTo>
                <a:lnTo>
                  <a:pt x="173393" y="112814"/>
                </a:lnTo>
                <a:lnTo>
                  <a:pt x="181089" y="84289"/>
                </a:lnTo>
                <a:lnTo>
                  <a:pt x="197789" y="84289"/>
                </a:lnTo>
                <a:lnTo>
                  <a:pt x="197789" y="2590"/>
                </a:lnTo>
                <a:lnTo>
                  <a:pt x="276136" y="2590"/>
                </a:lnTo>
                <a:lnTo>
                  <a:pt x="276136" y="0"/>
                </a:lnTo>
                <a:close/>
              </a:path>
              <a:path w="363855" h="147954">
                <a:moveTo>
                  <a:pt x="197789" y="84289"/>
                </a:moveTo>
                <a:lnTo>
                  <a:pt x="181089" y="84289"/>
                </a:lnTo>
                <a:lnTo>
                  <a:pt x="182384" y="112814"/>
                </a:lnTo>
                <a:lnTo>
                  <a:pt x="197789" y="112814"/>
                </a:lnTo>
                <a:lnTo>
                  <a:pt x="197789" y="84289"/>
                </a:lnTo>
                <a:close/>
              </a:path>
              <a:path w="363855" h="147954">
                <a:moveTo>
                  <a:pt x="260731" y="67424"/>
                </a:moveTo>
                <a:lnTo>
                  <a:pt x="228612" y="67424"/>
                </a:lnTo>
                <a:lnTo>
                  <a:pt x="200355" y="112814"/>
                </a:lnTo>
                <a:lnTo>
                  <a:pt x="219621" y="112814"/>
                </a:lnTo>
                <a:lnTo>
                  <a:pt x="237604" y="85585"/>
                </a:lnTo>
                <a:lnTo>
                  <a:pt x="256615" y="85585"/>
                </a:lnTo>
                <a:lnTo>
                  <a:pt x="260731" y="67424"/>
                </a:lnTo>
                <a:close/>
              </a:path>
              <a:path w="363855" h="147954">
                <a:moveTo>
                  <a:pt x="256615" y="85585"/>
                </a:moveTo>
                <a:lnTo>
                  <a:pt x="237604" y="85585"/>
                </a:lnTo>
                <a:lnTo>
                  <a:pt x="231190" y="112814"/>
                </a:lnTo>
                <a:lnTo>
                  <a:pt x="250444" y="112814"/>
                </a:lnTo>
                <a:lnTo>
                  <a:pt x="256615" y="85585"/>
                </a:lnTo>
                <a:close/>
              </a:path>
              <a:path w="363855" h="147954">
                <a:moveTo>
                  <a:pt x="276136" y="2590"/>
                </a:moveTo>
                <a:lnTo>
                  <a:pt x="273570" y="2590"/>
                </a:lnTo>
                <a:lnTo>
                  <a:pt x="273570" y="84289"/>
                </a:lnTo>
                <a:lnTo>
                  <a:pt x="268427" y="92062"/>
                </a:lnTo>
                <a:lnTo>
                  <a:pt x="264579" y="99847"/>
                </a:lnTo>
                <a:lnTo>
                  <a:pt x="263296" y="106337"/>
                </a:lnTo>
                <a:lnTo>
                  <a:pt x="262013" y="107632"/>
                </a:lnTo>
                <a:lnTo>
                  <a:pt x="262013" y="112814"/>
                </a:lnTo>
                <a:lnTo>
                  <a:pt x="285127" y="112814"/>
                </a:lnTo>
                <a:lnTo>
                  <a:pt x="285127" y="110223"/>
                </a:lnTo>
                <a:lnTo>
                  <a:pt x="286410" y="108927"/>
                </a:lnTo>
                <a:lnTo>
                  <a:pt x="286410" y="105041"/>
                </a:lnTo>
                <a:lnTo>
                  <a:pt x="290266" y="95309"/>
                </a:lnTo>
                <a:lnTo>
                  <a:pt x="296044" y="86553"/>
                </a:lnTo>
                <a:lnTo>
                  <a:pt x="303540" y="80403"/>
                </a:lnTo>
                <a:lnTo>
                  <a:pt x="276136" y="80403"/>
                </a:lnTo>
                <a:lnTo>
                  <a:pt x="276136" y="2590"/>
                </a:lnTo>
                <a:close/>
              </a:path>
              <a:path w="363855" h="147954">
                <a:moveTo>
                  <a:pt x="345490" y="99847"/>
                </a:moveTo>
                <a:lnTo>
                  <a:pt x="306959" y="99847"/>
                </a:lnTo>
                <a:lnTo>
                  <a:pt x="304393" y="112814"/>
                </a:lnTo>
                <a:lnTo>
                  <a:pt x="341642" y="112814"/>
                </a:lnTo>
                <a:lnTo>
                  <a:pt x="345490" y="99847"/>
                </a:lnTo>
                <a:close/>
              </a:path>
              <a:path w="363855" h="147954">
                <a:moveTo>
                  <a:pt x="363474" y="2590"/>
                </a:moveTo>
                <a:lnTo>
                  <a:pt x="360908" y="2590"/>
                </a:lnTo>
                <a:lnTo>
                  <a:pt x="360908" y="112814"/>
                </a:lnTo>
                <a:lnTo>
                  <a:pt x="363474" y="112814"/>
                </a:lnTo>
                <a:lnTo>
                  <a:pt x="363474" y="2590"/>
                </a:lnTo>
                <a:close/>
              </a:path>
              <a:path w="363855" h="147954">
                <a:moveTo>
                  <a:pt x="153615" y="80403"/>
                </a:moveTo>
                <a:lnTo>
                  <a:pt x="132283" y="80403"/>
                </a:lnTo>
                <a:lnTo>
                  <a:pt x="133578" y="81699"/>
                </a:lnTo>
                <a:lnTo>
                  <a:pt x="134861" y="84289"/>
                </a:lnTo>
                <a:lnTo>
                  <a:pt x="134861" y="86880"/>
                </a:lnTo>
                <a:lnTo>
                  <a:pt x="133578" y="90766"/>
                </a:lnTo>
                <a:lnTo>
                  <a:pt x="131000" y="97256"/>
                </a:lnTo>
                <a:lnTo>
                  <a:pt x="128435" y="101142"/>
                </a:lnTo>
                <a:lnTo>
                  <a:pt x="119443" y="102438"/>
                </a:lnTo>
                <a:lnTo>
                  <a:pt x="147280" y="102438"/>
                </a:lnTo>
                <a:lnTo>
                  <a:pt x="150191" y="98042"/>
                </a:lnTo>
                <a:lnTo>
                  <a:pt x="152844" y="90766"/>
                </a:lnTo>
                <a:lnTo>
                  <a:pt x="154127" y="82994"/>
                </a:lnTo>
                <a:lnTo>
                  <a:pt x="153615" y="80403"/>
                </a:lnTo>
                <a:close/>
              </a:path>
              <a:path w="363855" h="147954">
                <a:moveTo>
                  <a:pt x="86055" y="67424"/>
                </a:moveTo>
                <a:lnTo>
                  <a:pt x="61645" y="67424"/>
                </a:lnTo>
                <a:lnTo>
                  <a:pt x="32105" y="99847"/>
                </a:lnTo>
                <a:lnTo>
                  <a:pt x="53949" y="99847"/>
                </a:lnTo>
                <a:lnTo>
                  <a:pt x="86055" y="67424"/>
                </a:lnTo>
                <a:close/>
              </a:path>
              <a:path w="363855" h="147954">
                <a:moveTo>
                  <a:pt x="349605" y="77800"/>
                </a:moveTo>
                <a:lnTo>
                  <a:pt x="319811" y="77800"/>
                </a:lnTo>
                <a:lnTo>
                  <a:pt x="326224" y="80403"/>
                </a:lnTo>
                <a:lnTo>
                  <a:pt x="324942" y="89471"/>
                </a:lnTo>
                <a:lnTo>
                  <a:pt x="348056" y="89471"/>
                </a:lnTo>
                <a:lnTo>
                  <a:pt x="349351" y="85585"/>
                </a:lnTo>
                <a:lnTo>
                  <a:pt x="350634" y="79095"/>
                </a:lnTo>
                <a:lnTo>
                  <a:pt x="349605" y="77800"/>
                </a:lnTo>
                <a:close/>
              </a:path>
              <a:path w="363855" h="147954">
                <a:moveTo>
                  <a:pt x="363474" y="0"/>
                </a:moveTo>
                <a:lnTo>
                  <a:pt x="282562" y="0"/>
                </a:lnTo>
                <a:lnTo>
                  <a:pt x="282562" y="73914"/>
                </a:lnTo>
                <a:lnTo>
                  <a:pt x="279984" y="76504"/>
                </a:lnTo>
                <a:lnTo>
                  <a:pt x="277418" y="77800"/>
                </a:lnTo>
                <a:lnTo>
                  <a:pt x="276136" y="80403"/>
                </a:lnTo>
                <a:lnTo>
                  <a:pt x="303540" y="80403"/>
                </a:lnTo>
                <a:lnTo>
                  <a:pt x="303750" y="80231"/>
                </a:lnTo>
                <a:lnTo>
                  <a:pt x="313385" y="77800"/>
                </a:lnTo>
                <a:lnTo>
                  <a:pt x="349605" y="77800"/>
                </a:lnTo>
                <a:lnTo>
                  <a:pt x="345490" y="72618"/>
                </a:lnTo>
                <a:lnTo>
                  <a:pt x="344292" y="71323"/>
                </a:lnTo>
                <a:lnTo>
                  <a:pt x="285127" y="71323"/>
                </a:lnTo>
                <a:lnTo>
                  <a:pt x="285127" y="2590"/>
                </a:lnTo>
                <a:lnTo>
                  <a:pt x="363474" y="2590"/>
                </a:lnTo>
                <a:lnTo>
                  <a:pt x="363474" y="0"/>
                </a:lnTo>
                <a:close/>
              </a:path>
              <a:path w="363855" h="147954">
                <a:moveTo>
                  <a:pt x="318516" y="62242"/>
                </a:moveTo>
                <a:lnTo>
                  <a:pt x="311136" y="62748"/>
                </a:lnTo>
                <a:lnTo>
                  <a:pt x="302788" y="64349"/>
                </a:lnTo>
                <a:lnTo>
                  <a:pt x="293957" y="67166"/>
                </a:lnTo>
                <a:lnTo>
                  <a:pt x="285127" y="71323"/>
                </a:lnTo>
                <a:lnTo>
                  <a:pt x="344292" y="71323"/>
                </a:lnTo>
                <a:lnTo>
                  <a:pt x="341459" y="68259"/>
                </a:lnTo>
                <a:lnTo>
                  <a:pt x="335380" y="64997"/>
                </a:lnTo>
                <a:lnTo>
                  <a:pt x="327611" y="62951"/>
                </a:lnTo>
                <a:lnTo>
                  <a:pt x="318516" y="62242"/>
                </a:lnTo>
                <a:close/>
              </a:path>
              <a:path w="363855" h="147954">
                <a:moveTo>
                  <a:pt x="188798" y="0"/>
                </a:moveTo>
                <a:lnTo>
                  <a:pt x="107886" y="0"/>
                </a:lnTo>
                <a:lnTo>
                  <a:pt x="107886" y="67424"/>
                </a:lnTo>
                <a:lnTo>
                  <a:pt x="110451" y="67424"/>
                </a:lnTo>
                <a:lnTo>
                  <a:pt x="110451" y="2590"/>
                </a:lnTo>
                <a:lnTo>
                  <a:pt x="188798" y="2590"/>
                </a:lnTo>
                <a:lnTo>
                  <a:pt x="188798" y="0"/>
                </a:lnTo>
                <a:close/>
              </a:path>
              <a:path w="363855" h="147954">
                <a:moveTo>
                  <a:pt x="132753" y="67323"/>
                </a:moveTo>
                <a:lnTo>
                  <a:pt x="125869" y="67424"/>
                </a:lnTo>
                <a:lnTo>
                  <a:pt x="135335" y="67424"/>
                </a:lnTo>
                <a:lnTo>
                  <a:pt x="132753" y="67323"/>
                </a:lnTo>
                <a:close/>
              </a:path>
              <a:path w="363855" h="147954">
                <a:moveTo>
                  <a:pt x="188798" y="2590"/>
                </a:moveTo>
                <a:lnTo>
                  <a:pt x="186232" y="2590"/>
                </a:lnTo>
                <a:lnTo>
                  <a:pt x="186232" y="67424"/>
                </a:lnTo>
                <a:lnTo>
                  <a:pt x="188798" y="67424"/>
                </a:lnTo>
                <a:lnTo>
                  <a:pt x="188798" y="259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97908" y="2652522"/>
            <a:ext cx="2560955" cy="0"/>
          </a:xfrm>
          <a:custGeom>
            <a:avLst/>
            <a:gdLst/>
            <a:ahLst/>
            <a:cxnLst/>
            <a:rect l="l" t="t" r="r" b="b"/>
            <a:pathLst>
              <a:path w="2560954">
                <a:moveTo>
                  <a:pt x="0" y="0"/>
                </a:moveTo>
                <a:lnTo>
                  <a:pt x="2560574" y="0"/>
                </a:lnTo>
              </a:path>
            </a:pathLst>
          </a:custGeom>
          <a:ln w="38100">
            <a:solidFill>
              <a:srgbClr val="B4B4B4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975104" y="1140713"/>
            <a:ext cx="3020695" cy="2776220"/>
            <a:chOff x="1975104" y="1140713"/>
            <a:chExt cx="3020695" cy="2776220"/>
          </a:xfrm>
        </p:grpSpPr>
        <p:sp>
          <p:nvSpPr>
            <p:cNvPr id="6" name="object 6"/>
            <p:cNvSpPr/>
            <p:nvPr/>
          </p:nvSpPr>
          <p:spPr>
            <a:xfrm>
              <a:off x="1994154" y="2652522"/>
              <a:ext cx="2546985" cy="0"/>
            </a:xfrm>
            <a:custGeom>
              <a:avLst/>
              <a:gdLst/>
              <a:ahLst/>
              <a:cxnLst/>
              <a:rect l="l" t="t" r="r" b="b"/>
              <a:pathLst>
                <a:path w="2546985">
                  <a:moveTo>
                    <a:pt x="0" y="0"/>
                  </a:moveTo>
                  <a:lnTo>
                    <a:pt x="2546731" y="0"/>
                  </a:lnTo>
                </a:path>
              </a:pathLst>
            </a:custGeom>
            <a:ln w="38100">
              <a:solidFill>
                <a:srgbClr val="B4B4B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65904" y="1159763"/>
              <a:ext cx="0" cy="1576070"/>
            </a:xfrm>
            <a:custGeom>
              <a:avLst/>
              <a:gdLst/>
              <a:ahLst/>
              <a:cxnLst/>
              <a:rect l="l" t="t" r="r" b="b"/>
              <a:pathLst>
                <a:path h="1576070">
                  <a:moveTo>
                    <a:pt x="0" y="0"/>
                  </a:moveTo>
                  <a:lnTo>
                    <a:pt x="0" y="1575562"/>
                  </a:lnTo>
                </a:path>
              </a:pathLst>
            </a:custGeom>
            <a:ln w="38100">
              <a:solidFill>
                <a:srgbClr val="B4B4B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65904" y="2692908"/>
              <a:ext cx="0" cy="1204595"/>
            </a:xfrm>
            <a:custGeom>
              <a:avLst/>
              <a:gdLst/>
              <a:ahLst/>
              <a:cxnLst/>
              <a:rect l="l" t="t" r="r" b="b"/>
              <a:pathLst>
                <a:path h="1204595">
                  <a:moveTo>
                    <a:pt x="0" y="0"/>
                  </a:moveTo>
                  <a:lnTo>
                    <a:pt x="0" y="1204429"/>
                  </a:lnTo>
                </a:path>
              </a:pathLst>
            </a:custGeom>
            <a:ln w="38100">
              <a:solidFill>
                <a:srgbClr val="B4B4B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60520" y="2237231"/>
              <a:ext cx="835660" cy="834390"/>
            </a:xfrm>
            <a:custGeom>
              <a:avLst/>
              <a:gdLst/>
              <a:ahLst/>
              <a:cxnLst/>
              <a:rect l="l" t="t" r="r" b="b"/>
              <a:pathLst>
                <a:path w="835660" h="834389">
                  <a:moveTo>
                    <a:pt x="417576" y="0"/>
                  </a:moveTo>
                  <a:lnTo>
                    <a:pt x="368875" y="2807"/>
                  </a:lnTo>
                  <a:lnTo>
                    <a:pt x="321826" y="11020"/>
                  </a:lnTo>
                  <a:lnTo>
                    <a:pt x="276740" y="24325"/>
                  </a:lnTo>
                  <a:lnTo>
                    <a:pt x="233931" y="42409"/>
                  </a:lnTo>
                  <a:lnTo>
                    <a:pt x="193713" y="64960"/>
                  </a:lnTo>
                  <a:lnTo>
                    <a:pt x="156398" y="91663"/>
                  </a:lnTo>
                  <a:lnTo>
                    <a:pt x="122301" y="122205"/>
                  </a:lnTo>
                  <a:lnTo>
                    <a:pt x="91733" y="156274"/>
                  </a:lnTo>
                  <a:lnTo>
                    <a:pt x="65008" y="193556"/>
                  </a:lnTo>
                  <a:lnTo>
                    <a:pt x="42440" y="233737"/>
                  </a:lnTo>
                  <a:lnTo>
                    <a:pt x="24342" y="276505"/>
                  </a:lnTo>
                  <a:lnTo>
                    <a:pt x="11027" y="321546"/>
                  </a:lnTo>
                  <a:lnTo>
                    <a:pt x="2809" y="368547"/>
                  </a:lnTo>
                  <a:lnTo>
                    <a:pt x="0" y="417194"/>
                  </a:lnTo>
                  <a:lnTo>
                    <a:pt x="2809" y="465842"/>
                  </a:lnTo>
                  <a:lnTo>
                    <a:pt x="11027" y="512843"/>
                  </a:lnTo>
                  <a:lnTo>
                    <a:pt x="24342" y="557884"/>
                  </a:lnTo>
                  <a:lnTo>
                    <a:pt x="42440" y="600652"/>
                  </a:lnTo>
                  <a:lnTo>
                    <a:pt x="65008" y="640833"/>
                  </a:lnTo>
                  <a:lnTo>
                    <a:pt x="91733" y="678115"/>
                  </a:lnTo>
                  <a:lnTo>
                    <a:pt x="122301" y="712184"/>
                  </a:lnTo>
                  <a:lnTo>
                    <a:pt x="156398" y="742726"/>
                  </a:lnTo>
                  <a:lnTo>
                    <a:pt x="193713" y="769429"/>
                  </a:lnTo>
                  <a:lnTo>
                    <a:pt x="233931" y="791980"/>
                  </a:lnTo>
                  <a:lnTo>
                    <a:pt x="276740" y="810064"/>
                  </a:lnTo>
                  <a:lnTo>
                    <a:pt x="321826" y="823369"/>
                  </a:lnTo>
                  <a:lnTo>
                    <a:pt x="368875" y="831582"/>
                  </a:lnTo>
                  <a:lnTo>
                    <a:pt x="417576" y="834389"/>
                  </a:lnTo>
                  <a:lnTo>
                    <a:pt x="466276" y="831582"/>
                  </a:lnTo>
                  <a:lnTo>
                    <a:pt x="513325" y="823369"/>
                  </a:lnTo>
                  <a:lnTo>
                    <a:pt x="558411" y="810064"/>
                  </a:lnTo>
                  <a:lnTo>
                    <a:pt x="601220" y="791980"/>
                  </a:lnTo>
                  <a:lnTo>
                    <a:pt x="641438" y="769429"/>
                  </a:lnTo>
                  <a:lnTo>
                    <a:pt x="678753" y="742726"/>
                  </a:lnTo>
                  <a:lnTo>
                    <a:pt x="712851" y="712184"/>
                  </a:lnTo>
                  <a:lnTo>
                    <a:pt x="743418" y="678115"/>
                  </a:lnTo>
                  <a:lnTo>
                    <a:pt x="770143" y="640833"/>
                  </a:lnTo>
                  <a:lnTo>
                    <a:pt x="792711" y="600652"/>
                  </a:lnTo>
                  <a:lnTo>
                    <a:pt x="810809" y="557884"/>
                  </a:lnTo>
                  <a:lnTo>
                    <a:pt x="824124" y="512843"/>
                  </a:lnTo>
                  <a:lnTo>
                    <a:pt x="832342" y="465842"/>
                  </a:lnTo>
                  <a:lnTo>
                    <a:pt x="835152" y="417194"/>
                  </a:lnTo>
                  <a:lnTo>
                    <a:pt x="832342" y="368547"/>
                  </a:lnTo>
                  <a:lnTo>
                    <a:pt x="824124" y="321546"/>
                  </a:lnTo>
                  <a:lnTo>
                    <a:pt x="810809" y="276505"/>
                  </a:lnTo>
                  <a:lnTo>
                    <a:pt x="792711" y="233737"/>
                  </a:lnTo>
                  <a:lnTo>
                    <a:pt x="770143" y="193556"/>
                  </a:lnTo>
                  <a:lnTo>
                    <a:pt x="743418" y="156274"/>
                  </a:lnTo>
                  <a:lnTo>
                    <a:pt x="712851" y="122205"/>
                  </a:lnTo>
                  <a:lnTo>
                    <a:pt x="678753" y="91663"/>
                  </a:lnTo>
                  <a:lnTo>
                    <a:pt x="641438" y="64960"/>
                  </a:lnTo>
                  <a:lnTo>
                    <a:pt x="601220" y="42409"/>
                  </a:lnTo>
                  <a:lnTo>
                    <a:pt x="558411" y="24325"/>
                  </a:lnTo>
                  <a:lnTo>
                    <a:pt x="513325" y="11020"/>
                  </a:lnTo>
                  <a:lnTo>
                    <a:pt x="466276" y="2807"/>
                  </a:lnTo>
                  <a:lnTo>
                    <a:pt x="41757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50975" y="1219708"/>
            <a:ext cx="876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075" marR="5080" indent="-20701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00A2A0"/>
                </a:solidFill>
                <a:latin typeface="Arial"/>
                <a:cs typeface="Arial"/>
              </a:rPr>
              <a:t>Planificateur</a:t>
            </a:r>
            <a:r>
              <a:rPr sz="900" b="1" spc="-40" dirty="0">
                <a:solidFill>
                  <a:srgbClr val="00A2A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A2A0"/>
                </a:solidFill>
                <a:latin typeface="Arial"/>
                <a:cs typeface="Arial"/>
              </a:rPr>
              <a:t>de </a:t>
            </a:r>
            <a:r>
              <a:rPr sz="900" b="1" spc="-235" dirty="0">
                <a:solidFill>
                  <a:srgbClr val="00A2A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00A2A0"/>
                </a:solidFill>
                <a:latin typeface="Arial"/>
                <a:cs typeface="Arial"/>
              </a:rPr>
              <a:t>mariage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71341" y="2329688"/>
            <a:ext cx="488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0A2A0"/>
                </a:solidFill>
                <a:latin typeface="Arial"/>
                <a:cs typeface="Arial"/>
              </a:rPr>
              <a:t>Tuteur</a:t>
            </a:r>
            <a:r>
              <a:rPr sz="900" b="1" spc="-10" dirty="0">
                <a:solidFill>
                  <a:srgbClr val="00A2A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00A2A0"/>
                </a:solidFill>
                <a:latin typeface="Arial"/>
                <a:cs typeface="Arial"/>
              </a:rPr>
              <a:t>à  </a:t>
            </a:r>
            <a:r>
              <a:rPr sz="900" b="1" dirty="0">
                <a:solidFill>
                  <a:srgbClr val="00A2A0"/>
                </a:solidFill>
                <a:latin typeface="Arial"/>
                <a:cs typeface="Arial"/>
              </a:rPr>
              <a:t>di</a:t>
            </a:r>
            <a:r>
              <a:rPr sz="900" b="1" spc="-5" dirty="0">
                <a:solidFill>
                  <a:srgbClr val="00A2A0"/>
                </a:solidFill>
                <a:latin typeface="Arial"/>
                <a:cs typeface="Arial"/>
              </a:rPr>
              <a:t>st</a:t>
            </a:r>
            <a:r>
              <a:rPr sz="900" b="1" spc="-10" dirty="0">
                <a:solidFill>
                  <a:srgbClr val="00A2A0"/>
                </a:solidFill>
                <a:latin typeface="Arial"/>
                <a:cs typeface="Arial"/>
              </a:rPr>
              <a:t>a</a:t>
            </a:r>
            <a:r>
              <a:rPr sz="900" b="1" dirty="0">
                <a:solidFill>
                  <a:srgbClr val="00A2A0"/>
                </a:solidFill>
                <a:latin typeface="Arial"/>
                <a:cs typeface="Arial"/>
              </a:rPr>
              <a:t>nce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03220" y="2076195"/>
            <a:ext cx="1232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6C1F77"/>
                </a:solidFill>
                <a:latin typeface="Arial"/>
                <a:cs typeface="Arial"/>
              </a:rPr>
              <a:t>Enseignant</a:t>
            </a:r>
            <a:r>
              <a:rPr sz="900" b="1" spc="-15" dirty="0">
                <a:solidFill>
                  <a:srgbClr val="6C1F77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6C1F77"/>
                </a:solidFill>
                <a:latin typeface="Arial"/>
                <a:cs typeface="Arial"/>
              </a:rPr>
              <a:t>à domicile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78911" y="1849120"/>
            <a:ext cx="97281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0A2A0"/>
                </a:solidFill>
                <a:latin typeface="Arial"/>
                <a:cs typeface="Arial"/>
              </a:rPr>
              <a:t>Guide</a:t>
            </a:r>
            <a:r>
              <a:rPr sz="900" b="1" spc="-40" dirty="0">
                <a:solidFill>
                  <a:srgbClr val="00A2A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00A2A0"/>
                </a:solidFill>
                <a:latin typeface="Arial"/>
                <a:cs typeface="Arial"/>
              </a:rPr>
              <a:t>touristique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36009" y="1583944"/>
            <a:ext cx="6419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00A2A0"/>
                </a:solidFill>
                <a:latin typeface="Arial"/>
                <a:cs typeface="Arial"/>
              </a:rPr>
              <a:t>Enseignant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27705" y="1271269"/>
            <a:ext cx="92138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6C1F77"/>
                </a:solidFill>
                <a:latin typeface="Arial"/>
                <a:cs typeface="Arial"/>
              </a:rPr>
              <a:t>C</a:t>
            </a:r>
            <a:r>
              <a:rPr sz="900" b="1" dirty="0">
                <a:solidFill>
                  <a:srgbClr val="6C1F77"/>
                </a:solidFill>
                <a:latin typeface="Arial"/>
                <a:cs typeface="Arial"/>
              </a:rPr>
              <a:t>o</a:t>
            </a:r>
            <a:r>
              <a:rPr sz="900" b="1" spc="-5" dirty="0">
                <a:solidFill>
                  <a:srgbClr val="6C1F77"/>
                </a:solidFill>
                <a:latin typeface="Arial"/>
                <a:cs typeface="Arial"/>
              </a:rPr>
              <a:t>m</a:t>
            </a:r>
            <a:r>
              <a:rPr sz="900" b="1" dirty="0">
                <a:solidFill>
                  <a:srgbClr val="6C1F77"/>
                </a:solidFill>
                <a:latin typeface="Arial"/>
                <a:cs typeface="Arial"/>
              </a:rPr>
              <a:t>pagnon</a:t>
            </a:r>
            <a:r>
              <a:rPr sz="900" b="1" spc="-5" dirty="0">
                <a:solidFill>
                  <a:srgbClr val="6C1F77"/>
                </a:solidFill>
                <a:latin typeface="Arial"/>
                <a:cs typeface="Arial"/>
              </a:rPr>
              <a:t> â</a:t>
            </a:r>
            <a:r>
              <a:rPr sz="900" b="1" dirty="0">
                <a:solidFill>
                  <a:srgbClr val="6C1F77"/>
                </a:solidFill>
                <a:latin typeface="Arial"/>
                <a:cs typeface="Arial"/>
              </a:rPr>
              <a:t>gé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5039" y="1566164"/>
            <a:ext cx="1964055" cy="8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algn="ctr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6C1F77"/>
                </a:solidFill>
                <a:latin typeface="Arial"/>
                <a:cs typeface="Arial"/>
              </a:rPr>
              <a:t>Bénévole</a:t>
            </a:r>
            <a:r>
              <a:rPr sz="900" b="1" dirty="0">
                <a:solidFill>
                  <a:srgbClr val="6C1F77"/>
                </a:solidFill>
                <a:latin typeface="Arial"/>
                <a:cs typeface="Arial"/>
              </a:rPr>
              <a:t> de</a:t>
            </a:r>
            <a:r>
              <a:rPr sz="900" b="1" spc="-15" dirty="0">
                <a:solidFill>
                  <a:srgbClr val="6C1F77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6C1F77"/>
                </a:solidFill>
                <a:latin typeface="Arial"/>
                <a:cs typeface="Arial"/>
              </a:rPr>
              <a:t>la</a:t>
            </a:r>
            <a:r>
              <a:rPr sz="900" b="1" spc="-15" dirty="0">
                <a:solidFill>
                  <a:srgbClr val="6C1F77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6C1F77"/>
                </a:solidFill>
                <a:latin typeface="Arial"/>
                <a:cs typeface="Arial"/>
              </a:rPr>
              <a:t>ligne</a:t>
            </a:r>
            <a:r>
              <a:rPr sz="900" b="1" spc="-25" dirty="0">
                <a:solidFill>
                  <a:srgbClr val="6C1F77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6C1F77"/>
                </a:solidFill>
                <a:latin typeface="Arial"/>
                <a:cs typeface="Arial"/>
              </a:rPr>
              <a:t>d'écoute </a:t>
            </a:r>
            <a:r>
              <a:rPr sz="900" b="1" spc="-235" dirty="0">
                <a:solidFill>
                  <a:srgbClr val="6C1F77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6C1F77"/>
                </a:solidFill>
                <a:latin typeface="Arial"/>
                <a:cs typeface="Arial"/>
              </a:rPr>
              <a:t>téléphonique</a:t>
            </a:r>
            <a:endParaRPr sz="900">
              <a:latin typeface="Arial"/>
              <a:cs typeface="Arial"/>
            </a:endParaRPr>
          </a:p>
          <a:p>
            <a:pPr marL="41275" marR="952500" indent="-29209">
              <a:lnSpc>
                <a:spcPct val="100000"/>
              </a:lnSpc>
              <a:spcBef>
                <a:spcPts val="585"/>
              </a:spcBef>
            </a:pPr>
            <a:r>
              <a:rPr sz="900" b="1" spc="-5" dirty="0">
                <a:solidFill>
                  <a:srgbClr val="00A2A0"/>
                </a:solidFill>
                <a:latin typeface="Arial"/>
                <a:cs typeface="Arial"/>
              </a:rPr>
              <a:t>Aide-soignante</a:t>
            </a:r>
            <a:r>
              <a:rPr sz="900" b="1" spc="-40" dirty="0">
                <a:solidFill>
                  <a:srgbClr val="00A2A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A2A0"/>
                </a:solidFill>
                <a:latin typeface="Arial"/>
                <a:cs typeface="Arial"/>
              </a:rPr>
              <a:t>de </a:t>
            </a:r>
            <a:r>
              <a:rPr sz="900" b="1" spc="-235" dirty="0">
                <a:solidFill>
                  <a:srgbClr val="00A2A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00A2A0"/>
                </a:solidFill>
                <a:latin typeface="Arial"/>
                <a:cs typeface="Arial"/>
              </a:rPr>
              <a:t>personnes</a:t>
            </a:r>
            <a:r>
              <a:rPr sz="900" b="1" spc="-25" dirty="0">
                <a:solidFill>
                  <a:srgbClr val="00A2A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00A2A0"/>
                </a:solidFill>
                <a:latin typeface="Arial"/>
                <a:cs typeface="Arial"/>
              </a:rPr>
              <a:t>âgées</a:t>
            </a:r>
            <a:endParaRPr sz="900">
              <a:latin typeface="Arial"/>
              <a:cs typeface="Arial"/>
            </a:endParaRPr>
          </a:p>
          <a:p>
            <a:pPr marL="313690" algn="ctr">
              <a:lnSpc>
                <a:spcPct val="100000"/>
              </a:lnSpc>
              <a:spcBef>
                <a:spcPts val="670"/>
              </a:spcBef>
            </a:pPr>
            <a:r>
              <a:rPr sz="900" b="1" spc="-5" dirty="0">
                <a:solidFill>
                  <a:srgbClr val="00A2A0"/>
                </a:solidFill>
                <a:latin typeface="Arial"/>
                <a:cs typeface="Arial"/>
              </a:rPr>
              <a:t>Conseillère</a:t>
            </a:r>
            <a:r>
              <a:rPr sz="900" b="1" spc="-10" dirty="0">
                <a:solidFill>
                  <a:srgbClr val="00A2A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00A2A0"/>
                </a:solidFill>
                <a:latin typeface="Arial"/>
                <a:cs typeface="Arial"/>
              </a:rPr>
              <a:t>en beauté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60467" y="1462785"/>
            <a:ext cx="5842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00A2A0"/>
                </a:solidFill>
                <a:latin typeface="Arial"/>
                <a:cs typeface="Arial"/>
              </a:rPr>
              <a:t>Concierge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97958" y="1760728"/>
            <a:ext cx="9588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00A2A0"/>
                </a:solidFill>
                <a:latin typeface="Arial"/>
                <a:cs typeface="Arial"/>
              </a:rPr>
              <a:t>Travailleur</a:t>
            </a:r>
            <a:r>
              <a:rPr sz="900" b="1" spc="-20" dirty="0">
                <a:solidFill>
                  <a:srgbClr val="00A2A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00A2A0"/>
                </a:solidFill>
                <a:latin typeface="Arial"/>
                <a:cs typeface="Arial"/>
              </a:rPr>
              <a:t>social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54141" y="2153920"/>
            <a:ext cx="12636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00338D"/>
                </a:solidFill>
                <a:latin typeface="Arial"/>
                <a:cs typeface="Arial"/>
              </a:rPr>
              <a:t>Directeur</a:t>
            </a:r>
            <a:r>
              <a:rPr sz="900" b="1" spc="-1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338D"/>
                </a:solidFill>
                <a:latin typeface="Arial"/>
                <a:cs typeface="Arial"/>
              </a:rPr>
              <a:t>des</a:t>
            </a:r>
            <a:r>
              <a:rPr sz="900" b="1" spc="-1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00338D"/>
                </a:solidFill>
                <a:latin typeface="Arial"/>
                <a:cs typeface="Arial"/>
              </a:rPr>
              <a:t>relations </a:t>
            </a:r>
            <a:r>
              <a:rPr sz="900" b="1" spc="-23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00338D"/>
                </a:solidFill>
                <a:latin typeface="Arial"/>
                <a:cs typeface="Arial"/>
              </a:rPr>
              <a:t>publiques et </a:t>
            </a:r>
            <a:r>
              <a:rPr sz="900" b="1" dirty="0">
                <a:solidFill>
                  <a:srgbClr val="00338D"/>
                </a:solidFill>
                <a:latin typeface="Arial"/>
                <a:cs typeface="Arial"/>
              </a:rPr>
              <a:t>du </a:t>
            </a:r>
            <a:r>
              <a:rPr sz="900" b="1" spc="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00338D"/>
                </a:solidFill>
                <a:latin typeface="Arial"/>
                <a:cs typeface="Arial"/>
              </a:rPr>
              <a:t>marketing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67500" y="1739900"/>
            <a:ext cx="8128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00338D"/>
                </a:solidFill>
                <a:latin typeface="Arial"/>
                <a:cs typeface="Arial"/>
              </a:rPr>
              <a:t>Expert</a:t>
            </a:r>
            <a:r>
              <a:rPr sz="900" b="1" spc="-3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00338D"/>
                </a:solidFill>
                <a:latin typeface="Arial"/>
                <a:cs typeface="Arial"/>
              </a:rPr>
              <a:t>en</a:t>
            </a:r>
            <a:r>
              <a:rPr sz="900" b="1" spc="-3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338D"/>
                </a:solidFill>
                <a:latin typeface="Arial"/>
                <a:cs typeface="Arial"/>
              </a:rPr>
              <a:t>F&amp;A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06969" y="1349247"/>
            <a:ext cx="2736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0338D"/>
                </a:solidFill>
                <a:latin typeface="Arial"/>
                <a:cs typeface="Arial"/>
              </a:rPr>
              <a:t>PDG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139940" y="2454401"/>
            <a:ext cx="1268095" cy="396240"/>
            <a:chOff x="7139940" y="2454401"/>
            <a:chExt cx="1268095" cy="396240"/>
          </a:xfrm>
        </p:grpSpPr>
        <p:sp>
          <p:nvSpPr>
            <p:cNvPr id="23" name="object 23"/>
            <p:cNvSpPr/>
            <p:nvPr/>
          </p:nvSpPr>
          <p:spPr>
            <a:xfrm>
              <a:off x="7158990" y="2473451"/>
              <a:ext cx="1229995" cy="358140"/>
            </a:xfrm>
            <a:custGeom>
              <a:avLst/>
              <a:gdLst/>
              <a:ahLst/>
              <a:cxnLst/>
              <a:rect l="l" t="t" r="r" b="b"/>
              <a:pathLst>
                <a:path w="1229995" h="358139">
                  <a:moveTo>
                    <a:pt x="1170178" y="0"/>
                  </a:moveTo>
                  <a:lnTo>
                    <a:pt x="59690" y="0"/>
                  </a:lnTo>
                  <a:lnTo>
                    <a:pt x="36433" y="4683"/>
                  </a:lnTo>
                  <a:lnTo>
                    <a:pt x="17462" y="17462"/>
                  </a:lnTo>
                  <a:lnTo>
                    <a:pt x="4683" y="36433"/>
                  </a:lnTo>
                  <a:lnTo>
                    <a:pt x="0" y="59689"/>
                  </a:lnTo>
                  <a:lnTo>
                    <a:pt x="0" y="298449"/>
                  </a:lnTo>
                  <a:lnTo>
                    <a:pt x="4683" y="321706"/>
                  </a:lnTo>
                  <a:lnTo>
                    <a:pt x="17462" y="340677"/>
                  </a:lnTo>
                  <a:lnTo>
                    <a:pt x="36433" y="353456"/>
                  </a:lnTo>
                  <a:lnTo>
                    <a:pt x="59690" y="358139"/>
                  </a:lnTo>
                  <a:lnTo>
                    <a:pt x="1170178" y="358139"/>
                  </a:lnTo>
                  <a:lnTo>
                    <a:pt x="1193434" y="353456"/>
                  </a:lnTo>
                  <a:lnTo>
                    <a:pt x="1212405" y="340677"/>
                  </a:lnTo>
                  <a:lnTo>
                    <a:pt x="1225184" y="321706"/>
                  </a:lnTo>
                  <a:lnTo>
                    <a:pt x="1229868" y="298449"/>
                  </a:lnTo>
                  <a:lnTo>
                    <a:pt x="1229868" y="59689"/>
                  </a:lnTo>
                  <a:lnTo>
                    <a:pt x="1225184" y="36433"/>
                  </a:lnTo>
                  <a:lnTo>
                    <a:pt x="1212405" y="17462"/>
                  </a:lnTo>
                  <a:lnTo>
                    <a:pt x="1193434" y="4683"/>
                  </a:lnTo>
                  <a:lnTo>
                    <a:pt x="1170178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158990" y="2473451"/>
              <a:ext cx="1229995" cy="358140"/>
            </a:xfrm>
            <a:custGeom>
              <a:avLst/>
              <a:gdLst/>
              <a:ahLst/>
              <a:cxnLst/>
              <a:rect l="l" t="t" r="r" b="b"/>
              <a:pathLst>
                <a:path w="1229995" h="358139">
                  <a:moveTo>
                    <a:pt x="0" y="59689"/>
                  </a:moveTo>
                  <a:lnTo>
                    <a:pt x="4683" y="36433"/>
                  </a:lnTo>
                  <a:lnTo>
                    <a:pt x="17462" y="17462"/>
                  </a:lnTo>
                  <a:lnTo>
                    <a:pt x="36433" y="4683"/>
                  </a:lnTo>
                  <a:lnTo>
                    <a:pt x="59690" y="0"/>
                  </a:lnTo>
                  <a:lnTo>
                    <a:pt x="1170178" y="0"/>
                  </a:lnTo>
                  <a:lnTo>
                    <a:pt x="1193434" y="4683"/>
                  </a:lnTo>
                  <a:lnTo>
                    <a:pt x="1212405" y="17462"/>
                  </a:lnTo>
                  <a:lnTo>
                    <a:pt x="1225184" y="36433"/>
                  </a:lnTo>
                  <a:lnTo>
                    <a:pt x="1229868" y="59689"/>
                  </a:lnTo>
                  <a:lnTo>
                    <a:pt x="1229868" y="298449"/>
                  </a:lnTo>
                  <a:lnTo>
                    <a:pt x="1225184" y="321706"/>
                  </a:lnTo>
                  <a:lnTo>
                    <a:pt x="1212405" y="340677"/>
                  </a:lnTo>
                  <a:lnTo>
                    <a:pt x="1193434" y="353456"/>
                  </a:lnTo>
                  <a:lnTo>
                    <a:pt x="1170178" y="358139"/>
                  </a:lnTo>
                  <a:lnTo>
                    <a:pt x="59690" y="358139"/>
                  </a:lnTo>
                  <a:lnTo>
                    <a:pt x="36433" y="353456"/>
                  </a:lnTo>
                  <a:lnTo>
                    <a:pt x="17462" y="340677"/>
                  </a:lnTo>
                  <a:lnTo>
                    <a:pt x="4683" y="321706"/>
                  </a:lnTo>
                  <a:lnTo>
                    <a:pt x="0" y="298449"/>
                  </a:lnTo>
                  <a:lnTo>
                    <a:pt x="0" y="59689"/>
                  </a:lnTo>
                  <a:close/>
                </a:path>
              </a:pathLst>
            </a:custGeom>
            <a:ln w="38100">
              <a:solidFill>
                <a:srgbClr val="B4B4B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386573" y="2475991"/>
            <a:ext cx="77533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50" spc="-5" dirty="0">
                <a:latin typeface="Arial"/>
                <a:cs typeface="Arial"/>
              </a:rPr>
              <a:t>Créativité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ou</a:t>
            </a:r>
            <a:endParaRPr sz="105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050" spc="-5" dirty="0">
                <a:latin typeface="Arial"/>
                <a:cs typeface="Arial"/>
              </a:rPr>
              <a:t>stratégie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44473" y="2544317"/>
            <a:ext cx="1268730" cy="216535"/>
            <a:chOff x="744473" y="2544317"/>
            <a:chExt cx="1268730" cy="216535"/>
          </a:xfrm>
        </p:grpSpPr>
        <p:sp>
          <p:nvSpPr>
            <p:cNvPr id="27" name="object 27"/>
            <p:cNvSpPr/>
            <p:nvPr/>
          </p:nvSpPr>
          <p:spPr>
            <a:xfrm>
              <a:off x="763523" y="2563367"/>
              <a:ext cx="1230630" cy="178435"/>
            </a:xfrm>
            <a:custGeom>
              <a:avLst/>
              <a:gdLst/>
              <a:ahLst/>
              <a:cxnLst/>
              <a:rect l="l" t="t" r="r" b="b"/>
              <a:pathLst>
                <a:path w="1230630" h="178435">
                  <a:moveTo>
                    <a:pt x="1200912" y="0"/>
                  </a:moveTo>
                  <a:lnTo>
                    <a:pt x="29718" y="0"/>
                  </a:lnTo>
                  <a:lnTo>
                    <a:pt x="18152" y="2339"/>
                  </a:lnTo>
                  <a:lnTo>
                    <a:pt x="8705" y="8715"/>
                  </a:lnTo>
                  <a:lnTo>
                    <a:pt x="2336" y="18162"/>
                  </a:lnTo>
                  <a:lnTo>
                    <a:pt x="0" y="29718"/>
                  </a:lnTo>
                  <a:lnTo>
                    <a:pt x="0" y="148590"/>
                  </a:lnTo>
                  <a:lnTo>
                    <a:pt x="2336" y="160145"/>
                  </a:lnTo>
                  <a:lnTo>
                    <a:pt x="8705" y="169592"/>
                  </a:lnTo>
                  <a:lnTo>
                    <a:pt x="18152" y="175968"/>
                  </a:lnTo>
                  <a:lnTo>
                    <a:pt x="29718" y="178308"/>
                  </a:lnTo>
                  <a:lnTo>
                    <a:pt x="1200912" y="178308"/>
                  </a:lnTo>
                  <a:lnTo>
                    <a:pt x="1212467" y="175968"/>
                  </a:lnTo>
                  <a:lnTo>
                    <a:pt x="1221914" y="169592"/>
                  </a:lnTo>
                  <a:lnTo>
                    <a:pt x="1228290" y="160145"/>
                  </a:lnTo>
                  <a:lnTo>
                    <a:pt x="1230630" y="148590"/>
                  </a:lnTo>
                  <a:lnTo>
                    <a:pt x="1230630" y="29718"/>
                  </a:lnTo>
                  <a:lnTo>
                    <a:pt x="1228290" y="18162"/>
                  </a:lnTo>
                  <a:lnTo>
                    <a:pt x="1221914" y="8715"/>
                  </a:lnTo>
                  <a:lnTo>
                    <a:pt x="1212467" y="2339"/>
                  </a:lnTo>
                  <a:lnTo>
                    <a:pt x="1200912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63523" y="2563367"/>
              <a:ext cx="1230630" cy="178435"/>
            </a:xfrm>
            <a:custGeom>
              <a:avLst/>
              <a:gdLst/>
              <a:ahLst/>
              <a:cxnLst/>
              <a:rect l="l" t="t" r="r" b="b"/>
              <a:pathLst>
                <a:path w="1230630" h="178435">
                  <a:moveTo>
                    <a:pt x="0" y="29718"/>
                  </a:moveTo>
                  <a:lnTo>
                    <a:pt x="2336" y="18162"/>
                  </a:lnTo>
                  <a:lnTo>
                    <a:pt x="8705" y="8715"/>
                  </a:lnTo>
                  <a:lnTo>
                    <a:pt x="18152" y="2339"/>
                  </a:lnTo>
                  <a:lnTo>
                    <a:pt x="29718" y="0"/>
                  </a:lnTo>
                  <a:lnTo>
                    <a:pt x="1200912" y="0"/>
                  </a:lnTo>
                  <a:lnTo>
                    <a:pt x="1212467" y="2339"/>
                  </a:lnTo>
                  <a:lnTo>
                    <a:pt x="1221914" y="8715"/>
                  </a:lnTo>
                  <a:lnTo>
                    <a:pt x="1228290" y="18162"/>
                  </a:lnTo>
                  <a:lnTo>
                    <a:pt x="1230630" y="29718"/>
                  </a:lnTo>
                  <a:lnTo>
                    <a:pt x="1230630" y="148590"/>
                  </a:lnTo>
                  <a:lnTo>
                    <a:pt x="1228290" y="160145"/>
                  </a:lnTo>
                  <a:lnTo>
                    <a:pt x="1221914" y="169592"/>
                  </a:lnTo>
                  <a:lnTo>
                    <a:pt x="1212467" y="175968"/>
                  </a:lnTo>
                  <a:lnTo>
                    <a:pt x="1200912" y="178308"/>
                  </a:lnTo>
                  <a:lnTo>
                    <a:pt x="29718" y="178308"/>
                  </a:lnTo>
                  <a:lnTo>
                    <a:pt x="18152" y="175968"/>
                  </a:lnTo>
                  <a:lnTo>
                    <a:pt x="8705" y="169592"/>
                  </a:lnTo>
                  <a:lnTo>
                    <a:pt x="2336" y="160145"/>
                  </a:lnTo>
                  <a:lnTo>
                    <a:pt x="0" y="148590"/>
                  </a:lnTo>
                  <a:lnTo>
                    <a:pt x="0" y="29718"/>
                  </a:lnTo>
                  <a:close/>
                </a:path>
              </a:pathLst>
            </a:custGeom>
            <a:ln w="38100">
              <a:solidFill>
                <a:srgbClr val="B4B4B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97433" y="2556001"/>
            <a:ext cx="116332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>
              <a:lnSpc>
                <a:spcPct val="100000"/>
              </a:lnSpc>
              <a:spcBef>
                <a:spcPts val="100"/>
              </a:spcBef>
            </a:pPr>
            <a:r>
              <a:rPr sz="1050" spc="-5" dirty="0">
                <a:latin typeface="Arial"/>
                <a:cs typeface="Arial"/>
              </a:rPr>
              <a:t>Optimisation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0" name="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9630" y="2563367"/>
            <a:ext cx="131825" cy="178307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1594" y="2563367"/>
            <a:ext cx="131826" cy="178307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3867150" y="3883914"/>
            <a:ext cx="1409700" cy="395605"/>
            <a:chOff x="3867150" y="3883914"/>
            <a:chExt cx="1409700" cy="395605"/>
          </a:xfrm>
        </p:grpSpPr>
        <p:sp>
          <p:nvSpPr>
            <p:cNvPr id="33" name="object 33"/>
            <p:cNvSpPr/>
            <p:nvPr/>
          </p:nvSpPr>
          <p:spPr>
            <a:xfrm>
              <a:off x="3886200" y="3902964"/>
              <a:ext cx="1371600" cy="357505"/>
            </a:xfrm>
            <a:custGeom>
              <a:avLst/>
              <a:gdLst/>
              <a:ahLst/>
              <a:cxnLst/>
              <a:rect l="l" t="t" r="r" b="b"/>
              <a:pathLst>
                <a:path w="1371600" h="357504">
                  <a:moveTo>
                    <a:pt x="1312037" y="0"/>
                  </a:moveTo>
                  <a:lnTo>
                    <a:pt x="59562" y="0"/>
                  </a:lnTo>
                  <a:lnTo>
                    <a:pt x="36379" y="4681"/>
                  </a:lnTo>
                  <a:lnTo>
                    <a:pt x="17446" y="17446"/>
                  </a:lnTo>
                  <a:lnTo>
                    <a:pt x="4681" y="36379"/>
                  </a:lnTo>
                  <a:lnTo>
                    <a:pt x="0" y="59563"/>
                  </a:lnTo>
                  <a:lnTo>
                    <a:pt x="0" y="297815"/>
                  </a:lnTo>
                  <a:lnTo>
                    <a:pt x="4681" y="320998"/>
                  </a:lnTo>
                  <a:lnTo>
                    <a:pt x="17446" y="339931"/>
                  </a:lnTo>
                  <a:lnTo>
                    <a:pt x="36379" y="352696"/>
                  </a:lnTo>
                  <a:lnTo>
                    <a:pt x="59562" y="357378"/>
                  </a:lnTo>
                  <a:lnTo>
                    <a:pt x="1312037" y="357378"/>
                  </a:lnTo>
                  <a:lnTo>
                    <a:pt x="1335220" y="352696"/>
                  </a:lnTo>
                  <a:lnTo>
                    <a:pt x="1354153" y="339931"/>
                  </a:lnTo>
                  <a:lnTo>
                    <a:pt x="1366918" y="320998"/>
                  </a:lnTo>
                  <a:lnTo>
                    <a:pt x="1371600" y="297815"/>
                  </a:lnTo>
                  <a:lnTo>
                    <a:pt x="1371600" y="59563"/>
                  </a:lnTo>
                  <a:lnTo>
                    <a:pt x="1366918" y="36379"/>
                  </a:lnTo>
                  <a:lnTo>
                    <a:pt x="1354153" y="17446"/>
                  </a:lnTo>
                  <a:lnTo>
                    <a:pt x="1335220" y="4681"/>
                  </a:lnTo>
                  <a:lnTo>
                    <a:pt x="1312037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886200" y="3902964"/>
              <a:ext cx="1371600" cy="357505"/>
            </a:xfrm>
            <a:custGeom>
              <a:avLst/>
              <a:gdLst/>
              <a:ahLst/>
              <a:cxnLst/>
              <a:rect l="l" t="t" r="r" b="b"/>
              <a:pathLst>
                <a:path w="1371600" h="357504">
                  <a:moveTo>
                    <a:pt x="0" y="59563"/>
                  </a:moveTo>
                  <a:lnTo>
                    <a:pt x="4681" y="36379"/>
                  </a:lnTo>
                  <a:lnTo>
                    <a:pt x="17446" y="17446"/>
                  </a:lnTo>
                  <a:lnTo>
                    <a:pt x="36379" y="4681"/>
                  </a:lnTo>
                  <a:lnTo>
                    <a:pt x="59562" y="0"/>
                  </a:lnTo>
                  <a:lnTo>
                    <a:pt x="1312037" y="0"/>
                  </a:lnTo>
                  <a:lnTo>
                    <a:pt x="1335220" y="4681"/>
                  </a:lnTo>
                  <a:lnTo>
                    <a:pt x="1354153" y="17446"/>
                  </a:lnTo>
                  <a:lnTo>
                    <a:pt x="1366918" y="36379"/>
                  </a:lnTo>
                  <a:lnTo>
                    <a:pt x="1371600" y="59563"/>
                  </a:lnTo>
                  <a:lnTo>
                    <a:pt x="1371600" y="297815"/>
                  </a:lnTo>
                  <a:lnTo>
                    <a:pt x="1366918" y="320998"/>
                  </a:lnTo>
                  <a:lnTo>
                    <a:pt x="1354153" y="339931"/>
                  </a:lnTo>
                  <a:lnTo>
                    <a:pt x="1335220" y="352696"/>
                  </a:lnTo>
                  <a:lnTo>
                    <a:pt x="1312037" y="357378"/>
                  </a:lnTo>
                  <a:lnTo>
                    <a:pt x="59562" y="357378"/>
                  </a:lnTo>
                  <a:lnTo>
                    <a:pt x="36379" y="352696"/>
                  </a:lnTo>
                  <a:lnTo>
                    <a:pt x="17446" y="339931"/>
                  </a:lnTo>
                  <a:lnTo>
                    <a:pt x="4681" y="320998"/>
                  </a:lnTo>
                  <a:lnTo>
                    <a:pt x="0" y="297815"/>
                  </a:lnTo>
                  <a:lnTo>
                    <a:pt x="0" y="59563"/>
                  </a:lnTo>
                  <a:close/>
                </a:path>
              </a:pathLst>
            </a:custGeom>
            <a:ln w="38100">
              <a:solidFill>
                <a:srgbClr val="B4B4B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058411" y="3904488"/>
            <a:ext cx="10287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770" marR="5080" indent="-179070">
              <a:lnSpc>
                <a:spcPct val="100000"/>
              </a:lnSpc>
              <a:spcBef>
                <a:spcPts val="100"/>
              </a:spcBef>
            </a:pPr>
            <a:r>
              <a:rPr sz="1050" spc="-5" dirty="0">
                <a:latin typeface="Arial"/>
                <a:cs typeface="Arial"/>
              </a:rPr>
              <a:t>Compassion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non </a:t>
            </a:r>
            <a:r>
              <a:rPr sz="1050" spc="-28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nécessaire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861053" y="1055369"/>
            <a:ext cx="1409700" cy="217170"/>
            <a:chOff x="3861053" y="1055369"/>
            <a:chExt cx="1409700" cy="217170"/>
          </a:xfrm>
        </p:grpSpPr>
        <p:sp>
          <p:nvSpPr>
            <p:cNvPr id="37" name="object 37"/>
            <p:cNvSpPr/>
            <p:nvPr/>
          </p:nvSpPr>
          <p:spPr>
            <a:xfrm>
              <a:off x="3880103" y="1074419"/>
              <a:ext cx="1371600" cy="179070"/>
            </a:xfrm>
            <a:custGeom>
              <a:avLst/>
              <a:gdLst/>
              <a:ahLst/>
              <a:cxnLst/>
              <a:rect l="l" t="t" r="r" b="b"/>
              <a:pathLst>
                <a:path w="1371600" h="179069">
                  <a:moveTo>
                    <a:pt x="1341755" y="0"/>
                  </a:moveTo>
                  <a:lnTo>
                    <a:pt x="29845" y="0"/>
                  </a:lnTo>
                  <a:lnTo>
                    <a:pt x="18216" y="2341"/>
                  </a:lnTo>
                  <a:lnTo>
                    <a:pt x="8731" y="8731"/>
                  </a:lnTo>
                  <a:lnTo>
                    <a:pt x="2341" y="18216"/>
                  </a:lnTo>
                  <a:lnTo>
                    <a:pt x="0" y="29845"/>
                  </a:lnTo>
                  <a:lnTo>
                    <a:pt x="0" y="149225"/>
                  </a:lnTo>
                  <a:lnTo>
                    <a:pt x="2341" y="160853"/>
                  </a:lnTo>
                  <a:lnTo>
                    <a:pt x="8731" y="170338"/>
                  </a:lnTo>
                  <a:lnTo>
                    <a:pt x="18216" y="176728"/>
                  </a:lnTo>
                  <a:lnTo>
                    <a:pt x="29845" y="179070"/>
                  </a:lnTo>
                  <a:lnTo>
                    <a:pt x="1341755" y="179070"/>
                  </a:lnTo>
                  <a:lnTo>
                    <a:pt x="1353383" y="176728"/>
                  </a:lnTo>
                  <a:lnTo>
                    <a:pt x="1362868" y="170338"/>
                  </a:lnTo>
                  <a:lnTo>
                    <a:pt x="1369258" y="160853"/>
                  </a:lnTo>
                  <a:lnTo>
                    <a:pt x="1371600" y="149225"/>
                  </a:lnTo>
                  <a:lnTo>
                    <a:pt x="1371600" y="29845"/>
                  </a:lnTo>
                  <a:lnTo>
                    <a:pt x="1369258" y="18216"/>
                  </a:lnTo>
                  <a:lnTo>
                    <a:pt x="1362868" y="8731"/>
                  </a:lnTo>
                  <a:lnTo>
                    <a:pt x="1353383" y="2341"/>
                  </a:lnTo>
                  <a:lnTo>
                    <a:pt x="134175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880103" y="1074419"/>
              <a:ext cx="1371600" cy="179070"/>
            </a:xfrm>
            <a:custGeom>
              <a:avLst/>
              <a:gdLst/>
              <a:ahLst/>
              <a:cxnLst/>
              <a:rect l="l" t="t" r="r" b="b"/>
              <a:pathLst>
                <a:path w="1371600" h="179069">
                  <a:moveTo>
                    <a:pt x="0" y="29845"/>
                  </a:moveTo>
                  <a:lnTo>
                    <a:pt x="2341" y="18216"/>
                  </a:lnTo>
                  <a:lnTo>
                    <a:pt x="8731" y="8731"/>
                  </a:lnTo>
                  <a:lnTo>
                    <a:pt x="18216" y="2341"/>
                  </a:lnTo>
                  <a:lnTo>
                    <a:pt x="29845" y="0"/>
                  </a:lnTo>
                  <a:lnTo>
                    <a:pt x="1341755" y="0"/>
                  </a:lnTo>
                  <a:lnTo>
                    <a:pt x="1353383" y="2341"/>
                  </a:lnTo>
                  <a:lnTo>
                    <a:pt x="1362868" y="8731"/>
                  </a:lnTo>
                  <a:lnTo>
                    <a:pt x="1369258" y="18216"/>
                  </a:lnTo>
                  <a:lnTo>
                    <a:pt x="1371600" y="29845"/>
                  </a:lnTo>
                  <a:lnTo>
                    <a:pt x="1371600" y="149225"/>
                  </a:lnTo>
                  <a:lnTo>
                    <a:pt x="1369258" y="160853"/>
                  </a:lnTo>
                  <a:lnTo>
                    <a:pt x="1362868" y="170338"/>
                  </a:lnTo>
                  <a:lnTo>
                    <a:pt x="1353383" y="176728"/>
                  </a:lnTo>
                  <a:lnTo>
                    <a:pt x="1341755" y="179070"/>
                  </a:lnTo>
                  <a:lnTo>
                    <a:pt x="29845" y="179070"/>
                  </a:lnTo>
                  <a:lnTo>
                    <a:pt x="18216" y="176728"/>
                  </a:lnTo>
                  <a:lnTo>
                    <a:pt x="8731" y="170338"/>
                  </a:lnTo>
                  <a:lnTo>
                    <a:pt x="2341" y="160853"/>
                  </a:lnTo>
                  <a:lnTo>
                    <a:pt x="0" y="149225"/>
                  </a:lnTo>
                  <a:lnTo>
                    <a:pt x="0" y="29845"/>
                  </a:lnTo>
                  <a:close/>
                </a:path>
              </a:pathLst>
            </a:custGeom>
            <a:ln w="38100">
              <a:solidFill>
                <a:srgbClr val="B4B4B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894835" y="1067053"/>
            <a:ext cx="134366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50" spc="-5" dirty="0">
                <a:latin typeface="Arial"/>
                <a:cs typeface="Arial"/>
              </a:rPr>
              <a:t>Besoin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de</a:t>
            </a:r>
            <a:r>
              <a:rPr sz="105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compassion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137207" y="892302"/>
            <a:ext cx="870585" cy="3543300"/>
            <a:chOff x="4137207" y="892302"/>
            <a:chExt cx="870585" cy="3543300"/>
          </a:xfrm>
        </p:grpSpPr>
        <p:pic>
          <p:nvPicPr>
            <p:cNvPr id="41" name="object 4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76750" y="892302"/>
              <a:ext cx="178308" cy="13182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76750" y="4303775"/>
              <a:ext cx="178308" cy="13182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4156257" y="2237866"/>
              <a:ext cx="832485" cy="831850"/>
            </a:xfrm>
            <a:custGeom>
              <a:avLst/>
              <a:gdLst/>
              <a:ahLst/>
              <a:cxnLst/>
              <a:rect l="l" t="t" r="r" b="b"/>
              <a:pathLst>
                <a:path w="832485" h="831850">
                  <a:moveTo>
                    <a:pt x="451429" y="888"/>
                  </a:moveTo>
                  <a:lnTo>
                    <a:pt x="499542" y="7832"/>
                  </a:lnTo>
                  <a:lnTo>
                    <a:pt x="545554" y="20002"/>
                  </a:lnTo>
                  <a:lnTo>
                    <a:pt x="589183" y="37061"/>
                  </a:lnTo>
                  <a:lnTo>
                    <a:pt x="630144" y="58672"/>
                  </a:lnTo>
                  <a:lnTo>
                    <a:pt x="668153" y="84498"/>
                  </a:lnTo>
                  <a:lnTo>
                    <a:pt x="702926" y="114202"/>
                  </a:lnTo>
                  <a:lnTo>
                    <a:pt x="734179" y="147446"/>
                  </a:lnTo>
                  <a:lnTo>
                    <a:pt x="761628" y="183894"/>
                  </a:lnTo>
                  <a:lnTo>
                    <a:pt x="784988" y="223209"/>
                  </a:lnTo>
                  <a:lnTo>
                    <a:pt x="803977" y="265052"/>
                  </a:lnTo>
                  <a:lnTo>
                    <a:pt x="818308" y="309088"/>
                  </a:lnTo>
                  <a:lnTo>
                    <a:pt x="827700" y="354979"/>
                  </a:lnTo>
                  <a:lnTo>
                    <a:pt x="831866" y="402387"/>
                  </a:lnTo>
                  <a:lnTo>
                    <a:pt x="830524" y="450976"/>
                  </a:lnTo>
                  <a:lnTo>
                    <a:pt x="823579" y="499089"/>
                  </a:lnTo>
                  <a:lnTo>
                    <a:pt x="811404" y="545101"/>
                  </a:lnTo>
                  <a:lnTo>
                    <a:pt x="794338" y="588729"/>
                  </a:lnTo>
                  <a:lnTo>
                    <a:pt x="772718" y="629688"/>
                  </a:lnTo>
                  <a:lnTo>
                    <a:pt x="746883" y="667694"/>
                  </a:lnTo>
                  <a:lnTo>
                    <a:pt x="717171" y="702463"/>
                  </a:lnTo>
                  <a:lnTo>
                    <a:pt x="683919" y="733710"/>
                  </a:lnTo>
                  <a:lnTo>
                    <a:pt x="647465" y="761151"/>
                  </a:lnTo>
                  <a:lnTo>
                    <a:pt x="608148" y="784502"/>
                  </a:lnTo>
                  <a:lnTo>
                    <a:pt x="566305" y="803477"/>
                  </a:lnTo>
                  <a:lnTo>
                    <a:pt x="522275" y="817794"/>
                  </a:lnTo>
                  <a:lnTo>
                    <a:pt x="476394" y="827167"/>
                  </a:lnTo>
                  <a:lnTo>
                    <a:pt x="429002" y="831312"/>
                  </a:lnTo>
                  <a:lnTo>
                    <a:pt x="380436" y="829944"/>
                  </a:lnTo>
                  <a:lnTo>
                    <a:pt x="332324" y="823024"/>
                  </a:lnTo>
                  <a:lnTo>
                    <a:pt x="286312" y="810871"/>
                  </a:lnTo>
                  <a:lnTo>
                    <a:pt x="242683" y="793822"/>
                  </a:lnTo>
                  <a:lnTo>
                    <a:pt x="201722" y="772216"/>
                  </a:lnTo>
                  <a:lnTo>
                    <a:pt x="163713" y="746391"/>
                  </a:lnTo>
                  <a:lnTo>
                    <a:pt x="128940" y="716684"/>
                  </a:lnTo>
                  <a:lnTo>
                    <a:pt x="97687" y="683434"/>
                  </a:lnTo>
                  <a:lnTo>
                    <a:pt x="70238" y="646979"/>
                  </a:lnTo>
                  <a:lnTo>
                    <a:pt x="46877" y="607656"/>
                  </a:lnTo>
                  <a:lnTo>
                    <a:pt x="27889" y="565803"/>
                  </a:lnTo>
                  <a:lnTo>
                    <a:pt x="13557" y="521759"/>
                  </a:lnTo>
                  <a:lnTo>
                    <a:pt x="4166" y="475861"/>
                  </a:lnTo>
                  <a:lnTo>
                    <a:pt x="0" y="428448"/>
                  </a:lnTo>
                  <a:lnTo>
                    <a:pt x="1341" y="379856"/>
                  </a:lnTo>
                  <a:lnTo>
                    <a:pt x="8046" y="333013"/>
                  </a:lnTo>
                  <a:lnTo>
                    <a:pt x="19754" y="288042"/>
                  </a:lnTo>
                  <a:lnTo>
                    <a:pt x="36168" y="245234"/>
                  </a:lnTo>
                  <a:lnTo>
                    <a:pt x="56988" y="204880"/>
                  </a:lnTo>
                  <a:lnTo>
                    <a:pt x="81916" y="167269"/>
                  </a:lnTo>
                  <a:lnTo>
                    <a:pt x="110653" y="132693"/>
                  </a:lnTo>
                  <a:lnTo>
                    <a:pt x="142901" y="101441"/>
                  </a:lnTo>
                  <a:lnTo>
                    <a:pt x="178361" y="73804"/>
                  </a:lnTo>
                  <a:lnTo>
                    <a:pt x="216735" y="50072"/>
                  </a:lnTo>
                  <a:lnTo>
                    <a:pt x="257723" y="30535"/>
                  </a:lnTo>
                  <a:lnTo>
                    <a:pt x="301028" y="15484"/>
                  </a:lnTo>
                  <a:lnTo>
                    <a:pt x="346350" y="5208"/>
                  </a:lnTo>
                  <a:lnTo>
                    <a:pt x="393390" y="0"/>
                  </a:lnTo>
                </a:path>
              </a:pathLst>
            </a:custGeom>
            <a:ln w="38100">
              <a:solidFill>
                <a:srgbClr val="B4B4B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5118100" y="3526790"/>
            <a:ext cx="12433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00338D"/>
                </a:solidFill>
                <a:latin typeface="Arial"/>
                <a:cs typeface="Arial"/>
              </a:rPr>
              <a:t>Analyste</a:t>
            </a:r>
            <a:r>
              <a:rPr sz="900" b="1" dirty="0">
                <a:solidFill>
                  <a:srgbClr val="00338D"/>
                </a:solidFill>
                <a:latin typeface="Arial"/>
                <a:cs typeface="Arial"/>
              </a:rPr>
              <a:t> de</a:t>
            </a:r>
            <a:r>
              <a:rPr sz="900" b="1" spc="-3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00338D"/>
                </a:solidFill>
                <a:latin typeface="Arial"/>
                <a:cs typeface="Arial"/>
              </a:rPr>
              <a:t>recherche</a:t>
            </a:r>
            <a:endParaRPr sz="9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135370" y="3243326"/>
            <a:ext cx="6737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00338D"/>
                </a:solidFill>
                <a:latin typeface="Arial"/>
                <a:cs typeface="Arial"/>
              </a:rPr>
              <a:t>Économiste</a:t>
            </a:r>
            <a:endParaRPr sz="9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146543" y="3008629"/>
            <a:ext cx="7124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0338D"/>
                </a:solidFill>
                <a:latin typeface="Arial"/>
                <a:cs typeface="Arial"/>
              </a:rPr>
              <a:t>Chroniqueur</a:t>
            </a:r>
            <a:endParaRPr sz="9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410450" y="3364483"/>
            <a:ext cx="6737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00338D"/>
                </a:solidFill>
                <a:latin typeface="Arial"/>
                <a:cs typeface="Arial"/>
              </a:rPr>
              <a:t>Scientifique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691119" y="3689096"/>
            <a:ext cx="384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35" dirty="0">
                <a:solidFill>
                  <a:srgbClr val="00338D"/>
                </a:solidFill>
                <a:latin typeface="Arial"/>
                <a:cs typeface="Arial"/>
              </a:rPr>
              <a:t>A</a:t>
            </a:r>
            <a:r>
              <a:rPr sz="900" b="1" dirty="0">
                <a:solidFill>
                  <a:srgbClr val="00338D"/>
                </a:solidFill>
                <a:latin typeface="Arial"/>
                <a:cs typeface="Arial"/>
              </a:rPr>
              <a:t>rtiste</a:t>
            </a:r>
            <a:endParaRPr sz="9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873240" y="4311903"/>
            <a:ext cx="1547495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5" dirty="0">
                <a:latin typeface="Arial"/>
                <a:cs typeface="Arial"/>
              </a:rPr>
              <a:t>Source: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spc="-5" dirty="0">
                <a:latin typeface="Arial"/>
                <a:cs typeface="Arial"/>
              </a:rPr>
              <a:t>AI</a:t>
            </a:r>
            <a:r>
              <a:rPr sz="750" spc="5" dirty="0">
                <a:latin typeface="Arial"/>
                <a:cs typeface="Arial"/>
              </a:rPr>
              <a:t> </a:t>
            </a:r>
            <a:r>
              <a:rPr sz="750" spc="-5" dirty="0">
                <a:latin typeface="Arial"/>
                <a:cs typeface="Arial"/>
              </a:rPr>
              <a:t>Superpowers</a:t>
            </a:r>
            <a:r>
              <a:rPr sz="750" spc="-20" dirty="0">
                <a:latin typeface="Arial"/>
                <a:cs typeface="Arial"/>
              </a:rPr>
              <a:t> </a:t>
            </a:r>
            <a:r>
              <a:rPr sz="750" spc="-5" dirty="0">
                <a:latin typeface="Arial"/>
                <a:cs typeface="Arial"/>
              </a:rPr>
              <a:t>Kai-Fu</a:t>
            </a:r>
            <a:r>
              <a:rPr sz="750" spc="-10" dirty="0">
                <a:latin typeface="Arial"/>
                <a:cs typeface="Arial"/>
              </a:rPr>
              <a:t> </a:t>
            </a:r>
            <a:r>
              <a:rPr sz="750" spc="-5" dirty="0">
                <a:latin typeface="Arial"/>
                <a:cs typeface="Arial"/>
              </a:rPr>
              <a:t>Lee</a:t>
            </a:r>
            <a:endParaRPr sz="750">
              <a:latin typeface="Arial"/>
              <a:cs typeface="Arial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xfrm>
            <a:off x="750823" y="296417"/>
            <a:ext cx="639572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150" dirty="0">
                <a:solidFill>
                  <a:srgbClr val="00338E"/>
                </a:solidFill>
                <a:latin typeface="Calibri"/>
                <a:cs typeface="Calibri"/>
              </a:rPr>
              <a:t>Impact de l'IA sur les professions</a:t>
            </a:r>
            <a:endParaRPr sz="3200" spc="-150" dirty="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834895" y="2402713"/>
            <a:ext cx="2937510" cy="1911350"/>
            <a:chOff x="1834895" y="2402713"/>
            <a:chExt cx="2937510" cy="1911350"/>
          </a:xfrm>
        </p:grpSpPr>
        <p:sp>
          <p:nvSpPr>
            <p:cNvPr id="52" name="object 52"/>
            <p:cNvSpPr/>
            <p:nvPr/>
          </p:nvSpPr>
          <p:spPr>
            <a:xfrm>
              <a:off x="4441316" y="2409063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4">
                  <a:moveTo>
                    <a:pt x="0" y="129158"/>
                  </a:moveTo>
                  <a:lnTo>
                    <a:pt x="10144" y="78866"/>
                  </a:lnTo>
                  <a:lnTo>
                    <a:pt x="37814" y="37814"/>
                  </a:lnTo>
                  <a:lnTo>
                    <a:pt x="78867" y="10144"/>
                  </a:lnTo>
                  <a:lnTo>
                    <a:pt x="129159" y="0"/>
                  </a:lnTo>
                  <a:lnTo>
                    <a:pt x="179451" y="10144"/>
                  </a:lnTo>
                  <a:lnTo>
                    <a:pt x="220503" y="37814"/>
                  </a:lnTo>
                  <a:lnTo>
                    <a:pt x="248173" y="78866"/>
                  </a:lnTo>
                  <a:lnTo>
                    <a:pt x="258318" y="129158"/>
                  </a:lnTo>
                  <a:lnTo>
                    <a:pt x="248173" y="179450"/>
                  </a:lnTo>
                  <a:lnTo>
                    <a:pt x="220503" y="220503"/>
                  </a:lnTo>
                  <a:lnTo>
                    <a:pt x="179450" y="248173"/>
                  </a:lnTo>
                  <a:lnTo>
                    <a:pt x="129159" y="258317"/>
                  </a:lnTo>
                  <a:lnTo>
                    <a:pt x="78867" y="248173"/>
                  </a:lnTo>
                  <a:lnTo>
                    <a:pt x="37814" y="220503"/>
                  </a:lnTo>
                  <a:lnTo>
                    <a:pt x="10144" y="179450"/>
                  </a:lnTo>
                  <a:lnTo>
                    <a:pt x="0" y="129158"/>
                  </a:lnTo>
                  <a:close/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570094" y="2435733"/>
              <a:ext cx="102870" cy="102235"/>
            </a:xfrm>
            <a:custGeom>
              <a:avLst/>
              <a:gdLst/>
              <a:ahLst/>
              <a:cxnLst/>
              <a:rect l="l" t="t" r="r" b="b"/>
              <a:pathLst>
                <a:path w="102870" h="102235">
                  <a:moveTo>
                    <a:pt x="102870" y="102107"/>
                  </a:moveTo>
                  <a:lnTo>
                    <a:pt x="94797" y="62311"/>
                  </a:lnTo>
                  <a:lnTo>
                    <a:pt x="72771" y="29860"/>
                  </a:lnTo>
                  <a:lnTo>
                    <a:pt x="40076" y="8006"/>
                  </a:lnTo>
                  <a:lnTo>
                    <a:pt x="0" y="0"/>
                  </a:lnTo>
                </a:path>
              </a:pathLst>
            </a:custGeom>
            <a:ln w="12699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551806" y="2667381"/>
              <a:ext cx="37465" cy="46990"/>
            </a:xfrm>
            <a:custGeom>
              <a:avLst/>
              <a:gdLst/>
              <a:ahLst/>
              <a:cxnLst/>
              <a:rect l="l" t="t" r="r" b="b"/>
              <a:pathLst>
                <a:path w="37464" h="46989">
                  <a:moveTo>
                    <a:pt x="0" y="0"/>
                  </a:moveTo>
                  <a:lnTo>
                    <a:pt x="0" y="46482"/>
                  </a:lnTo>
                  <a:lnTo>
                    <a:pt x="37338" y="46482"/>
                  </a:lnTo>
                  <a:lnTo>
                    <a:pt x="37338" y="0"/>
                  </a:lnTo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502276" y="2492121"/>
              <a:ext cx="136525" cy="92710"/>
            </a:xfrm>
            <a:custGeom>
              <a:avLst/>
              <a:gdLst/>
              <a:ahLst/>
              <a:cxnLst/>
              <a:rect l="l" t="t" r="r" b="b"/>
              <a:pathLst>
                <a:path w="136525" h="92710">
                  <a:moveTo>
                    <a:pt x="0" y="92201"/>
                  </a:moveTo>
                  <a:lnTo>
                    <a:pt x="45720" y="92201"/>
                  </a:lnTo>
                  <a:lnTo>
                    <a:pt x="45720" y="31241"/>
                  </a:lnTo>
                  <a:lnTo>
                    <a:pt x="0" y="31241"/>
                  </a:lnTo>
                  <a:lnTo>
                    <a:pt x="0" y="92201"/>
                  </a:lnTo>
                  <a:close/>
                </a:path>
                <a:path w="136525" h="92710">
                  <a:moveTo>
                    <a:pt x="45720" y="92201"/>
                  </a:moveTo>
                  <a:lnTo>
                    <a:pt x="90678" y="92201"/>
                  </a:lnTo>
                  <a:lnTo>
                    <a:pt x="90678" y="0"/>
                  </a:lnTo>
                  <a:lnTo>
                    <a:pt x="45720" y="0"/>
                  </a:lnTo>
                  <a:lnTo>
                    <a:pt x="45720" y="92201"/>
                  </a:lnTo>
                  <a:close/>
                </a:path>
                <a:path w="136525" h="92710">
                  <a:moveTo>
                    <a:pt x="90677" y="92201"/>
                  </a:moveTo>
                  <a:lnTo>
                    <a:pt x="136398" y="92201"/>
                  </a:lnTo>
                  <a:lnTo>
                    <a:pt x="136398" y="31241"/>
                  </a:lnTo>
                  <a:lnTo>
                    <a:pt x="90677" y="31241"/>
                  </a:lnTo>
                  <a:lnTo>
                    <a:pt x="90677" y="92201"/>
                  </a:lnTo>
                  <a:close/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401692" y="2761869"/>
              <a:ext cx="24130" cy="24765"/>
            </a:xfrm>
            <a:custGeom>
              <a:avLst/>
              <a:gdLst/>
              <a:ahLst/>
              <a:cxnLst/>
              <a:rect l="l" t="t" r="r" b="b"/>
              <a:pathLst>
                <a:path w="24129" h="24764">
                  <a:moveTo>
                    <a:pt x="23622" y="0"/>
                  </a:moveTo>
                  <a:lnTo>
                    <a:pt x="0" y="24384"/>
                  </a:lnTo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446650" y="2761869"/>
              <a:ext cx="24130" cy="24765"/>
            </a:xfrm>
            <a:custGeom>
              <a:avLst/>
              <a:gdLst/>
              <a:ahLst/>
              <a:cxnLst/>
              <a:rect l="l" t="t" r="r" b="b"/>
              <a:pathLst>
                <a:path w="24129" h="24764">
                  <a:moveTo>
                    <a:pt x="23622" y="2438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491608" y="2760345"/>
              <a:ext cx="24765" cy="26034"/>
            </a:xfrm>
            <a:custGeom>
              <a:avLst/>
              <a:gdLst/>
              <a:ahLst/>
              <a:cxnLst/>
              <a:rect l="l" t="t" r="r" b="b"/>
              <a:pathLst>
                <a:path w="24764" h="26035">
                  <a:moveTo>
                    <a:pt x="24384" y="0"/>
                  </a:moveTo>
                  <a:lnTo>
                    <a:pt x="0" y="25908"/>
                  </a:lnTo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375022" y="278244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15620"/>
                  </a:moveTo>
                  <a:lnTo>
                    <a:pt x="0" y="6984"/>
                  </a:lnTo>
                  <a:lnTo>
                    <a:pt x="6985" y="0"/>
                  </a:lnTo>
                  <a:lnTo>
                    <a:pt x="15621" y="0"/>
                  </a:lnTo>
                  <a:lnTo>
                    <a:pt x="24257" y="0"/>
                  </a:lnTo>
                  <a:lnTo>
                    <a:pt x="31242" y="6984"/>
                  </a:lnTo>
                  <a:lnTo>
                    <a:pt x="31242" y="15620"/>
                  </a:lnTo>
                  <a:lnTo>
                    <a:pt x="31242" y="24256"/>
                  </a:lnTo>
                  <a:lnTo>
                    <a:pt x="24257" y="31241"/>
                  </a:lnTo>
                  <a:lnTo>
                    <a:pt x="15621" y="31241"/>
                  </a:lnTo>
                  <a:lnTo>
                    <a:pt x="6985" y="31241"/>
                  </a:lnTo>
                  <a:lnTo>
                    <a:pt x="0" y="24256"/>
                  </a:lnTo>
                  <a:lnTo>
                    <a:pt x="0" y="15620"/>
                  </a:lnTo>
                  <a:close/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419980" y="273443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15620"/>
                  </a:moveTo>
                  <a:lnTo>
                    <a:pt x="0" y="6984"/>
                  </a:lnTo>
                  <a:lnTo>
                    <a:pt x="6985" y="0"/>
                  </a:lnTo>
                  <a:lnTo>
                    <a:pt x="15621" y="0"/>
                  </a:lnTo>
                  <a:lnTo>
                    <a:pt x="24257" y="0"/>
                  </a:lnTo>
                  <a:lnTo>
                    <a:pt x="31242" y="6984"/>
                  </a:lnTo>
                  <a:lnTo>
                    <a:pt x="31242" y="15620"/>
                  </a:lnTo>
                  <a:lnTo>
                    <a:pt x="31242" y="24256"/>
                  </a:lnTo>
                  <a:lnTo>
                    <a:pt x="24257" y="31241"/>
                  </a:lnTo>
                  <a:lnTo>
                    <a:pt x="15621" y="31241"/>
                  </a:lnTo>
                  <a:lnTo>
                    <a:pt x="6985" y="31241"/>
                  </a:lnTo>
                  <a:lnTo>
                    <a:pt x="0" y="24256"/>
                  </a:lnTo>
                  <a:lnTo>
                    <a:pt x="0" y="15620"/>
                  </a:lnTo>
                  <a:close/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464938" y="278244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15620"/>
                  </a:moveTo>
                  <a:lnTo>
                    <a:pt x="0" y="6984"/>
                  </a:lnTo>
                  <a:lnTo>
                    <a:pt x="6985" y="0"/>
                  </a:lnTo>
                  <a:lnTo>
                    <a:pt x="15621" y="0"/>
                  </a:lnTo>
                  <a:lnTo>
                    <a:pt x="24257" y="0"/>
                  </a:lnTo>
                  <a:lnTo>
                    <a:pt x="31242" y="6984"/>
                  </a:lnTo>
                  <a:lnTo>
                    <a:pt x="31242" y="15620"/>
                  </a:lnTo>
                  <a:lnTo>
                    <a:pt x="31242" y="24256"/>
                  </a:lnTo>
                  <a:lnTo>
                    <a:pt x="24257" y="31241"/>
                  </a:lnTo>
                  <a:lnTo>
                    <a:pt x="15621" y="31241"/>
                  </a:lnTo>
                  <a:lnTo>
                    <a:pt x="6985" y="31241"/>
                  </a:lnTo>
                  <a:lnTo>
                    <a:pt x="0" y="24256"/>
                  </a:lnTo>
                  <a:lnTo>
                    <a:pt x="0" y="15620"/>
                  </a:lnTo>
                  <a:close/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537328" y="2713863"/>
              <a:ext cx="66675" cy="102235"/>
            </a:xfrm>
            <a:custGeom>
              <a:avLst/>
              <a:gdLst/>
              <a:ahLst/>
              <a:cxnLst/>
              <a:rect l="l" t="t" r="r" b="b"/>
              <a:pathLst>
                <a:path w="66675" h="102235">
                  <a:moveTo>
                    <a:pt x="66294" y="102107"/>
                  </a:moveTo>
                  <a:lnTo>
                    <a:pt x="66294" y="102107"/>
                  </a:lnTo>
                  <a:lnTo>
                    <a:pt x="66294" y="5333"/>
                  </a:lnTo>
                  <a:lnTo>
                    <a:pt x="60833" y="0"/>
                  </a:lnTo>
                  <a:lnTo>
                    <a:pt x="5461" y="0"/>
                  </a:lnTo>
                  <a:lnTo>
                    <a:pt x="0" y="5333"/>
                  </a:lnTo>
                  <a:lnTo>
                    <a:pt x="0" y="12064"/>
                  </a:lnTo>
                  <a:lnTo>
                    <a:pt x="0" y="64121"/>
                  </a:lnTo>
                  <a:lnTo>
                    <a:pt x="0" y="90852"/>
                  </a:lnTo>
                  <a:lnTo>
                    <a:pt x="0" y="100701"/>
                  </a:lnTo>
                  <a:lnTo>
                    <a:pt x="0" y="102107"/>
                  </a:lnTo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537328" y="2815971"/>
              <a:ext cx="66675" cy="49530"/>
            </a:xfrm>
            <a:custGeom>
              <a:avLst/>
              <a:gdLst/>
              <a:ahLst/>
              <a:cxnLst/>
              <a:rect l="l" t="t" r="r" b="b"/>
              <a:pathLst>
                <a:path w="66675" h="49530">
                  <a:moveTo>
                    <a:pt x="0" y="0"/>
                  </a:moveTo>
                  <a:lnTo>
                    <a:pt x="0" y="0"/>
                  </a:lnTo>
                  <a:lnTo>
                    <a:pt x="0" y="44069"/>
                  </a:lnTo>
                  <a:lnTo>
                    <a:pt x="5461" y="49530"/>
                  </a:lnTo>
                  <a:lnTo>
                    <a:pt x="60833" y="49530"/>
                  </a:lnTo>
                  <a:lnTo>
                    <a:pt x="66294" y="44069"/>
                  </a:lnTo>
                  <a:lnTo>
                    <a:pt x="66294" y="37338"/>
                  </a:lnTo>
                  <a:lnTo>
                    <a:pt x="66294" y="15751"/>
                  </a:lnTo>
                  <a:lnTo>
                    <a:pt x="66294" y="4667"/>
                  </a:lnTo>
                  <a:lnTo>
                    <a:pt x="66294" y="583"/>
                  </a:lnTo>
                  <a:lnTo>
                    <a:pt x="66294" y="0"/>
                  </a:lnTo>
                </a:path>
              </a:pathLst>
            </a:custGeom>
            <a:ln w="12699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715636" y="2761869"/>
              <a:ext cx="24130" cy="24765"/>
            </a:xfrm>
            <a:custGeom>
              <a:avLst/>
              <a:gdLst/>
              <a:ahLst/>
              <a:cxnLst/>
              <a:rect l="l" t="t" r="r" b="b"/>
              <a:pathLst>
                <a:path w="24129" h="24764">
                  <a:moveTo>
                    <a:pt x="0" y="0"/>
                  </a:moveTo>
                  <a:lnTo>
                    <a:pt x="23622" y="24384"/>
                  </a:lnTo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671441" y="2761869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60" h="24764">
                  <a:moveTo>
                    <a:pt x="0" y="24383"/>
                  </a:moveTo>
                  <a:lnTo>
                    <a:pt x="22860" y="0"/>
                  </a:lnTo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624197" y="2760345"/>
              <a:ext cx="25400" cy="26034"/>
            </a:xfrm>
            <a:custGeom>
              <a:avLst/>
              <a:gdLst/>
              <a:ahLst/>
              <a:cxnLst/>
              <a:rect l="l" t="t" r="r" b="b"/>
              <a:pathLst>
                <a:path w="25400" h="26035">
                  <a:moveTo>
                    <a:pt x="0" y="0"/>
                  </a:moveTo>
                  <a:lnTo>
                    <a:pt x="25146" y="25908"/>
                  </a:lnTo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734686" y="278244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15620"/>
                  </a:moveTo>
                  <a:lnTo>
                    <a:pt x="0" y="6984"/>
                  </a:lnTo>
                  <a:lnTo>
                    <a:pt x="6985" y="0"/>
                  </a:lnTo>
                  <a:lnTo>
                    <a:pt x="15621" y="0"/>
                  </a:lnTo>
                  <a:lnTo>
                    <a:pt x="24257" y="0"/>
                  </a:lnTo>
                  <a:lnTo>
                    <a:pt x="31242" y="6984"/>
                  </a:lnTo>
                  <a:lnTo>
                    <a:pt x="31242" y="15620"/>
                  </a:lnTo>
                  <a:lnTo>
                    <a:pt x="31242" y="24256"/>
                  </a:lnTo>
                  <a:lnTo>
                    <a:pt x="24257" y="31241"/>
                  </a:lnTo>
                  <a:lnTo>
                    <a:pt x="15621" y="31241"/>
                  </a:lnTo>
                  <a:lnTo>
                    <a:pt x="6985" y="31241"/>
                  </a:lnTo>
                  <a:lnTo>
                    <a:pt x="0" y="24256"/>
                  </a:lnTo>
                  <a:lnTo>
                    <a:pt x="0" y="15620"/>
                  </a:lnTo>
                  <a:close/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689728" y="273443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15620"/>
                  </a:moveTo>
                  <a:lnTo>
                    <a:pt x="0" y="6984"/>
                  </a:lnTo>
                  <a:lnTo>
                    <a:pt x="6985" y="0"/>
                  </a:lnTo>
                  <a:lnTo>
                    <a:pt x="15621" y="0"/>
                  </a:lnTo>
                  <a:lnTo>
                    <a:pt x="24257" y="0"/>
                  </a:lnTo>
                  <a:lnTo>
                    <a:pt x="31242" y="6984"/>
                  </a:lnTo>
                  <a:lnTo>
                    <a:pt x="31242" y="15620"/>
                  </a:lnTo>
                  <a:lnTo>
                    <a:pt x="31242" y="24256"/>
                  </a:lnTo>
                  <a:lnTo>
                    <a:pt x="24257" y="31241"/>
                  </a:lnTo>
                  <a:lnTo>
                    <a:pt x="15621" y="31241"/>
                  </a:lnTo>
                  <a:lnTo>
                    <a:pt x="6985" y="31241"/>
                  </a:lnTo>
                  <a:lnTo>
                    <a:pt x="0" y="24256"/>
                  </a:lnTo>
                  <a:lnTo>
                    <a:pt x="0" y="15620"/>
                  </a:lnTo>
                  <a:close/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644770" y="278244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15620"/>
                  </a:moveTo>
                  <a:lnTo>
                    <a:pt x="0" y="6984"/>
                  </a:lnTo>
                  <a:lnTo>
                    <a:pt x="6985" y="0"/>
                  </a:lnTo>
                  <a:lnTo>
                    <a:pt x="15621" y="0"/>
                  </a:lnTo>
                  <a:lnTo>
                    <a:pt x="24257" y="0"/>
                  </a:lnTo>
                  <a:lnTo>
                    <a:pt x="31242" y="6984"/>
                  </a:lnTo>
                  <a:lnTo>
                    <a:pt x="31242" y="15620"/>
                  </a:lnTo>
                  <a:lnTo>
                    <a:pt x="31242" y="24256"/>
                  </a:lnTo>
                  <a:lnTo>
                    <a:pt x="24257" y="31241"/>
                  </a:lnTo>
                  <a:lnTo>
                    <a:pt x="15621" y="31241"/>
                  </a:lnTo>
                  <a:lnTo>
                    <a:pt x="6985" y="31241"/>
                  </a:lnTo>
                  <a:lnTo>
                    <a:pt x="0" y="24256"/>
                  </a:lnTo>
                  <a:lnTo>
                    <a:pt x="0" y="15620"/>
                  </a:lnTo>
                  <a:close/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834895" y="2985516"/>
              <a:ext cx="1328420" cy="1328420"/>
            </a:xfrm>
            <a:custGeom>
              <a:avLst/>
              <a:gdLst/>
              <a:ahLst/>
              <a:cxnLst/>
              <a:rect l="l" t="t" r="r" b="b"/>
              <a:pathLst>
                <a:path w="1328420" h="1328420">
                  <a:moveTo>
                    <a:pt x="664083" y="0"/>
                  </a:moveTo>
                  <a:lnTo>
                    <a:pt x="616655" y="1667"/>
                  </a:lnTo>
                  <a:lnTo>
                    <a:pt x="570127" y="6594"/>
                  </a:lnTo>
                  <a:lnTo>
                    <a:pt x="524613" y="14668"/>
                  </a:lnTo>
                  <a:lnTo>
                    <a:pt x="480223" y="25778"/>
                  </a:lnTo>
                  <a:lnTo>
                    <a:pt x="437071" y="39810"/>
                  </a:lnTo>
                  <a:lnTo>
                    <a:pt x="395268" y="56653"/>
                  </a:lnTo>
                  <a:lnTo>
                    <a:pt x="354927" y="76193"/>
                  </a:lnTo>
                  <a:lnTo>
                    <a:pt x="316161" y="98319"/>
                  </a:lnTo>
                  <a:lnTo>
                    <a:pt x="279082" y="122918"/>
                  </a:lnTo>
                  <a:lnTo>
                    <a:pt x="243801" y="149879"/>
                  </a:lnTo>
                  <a:lnTo>
                    <a:pt x="210432" y="179088"/>
                  </a:lnTo>
                  <a:lnTo>
                    <a:pt x="179088" y="210432"/>
                  </a:lnTo>
                  <a:lnTo>
                    <a:pt x="149879" y="243801"/>
                  </a:lnTo>
                  <a:lnTo>
                    <a:pt x="122918" y="279082"/>
                  </a:lnTo>
                  <a:lnTo>
                    <a:pt x="98319" y="316161"/>
                  </a:lnTo>
                  <a:lnTo>
                    <a:pt x="76193" y="354927"/>
                  </a:lnTo>
                  <a:lnTo>
                    <a:pt x="56653" y="395268"/>
                  </a:lnTo>
                  <a:lnTo>
                    <a:pt x="39810" y="437071"/>
                  </a:lnTo>
                  <a:lnTo>
                    <a:pt x="25778" y="480223"/>
                  </a:lnTo>
                  <a:lnTo>
                    <a:pt x="14668" y="524613"/>
                  </a:lnTo>
                  <a:lnTo>
                    <a:pt x="6594" y="570127"/>
                  </a:lnTo>
                  <a:lnTo>
                    <a:pt x="1667" y="616655"/>
                  </a:lnTo>
                  <a:lnTo>
                    <a:pt x="0" y="664082"/>
                  </a:lnTo>
                  <a:lnTo>
                    <a:pt x="1667" y="711509"/>
                  </a:lnTo>
                  <a:lnTo>
                    <a:pt x="6594" y="758035"/>
                  </a:lnTo>
                  <a:lnTo>
                    <a:pt x="14668" y="803549"/>
                  </a:lnTo>
                  <a:lnTo>
                    <a:pt x="25778" y="847937"/>
                  </a:lnTo>
                  <a:lnTo>
                    <a:pt x="39810" y="891089"/>
                  </a:lnTo>
                  <a:lnTo>
                    <a:pt x="56653" y="932892"/>
                  </a:lnTo>
                  <a:lnTo>
                    <a:pt x="76193" y="973232"/>
                  </a:lnTo>
                  <a:lnTo>
                    <a:pt x="98319" y="1011998"/>
                  </a:lnTo>
                  <a:lnTo>
                    <a:pt x="122918" y="1049078"/>
                  </a:lnTo>
                  <a:lnTo>
                    <a:pt x="149879" y="1084358"/>
                  </a:lnTo>
                  <a:lnTo>
                    <a:pt x="179088" y="1117728"/>
                  </a:lnTo>
                  <a:lnTo>
                    <a:pt x="210432" y="1149073"/>
                  </a:lnTo>
                  <a:lnTo>
                    <a:pt x="243801" y="1178282"/>
                  </a:lnTo>
                  <a:lnTo>
                    <a:pt x="279082" y="1205243"/>
                  </a:lnTo>
                  <a:lnTo>
                    <a:pt x="316161" y="1229843"/>
                  </a:lnTo>
                  <a:lnTo>
                    <a:pt x="354927" y="1251970"/>
                  </a:lnTo>
                  <a:lnTo>
                    <a:pt x="395268" y="1271511"/>
                  </a:lnTo>
                  <a:lnTo>
                    <a:pt x="437071" y="1288354"/>
                  </a:lnTo>
                  <a:lnTo>
                    <a:pt x="480223" y="1302386"/>
                  </a:lnTo>
                  <a:lnTo>
                    <a:pt x="524613" y="1313496"/>
                  </a:lnTo>
                  <a:lnTo>
                    <a:pt x="570127" y="1321571"/>
                  </a:lnTo>
                  <a:lnTo>
                    <a:pt x="616655" y="1326498"/>
                  </a:lnTo>
                  <a:lnTo>
                    <a:pt x="664083" y="1328165"/>
                  </a:lnTo>
                  <a:lnTo>
                    <a:pt x="711510" y="1326498"/>
                  </a:lnTo>
                  <a:lnTo>
                    <a:pt x="758038" y="1321571"/>
                  </a:lnTo>
                  <a:lnTo>
                    <a:pt x="803552" y="1313496"/>
                  </a:lnTo>
                  <a:lnTo>
                    <a:pt x="847942" y="1302386"/>
                  </a:lnTo>
                  <a:lnTo>
                    <a:pt x="891094" y="1288354"/>
                  </a:lnTo>
                  <a:lnTo>
                    <a:pt x="932897" y="1271511"/>
                  </a:lnTo>
                  <a:lnTo>
                    <a:pt x="973238" y="1251970"/>
                  </a:lnTo>
                  <a:lnTo>
                    <a:pt x="1012004" y="1229843"/>
                  </a:lnTo>
                  <a:lnTo>
                    <a:pt x="1049083" y="1205243"/>
                  </a:lnTo>
                  <a:lnTo>
                    <a:pt x="1084364" y="1178282"/>
                  </a:lnTo>
                  <a:lnTo>
                    <a:pt x="1117733" y="1149073"/>
                  </a:lnTo>
                  <a:lnTo>
                    <a:pt x="1149077" y="1117728"/>
                  </a:lnTo>
                  <a:lnTo>
                    <a:pt x="1178286" y="1084358"/>
                  </a:lnTo>
                  <a:lnTo>
                    <a:pt x="1205247" y="1049078"/>
                  </a:lnTo>
                  <a:lnTo>
                    <a:pt x="1229846" y="1011998"/>
                  </a:lnTo>
                  <a:lnTo>
                    <a:pt x="1251972" y="973232"/>
                  </a:lnTo>
                  <a:lnTo>
                    <a:pt x="1271512" y="932892"/>
                  </a:lnTo>
                  <a:lnTo>
                    <a:pt x="1288355" y="891089"/>
                  </a:lnTo>
                  <a:lnTo>
                    <a:pt x="1302387" y="847937"/>
                  </a:lnTo>
                  <a:lnTo>
                    <a:pt x="1313497" y="803549"/>
                  </a:lnTo>
                  <a:lnTo>
                    <a:pt x="1321571" y="758035"/>
                  </a:lnTo>
                  <a:lnTo>
                    <a:pt x="1326498" y="711509"/>
                  </a:lnTo>
                  <a:lnTo>
                    <a:pt x="1328166" y="664082"/>
                  </a:lnTo>
                  <a:lnTo>
                    <a:pt x="1326498" y="616655"/>
                  </a:lnTo>
                  <a:lnTo>
                    <a:pt x="1321571" y="570127"/>
                  </a:lnTo>
                  <a:lnTo>
                    <a:pt x="1313497" y="524613"/>
                  </a:lnTo>
                  <a:lnTo>
                    <a:pt x="1302387" y="480223"/>
                  </a:lnTo>
                  <a:lnTo>
                    <a:pt x="1288355" y="437071"/>
                  </a:lnTo>
                  <a:lnTo>
                    <a:pt x="1271512" y="395268"/>
                  </a:lnTo>
                  <a:lnTo>
                    <a:pt x="1251972" y="354927"/>
                  </a:lnTo>
                  <a:lnTo>
                    <a:pt x="1229846" y="316161"/>
                  </a:lnTo>
                  <a:lnTo>
                    <a:pt x="1205247" y="279082"/>
                  </a:lnTo>
                  <a:lnTo>
                    <a:pt x="1178286" y="243801"/>
                  </a:lnTo>
                  <a:lnTo>
                    <a:pt x="1149077" y="210432"/>
                  </a:lnTo>
                  <a:lnTo>
                    <a:pt x="1117733" y="179088"/>
                  </a:lnTo>
                  <a:lnTo>
                    <a:pt x="1084364" y="149879"/>
                  </a:lnTo>
                  <a:lnTo>
                    <a:pt x="1049083" y="122918"/>
                  </a:lnTo>
                  <a:lnTo>
                    <a:pt x="1012004" y="98319"/>
                  </a:lnTo>
                  <a:lnTo>
                    <a:pt x="973238" y="76193"/>
                  </a:lnTo>
                  <a:lnTo>
                    <a:pt x="932897" y="56653"/>
                  </a:lnTo>
                  <a:lnTo>
                    <a:pt x="891094" y="39810"/>
                  </a:lnTo>
                  <a:lnTo>
                    <a:pt x="847942" y="25778"/>
                  </a:lnTo>
                  <a:lnTo>
                    <a:pt x="803552" y="14668"/>
                  </a:lnTo>
                  <a:lnTo>
                    <a:pt x="758038" y="6594"/>
                  </a:lnTo>
                  <a:lnTo>
                    <a:pt x="711510" y="1667"/>
                  </a:lnTo>
                  <a:lnTo>
                    <a:pt x="664083" y="0"/>
                  </a:lnTo>
                  <a:close/>
                </a:path>
              </a:pathLst>
            </a:custGeom>
            <a:solidFill>
              <a:srgbClr val="009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1" name="object 7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4691634"/>
            <a:ext cx="9144000" cy="451865"/>
          </a:xfrm>
          <a:prstGeom prst="rect">
            <a:avLst/>
          </a:prstGeom>
        </p:spPr>
      </p:pic>
      <p:sp>
        <p:nvSpPr>
          <p:cNvPr id="72" name="object 72"/>
          <p:cNvSpPr txBox="1"/>
          <p:nvPr/>
        </p:nvSpPr>
        <p:spPr>
          <a:xfrm>
            <a:off x="1004824" y="4840478"/>
            <a:ext cx="74085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©</a:t>
            </a:r>
            <a:r>
              <a:rPr sz="4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sz="4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LLP,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Canadian</a:t>
            </a:r>
            <a:r>
              <a:rPr sz="4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limited liability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partnership</a:t>
            </a:r>
            <a:r>
              <a:rPr sz="4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firm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sz="4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network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independent</a:t>
            </a:r>
            <a:r>
              <a:rPr sz="4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r>
              <a:rPr sz="4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firms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affiliated</a:t>
            </a:r>
            <a:r>
              <a:rPr sz="4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4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sz="4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International</a:t>
            </a:r>
            <a:r>
              <a:rPr sz="4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Cooperative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(“KPMG</a:t>
            </a:r>
            <a:r>
              <a:rPr sz="4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International”),</a:t>
            </a:r>
            <a:r>
              <a:rPr sz="4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Swiss</a:t>
            </a:r>
            <a:r>
              <a:rPr sz="4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entity.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rights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reserved.</a:t>
            </a:r>
            <a:r>
              <a:rPr sz="4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4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sz="4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name and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logo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registered</a:t>
            </a:r>
            <a:r>
              <a:rPr sz="4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trademarks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trademarks</a:t>
            </a:r>
            <a:r>
              <a:rPr sz="4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 KPMG</a:t>
            </a:r>
            <a:r>
              <a:rPr sz="4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International.</a:t>
            </a:r>
            <a:endParaRPr sz="45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512826" y="4800600"/>
            <a:ext cx="363220" cy="147955"/>
          </a:xfrm>
          <a:custGeom>
            <a:avLst/>
            <a:gdLst/>
            <a:ahLst/>
            <a:cxnLst/>
            <a:rect l="l" t="t" r="r" b="b"/>
            <a:pathLst>
              <a:path w="363219" h="147954">
                <a:moveTo>
                  <a:pt x="284530" y="115404"/>
                </a:moveTo>
                <a:lnTo>
                  <a:pt x="261454" y="115404"/>
                </a:lnTo>
                <a:lnTo>
                  <a:pt x="261214" y="122174"/>
                </a:lnTo>
                <a:lnTo>
                  <a:pt x="290237" y="147524"/>
                </a:lnTo>
                <a:lnTo>
                  <a:pt x="297345" y="147827"/>
                </a:lnTo>
                <a:lnTo>
                  <a:pt x="306196" y="147585"/>
                </a:lnTo>
                <a:lnTo>
                  <a:pt x="315290" y="146856"/>
                </a:lnTo>
                <a:lnTo>
                  <a:pt x="324384" y="145642"/>
                </a:lnTo>
                <a:lnTo>
                  <a:pt x="333235" y="143941"/>
                </a:lnTo>
                <a:lnTo>
                  <a:pt x="336377" y="132270"/>
                </a:lnTo>
                <a:lnTo>
                  <a:pt x="303758" y="132270"/>
                </a:lnTo>
                <a:lnTo>
                  <a:pt x="295884" y="131276"/>
                </a:lnTo>
                <a:lnTo>
                  <a:pt x="289815" y="128214"/>
                </a:lnTo>
                <a:lnTo>
                  <a:pt x="285911" y="122963"/>
                </a:lnTo>
                <a:lnTo>
                  <a:pt x="284530" y="115404"/>
                </a:lnTo>
                <a:close/>
              </a:path>
              <a:path w="363219" h="147954">
                <a:moveTo>
                  <a:pt x="101257" y="0"/>
                </a:moveTo>
                <a:lnTo>
                  <a:pt x="20510" y="0"/>
                </a:lnTo>
                <a:lnTo>
                  <a:pt x="20510" y="76504"/>
                </a:lnTo>
                <a:lnTo>
                  <a:pt x="0" y="146532"/>
                </a:lnTo>
                <a:lnTo>
                  <a:pt x="17945" y="146532"/>
                </a:lnTo>
                <a:lnTo>
                  <a:pt x="26911" y="115404"/>
                </a:lnTo>
                <a:lnTo>
                  <a:pt x="362712" y="115404"/>
                </a:lnTo>
                <a:lnTo>
                  <a:pt x="362712" y="112814"/>
                </a:lnTo>
                <a:lnTo>
                  <a:pt x="49987" y="112814"/>
                </a:lnTo>
                <a:lnTo>
                  <a:pt x="47421" y="106337"/>
                </a:lnTo>
                <a:lnTo>
                  <a:pt x="53835" y="99847"/>
                </a:lnTo>
                <a:lnTo>
                  <a:pt x="32042" y="99847"/>
                </a:lnTo>
                <a:lnTo>
                  <a:pt x="41008" y="67424"/>
                </a:lnTo>
                <a:lnTo>
                  <a:pt x="23075" y="67424"/>
                </a:lnTo>
                <a:lnTo>
                  <a:pt x="23075" y="2590"/>
                </a:lnTo>
                <a:lnTo>
                  <a:pt x="101257" y="2590"/>
                </a:lnTo>
                <a:lnTo>
                  <a:pt x="101257" y="0"/>
                </a:lnTo>
                <a:close/>
              </a:path>
              <a:path w="363219" h="147954">
                <a:moveTo>
                  <a:pt x="51269" y="115404"/>
                </a:moveTo>
                <a:lnTo>
                  <a:pt x="29476" y="115404"/>
                </a:lnTo>
                <a:lnTo>
                  <a:pt x="44856" y="146532"/>
                </a:lnTo>
                <a:lnTo>
                  <a:pt x="66649" y="146532"/>
                </a:lnTo>
                <a:lnTo>
                  <a:pt x="51269" y="115404"/>
                </a:lnTo>
                <a:close/>
              </a:path>
              <a:path w="363219" h="147954">
                <a:moveTo>
                  <a:pt x="103809" y="115404"/>
                </a:moveTo>
                <a:lnTo>
                  <a:pt x="84594" y="115404"/>
                </a:lnTo>
                <a:lnTo>
                  <a:pt x="75615" y="146532"/>
                </a:lnTo>
                <a:lnTo>
                  <a:pt x="94843" y="146532"/>
                </a:lnTo>
                <a:lnTo>
                  <a:pt x="103809" y="115404"/>
                </a:lnTo>
                <a:close/>
              </a:path>
              <a:path w="363219" h="147954">
                <a:moveTo>
                  <a:pt x="173024" y="115404"/>
                </a:moveTo>
                <a:lnTo>
                  <a:pt x="152514" y="115404"/>
                </a:lnTo>
                <a:lnTo>
                  <a:pt x="143548" y="146532"/>
                </a:lnTo>
                <a:lnTo>
                  <a:pt x="164058" y="146532"/>
                </a:lnTo>
                <a:lnTo>
                  <a:pt x="173024" y="115404"/>
                </a:lnTo>
                <a:close/>
              </a:path>
              <a:path w="363219" h="147954">
                <a:moveTo>
                  <a:pt x="217881" y="115404"/>
                </a:moveTo>
                <a:lnTo>
                  <a:pt x="181991" y="115404"/>
                </a:lnTo>
                <a:lnTo>
                  <a:pt x="181991" y="146532"/>
                </a:lnTo>
                <a:lnTo>
                  <a:pt x="198653" y="146532"/>
                </a:lnTo>
                <a:lnTo>
                  <a:pt x="217881" y="115404"/>
                </a:lnTo>
                <a:close/>
              </a:path>
              <a:path w="363219" h="147954">
                <a:moveTo>
                  <a:pt x="249923" y="115404"/>
                </a:moveTo>
                <a:lnTo>
                  <a:pt x="230695" y="115404"/>
                </a:lnTo>
                <a:lnTo>
                  <a:pt x="224294" y="146532"/>
                </a:lnTo>
                <a:lnTo>
                  <a:pt x="243522" y="146532"/>
                </a:lnTo>
                <a:lnTo>
                  <a:pt x="249923" y="115404"/>
                </a:lnTo>
                <a:close/>
              </a:path>
              <a:path w="363219" h="147954">
                <a:moveTo>
                  <a:pt x="340918" y="115404"/>
                </a:moveTo>
                <a:lnTo>
                  <a:pt x="319138" y="115404"/>
                </a:lnTo>
                <a:lnTo>
                  <a:pt x="315290" y="130975"/>
                </a:lnTo>
                <a:lnTo>
                  <a:pt x="311442" y="132270"/>
                </a:lnTo>
                <a:lnTo>
                  <a:pt x="336377" y="132270"/>
                </a:lnTo>
                <a:lnTo>
                  <a:pt x="340918" y="115404"/>
                </a:lnTo>
                <a:close/>
              </a:path>
              <a:path w="363219" h="147954">
                <a:moveTo>
                  <a:pt x="101257" y="2590"/>
                </a:moveTo>
                <a:lnTo>
                  <a:pt x="97409" y="2590"/>
                </a:lnTo>
                <a:lnTo>
                  <a:pt x="97409" y="71323"/>
                </a:lnTo>
                <a:lnTo>
                  <a:pt x="96126" y="75209"/>
                </a:lnTo>
                <a:lnTo>
                  <a:pt x="85877" y="111518"/>
                </a:lnTo>
                <a:lnTo>
                  <a:pt x="85877" y="112814"/>
                </a:lnTo>
                <a:lnTo>
                  <a:pt x="133299" y="112814"/>
                </a:lnTo>
                <a:lnTo>
                  <a:pt x="140264" y="109188"/>
                </a:lnTo>
                <a:lnTo>
                  <a:pt x="145788" y="104224"/>
                </a:lnTo>
                <a:lnTo>
                  <a:pt x="146967" y="102438"/>
                </a:lnTo>
                <a:lnTo>
                  <a:pt x="108940" y="102438"/>
                </a:lnTo>
                <a:lnTo>
                  <a:pt x="111506" y="93370"/>
                </a:lnTo>
                <a:lnTo>
                  <a:pt x="111506" y="89471"/>
                </a:lnTo>
                <a:lnTo>
                  <a:pt x="114071" y="80403"/>
                </a:lnTo>
                <a:lnTo>
                  <a:pt x="153284" y="80403"/>
                </a:lnTo>
                <a:lnTo>
                  <a:pt x="152514" y="76504"/>
                </a:lnTo>
                <a:lnTo>
                  <a:pt x="149948" y="72618"/>
                </a:lnTo>
                <a:lnTo>
                  <a:pt x="145246" y="69069"/>
                </a:lnTo>
                <a:lnTo>
                  <a:pt x="139218" y="67587"/>
                </a:lnTo>
                <a:lnTo>
                  <a:pt x="135047" y="67424"/>
                </a:lnTo>
                <a:lnTo>
                  <a:pt x="101257" y="67424"/>
                </a:lnTo>
                <a:lnTo>
                  <a:pt x="101257" y="2590"/>
                </a:lnTo>
                <a:close/>
              </a:path>
              <a:path w="363219" h="147954">
                <a:moveTo>
                  <a:pt x="275564" y="0"/>
                </a:moveTo>
                <a:lnTo>
                  <a:pt x="194818" y="0"/>
                </a:lnTo>
                <a:lnTo>
                  <a:pt x="194818" y="67424"/>
                </a:lnTo>
                <a:lnTo>
                  <a:pt x="166611" y="67424"/>
                </a:lnTo>
                <a:lnTo>
                  <a:pt x="153797" y="112814"/>
                </a:lnTo>
                <a:lnTo>
                  <a:pt x="173024" y="112814"/>
                </a:lnTo>
                <a:lnTo>
                  <a:pt x="180721" y="84289"/>
                </a:lnTo>
                <a:lnTo>
                  <a:pt x="197370" y="84289"/>
                </a:lnTo>
                <a:lnTo>
                  <a:pt x="197370" y="2590"/>
                </a:lnTo>
                <a:lnTo>
                  <a:pt x="275564" y="2590"/>
                </a:lnTo>
                <a:lnTo>
                  <a:pt x="275564" y="0"/>
                </a:lnTo>
                <a:close/>
              </a:path>
              <a:path w="363219" h="147954">
                <a:moveTo>
                  <a:pt x="197370" y="84289"/>
                </a:moveTo>
                <a:lnTo>
                  <a:pt x="180721" y="84289"/>
                </a:lnTo>
                <a:lnTo>
                  <a:pt x="181991" y="112814"/>
                </a:lnTo>
                <a:lnTo>
                  <a:pt x="197370" y="112814"/>
                </a:lnTo>
                <a:lnTo>
                  <a:pt x="197370" y="84289"/>
                </a:lnTo>
                <a:close/>
              </a:path>
              <a:path w="363219" h="147954">
                <a:moveTo>
                  <a:pt x="260172" y="67424"/>
                </a:moveTo>
                <a:lnTo>
                  <a:pt x="228142" y="67424"/>
                </a:lnTo>
                <a:lnTo>
                  <a:pt x="199936" y="112814"/>
                </a:lnTo>
                <a:lnTo>
                  <a:pt x="219163" y="112814"/>
                </a:lnTo>
                <a:lnTo>
                  <a:pt x="237109" y="85585"/>
                </a:lnTo>
                <a:lnTo>
                  <a:pt x="256071" y="85585"/>
                </a:lnTo>
                <a:lnTo>
                  <a:pt x="260172" y="67424"/>
                </a:lnTo>
                <a:close/>
              </a:path>
              <a:path w="363219" h="147954">
                <a:moveTo>
                  <a:pt x="256071" y="85585"/>
                </a:moveTo>
                <a:lnTo>
                  <a:pt x="237109" y="85585"/>
                </a:lnTo>
                <a:lnTo>
                  <a:pt x="230695" y="112814"/>
                </a:lnTo>
                <a:lnTo>
                  <a:pt x="249923" y="112814"/>
                </a:lnTo>
                <a:lnTo>
                  <a:pt x="256071" y="85585"/>
                </a:lnTo>
                <a:close/>
              </a:path>
              <a:path w="363219" h="147954">
                <a:moveTo>
                  <a:pt x="275564" y="2590"/>
                </a:moveTo>
                <a:lnTo>
                  <a:pt x="272999" y="2590"/>
                </a:lnTo>
                <a:lnTo>
                  <a:pt x="272999" y="84289"/>
                </a:lnTo>
                <a:lnTo>
                  <a:pt x="267868" y="92062"/>
                </a:lnTo>
                <a:lnTo>
                  <a:pt x="264020" y="99847"/>
                </a:lnTo>
                <a:lnTo>
                  <a:pt x="262737" y="106337"/>
                </a:lnTo>
                <a:lnTo>
                  <a:pt x="261454" y="107632"/>
                </a:lnTo>
                <a:lnTo>
                  <a:pt x="261454" y="112814"/>
                </a:lnTo>
                <a:lnTo>
                  <a:pt x="284530" y="112814"/>
                </a:lnTo>
                <a:lnTo>
                  <a:pt x="284530" y="110223"/>
                </a:lnTo>
                <a:lnTo>
                  <a:pt x="285813" y="108927"/>
                </a:lnTo>
                <a:lnTo>
                  <a:pt x="285813" y="105041"/>
                </a:lnTo>
                <a:lnTo>
                  <a:pt x="289659" y="95309"/>
                </a:lnTo>
                <a:lnTo>
                  <a:pt x="295425" y="86553"/>
                </a:lnTo>
                <a:lnTo>
                  <a:pt x="302904" y="80403"/>
                </a:lnTo>
                <a:lnTo>
                  <a:pt x="275564" y="80403"/>
                </a:lnTo>
                <a:lnTo>
                  <a:pt x="275564" y="2590"/>
                </a:lnTo>
                <a:close/>
              </a:path>
              <a:path w="363219" h="147954">
                <a:moveTo>
                  <a:pt x="344766" y="99847"/>
                </a:moveTo>
                <a:lnTo>
                  <a:pt x="306324" y="99847"/>
                </a:lnTo>
                <a:lnTo>
                  <a:pt x="303758" y="112814"/>
                </a:lnTo>
                <a:lnTo>
                  <a:pt x="340918" y="112814"/>
                </a:lnTo>
                <a:lnTo>
                  <a:pt x="344766" y="99847"/>
                </a:lnTo>
                <a:close/>
              </a:path>
              <a:path w="363219" h="147954">
                <a:moveTo>
                  <a:pt x="362712" y="2590"/>
                </a:moveTo>
                <a:lnTo>
                  <a:pt x="360146" y="2590"/>
                </a:lnTo>
                <a:lnTo>
                  <a:pt x="360146" y="112814"/>
                </a:lnTo>
                <a:lnTo>
                  <a:pt x="362712" y="112814"/>
                </a:lnTo>
                <a:lnTo>
                  <a:pt x="362712" y="2590"/>
                </a:lnTo>
                <a:close/>
              </a:path>
              <a:path w="363219" h="147954">
                <a:moveTo>
                  <a:pt x="153284" y="80403"/>
                </a:moveTo>
                <a:lnTo>
                  <a:pt x="132016" y="80403"/>
                </a:lnTo>
                <a:lnTo>
                  <a:pt x="133299" y="81699"/>
                </a:lnTo>
                <a:lnTo>
                  <a:pt x="134569" y="84289"/>
                </a:lnTo>
                <a:lnTo>
                  <a:pt x="134569" y="86880"/>
                </a:lnTo>
                <a:lnTo>
                  <a:pt x="133299" y="90766"/>
                </a:lnTo>
                <a:lnTo>
                  <a:pt x="130733" y="97256"/>
                </a:lnTo>
                <a:lnTo>
                  <a:pt x="128168" y="101142"/>
                </a:lnTo>
                <a:lnTo>
                  <a:pt x="119189" y="102438"/>
                </a:lnTo>
                <a:lnTo>
                  <a:pt x="146967" y="102438"/>
                </a:lnTo>
                <a:lnTo>
                  <a:pt x="149870" y="98042"/>
                </a:lnTo>
                <a:lnTo>
                  <a:pt x="152514" y="90766"/>
                </a:lnTo>
                <a:lnTo>
                  <a:pt x="153797" y="82994"/>
                </a:lnTo>
                <a:lnTo>
                  <a:pt x="153284" y="80403"/>
                </a:lnTo>
                <a:close/>
              </a:path>
              <a:path w="363219" h="147954">
                <a:moveTo>
                  <a:pt x="85877" y="67424"/>
                </a:moveTo>
                <a:lnTo>
                  <a:pt x="61518" y="67424"/>
                </a:lnTo>
                <a:lnTo>
                  <a:pt x="32042" y="99847"/>
                </a:lnTo>
                <a:lnTo>
                  <a:pt x="53835" y="99847"/>
                </a:lnTo>
                <a:lnTo>
                  <a:pt x="85877" y="67424"/>
                </a:lnTo>
                <a:close/>
              </a:path>
              <a:path w="363219" h="147954">
                <a:moveTo>
                  <a:pt x="348871" y="77800"/>
                </a:moveTo>
                <a:lnTo>
                  <a:pt x="319138" y="77800"/>
                </a:lnTo>
                <a:lnTo>
                  <a:pt x="325539" y="80403"/>
                </a:lnTo>
                <a:lnTo>
                  <a:pt x="324256" y="89471"/>
                </a:lnTo>
                <a:lnTo>
                  <a:pt x="347332" y="89471"/>
                </a:lnTo>
                <a:lnTo>
                  <a:pt x="348615" y="85585"/>
                </a:lnTo>
                <a:lnTo>
                  <a:pt x="349897" y="79095"/>
                </a:lnTo>
                <a:lnTo>
                  <a:pt x="348871" y="77800"/>
                </a:lnTo>
                <a:close/>
              </a:path>
              <a:path w="363219" h="147954">
                <a:moveTo>
                  <a:pt x="362712" y="0"/>
                </a:moveTo>
                <a:lnTo>
                  <a:pt x="281965" y="0"/>
                </a:lnTo>
                <a:lnTo>
                  <a:pt x="281965" y="73913"/>
                </a:lnTo>
                <a:lnTo>
                  <a:pt x="279400" y="76504"/>
                </a:lnTo>
                <a:lnTo>
                  <a:pt x="276834" y="77800"/>
                </a:lnTo>
                <a:lnTo>
                  <a:pt x="275564" y="80403"/>
                </a:lnTo>
                <a:lnTo>
                  <a:pt x="302904" y="80403"/>
                </a:lnTo>
                <a:lnTo>
                  <a:pt x="303113" y="80231"/>
                </a:lnTo>
                <a:lnTo>
                  <a:pt x="312724" y="77800"/>
                </a:lnTo>
                <a:lnTo>
                  <a:pt x="348871" y="77800"/>
                </a:lnTo>
                <a:lnTo>
                  <a:pt x="344766" y="72618"/>
                </a:lnTo>
                <a:lnTo>
                  <a:pt x="343570" y="71323"/>
                </a:lnTo>
                <a:lnTo>
                  <a:pt x="284530" y="71323"/>
                </a:lnTo>
                <a:lnTo>
                  <a:pt x="284530" y="2590"/>
                </a:lnTo>
                <a:lnTo>
                  <a:pt x="362712" y="2590"/>
                </a:lnTo>
                <a:lnTo>
                  <a:pt x="362712" y="0"/>
                </a:lnTo>
                <a:close/>
              </a:path>
              <a:path w="363219" h="147954">
                <a:moveTo>
                  <a:pt x="317855" y="62242"/>
                </a:moveTo>
                <a:lnTo>
                  <a:pt x="310482" y="62748"/>
                </a:lnTo>
                <a:lnTo>
                  <a:pt x="302150" y="64349"/>
                </a:lnTo>
                <a:lnTo>
                  <a:pt x="293340" y="67166"/>
                </a:lnTo>
                <a:lnTo>
                  <a:pt x="284530" y="71323"/>
                </a:lnTo>
                <a:lnTo>
                  <a:pt x="343570" y="71323"/>
                </a:lnTo>
                <a:lnTo>
                  <a:pt x="340740" y="68259"/>
                </a:lnTo>
                <a:lnTo>
                  <a:pt x="334673" y="64997"/>
                </a:lnTo>
                <a:lnTo>
                  <a:pt x="326925" y="62951"/>
                </a:lnTo>
                <a:lnTo>
                  <a:pt x="317855" y="62242"/>
                </a:lnTo>
                <a:close/>
              </a:path>
              <a:path w="363219" h="147954">
                <a:moveTo>
                  <a:pt x="188404" y="0"/>
                </a:moveTo>
                <a:lnTo>
                  <a:pt x="107657" y="0"/>
                </a:lnTo>
                <a:lnTo>
                  <a:pt x="107657" y="67424"/>
                </a:lnTo>
                <a:lnTo>
                  <a:pt x="110223" y="67424"/>
                </a:lnTo>
                <a:lnTo>
                  <a:pt x="110223" y="2590"/>
                </a:lnTo>
                <a:lnTo>
                  <a:pt x="188404" y="2590"/>
                </a:lnTo>
                <a:lnTo>
                  <a:pt x="188404" y="0"/>
                </a:lnTo>
                <a:close/>
              </a:path>
              <a:path w="363219" h="147954">
                <a:moveTo>
                  <a:pt x="132469" y="67323"/>
                </a:moveTo>
                <a:lnTo>
                  <a:pt x="125603" y="67424"/>
                </a:lnTo>
                <a:lnTo>
                  <a:pt x="135047" y="67424"/>
                </a:lnTo>
                <a:lnTo>
                  <a:pt x="132469" y="67323"/>
                </a:lnTo>
                <a:close/>
              </a:path>
              <a:path w="363219" h="147954">
                <a:moveTo>
                  <a:pt x="188404" y="2590"/>
                </a:moveTo>
                <a:lnTo>
                  <a:pt x="185839" y="2590"/>
                </a:lnTo>
                <a:lnTo>
                  <a:pt x="185839" y="67424"/>
                </a:lnTo>
                <a:lnTo>
                  <a:pt x="188404" y="67424"/>
                </a:lnTo>
                <a:lnTo>
                  <a:pt x="188404" y="25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2189481" y="3261105"/>
            <a:ext cx="64769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endParaRPr sz="4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85226" y="4705482"/>
            <a:ext cx="10668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30"/>
              </a:lnSpc>
            </a:pPr>
            <a:r>
              <a:rPr sz="750" spc="-5" dirty="0">
                <a:solidFill>
                  <a:srgbClr val="00338D"/>
                </a:solidFill>
                <a:latin typeface="Arial"/>
                <a:cs typeface="Arial"/>
              </a:rPr>
              <a:t>31</a:t>
            </a:r>
            <a:endParaRPr sz="7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2094" y="4700015"/>
            <a:ext cx="363855" cy="147955"/>
          </a:xfrm>
          <a:custGeom>
            <a:avLst/>
            <a:gdLst/>
            <a:ahLst/>
            <a:cxnLst/>
            <a:rect l="l" t="t" r="r" b="b"/>
            <a:pathLst>
              <a:path w="363855" h="147954">
                <a:moveTo>
                  <a:pt x="285127" y="115404"/>
                </a:moveTo>
                <a:lnTo>
                  <a:pt x="262013" y="115404"/>
                </a:lnTo>
                <a:lnTo>
                  <a:pt x="261773" y="122174"/>
                </a:lnTo>
                <a:lnTo>
                  <a:pt x="290842" y="147524"/>
                </a:lnTo>
                <a:lnTo>
                  <a:pt x="297967" y="147828"/>
                </a:lnTo>
                <a:lnTo>
                  <a:pt x="306842" y="147585"/>
                </a:lnTo>
                <a:lnTo>
                  <a:pt x="315955" y="146856"/>
                </a:lnTo>
                <a:lnTo>
                  <a:pt x="325065" y="145642"/>
                </a:lnTo>
                <a:lnTo>
                  <a:pt x="333933" y="143941"/>
                </a:lnTo>
                <a:lnTo>
                  <a:pt x="337086" y="132270"/>
                </a:lnTo>
                <a:lnTo>
                  <a:pt x="304393" y="132270"/>
                </a:lnTo>
                <a:lnTo>
                  <a:pt x="296507" y="131276"/>
                </a:lnTo>
                <a:lnTo>
                  <a:pt x="290426" y="128214"/>
                </a:lnTo>
                <a:lnTo>
                  <a:pt x="286512" y="122963"/>
                </a:lnTo>
                <a:lnTo>
                  <a:pt x="285127" y="115404"/>
                </a:lnTo>
                <a:close/>
              </a:path>
              <a:path w="363855" h="147954">
                <a:moveTo>
                  <a:pt x="101460" y="0"/>
                </a:moveTo>
                <a:lnTo>
                  <a:pt x="20548" y="0"/>
                </a:lnTo>
                <a:lnTo>
                  <a:pt x="20548" y="76504"/>
                </a:lnTo>
                <a:lnTo>
                  <a:pt x="0" y="146532"/>
                </a:lnTo>
                <a:lnTo>
                  <a:pt x="17983" y="146532"/>
                </a:lnTo>
                <a:lnTo>
                  <a:pt x="26974" y="115404"/>
                </a:lnTo>
                <a:lnTo>
                  <a:pt x="363474" y="115404"/>
                </a:lnTo>
                <a:lnTo>
                  <a:pt x="363474" y="112814"/>
                </a:lnTo>
                <a:lnTo>
                  <a:pt x="50088" y="112814"/>
                </a:lnTo>
                <a:lnTo>
                  <a:pt x="47523" y="106337"/>
                </a:lnTo>
                <a:lnTo>
                  <a:pt x="53949" y="99847"/>
                </a:lnTo>
                <a:lnTo>
                  <a:pt x="32105" y="99847"/>
                </a:lnTo>
                <a:lnTo>
                  <a:pt x="41097" y="67424"/>
                </a:lnTo>
                <a:lnTo>
                  <a:pt x="23114" y="67424"/>
                </a:lnTo>
                <a:lnTo>
                  <a:pt x="23114" y="2590"/>
                </a:lnTo>
                <a:lnTo>
                  <a:pt x="101460" y="2590"/>
                </a:lnTo>
                <a:lnTo>
                  <a:pt x="101460" y="0"/>
                </a:lnTo>
                <a:close/>
              </a:path>
              <a:path w="363855" h="147954">
                <a:moveTo>
                  <a:pt x="51371" y="115404"/>
                </a:moveTo>
                <a:lnTo>
                  <a:pt x="29540" y="115404"/>
                </a:lnTo>
                <a:lnTo>
                  <a:pt x="44957" y="146532"/>
                </a:lnTo>
                <a:lnTo>
                  <a:pt x="66789" y="146532"/>
                </a:lnTo>
                <a:lnTo>
                  <a:pt x="51371" y="115404"/>
                </a:lnTo>
                <a:close/>
              </a:path>
              <a:path w="363855" h="147954">
                <a:moveTo>
                  <a:pt x="104038" y="115404"/>
                </a:moveTo>
                <a:lnTo>
                  <a:pt x="84772" y="115404"/>
                </a:lnTo>
                <a:lnTo>
                  <a:pt x="75780" y="146532"/>
                </a:lnTo>
                <a:lnTo>
                  <a:pt x="95046" y="146532"/>
                </a:lnTo>
                <a:lnTo>
                  <a:pt x="104038" y="115404"/>
                </a:lnTo>
                <a:close/>
              </a:path>
              <a:path w="363855" h="147954">
                <a:moveTo>
                  <a:pt x="173393" y="115404"/>
                </a:moveTo>
                <a:lnTo>
                  <a:pt x="152844" y="115404"/>
                </a:lnTo>
                <a:lnTo>
                  <a:pt x="143852" y="146532"/>
                </a:lnTo>
                <a:lnTo>
                  <a:pt x="164401" y="146532"/>
                </a:lnTo>
                <a:lnTo>
                  <a:pt x="173393" y="115404"/>
                </a:lnTo>
                <a:close/>
              </a:path>
              <a:path w="363855" h="147954">
                <a:moveTo>
                  <a:pt x="218338" y="115404"/>
                </a:moveTo>
                <a:lnTo>
                  <a:pt x="182384" y="115404"/>
                </a:lnTo>
                <a:lnTo>
                  <a:pt x="182384" y="146532"/>
                </a:lnTo>
                <a:lnTo>
                  <a:pt x="199072" y="146532"/>
                </a:lnTo>
                <a:lnTo>
                  <a:pt x="218338" y="115404"/>
                </a:lnTo>
                <a:close/>
              </a:path>
              <a:path w="363855" h="147954">
                <a:moveTo>
                  <a:pt x="250444" y="115404"/>
                </a:moveTo>
                <a:lnTo>
                  <a:pt x="231190" y="115404"/>
                </a:lnTo>
                <a:lnTo>
                  <a:pt x="224764" y="146532"/>
                </a:lnTo>
                <a:lnTo>
                  <a:pt x="244030" y="146532"/>
                </a:lnTo>
                <a:lnTo>
                  <a:pt x="250444" y="115404"/>
                </a:lnTo>
                <a:close/>
              </a:path>
              <a:path w="363855" h="147954">
                <a:moveTo>
                  <a:pt x="341642" y="115404"/>
                </a:moveTo>
                <a:lnTo>
                  <a:pt x="319811" y="115404"/>
                </a:lnTo>
                <a:lnTo>
                  <a:pt x="315950" y="130975"/>
                </a:lnTo>
                <a:lnTo>
                  <a:pt x="312102" y="132270"/>
                </a:lnTo>
                <a:lnTo>
                  <a:pt x="337086" y="132270"/>
                </a:lnTo>
                <a:lnTo>
                  <a:pt x="341642" y="115404"/>
                </a:lnTo>
                <a:close/>
              </a:path>
              <a:path w="363855" h="147954">
                <a:moveTo>
                  <a:pt x="101460" y="2590"/>
                </a:moveTo>
                <a:lnTo>
                  <a:pt x="97612" y="2590"/>
                </a:lnTo>
                <a:lnTo>
                  <a:pt x="97612" y="71323"/>
                </a:lnTo>
                <a:lnTo>
                  <a:pt x="96329" y="75209"/>
                </a:lnTo>
                <a:lnTo>
                  <a:pt x="86055" y="111518"/>
                </a:lnTo>
                <a:lnTo>
                  <a:pt x="86055" y="112814"/>
                </a:lnTo>
                <a:lnTo>
                  <a:pt x="133578" y="112814"/>
                </a:lnTo>
                <a:lnTo>
                  <a:pt x="140560" y="109188"/>
                </a:lnTo>
                <a:lnTo>
                  <a:pt x="146097" y="104224"/>
                </a:lnTo>
                <a:lnTo>
                  <a:pt x="147280" y="102438"/>
                </a:lnTo>
                <a:lnTo>
                  <a:pt x="109169" y="102438"/>
                </a:lnTo>
                <a:lnTo>
                  <a:pt x="111734" y="93370"/>
                </a:lnTo>
                <a:lnTo>
                  <a:pt x="111734" y="89471"/>
                </a:lnTo>
                <a:lnTo>
                  <a:pt x="114312" y="80403"/>
                </a:lnTo>
                <a:lnTo>
                  <a:pt x="153615" y="80403"/>
                </a:lnTo>
                <a:lnTo>
                  <a:pt x="152844" y="76504"/>
                </a:lnTo>
                <a:lnTo>
                  <a:pt x="150266" y="72618"/>
                </a:lnTo>
                <a:lnTo>
                  <a:pt x="145554" y="69069"/>
                </a:lnTo>
                <a:lnTo>
                  <a:pt x="139515" y="67587"/>
                </a:lnTo>
                <a:lnTo>
                  <a:pt x="135335" y="67424"/>
                </a:lnTo>
                <a:lnTo>
                  <a:pt x="101460" y="67424"/>
                </a:lnTo>
                <a:lnTo>
                  <a:pt x="101460" y="2590"/>
                </a:lnTo>
                <a:close/>
              </a:path>
              <a:path w="363855" h="147954">
                <a:moveTo>
                  <a:pt x="276136" y="0"/>
                </a:moveTo>
                <a:lnTo>
                  <a:pt x="195224" y="0"/>
                </a:lnTo>
                <a:lnTo>
                  <a:pt x="195224" y="67424"/>
                </a:lnTo>
                <a:lnTo>
                  <a:pt x="166966" y="67424"/>
                </a:lnTo>
                <a:lnTo>
                  <a:pt x="154127" y="112814"/>
                </a:lnTo>
                <a:lnTo>
                  <a:pt x="173393" y="112814"/>
                </a:lnTo>
                <a:lnTo>
                  <a:pt x="181089" y="84289"/>
                </a:lnTo>
                <a:lnTo>
                  <a:pt x="197789" y="84289"/>
                </a:lnTo>
                <a:lnTo>
                  <a:pt x="197789" y="2590"/>
                </a:lnTo>
                <a:lnTo>
                  <a:pt x="276136" y="2590"/>
                </a:lnTo>
                <a:lnTo>
                  <a:pt x="276136" y="0"/>
                </a:lnTo>
                <a:close/>
              </a:path>
              <a:path w="363855" h="147954">
                <a:moveTo>
                  <a:pt x="197789" y="84289"/>
                </a:moveTo>
                <a:lnTo>
                  <a:pt x="181089" y="84289"/>
                </a:lnTo>
                <a:lnTo>
                  <a:pt x="182384" y="112814"/>
                </a:lnTo>
                <a:lnTo>
                  <a:pt x="197789" y="112814"/>
                </a:lnTo>
                <a:lnTo>
                  <a:pt x="197789" y="84289"/>
                </a:lnTo>
                <a:close/>
              </a:path>
              <a:path w="363855" h="147954">
                <a:moveTo>
                  <a:pt x="260731" y="67424"/>
                </a:moveTo>
                <a:lnTo>
                  <a:pt x="228612" y="67424"/>
                </a:lnTo>
                <a:lnTo>
                  <a:pt x="200355" y="112814"/>
                </a:lnTo>
                <a:lnTo>
                  <a:pt x="219621" y="112814"/>
                </a:lnTo>
                <a:lnTo>
                  <a:pt x="237604" y="85585"/>
                </a:lnTo>
                <a:lnTo>
                  <a:pt x="256615" y="85585"/>
                </a:lnTo>
                <a:lnTo>
                  <a:pt x="260731" y="67424"/>
                </a:lnTo>
                <a:close/>
              </a:path>
              <a:path w="363855" h="147954">
                <a:moveTo>
                  <a:pt x="256615" y="85585"/>
                </a:moveTo>
                <a:lnTo>
                  <a:pt x="237604" y="85585"/>
                </a:lnTo>
                <a:lnTo>
                  <a:pt x="231190" y="112814"/>
                </a:lnTo>
                <a:lnTo>
                  <a:pt x="250444" y="112814"/>
                </a:lnTo>
                <a:lnTo>
                  <a:pt x="256615" y="85585"/>
                </a:lnTo>
                <a:close/>
              </a:path>
              <a:path w="363855" h="147954">
                <a:moveTo>
                  <a:pt x="276136" y="2590"/>
                </a:moveTo>
                <a:lnTo>
                  <a:pt x="273570" y="2590"/>
                </a:lnTo>
                <a:lnTo>
                  <a:pt x="273570" y="84289"/>
                </a:lnTo>
                <a:lnTo>
                  <a:pt x="268427" y="92062"/>
                </a:lnTo>
                <a:lnTo>
                  <a:pt x="264579" y="99847"/>
                </a:lnTo>
                <a:lnTo>
                  <a:pt x="263296" y="106337"/>
                </a:lnTo>
                <a:lnTo>
                  <a:pt x="262013" y="107632"/>
                </a:lnTo>
                <a:lnTo>
                  <a:pt x="262013" y="112814"/>
                </a:lnTo>
                <a:lnTo>
                  <a:pt x="285127" y="112814"/>
                </a:lnTo>
                <a:lnTo>
                  <a:pt x="285127" y="110223"/>
                </a:lnTo>
                <a:lnTo>
                  <a:pt x="286410" y="108927"/>
                </a:lnTo>
                <a:lnTo>
                  <a:pt x="286410" y="105041"/>
                </a:lnTo>
                <a:lnTo>
                  <a:pt x="290266" y="95309"/>
                </a:lnTo>
                <a:lnTo>
                  <a:pt x="296044" y="86553"/>
                </a:lnTo>
                <a:lnTo>
                  <a:pt x="303540" y="80403"/>
                </a:lnTo>
                <a:lnTo>
                  <a:pt x="276136" y="80403"/>
                </a:lnTo>
                <a:lnTo>
                  <a:pt x="276136" y="2590"/>
                </a:lnTo>
                <a:close/>
              </a:path>
              <a:path w="363855" h="147954">
                <a:moveTo>
                  <a:pt x="345490" y="99847"/>
                </a:moveTo>
                <a:lnTo>
                  <a:pt x="306959" y="99847"/>
                </a:lnTo>
                <a:lnTo>
                  <a:pt x="304393" y="112814"/>
                </a:lnTo>
                <a:lnTo>
                  <a:pt x="341642" y="112814"/>
                </a:lnTo>
                <a:lnTo>
                  <a:pt x="345490" y="99847"/>
                </a:lnTo>
                <a:close/>
              </a:path>
              <a:path w="363855" h="147954">
                <a:moveTo>
                  <a:pt x="363474" y="2590"/>
                </a:moveTo>
                <a:lnTo>
                  <a:pt x="360908" y="2590"/>
                </a:lnTo>
                <a:lnTo>
                  <a:pt x="360908" y="112814"/>
                </a:lnTo>
                <a:lnTo>
                  <a:pt x="363474" y="112814"/>
                </a:lnTo>
                <a:lnTo>
                  <a:pt x="363474" y="2590"/>
                </a:lnTo>
                <a:close/>
              </a:path>
              <a:path w="363855" h="147954">
                <a:moveTo>
                  <a:pt x="153615" y="80403"/>
                </a:moveTo>
                <a:lnTo>
                  <a:pt x="132283" y="80403"/>
                </a:lnTo>
                <a:lnTo>
                  <a:pt x="133578" y="81699"/>
                </a:lnTo>
                <a:lnTo>
                  <a:pt x="134861" y="84289"/>
                </a:lnTo>
                <a:lnTo>
                  <a:pt x="134861" y="86880"/>
                </a:lnTo>
                <a:lnTo>
                  <a:pt x="133578" y="90766"/>
                </a:lnTo>
                <a:lnTo>
                  <a:pt x="131000" y="97256"/>
                </a:lnTo>
                <a:lnTo>
                  <a:pt x="128435" y="101142"/>
                </a:lnTo>
                <a:lnTo>
                  <a:pt x="119443" y="102438"/>
                </a:lnTo>
                <a:lnTo>
                  <a:pt x="147280" y="102438"/>
                </a:lnTo>
                <a:lnTo>
                  <a:pt x="150191" y="98042"/>
                </a:lnTo>
                <a:lnTo>
                  <a:pt x="152844" y="90766"/>
                </a:lnTo>
                <a:lnTo>
                  <a:pt x="154127" y="82994"/>
                </a:lnTo>
                <a:lnTo>
                  <a:pt x="153615" y="80403"/>
                </a:lnTo>
                <a:close/>
              </a:path>
              <a:path w="363855" h="147954">
                <a:moveTo>
                  <a:pt x="86055" y="67424"/>
                </a:moveTo>
                <a:lnTo>
                  <a:pt x="61645" y="67424"/>
                </a:lnTo>
                <a:lnTo>
                  <a:pt x="32105" y="99847"/>
                </a:lnTo>
                <a:lnTo>
                  <a:pt x="53949" y="99847"/>
                </a:lnTo>
                <a:lnTo>
                  <a:pt x="86055" y="67424"/>
                </a:lnTo>
                <a:close/>
              </a:path>
              <a:path w="363855" h="147954">
                <a:moveTo>
                  <a:pt x="349605" y="77800"/>
                </a:moveTo>
                <a:lnTo>
                  <a:pt x="319811" y="77800"/>
                </a:lnTo>
                <a:lnTo>
                  <a:pt x="326224" y="80403"/>
                </a:lnTo>
                <a:lnTo>
                  <a:pt x="324942" y="89471"/>
                </a:lnTo>
                <a:lnTo>
                  <a:pt x="348056" y="89471"/>
                </a:lnTo>
                <a:lnTo>
                  <a:pt x="349351" y="85585"/>
                </a:lnTo>
                <a:lnTo>
                  <a:pt x="350634" y="79095"/>
                </a:lnTo>
                <a:lnTo>
                  <a:pt x="349605" y="77800"/>
                </a:lnTo>
                <a:close/>
              </a:path>
              <a:path w="363855" h="147954">
                <a:moveTo>
                  <a:pt x="363474" y="0"/>
                </a:moveTo>
                <a:lnTo>
                  <a:pt x="282562" y="0"/>
                </a:lnTo>
                <a:lnTo>
                  <a:pt x="282562" y="73914"/>
                </a:lnTo>
                <a:lnTo>
                  <a:pt x="279984" y="76504"/>
                </a:lnTo>
                <a:lnTo>
                  <a:pt x="277418" y="77800"/>
                </a:lnTo>
                <a:lnTo>
                  <a:pt x="276136" y="80403"/>
                </a:lnTo>
                <a:lnTo>
                  <a:pt x="303540" y="80403"/>
                </a:lnTo>
                <a:lnTo>
                  <a:pt x="303750" y="80231"/>
                </a:lnTo>
                <a:lnTo>
                  <a:pt x="313385" y="77800"/>
                </a:lnTo>
                <a:lnTo>
                  <a:pt x="349605" y="77800"/>
                </a:lnTo>
                <a:lnTo>
                  <a:pt x="345490" y="72618"/>
                </a:lnTo>
                <a:lnTo>
                  <a:pt x="344292" y="71323"/>
                </a:lnTo>
                <a:lnTo>
                  <a:pt x="285127" y="71323"/>
                </a:lnTo>
                <a:lnTo>
                  <a:pt x="285127" y="2590"/>
                </a:lnTo>
                <a:lnTo>
                  <a:pt x="363474" y="2590"/>
                </a:lnTo>
                <a:lnTo>
                  <a:pt x="363474" y="0"/>
                </a:lnTo>
                <a:close/>
              </a:path>
              <a:path w="363855" h="147954">
                <a:moveTo>
                  <a:pt x="318516" y="62242"/>
                </a:moveTo>
                <a:lnTo>
                  <a:pt x="311136" y="62748"/>
                </a:lnTo>
                <a:lnTo>
                  <a:pt x="302788" y="64349"/>
                </a:lnTo>
                <a:lnTo>
                  <a:pt x="293957" y="67166"/>
                </a:lnTo>
                <a:lnTo>
                  <a:pt x="285127" y="71323"/>
                </a:lnTo>
                <a:lnTo>
                  <a:pt x="344292" y="71323"/>
                </a:lnTo>
                <a:lnTo>
                  <a:pt x="341459" y="68259"/>
                </a:lnTo>
                <a:lnTo>
                  <a:pt x="335380" y="64997"/>
                </a:lnTo>
                <a:lnTo>
                  <a:pt x="327611" y="62951"/>
                </a:lnTo>
                <a:lnTo>
                  <a:pt x="318516" y="62242"/>
                </a:lnTo>
                <a:close/>
              </a:path>
              <a:path w="363855" h="147954">
                <a:moveTo>
                  <a:pt x="188798" y="0"/>
                </a:moveTo>
                <a:lnTo>
                  <a:pt x="107886" y="0"/>
                </a:lnTo>
                <a:lnTo>
                  <a:pt x="107886" y="67424"/>
                </a:lnTo>
                <a:lnTo>
                  <a:pt x="110451" y="67424"/>
                </a:lnTo>
                <a:lnTo>
                  <a:pt x="110451" y="2590"/>
                </a:lnTo>
                <a:lnTo>
                  <a:pt x="188798" y="2590"/>
                </a:lnTo>
                <a:lnTo>
                  <a:pt x="188798" y="0"/>
                </a:lnTo>
                <a:close/>
              </a:path>
              <a:path w="363855" h="147954">
                <a:moveTo>
                  <a:pt x="132753" y="67323"/>
                </a:moveTo>
                <a:lnTo>
                  <a:pt x="125869" y="67424"/>
                </a:lnTo>
                <a:lnTo>
                  <a:pt x="135335" y="67424"/>
                </a:lnTo>
                <a:lnTo>
                  <a:pt x="132753" y="67323"/>
                </a:lnTo>
                <a:close/>
              </a:path>
              <a:path w="363855" h="147954">
                <a:moveTo>
                  <a:pt x="188798" y="2590"/>
                </a:moveTo>
                <a:lnTo>
                  <a:pt x="186232" y="2590"/>
                </a:lnTo>
                <a:lnTo>
                  <a:pt x="186232" y="67424"/>
                </a:lnTo>
                <a:lnTo>
                  <a:pt x="188798" y="67424"/>
                </a:lnTo>
                <a:lnTo>
                  <a:pt x="188798" y="259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97908" y="2652522"/>
            <a:ext cx="2560955" cy="0"/>
          </a:xfrm>
          <a:custGeom>
            <a:avLst/>
            <a:gdLst/>
            <a:ahLst/>
            <a:cxnLst/>
            <a:rect l="l" t="t" r="r" b="b"/>
            <a:pathLst>
              <a:path w="2560954">
                <a:moveTo>
                  <a:pt x="0" y="0"/>
                </a:moveTo>
                <a:lnTo>
                  <a:pt x="2560574" y="0"/>
                </a:lnTo>
              </a:path>
            </a:pathLst>
          </a:custGeom>
          <a:ln w="38100">
            <a:solidFill>
              <a:srgbClr val="B4B4B4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975104" y="1140713"/>
            <a:ext cx="3020695" cy="2776220"/>
            <a:chOff x="1975104" y="1140713"/>
            <a:chExt cx="3020695" cy="2776220"/>
          </a:xfrm>
        </p:grpSpPr>
        <p:sp>
          <p:nvSpPr>
            <p:cNvPr id="6" name="object 6"/>
            <p:cNvSpPr/>
            <p:nvPr/>
          </p:nvSpPr>
          <p:spPr>
            <a:xfrm>
              <a:off x="1994154" y="2652522"/>
              <a:ext cx="2546985" cy="0"/>
            </a:xfrm>
            <a:custGeom>
              <a:avLst/>
              <a:gdLst/>
              <a:ahLst/>
              <a:cxnLst/>
              <a:rect l="l" t="t" r="r" b="b"/>
              <a:pathLst>
                <a:path w="2546985">
                  <a:moveTo>
                    <a:pt x="0" y="0"/>
                  </a:moveTo>
                  <a:lnTo>
                    <a:pt x="2546731" y="0"/>
                  </a:lnTo>
                </a:path>
              </a:pathLst>
            </a:custGeom>
            <a:ln w="38100">
              <a:solidFill>
                <a:srgbClr val="B4B4B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65904" y="1159763"/>
              <a:ext cx="0" cy="1576070"/>
            </a:xfrm>
            <a:custGeom>
              <a:avLst/>
              <a:gdLst/>
              <a:ahLst/>
              <a:cxnLst/>
              <a:rect l="l" t="t" r="r" b="b"/>
              <a:pathLst>
                <a:path h="1576070">
                  <a:moveTo>
                    <a:pt x="0" y="0"/>
                  </a:moveTo>
                  <a:lnTo>
                    <a:pt x="0" y="1575562"/>
                  </a:lnTo>
                </a:path>
              </a:pathLst>
            </a:custGeom>
            <a:ln w="38100">
              <a:solidFill>
                <a:srgbClr val="B4B4B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65904" y="2692908"/>
              <a:ext cx="0" cy="1204595"/>
            </a:xfrm>
            <a:custGeom>
              <a:avLst/>
              <a:gdLst/>
              <a:ahLst/>
              <a:cxnLst/>
              <a:rect l="l" t="t" r="r" b="b"/>
              <a:pathLst>
                <a:path h="1204595">
                  <a:moveTo>
                    <a:pt x="0" y="0"/>
                  </a:moveTo>
                  <a:lnTo>
                    <a:pt x="0" y="1204429"/>
                  </a:lnTo>
                </a:path>
              </a:pathLst>
            </a:custGeom>
            <a:ln w="38100">
              <a:solidFill>
                <a:srgbClr val="B4B4B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60520" y="2237231"/>
              <a:ext cx="835660" cy="834390"/>
            </a:xfrm>
            <a:custGeom>
              <a:avLst/>
              <a:gdLst/>
              <a:ahLst/>
              <a:cxnLst/>
              <a:rect l="l" t="t" r="r" b="b"/>
              <a:pathLst>
                <a:path w="835660" h="834389">
                  <a:moveTo>
                    <a:pt x="417576" y="0"/>
                  </a:moveTo>
                  <a:lnTo>
                    <a:pt x="368875" y="2807"/>
                  </a:lnTo>
                  <a:lnTo>
                    <a:pt x="321826" y="11020"/>
                  </a:lnTo>
                  <a:lnTo>
                    <a:pt x="276740" y="24325"/>
                  </a:lnTo>
                  <a:lnTo>
                    <a:pt x="233931" y="42409"/>
                  </a:lnTo>
                  <a:lnTo>
                    <a:pt x="193713" y="64960"/>
                  </a:lnTo>
                  <a:lnTo>
                    <a:pt x="156398" y="91663"/>
                  </a:lnTo>
                  <a:lnTo>
                    <a:pt x="122301" y="122205"/>
                  </a:lnTo>
                  <a:lnTo>
                    <a:pt x="91733" y="156274"/>
                  </a:lnTo>
                  <a:lnTo>
                    <a:pt x="65008" y="193556"/>
                  </a:lnTo>
                  <a:lnTo>
                    <a:pt x="42440" y="233737"/>
                  </a:lnTo>
                  <a:lnTo>
                    <a:pt x="24342" y="276505"/>
                  </a:lnTo>
                  <a:lnTo>
                    <a:pt x="11027" y="321546"/>
                  </a:lnTo>
                  <a:lnTo>
                    <a:pt x="2809" y="368547"/>
                  </a:lnTo>
                  <a:lnTo>
                    <a:pt x="0" y="417194"/>
                  </a:lnTo>
                  <a:lnTo>
                    <a:pt x="2809" y="465842"/>
                  </a:lnTo>
                  <a:lnTo>
                    <a:pt x="11027" y="512843"/>
                  </a:lnTo>
                  <a:lnTo>
                    <a:pt x="24342" y="557884"/>
                  </a:lnTo>
                  <a:lnTo>
                    <a:pt x="42440" y="600652"/>
                  </a:lnTo>
                  <a:lnTo>
                    <a:pt x="65008" y="640833"/>
                  </a:lnTo>
                  <a:lnTo>
                    <a:pt x="91733" y="678115"/>
                  </a:lnTo>
                  <a:lnTo>
                    <a:pt x="122301" y="712184"/>
                  </a:lnTo>
                  <a:lnTo>
                    <a:pt x="156398" y="742726"/>
                  </a:lnTo>
                  <a:lnTo>
                    <a:pt x="193713" y="769429"/>
                  </a:lnTo>
                  <a:lnTo>
                    <a:pt x="233931" y="791980"/>
                  </a:lnTo>
                  <a:lnTo>
                    <a:pt x="276740" y="810064"/>
                  </a:lnTo>
                  <a:lnTo>
                    <a:pt x="321826" y="823369"/>
                  </a:lnTo>
                  <a:lnTo>
                    <a:pt x="368875" y="831582"/>
                  </a:lnTo>
                  <a:lnTo>
                    <a:pt x="417576" y="834389"/>
                  </a:lnTo>
                  <a:lnTo>
                    <a:pt x="466276" y="831582"/>
                  </a:lnTo>
                  <a:lnTo>
                    <a:pt x="513325" y="823369"/>
                  </a:lnTo>
                  <a:lnTo>
                    <a:pt x="558411" y="810064"/>
                  </a:lnTo>
                  <a:lnTo>
                    <a:pt x="601220" y="791980"/>
                  </a:lnTo>
                  <a:lnTo>
                    <a:pt x="641438" y="769429"/>
                  </a:lnTo>
                  <a:lnTo>
                    <a:pt x="678753" y="742726"/>
                  </a:lnTo>
                  <a:lnTo>
                    <a:pt x="712851" y="712184"/>
                  </a:lnTo>
                  <a:lnTo>
                    <a:pt x="743418" y="678115"/>
                  </a:lnTo>
                  <a:lnTo>
                    <a:pt x="770143" y="640833"/>
                  </a:lnTo>
                  <a:lnTo>
                    <a:pt x="792711" y="600652"/>
                  </a:lnTo>
                  <a:lnTo>
                    <a:pt x="810809" y="557884"/>
                  </a:lnTo>
                  <a:lnTo>
                    <a:pt x="824124" y="512843"/>
                  </a:lnTo>
                  <a:lnTo>
                    <a:pt x="832342" y="465842"/>
                  </a:lnTo>
                  <a:lnTo>
                    <a:pt x="835152" y="417194"/>
                  </a:lnTo>
                  <a:lnTo>
                    <a:pt x="832342" y="368547"/>
                  </a:lnTo>
                  <a:lnTo>
                    <a:pt x="824124" y="321546"/>
                  </a:lnTo>
                  <a:lnTo>
                    <a:pt x="810809" y="276505"/>
                  </a:lnTo>
                  <a:lnTo>
                    <a:pt x="792711" y="233737"/>
                  </a:lnTo>
                  <a:lnTo>
                    <a:pt x="770143" y="193556"/>
                  </a:lnTo>
                  <a:lnTo>
                    <a:pt x="743418" y="156274"/>
                  </a:lnTo>
                  <a:lnTo>
                    <a:pt x="712851" y="122205"/>
                  </a:lnTo>
                  <a:lnTo>
                    <a:pt x="678753" y="91663"/>
                  </a:lnTo>
                  <a:lnTo>
                    <a:pt x="641438" y="64960"/>
                  </a:lnTo>
                  <a:lnTo>
                    <a:pt x="601220" y="42409"/>
                  </a:lnTo>
                  <a:lnTo>
                    <a:pt x="558411" y="24325"/>
                  </a:lnTo>
                  <a:lnTo>
                    <a:pt x="513325" y="11020"/>
                  </a:lnTo>
                  <a:lnTo>
                    <a:pt x="466276" y="2807"/>
                  </a:lnTo>
                  <a:lnTo>
                    <a:pt x="41757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50975" y="1219708"/>
            <a:ext cx="876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075" marR="5080" indent="-20701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00A2A0"/>
                </a:solidFill>
                <a:latin typeface="Arial"/>
                <a:cs typeface="Arial"/>
              </a:rPr>
              <a:t>Planificateur</a:t>
            </a:r>
            <a:r>
              <a:rPr sz="900" b="1" spc="-40" dirty="0">
                <a:solidFill>
                  <a:srgbClr val="00A2A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A2A0"/>
                </a:solidFill>
                <a:latin typeface="Arial"/>
                <a:cs typeface="Arial"/>
              </a:rPr>
              <a:t>de </a:t>
            </a:r>
            <a:r>
              <a:rPr sz="900" b="1" spc="-235" dirty="0">
                <a:solidFill>
                  <a:srgbClr val="00A2A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00A2A0"/>
                </a:solidFill>
                <a:latin typeface="Arial"/>
                <a:cs typeface="Arial"/>
              </a:rPr>
              <a:t>mariage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71341" y="2329688"/>
            <a:ext cx="488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0A2A0"/>
                </a:solidFill>
                <a:latin typeface="Arial"/>
                <a:cs typeface="Arial"/>
              </a:rPr>
              <a:t>Tuteur</a:t>
            </a:r>
            <a:r>
              <a:rPr sz="900" b="1" spc="-10" dirty="0">
                <a:solidFill>
                  <a:srgbClr val="00A2A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00A2A0"/>
                </a:solidFill>
                <a:latin typeface="Arial"/>
                <a:cs typeface="Arial"/>
              </a:rPr>
              <a:t>à  </a:t>
            </a:r>
            <a:r>
              <a:rPr sz="900" b="1" dirty="0">
                <a:solidFill>
                  <a:srgbClr val="00A2A0"/>
                </a:solidFill>
                <a:latin typeface="Arial"/>
                <a:cs typeface="Arial"/>
              </a:rPr>
              <a:t>di</a:t>
            </a:r>
            <a:r>
              <a:rPr sz="900" b="1" spc="-5" dirty="0">
                <a:solidFill>
                  <a:srgbClr val="00A2A0"/>
                </a:solidFill>
                <a:latin typeface="Arial"/>
                <a:cs typeface="Arial"/>
              </a:rPr>
              <a:t>st</a:t>
            </a:r>
            <a:r>
              <a:rPr sz="900" b="1" spc="-10" dirty="0">
                <a:solidFill>
                  <a:srgbClr val="00A2A0"/>
                </a:solidFill>
                <a:latin typeface="Arial"/>
                <a:cs typeface="Arial"/>
              </a:rPr>
              <a:t>a</a:t>
            </a:r>
            <a:r>
              <a:rPr sz="900" b="1" dirty="0">
                <a:solidFill>
                  <a:srgbClr val="00A2A0"/>
                </a:solidFill>
                <a:latin typeface="Arial"/>
                <a:cs typeface="Arial"/>
              </a:rPr>
              <a:t>nce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03220" y="2076195"/>
            <a:ext cx="1232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6C1F77"/>
                </a:solidFill>
                <a:latin typeface="Arial"/>
                <a:cs typeface="Arial"/>
              </a:rPr>
              <a:t>Enseignant</a:t>
            </a:r>
            <a:r>
              <a:rPr sz="900" b="1" spc="-15" dirty="0">
                <a:solidFill>
                  <a:srgbClr val="6C1F77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6C1F77"/>
                </a:solidFill>
                <a:latin typeface="Arial"/>
                <a:cs typeface="Arial"/>
              </a:rPr>
              <a:t>à domicile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78911" y="1849120"/>
            <a:ext cx="97281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0A2A0"/>
                </a:solidFill>
                <a:latin typeface="Arial"/>
                <a:cs typeface="Arial"/>
              </a:rPr>
              <a:t>Guide</a:t>
            </a:r>
            <a:r>
              <a:rPr sz="900" b="1" spc="-40" dirty="0">
                <a:solidFill>
                  <a:srgbClr val="00A2A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00A2A0"/>
                </a:solidFill>
                <a:latin typeface="Arial"/>
                <a:cs typeface="Arial"/>
              </a:rPr>
              <a:t>touristique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36009" y="1583944"/>
            <a:ext cx="6419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00A2A0"/>
                </a:solidFill>
                <a:latin typeface="Arial"/>
                <a:cs typeface="Arial"/>
              </a:rPr>
              <a:t>Enseignant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27705" y="1271269"/>
            <a:ext cx="92138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6C1F77"/>
                </a:solidFill>
                <a:latin typeface="Arial"/>
                <a:cs typeface="Arial"/>
              </a:rPr>
              <a:t>C</a:t>
            </a:r>
            <a:r>
              <a:rPr sz="900" b="1" dirty="0">
                <a:solidFill>
                  <a:srgbClr val="6C1F77"/>
                </a:solidFill>
                <a:latin typeface="Arial"/>
                <a:cs typeface="Arial"/>
              </a:rPr>
              <a:t>o</a:t>
            </a:r>
            <a:r>
              <a:rPr sz="900" b="1" spc="-5" dirty="0">
                <a:solidFill>
                  <a:srgbClr val="6C1F77"/>
                </a:solidFill>
                <a:latin typeface="Arial"/>
                <a:cs typeface="Arial"/>
              </a:rPr>
              <a:t>m</a:t>
            </a:r>
            <a:r>
              <a:rPr sz="900" b="1" dirty="0">
                <a:solidFill>
                  <a:srgbClr val="6C1F77"/>
                </a:solidFill>
                <a:latin typeface="Arial"/>
                <a:cs typeface="Arial"/>
              </a:rPr>
              <a:t>pagnon</a:t>
            </a:r>
            <a:r>
              <a:rPr sz="900" b="1" spc="-5" dirty="0">
                <a:solidFill>
                  <a:srgbClr val="6C1F77"/>
                </a:solidFill>
                <a:latin typeface="Arial"/>
                <a:cs typeface="Arial"/>
              </a:rPr>
              <a:t> â</a:t>
            </a:r>
            <a:r>
              <a:rPr sz="900" b="1" dirty="0">
                <a:solidFill>
                  <a:srgbClr val="6C1F77"/>
                </a:solidFill>
                <a:latin typeface="Arial"/>
                <a:cs typeface="Arial"/>
              </a:rPr>
              <a:t>gé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5039" y="1566164"/>
            <a:ext cx="1964055" cy="8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algn="ctr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6C1F77"/>
                </a:solidFill>
                <a:latin typeface="Arial"/>
                <a:cs typeface="Arial"/>
              </a:rPr>
              <a:t>Bénévole</a:t>
            </a:r>
            <a:r>
              <a:rPr sz="900" b="1" dirty="0">
                <a:solidFill>
                  <a:srgbClr val="6C1F77"/>
                </a:solidFill>
                <a:latin typeface="Arial"/>
                <a:cs typeface="Arial"/>
              </a:rPr>
              <a:t> de</a:t>
            </a:r>
            <a:r>
              <a:rPr sz="900" b="1" spc="-15" dirty="0">
                <a:solidFill>
                  <a:srgbClr val="6C1F77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6C1F77"/>
                </a:solidFill>
                <a:latin typeface="Arial"/>
                <a:cs typeface="Arial"/>
              </a:rPr>
              <a:t>la</a:t>
            </a:r>
            <a:r>
              <a:rPr sz="900" b="1" spc="-15" dirty="0">
                <a:solidFill>
                  <a:srgbClr val="6C1F77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6C1F77"/>
                </a:solidFill>
                <a:latin typeface="Arial"/>
                <a:cs typeface="Arial"/>
              </a:rPr>
              <a:t>ligne</a:t>
            </a:r>
            <a:r>
              <a:rPr sz="900" b="1" spc="-25" dirty="0">
                <a:solidFill>
                  <a:srgbClr val="6C1F77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6C1F77"/>
                </a:solidFill>
                <a:latin typeface="Arial"/>
                <a:cs typeface="Arial"/>
              </a:rPr>
              <a:t>d'écoute </a:t>
            </a:r>
            <a:r>
              <a:rPr sz="900" b="1" spc="-235" dirty="0">
                <a:solidFill>
                  <a:srgbClr val="6C1F77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6C1F77"/>
                </a:solidFill>
                <a:latin typeface="Arial"/>
                <a:cs typeface="Arial"/>
              </a:rPr>
              <a:t>téléphonique</a:t>
            </a:r>
            <a:endParaRPr sz="900">
              <a:latin typeface="Arial"/>
              <a:cs typeface="Arial"/>
            </a:endParaRPr>
          </a:p>
          <a:p>
            <a:pPr marL="41275" marR="952500" indent="-29209">
              <a:lnSpc>
                <a:spcPct val="100000"/>
              </a:lnSpc>
              <a:spcBef>
                <a:spcPts val="585"/>
              </a:spcBef>
            </a:pPr>
            <a:r>
              <a:rPr sz="900" b="1" spc="-5" dirty="0">
                <a:solidFill>
                  <a:srgbClr val="00A2A0"/>
                </a:solidFill>
                <a:latin typeface="Arial"/>
                <a:cs typeface="Arial"/>
              </a:rPr>
              <a:t>Aide-soignante</a:t>
            </a:r>
            <a:r>
              <a:rPr sz="900" b="1" spc="-40" dirty="0">
                <a:solidFill>
                  <a:srgbClr val="00A2A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A2A0"/>
                </a:solidFill>
                <a:latin typeface="Arial"/>
                <a:cs typeface="Arial"/>
              </a:rPr>
              <a:t>de </a:t>
            </a:r>
            <a:r>
              <a:rPr sz="900" b="1" spc="-235" dirty="0">
                <a:solidFill>
                  <a:srgbClr val="00A2A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00A2A0"/>
                </a:solidFill>
                <a:latin typeface="Arial"/>
                <a:cs typeface="Arial"/>
              </a:rPr>
              <a:t>personnes</a:t>
            </a:r>
            <a:r>
              <a:rPr sz="900" b="1" spc="-25" dirty="0">
                <a:solidFill>
                  <a:srgbClr val="00A2A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00A2A0"/>
                </a:solidFill>
                <a:latin typeface="Arial"/>
                <a:cs typeface="Arial"/>
              </a:rPr>
              <a:t>âgées</a:t>
            </a:r>
            <a:endParaRPr sz="900">
              <a:latin typeface="Arial"/>
              <a:cs typeface="Arial"/>
            </a:endParaRPr>
          </a:p>
          <a:p>
            <a:pPr marL="313690" algn="ctr">
              <a:lnSpc>
                <a:spcPct val="100000"/>
              </a:lnSpc>
              <a:spcBef>
                <a:spcPts val="670"/>
              </a:spcBef>
            </a:pPr>
            <a:r>
              <a:rPr sz="900" b="1" spc="-5" dirty="0">
                <a:solidFill>
                  <a:srgbClr val="00A2A0"/>
                </a:solidFill>
                <a:latin typeface="Arial"/>
                <a:cs typeface="Arial"/>
              </a:rPr>
              <a:t>Conseillère</a:t>
            </a:r>
            <a:r>
              <a:rPr sz="900" b="1" spc="-10" dirty="0">
                <a:solidFill>
                  <a:srgbClr val="00A2A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00A2A0"/>
                </a:solidFill>
                <a:latin typeface="Arial"/>
                <a:cs typeface="Arial"/>
              </a:rPr>
              <a:t>en beauté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60467" y="1462785"/>
            <a:ext cx="5842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00A2A0"/>
                </a:solidFill>
                <a:latin typeface="Arial"/>
                <a:cs typeface="Arial"/>
              </a:rPr>
              <a:t>Concierge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97958" y="1760728"/>
            <a:ext cx="9588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00A2A0"/>
                </a:solidFill>
                <a:latin typeface="Arial"/>
                <a:cs typeface="Arial"/>
              </a:rPr>
              <a:t>Travailleur</a:t>
            </a:r>
            <a:r>
              <a:rPr sz="900" b="1" spc="-20" dirty="0">
                <a:solidFill>
                  <a:srgbClr val="00A2A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00A2A0"/>
                </a:solidFill>
                <a:latin typeface="Arial"/>
                <a:cs typeface="Arial"/>
              </a:rPr>
              <a:t>social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54141" y="2153920"/>
            <a:ext cx="12636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00338D"/>
                </a:solidFill>
                <a:latin typeface="Arial"/>
                <a:cs typeface="Arial"/>
              </a:rPr>
              <a:t>Directeur</a:t>
            </a:r>
            <a:r>
              <a:rPr sz="900" b="1" spc="-1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338D"/>
                </a:solidFill>
                <a:latin typeface="Arial"/>
                <a:cs typeface="Arial"/>
              </a:rPr>
              <a:t>des</a:t>
            </a:r>
            <a:r>
              <a:rPr sz="900" b="1" spc="-1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00338D"/>
                </a:solidFill>
                <a:latin typeface="Arial"/>
                <a:cs typeface="Arial"/>
              </a:rPr>
              <a:t>relations </a:t>
            </a:r>
            <a:r>
              <a:rPr sz="900" b="1" spc="-23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00338D"/>
                </a:solidFill>
                <a:latin typeface="Arial"/>
                <a:cs typeface="Arial"/>
              </a:rPr>
              <a:t>publiques et </a:t>
            </a:r>
            <a:r>
              <a:rPr sz="900" b="1" dirty="0">
                <a:solidFill>
                  <a:srgbClr val="00338D"/>
                </a:solidFill>
                <a:latin typeface="Arial"/>
                <a:cs typeface="Arial"/>
              </a:rPr>
              <a:t>du </a:t>
            </a:r>
            <a:r>
              <a:rPr sz="900" b="1" spc="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00338D"/>
                </a:solidFill>
                <a:latin typeface="Arial"/>
                <a:cs typeface="Arial"/>
              </a:rPr>
              <a:t>marketing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67500" y="1739900"/>
            <a:ext cx="8128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00338D"/>
                </a:solidFill>
                <a:latin typeface="Arial"/>
                <a:cs typeface="Arial"/>
              </a:rPr>
              <a:t>Expert</a:t>
            </a:r>
            <a:r>
              <a:rPr sz="900" b="1" spc="-3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00338D"/>
                </a:solidFill>
                <a:latin typeface="Arial"/>
                <a:cs typeface="Arial"/>
              </a:rPr>
              <a:t>en</a:t>
            </a:r>
            <a:r>
              <a:rPr sz="900" b="1" spc="-3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338D"/>
                </a:solidFill>
                <a:latin typeface="Arial"/>
                <a:cs typeface="Arial"/>
              </a:rPr>
              <a:t>F&amp;A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06969" y="1349247"/>
            <a:ext cx="2736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0338D"/>
                </a:solidFill>
                <a:latin typeface="Arial"/>
                <a:cs typeface="Arial"/>
              </a:rPr>
              <a:t>PDG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139940" y="2454401"/>
            <a:ext cx="1268095" cy="396240"/>
            <a:chOff x="7139940" y="2454401"/>
            <a:chExt cx="1268095" cy="396240"/>
          </a:xfrm>
        </p:grpSpPr>
        <p:sp>
          <p:nvSpPr>
            <p:cNvPr id="23" name="object 23"/>
            <p:cNvSpPr/>
            <p:nvPr/>
          </p:nvSpPr>
          <p:spPr>
            <a:xfrm>
              <a:off x="7158990" y="2473451"/>
              <a:ext cx="1229995" cy="358140"/>
            </a:xfrm>
            <a:custGeom>
              <a:avLst/>
              <a:gdLst/>
              <a:ahLst/>
              <a:cxnLst/>
              <a:rect l="l" t="t" r="r" b="b"/>
              <a:pathLst>
                <a:path w="1229995" h="358139">
                  <a:moveTo>
                    <a:pt x="1170178" y="0"/>
                  </a:moveTo>
                  <a:lnTo>
                    <a:pt x="59690" y="0"/>
                  </a:lnTo>
                  <a:lnTo>
                    <a:pt x="36433" y="4683"/>
                  </a:lnTo>
                  <a:lnTo>
                    <a:pt x="17462" y="17462"/>
                  </a:lnTo>
                  <a:lnTo>
                    <a:pt x="4683" y="36433"/>
                  </a:lnTo>
                  <a:lnTo>
                    <a:pt x="0" y="59689"/>
                  </a:lnTo>
                  <a:lnTo>
                    <a:pt x="0" y="298449"/>
                  </a:lnTo>
                  <a:lnTo>
                    <a:pt x="4683" y="321706"/>
                  </a:lnTo>
                  <a:lnTo>
                    <a:pt x="17462" y="340677"/>
                  </a:lnTo>
                  <a:lnTo>
                    <a:pt x="36433" y="353456"/>
                  </a:lnTo>
                  <a:lnTo>
                    <a:pt x="59690" y="358139"/>
                  </a:lnTo>
                  <a:lnTo>
                    <a:pt x="1170178" y="358139"/>
                  </a:lnTo>
                  <a:lnTo>
                    <a:pt x="1193434" y="353456"/>
                  </a:lnTo>
                  <a:lnTo>
                    <a:pt x="1212405" y="340677"/>
                  </a:lnTo>
                  <a:lnTo>
                    <a:pt x="1225184" y="321706"/>
                  </a:lnTo>
                  <a:lnTo>
                    <a:pt x="1229868" y="298449"/>
                  </a:lnTo>
                  <a:lnTo>
                    <a:pt x="1229868" y="59689"/>
                  </a:lnTo>
                  <a:lnTo>
                    <a:pt x="1225184" y="36433"/>
                  </a:lnTo>
                  <a:lnTo>
                    <a:pt x="1212405" y="17462"/>
                  </a:lnTo>
                  <a:lnTo>
                    <a:pt x="1193434" y="4683"/>
                  </a:lnTo>
                  <a:lnTo>
                    <a:pt x="1170178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158990" y="2473451"/>
              <a:ext cx="1229995" cy="358140"/>
            </a:xfrm>
            <a:custGeom>
              <a:avLst/>
              <a:gdLst/>
              <a:ahLst/>
              <a:cxnLst/>
              <a:rect l="l" t="t" r="r" b="b"/>
              <a:pathLst>
                <a:path w="1229995" h="358139">
                  <a:moveTo>
                    <a:pt x="0" y="59689"/>
                  </a:moveTo>
                  <a:lnTo>
                    <a:pt x="4683" y="36433"/>
                  </a:lnTo>
                  <a:lnTo>
                    <a:pt x="17462" y="17462"/>
                  </a:lnTo>
                  <a:lnTo>
                    <a:pt x="36433" y="4683"/>
                  </a:lnTo>
                  <a:lnTo>
                    <a:pt x="59690" y="0"/>
                  </a:lnTo>
                  <a:lnTo>
                    <a:pt x="1170178" y="0"/>
                  </a:lnTo>
                  <a:lnTo>
                    <a:pt x="1193434" y="4683"/>
                  </a:lnTo>
                  <a:lnTo>
                    <a:pt x="1212405" y="17462"/>
                  </a:lnTo>
                  <a:lnTo>
                    <a:pt x="1225184" y="36433"/>
                  </a:lnTo>
                  <a:lnTo>
                    <a:pt x="1229868" y="59689"/>
                  </a:lnTo>
                  <a:lnTo>
                    <a:pt x="1229868" y="298449"/>
                  </a:lnTo>
                  <a:lnTo>
                    <a:pt x="1225184" y="321706"/>
                  </a:lnTo>
                  <a:lnTo>
                    <a:pt x="1212405" y="340677"/>
                  </a:lnTo>
                  <a:lnTo>
                    <a:pt x="1193434" y="353456"/>
                  </a:lnTo>
                  <a:lnTo>
                    <a:pt x="1170178" y="358139"/>
                  </a:lnTo>
                  <a:lnTo>
                    <a:pt x="59690" y="358139"/>
                  </a:lnTo>
                  <a:lnTo>
                    <a:pt x="36433" y="353456"/>
                  </a:lnTo>
                  <a:lnTo>
                    <a:pt x="17462" y="340677"/>
                  </a:lnTo>
                  <a:lnTo>
                    <a:pt x="4683" y="321706"/>
                  </a:lnTo>
                  <a:lnTo>
                    <a:pt x="0" y="298449"/>
                  </a:lnTo>
                  <a:lnTo>
                    <a:pt x="0" y="59689"/>
                  </a:lnTo>
                  <a:close/>
                </a:path>
              </a:pathLst>
            </a:custGeom>
            <a:ln w="38100">
              <a:solidFill>
                <a:srgbClr val="B4B4B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386573" y="2475991"/>
            <a:ext cx="77533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50" spc="-5" dirty="0">
                <a:latin typeface="Arial"/>
                <a:cs typeface="Arial"/>
              </a:rPr>
              <a:t>Créativité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ou</a:t>
            </a:r>
            <a:endParaRPr sz="105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050" spc="-5" dirty="0">
                <a:latin typeface="Arial"/>
                <a:cs typeface="Arial"/>
              </a:rPr>
              <a:t>stratégie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44473" y="2544317"/>
            <a:ext cx="1268730" cy="216535"/>
            <a:chOff x="744473" y="2544317"/>
            <a:chExt cx="1268730" cy="216535"/>
          </a:xfrm>
        </p:grpSpPr>
        <p:sp>
          <p:nvSpPr>
            <p:cNvPr id="27" name="object 27"/>
            <p:cNvSpPr/>
            <p:nvPr/>
          </p:nvSpPr>
          <p:spPr>
            <a:xfrm>
              <a:off x="763523" y="2563367"/>
              <a:ext cx="1230630" cy="178435"/>
            </a:xfrm>
            <a:custGeom>
              <a:avLst/>
              <a:gdLst/>
              <a:ahLst/>
              <a:cxnLst/>
              <a:rect l="l" t="t" r="r" b="b"/>
              <a:pathLst>
                <a:path w="1230630" h="178435">
                  <a:moveTo>
                    <a:pt x="1200912" y="0"/>
                  </a:moveTo>
                  <a:lnTo>
                    <a:pt x="29718" y="0"/>
                  </a:lnTo>
                  <a:lnTo>
                    <a:pt x="18152" y="2339"/>
                  </a:lnTo>
                  <a:lnTo>
                    <a:pt x="8705" y="8715"/>
                  </a:lnTo>
                  <a:lnTo>
                    <a:pt x="2336" y="18162"/>
                  </a:lnTo>
                  <a:lnTo>
                    <a:pt x="0" y="29718"/>
                  </a:lnTo>
                  <a:lnTo>
                    <a:pt x="0" y="148590"/>
                  </a:lnTo>
                  <a:lnTo>
                    <a:pt x="2336" y="160145"/>
                  </a:lnTo>
                  <a:lnTo>
                    <a:pt x="8705" y="169592"/>
                  </a:lnTo>
                  <a:lnTo>
                    <a:pt x="18152" y="175968"/>
                  </a:lnTo>
                  <a:lnTo>
                    <a:pt x="29718" y="178308"/>
                  </a:lnTo>
                  <a:lnTo>
                    <a:pt x="1200912" y="178308"/>
                  </a:lnTo>
                  <a:lnTo>
                    <a:pt x="1212467" y="175968"/>
                  </a:lnTo>
                  <a:lnTo>
                    <a:pt x="1221914" y="169592"/>
                  </a:lnTo>
                  <a:lnTo>
                    <a:pt x="1228290" y="160145"/>
                  </a:lnTo>
                  <a:lnTo>
                    <a:pt x="1230630" y="148590"/>
                  </a:lnTo>
                  <a:lnTo>
                    <a:pt x="1230630" y="29718"/>
                  </a:lnTo>
                  <a:lnTo>
                    <a:pt x="1228290" y="18162"/>
                  </a:lnTo>
                  <a:lnTo>
                    <a:pt x="1221914" y="8715"/>
                  </a:lnTo>
                  <a:lnTo>
                    <a:pt x="1212467" y="2339"/>
                  </a:lnTo>
                  <a:lnTo>
                    <a:pt x="1200912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63523" y="2563367"/>
              <a:ext cx="1230630" cy="178435"/>
            </a:xfrm>
            <a:custGeom>
              <a:avLst/>
              <a:gdLst/>
              <a:ahLst/>
              <a:cxnLst/>
              <a:rect l="l" t="t" r="r" b="b"/>
              <a:pathLst>
                <a:path w="1230630" h="178435">
                  <a:moveTo>
                    <a:pt x="0" y="29718"/>
                  </a:moveTo>
                  <a:lnTo>
                    <a:pt x="2336" y="18162"/>
                  </a:lnTo>
                  <a:lnTo>
                    <a:pt x="8705" y="8715"/>
                  </a:lnTo>
                  <a:lnTo>
                    <a:pt x="18152" y="2339"/>
                  </a:lnTo>
                  <a:lnTo>
                    <a:pt x="29718" y="0"/>
                  </a:lnTo>
                  <a:lnTo>
                    <a:pt x="1200912" y="0"/>
                  </a:lnTo>
                  <a:lnTo>
                    <a:pt x="1212467" y="2339"/>
                  </a:lnTo>
                  <a:lnTo>
                    <a:pt x="1221914" y="8715"/>
                  </a:lnTo>
                  <a:lnTo>
                    <a:pt x="1228290" y="18162"/>
                  </a:lnTo>
                  <a:lnTo>
                    <a:pt x="1230630" y="29718"/>
                  </a:lnTo>
                  <a:lnTo>
                    <a:pt x="1230630" y="148590"/>
                  </a:lnTo>
                  <a:lnTo>
                    <a:pt x="1228290" y="160145"/>
                  </a:lnTo>
                  <a:lnTo>
                    <a:pt x="1221914" y="169592"/>
                  </a:lnTo>
                  <a:lnTo>
                    <a:pt x="1212467" y="175968"/>
                  </a:lnTo>
                  <a:lnTo>
                    <a:pt x="1200912" y="178308"/>
                  </a:lnTo>
                  <a:lnTo>
                    <a:pt x="29718" y="178308"/>
                  </a:lnTo>
                  <a:lnTo>
                    <a:pt x="18152" y="175968"/>
                  </a:lnTo>
                  <a:lnTo>
                    <a:pt x="8705" y="169592"/>
                  </a:lnTo>
                  <a:lnTo>
                    <a:pt x="2336" y="160145"/>
                  </a:lnTo>
                  <a:lnTo>
                    <a:pt x="0" y="148590"/>
                  </a:lnTo>
                  <a:lnTo>
                    <a:pt x="0" y="29718"/>
                  </a:lnTo>
                  <a:close/>
                </a:path>
              </a:pathLst>
            </a:custGeom>
            <a:ln w="38100">
              <a:solidFill>
                <a:srgbClr val="B4B4B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97433" y="2556001"/>
            <a:ext cx="116332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>
              <a:lnSpc>
                <a:spcPct val="100000"/>
              </a:lnSpc>
              <a:spcBef>
                <a:spcPts val="100"/>
              </a:spcBef>
            </a:pPr>
            <a:r>
              <a:rPr sz="1050" spc="-5" dirty="0">
                <a:latin typeface="Arial"/>
                <a:cs typeface="Arial"/>
              </a:rPr>
              <a:t>Optimisation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0" name="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9630" y="2563367"/>
            <a:ext cx="131825" cy="178307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1594" y="2563367"/>
            <a:ext cx="131826" cy="178307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3867150" y="3883914"/>
            <a:ext cx="1409700" cy="395605"/>
            <a:chOff x="3867150" y="3883914"/>
            <a:chExt cx="1409700" cy="395605"/>
          </a:xfrm>
        </p:grpSpPr>
        <p:sp>
          <p:nvSpPr>
            <p:cNvPr id="33" name="object 33"/>
            <p:cNvSpPr/>
            <p:nvPr/>
          </p:nvSpPr>
          <p:spPr>
            <a:xfrm>
              <a:off x="3886200" y="3902964"/>
              <a:ext cx="1371600" cy="357505"/>
            </a:xfrm>
            <a:custGeom>
              <a:avLst/>
              <a:gdLst/>
              <a:ahLst/>
              <a:cxnLst/>
              <a:rect l="l" t="t" r="r" b="b"/>
              <a:pathLst>
                <a:path w="1371600" h="357504">
                  <a:moveTo>
                    <a:pt x="1312037" y="0"/>
                  </a:moveTo>
                  <a:lnTo>
                    <a:pt x="59562" y="0"/>
                  </a:lnTo>
                  <a:lnTo>
                    <a:pt x="36379" y="4681"/>
                  </a:lnTo>
                  <a:lnTo>
                    <a:pt x="17446" y="17446"/>
                  </a:lnTo>
                  <a:lnTo>
                    <a:pt x="4681" y="36379"/>
                  </a:lnTo>
                  <a:lnTo>
                    <a:pt x="0" y="59563"/>
                  </a:lnTo>
                  <a:lnTo>
                    <a:pt x="0" y="297815"/>
                  </a:lnTo>
                  <a:lnTo>
                    <a:pt x="4681" y="320998"/>
                  </a:lnTo>
                  <a:lnTo>
                    <a:pt x="17446" y="339931"/>
                  </a:lnTo>
                  <a:lnTo>
                    <a:pt x="36379" y="352696"/>
                  </a:lnTo>
                  <a:lnTo>
                    <a:pt x="59562" y="357378"/>
                  </a:lnTo>
                  <a:lnTo>
                    <a:pt x="1312037" y="357378"/>
                  </a:lnTo>
                  <a:lnTo>
                    <a:pt x="1335220" y="352696"/>
                  </a:lnTo>
                  <a:lnTo>
                    <a:pt x="1354153" y="339931"/>
                  </a:lnTo>
                  <a:lnTo>
                    <a:pt x="1366918" y="320998"/>
                  </a:lnTo>
                  <a:lnTo>
                    <a:pt x="1371600" y="297815"/>
                  </a:lnTo>
                  <a:lnTo>
                    <a:pt x="1371600" y="59563"/>
                  </a:lnTo>
                  <a:lnTo>
                    <a:pt x="1366918" y="36379"/>
                  </a:lnTo>
                  <a:lnTo>
                    <a:pt x="1354153" y="17446"/>
                  </a:lnTo>
                  <a:lnTo>
                    <a:pt x="1335220" y="4681"/>
                  </a:lnTo>
                  <a:lnTo>
                    <a:pt x="1312037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886200" y="3902964"/>
              <a:ext cx="1371600" cy="357505"/>
            </a:xfrm>
            <a:custGeom>
              <a:avLst/>
              <a:gdLst/>
              <a:ahLst/>
              <a:cxnLst/>
              <a:rect l="l" t="t" r="r" b="b"/>
              <a:pathLst>
                <a:path w="1371600" h="357504">
                  <a:moveTo>
                    <a:pt x="0" y="59563"/>
                  </a:moveTo>
                  <a:lnTo>
                    <a:pt x="4681" y="36379"/>
                  </a:lnTo>
                  <a:lnTo>
                    <a:pt x="17446" y="17446"/>
                  </a:lnTo>
                  <a:lnTo>
                    <a:pt x="36379" y="4681"/>
                  </a:lnTo>
                  <a:lnTo>
                    <a:pt x="59562" y="0"/>
                  </a:lnTo>
                  <a:lnTo>
                    <a:pt x="1312037" y="0"/>
                  </a:lnTo>
                  <a:lnTo>
                    <a:pt x="1335220" y="4681"/>
                  </a:lnTo>
                  <a:lnTo>
                    <a:pt x="1354153" y="17446"/>
                  </a:lnTo>
                  <a:lnTo>
                    <a:pt x="1366918" y="36379"/>
                  </a:lnTo>
                  <a:lnTo>
                    <a:pt x="1371600" y="59563"/>
                  </a:lnTo>
                  <a:lnTo>
                    <a:pt x="1371600" y="297815"/>
                  </a:lnTo>
                  <a:lnTo>
                    <a:pt x="1366918" y="320998"/>
                  </a:lnTo>
                  <a:lnTo>
                    <a:pt x="1354153" y="339931"/>
                  </a:lnTo>
                  <a:lnTo>
                    <a:pt x="1335220" y="352696"/>
                  </a:lnTo>
                  <a:lnTo>
                    <a:pt x="1312037" y="357378"/>
                  </a:lnTo>
                  <a:lnTo>
                    <a:pt x="59562" y="357378"/>
                  </a:lnTo>
                  <a:lnTo>
                    <a:pt x="36379" y="352696"/>
                  </a:lnTo>
                  <a:lnTo>
                    <a:pt x="17446" y="339931"/>
                  </a:lnTo>
                  <a:lnTo>
                    <a:pt x="4681" y="320998"/>
                  </a:lnTo>
                  <a:lnTo>
                    <a:pt x="0" y="297815"/>
                  </a:lnTo>
                  <a:lnTo>
                    <a:pt x="0" y="59563"/>
                  </a:lnTo>
                  <a:close/>
                </a:path>
              </a:pathLst>
            </a:custGeom>
            <a:ln w="38100">
              <a:solidFill>
                <a:srgbClr val="B4B4B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058411" y="3904488"/>
            <a:ext cx="10287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770" marR="5080" indent="-179070">
              <a:lnSpc>
                <a:spcPct val="100000"/>
              </a:lnSpc>
              <a:spcBef>
                <a:spcPts val="100"/>
              </a:spcBef>
            </a:pPr>
            <a:r>
              <a:rPr sz="1050" spc="-5" dirty="0">
                <a:latin typeface="Arial"/>
                <a:cs typeface="Arial"/>
              </a:rPr>
              <a:t>Compassion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non </a:t>
            </a:r>
            <a:r>
              <a:rPr sz="1050" spc="-28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nécessaire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861053" y="1055369"/>
            <a:ext cx="1409700" cy="217170"/>
            <a:chOff x="3861053" y="1055369"/>
            <a:chExt cx="1409700" cy="217170"/>
          </a:xfrm>
        </p:grpSpPr>
        <p:sp>
          <p:nvSpPr>
            <p:cNvPr id="37" name="object 37"/>
            <p:cNvSpPr/>
            <p:nvPr/>
          </p:nvSpPr>
          <p:spPr>
            <a:xfrm>
              <a:off x="3880103" y="1074419"/>
              <a:ext cx="1371600" cy="179070"/>
            </a:xfrm>
            <a:custGeom>
              <a:avLst/>
              <a:gdLst/>
              <a:ahLst/>
              <a:cxnLst/>
              <a:rect l="l" t="t" r="r" b="b"/>
              <a:pathLst>
                <a:path w="1371600" h="179069">
                  <a:moveTo>
                    <a:pt x="1341755" y="0"/>
                  </a:moveTo>
                  <a:lnTo>
                    <a:pt x="29845" y="0"/>
                  </a:lnTo>
                  <a:lnTo>
                    <a:pt x="18216" y="2341"/>
                  </a:lnTo>
                  <a:lnTo>
                    <a:pt x="8731" y="8731"/>
                  </a:lnTo>
                  <a:lnTo>
                    <a:pt x="2341" y="18216"/>
                  </a:lnTo>
                  <a:lnTo>
                    <a:pt x="0" y="29845"/>
                  </a:lnTo>
                  <a:lnTo>
                    <a:pt x="0" y="149225"/>
                  </a:lnTo>
                  <a:lnTo>
                    <a:pt x="2341" y="160853"/>
                  </a:lnTo>
                  <a:lnTo>
                    <a:pt x="8731" y="170338"/>
                  </a:lnTo>
                  <a:lnTo>
                    <a:pt x="18216" y="176728"/>
                  </a:lnTo>
                  <a:lnTo>
                    <a:pt x="29845" y="179070"/>
                  </a:lnTo>
                  <a:lnTo>
                    <a:pt x="1341755" y="179070"/>
                  </a:lnTo>
                  <a:lnTo>
                    <a:pt x="1353383" y="176728"/>
                  </a:lnTo>
                  <a:lnTo>
                    <a:pt x="1362868" y="170338"/>
                  </a:lnTo>
                  <a:lnTo>
                    <a:pt x="1369258" y="160853"/>
                  </a:lnTo>
                  <a:lnTo>
                    <a:pt x="1371600" y="149225"/>
                  </a:lnTo>
                  <a:lnTo>
                    <a:pt x="1371600" y="29845"/>
                  </a:lnTo>
                  <a:lnTo>
                    <a:pt x="1369258" y="18216"/>
                  </a:lnTo>
                  <a:lnTo>
                    <a:pt x="1362868" y="8731"/>
                  </a:lnTo>
                  <a:lnTo>
                    <a:pt x="1353383" y="2341"/>
                  </a:lnTo>
                  <a:lnTo>
                    <a:pt x="134175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880103" y="1074419"/>
              <a:ext cx="1371600" cy="179070"/>
            </a:xfrm>
            <a:custGeom>
              <a:avLst/>
              <a:gdLst/>
              <a:ahLst/>
              <a:cxnLst/>
              <a:rect l="l" t="t" r="r" b="b"/>
              <a:pathLst>
                <a:path w="1371600" h="179069">
                  <a:moveTo>
                    <a:pt x="0" y="29845"/>
                  </a:moveTo>
                  <a:lnTo>
                    <a:pt x="2341" y="18216"/>
                  </a:lnTo>
                  <a:lnTo>
                    <a:pt x="8731" y="8731"/>
                  </a:lnTo>
                  <a:lnTo>
                    <a:pt x="18216" y="2341"/>
                  </a:lnTo>
                  <a:lnTo>
                    <a:pt x="29845" y="0"/>
                  </a:lnTo>
                  <a:lnTo>
                    <a:pt x="1341755" y="0"/>
                  </a:lnTo>
                  <a:lnTo>
                    <a:pt x="1353383" y="2341"/>
                  </a:lnTo>
                  <a:lnTo>
                    <a:pt x="1362868" y="8731"/>
                  </a:lnTo>
                  <a:lnTo>
                    <a:pt x="1369258" y="18216"/>
                  </a:lnTo>
                  <a:lnTo>
                    <a:pt x="1371600" y="29845"/>
                  </a:lnTo>
                  <a:lnTo>
                    <a:pt x="1371600" y="149225"/>
                  </a:lnTo>
                  <a:lnTo>
                    <a:pt x="1369258" y="160853"/>
                  </a:lnTo>
                  <a:lnTo>
                    <a:pt x="1362868" y="170338"/>
                  </a:lnTo>
                  <a:lnTo>
                    <a:pt x="1353383" y="176728"/>
                  </a:lnTo>
                  <a:lnTo>
                    <a:pt x="1341755" y="179070"/>
                  </a:lnTo>
                  <a:lnTo>
                    <a:pt x="29845" y="179070"/>
                  </a:lnTo>
                  <a:lnTo>
                    <a:pt x="18216" y="176728"/>
                  </a:lnTo>
                  <a:lnTo>
                    <a:pt x="8731" y="170338"/>
                  </a:lnTo>
                  <a:lnTo>
                    <a:pt x="2341" y="160853"/>
                  </a:lnTo>
                  <a:lnTo>
                    <a:pt x="0" y="149225"/>
                  </a:lnTo>
                  <a:lnTo>
                    <a:pt x="0" y="29845"/>
                  </a:lnTo>
                  <a:close/>
                </a:path>
              </a:pathLst>
            </a:custGeom>
            <a:ln w="38100">
              <a:solidFill>
                <a:srgbClr val="B4B4B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894835" y="1067053"/>
            <a:ext cx="134366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50" spc="-5" dirty="0">
                <a:latin typeface="Arial"/>
                <a:cs typeface="Arial"/>
              </a:rPr>
              <a:t>Besoin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de</a:t>
            </a:r>
            <a:r>
              <a:rPr sz="105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compassion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137207" y="892302"/>
            <a:ext cx="870585" cy="3543300"/>
            <a:chOff x="4137207" y="892302"/>
            <a:chExt cx="870585" cy="3543300"/>
          </a:xfrm>
        </p:grpSpPr>
        <p:pic>
          <p:nvPicPr>
            <p:cNvPr id="41" name="object 4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76750" y="892302"/>
              <a:ext cx="178308" cy="13182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76750" y="4303775"/>
              <a:ext cx="178308" cy="13182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4156257" y="2237866"/>
              <a:ext cx="832485" cy="831850"/>
            </a:xfrm>
            <a:custGeom>
              <a:avLst/>
              <a:gdLst/>
              <a:ahLst/>
              <a:cxnLst/>
              <a:rect l="l" t="t" r="r" b="b"/>
              <a:pathLst>
                <a:path w="832485" h="831850">
                  <a:moveTo>
                    <a:pt x="451429" y="888"/>
                  </a:moveTo>
                  <a:lnTo>
                    <a:pt x="499542" y="7832"/>
                  </a:lnTo>
                  <a:lnTo>
                    <a:pt x="545554" y="20002"/>
                  </a:lnTo>
                  <a:lnTo>
                    <a:pt x="589183" y="37061"/>
                  </a:lnTo>
                  <a:lnTo>
                    <a:pt x="630144" y="58672"/>
                  </a:lnTo>
                  <a:lnTo>
                    <a:pt x="668153" y="84498"/>
                  </a:lnTo>
                  <a:lnTo>
                    <a:pt x="702926" y="114202"/>
                  </a:lnTo>
                  <a:lnTo>
                    <a:pt x="734179" y="147446"/>
                  </a:lnTo>
                  <a:lnTo>
                    <a:pt x="761628" y="183894"/>
                  </a:lnTo>
                  <a:lnTo>
                    <a:pt x="784988" y="223209"/>
                  </a:lnTo>
                  <a:lnTo>
                    <a:pt x="803977" y="265052"/>
                  </a:lnTo>
                  <a:lnTo>
                    <a:pt x="818308" y="309088"/>
                  </a:lnTo>
                  <a:lnTo>
                    <a:pt x="827700" y="354979"/>
                  </a:lnTo>
                  <a:lnTo>
                    <a:pt x="831866" y="402387"/>
                  </a:lnTo>
                  <a:lnTo>
                    <a:pt x="830524" y="450976"/>
                  </a:lnTo>
                  <a:lnTo>
                    <a:pt x="823579" y="499089"/>
                  </a:lnTo>
                  <a:lnTo>
                    <a:pt x="811404" y="545101"/>
                  </a:lnTo>
                  <a:lnTo>
                    <a:pt x="794338" y="588729"/>
                  </a:lnTo>
                  <a:lnTo>
                    <a:pt x="772718" y="629688"/>
                  </a:lnTo>
                  <a:lnTo>
                    <a:pt x="746883" y="667694"/>
                  </a:lnTo>
                  <a:lnTo>
                    <a:pt x="717171" y="702463"/>
                  </a:lnTo>
                  <a:lnTo>
                    <a:pt x="683919" y="733710"/>
                  </a:lnTo>
                  <a:lnTo>
                    <a:pt x="647465" y="761151"/>
                  </a:lnTo>
                  <a:lnTo>
                    <a:pt x="608148" y="784502"/>
                  </a:lnTo>
                  <a:lnTo>
                    <a:pt x="566305" y="803477"/>
                  </a:lnTo>
                  <a:lnTo>
                    <a:pt x="522275" y="817794"/>
                  </a:lnTo>
                  <a:lnTo>
                    <a:pt x="476394" y="827167"/>
                  </a:lnTo>
                  <a:lnTo>
                    <a:pt x="429002" y="831312"/>
                  </a:lnTo>
                  <a:lnTo>
                    <a:pt x="380436" y="829944"/>
                  </a:lnTo>
                  <a:lnTo>
                    <a:pt x="332324" y="823024"/>
                  </a:lnTo>
                  <a:lnTo>
                    <a:pt x="286312" y="810871"/>
                  </a:lnTo>
                  <a:lnTo>
                    <a:pt x="242683" y="793822"/>
                  </a:lnTo>
                  <a:lnTo>
                    <a:pt x="201722" y="772216"/>
                  </a:lnTo>
                  <a:lnTo>
                    <a:pt x="163713" y="746391"/>
                  </a:lnTo>
                  <a:lnTo>
                    <a:pt x="128940" y="716684"/>
                  </a:lnTo>
                  <a:lnTo>
                    <a:pt x="97687" y="683434"/>
                  </a:lnTo>
                  <a:lnTo>
                    <a:pt x="70238" y="646979"/>
                  </a:lnTo>
                  <a:lnTo>
                    <a:pt x="46877" y="607656"/>
                  </a:lnTo>
                  <a:lnTo>
                    <a:pt x="27889" y="565803"/>
                  </a:lnTo>
                  <a:lnTo>
                    <a:pt x="13557" y="521759"/>
                  </a:lnTo>
                  <a:lnTo>
                    <a:pt x="4166" y="475861"/>
                  </a:lnTo>
                  <a:lnTo>
                    <a:pt x="0" y="428448"/>
                  </a:lnTo>
                  <a:lnTo>
                    <a:pt x="1341" y="379856"/>
                  </a:lnTo>
                  <a:lnTo>
                    <a:pt x="8046" y="333013"/>
                  </a:lnTo>
                  <a:lnTo>
                    <a:pt x="19754" y="288042"/>
                  </a:lnTo>
                  <a:lnTo>
                    <a:pt x="36168" y="245234"/>
                  </a:lnTo>
                  <a:lnTo>
                    <a:pt x="56988" y="204880"/>
                  </a:lnTo>
                  <a:lnTo>
                    <a:pt x="81916" y="167269"/>
                  </a:lnTo>
                  <a:lnTo>
                    <a:pt x="110653" y="132693"/>
                  </a:lnTo>
                  <a:lnTo>
                    <a:pt x="142901" y="101441"/>
                  </a:lnTo>
                  <a:lnTo>
                    <a:pt x="178361" y="73804"/>
                  </a:lnTo>
                  <a:lnTo>
                    <a:pt x="216735" y="50072"/>
                  </a:lnTo>
                  <a:lnTo>
                    <a:pt x="257723" y="30535"/>
                  </a:lnTo>
                  <a:lnTo>
                    <a:pt x="301028" y="15484"/>
                  </a:lnTo>
                  <a:lnTo>
                    <a:pt x="346350" y="5208"/>
                  </a:lnTo>
                  <a:lnTo>
                    <a:pt x="393390" y="0"/>
                  </a:lnTo>
                </a:path>
              </a:pathLst>
            </a:custGeom>
            <a:ln w="38100">
              <a:solidFill>
                <a:srgbClr val="B4B4B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6873240" y="4311903"/>
            <a:ext cx="1547495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5" dirty="0">
                <a:latin typeface="Arial"/>
                <a:cs typeface="Arial"/>
              </a:rPr>
              <a:t>Source: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spc="-5" dirty="0">
                <a:latin typeface="Arial"/>
                <a:cs typeface="Arial"/>
              </a:rPr>
              <a:t>AI</a:t>
            </a:r>
            <a:r>
              <a:rPr sz="750" spc="5" dirty="0">
                <a:latin typeface="Arial"/>
                <a:cs typeface="Arial"/>
              </a:rPr>
              <a:t> </a:t>
            </a:r>
            <a:r>
              <a:rPr sz="750" spc="-5" dirty="0">
                <a:latin typeface="Arial"/>
                <a:cs typeface="Arial"/>
              </a:rPr>
              <a:t>Superpowers</a:t>
            </a:r>
            <a:r>
              <a:rPr sz="750" spc="-20" dirty="0">
                <a:latin typeface="Arial"/>
                <a:cs typeface="Arial"/>
              </a:rPr>
              <a:t> </a:t>
            </a:r>
            <a:r>
              <a:rPr sz="750" spc="-5" dirty="0">
                <a:latin typeface="Arial"/>
                <a:cs typeface="Arial"/>
              </a:rPr>
              <a:t>Kai-Fu</a:t>
            </a:r>
            <a:r>
              <a:rPr sz="750" spc="-10" dirty="0">
                <a:latin typeface="Arial"/>
                <a:cs typeface="Arial"/>
              </a:rPr>
              <a:t> </a:t>
            </a:r>
            <a:r>
              <a:rPr sz="750" spc="-5" dirty="0">
                <a:latin typeface="Arial"/>
                <a:cs typeface="Arial"/>
              </a:rPr>
              <a:t>Lee</a:t>
            </a:r>
            <a:endParaRPr sz="750">
              <a:latin typeface="Arial"/>
              <a:cs typeface="Arial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750822" y="296417"/>
            <a:ext cx="56865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150" dirty="0">
                <a:solidFill>
                  <a:srgbClr val="00338E"/>
                </a:solidFill>
                <a:latin typeface="Calibri"/>
                <a:cs typeface="Calibri"/>
              </a:rPr>
              <a:t>Impact de l'IA sur les professions</a:t>
            </a:r>
            <a:endParaRPr sz="3200" spc="-150" dirty="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834895" y="2402713"/>
            <a:ext cx="2937510" cy="1911350"/>
            <a:chOff x="1834895" y="2402713"/>
            <a:chExt cx="2937510" cy="1911350"/>
          </a:xfrm>
        </p:grpSpPr>
        <p:sp>
          <p:nvSpPr>
            <p:cNvPr id="47" name="object 47"/>
            <p:cNvSpPr/>
            <p:nvPr/>
          </p:nvSpPr>
          <p:spPr>
            <a:xfrm>
              <a:off x="4441316" y="2409063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4">
                  <a:moveTo>
                    <a:pt x="0" y="129158"/>
                  </a:moveTo>
                  <a:lnTo>
                    <a:pt x="10144" y="78866"/>
                  </a:lnTo>
                  <a:lnTo>
                    <a:pt x="37814" y="37814"/>
                  </a:lnTo>
                  <a:lnTo>
                    <a:pt x="78867" y="10144"/>
                  </a:lnTo>
                  <a:lnTo>
                    <a:pt x="129159" y="0"/>
                  </a:lnTo>
                  <a:lnTo>
                    <a:pt x="179451" y="10144"/>
                  </a:lnTo>
                  <a:lnTo>
                    <a:pt x="220503" y="37814"/>
                  </a:lnTo>
                  <a:lnTo>
                    <a:pt x="248173" y="78866"/>
                  </a:lnTo>
                  <a:lnTo>
                    <a:pt x="258318" y="129158"/>
                  </a:lnTo>
                  <a:lnTo>
                    <a:pt x="248173" y="179450"/>
                  </a:lnTo>
                  <a:lnTo>
                    <a:pt x="220503" y="220503"/>
                  </a:lnTo>
                  <a:lnTo>
                    <a:pt x="179450" y="248173"/>
                  </a:lnTo>
                  <a:lnTo>
                    <a:pt x="129159" y="258317"/>
                  </a:lnTo>
                  <a:lnTo>
                    <a:pt x="78867" y="248173"/>
                  </a:lnTo>
                  <a:lnTo>
                    <a:pt x="37814" y="220503"/>
                  </a:lnTo>
                  <a:lnTo>
                    <a:pt x="10144" y="179450"/>
                  </a:lnTo>
                  <a:lnTo>
                    <a:pt x="0" y="129158"/>
                  </a:lnTo>
                  <a:close/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570094" y="2435733"/>
              <a:ext cx="102870" cy="102235"/>
            </a:xfrm>
            <a:custGeom>
              <a:avLst/>
              <a:gdLst/>
              <a:ahLst/>
              <a:cxnLst/>
              <a:rect l="l" t="t" r="r" b="b"/>
              <a:pathLst>
                <a:path w="102870" h="102235">
                  <a:moveTo>
                    <a:pt x="102870" y="102107"/>
                  </a:moveTo>
                  <a:lnTo>
                    <a:pt x="94797" y="62311"/>
                  </a:lnTo>
                  <a:lnTo>
                    <a:pt x="72771" y="29860"/>
                  </a:lnTo>
                  <a:lnTo>
                    <a:pt x="40076" y="8006"/>
                  </a:lnTo>
                  <a:lnTo>
                    <a:pt x="0" y="0"/>
                  </a:lnTo>
                </a:path>
              </a:pathLst>
            </a:custGeom>
            <a:ln w="12699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551806" y="2667381"/>
              <a:ext cx="37465" cy="46990"/>
            </a:xfrm>
            <a:custGeom>
              <a:avLst/>
              <a:gdLst/>
              <a:ahLst/>
              <a:cxnLst/>
              <a:rect l="l" t="t" r="r" b="b"/>
              <a:pathLst>
                <a:path w="37464" h="46989">
                  <a:moveTo>
                    <a:pt x="0" y="0"/>
                  </a:moveTo>
                  <a:lnTo>
                    <a:pt x="0" y="46482"/>
                  </a:lnTo>
                  <a:lnTo>
                    <a:pt x="37338" y="46482"/>
                  </a:lnTo>
                  <a:lnTo>
                    <a:pt x="37338" y="0"/>
                  </a:lnTo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502276" y="2492121"/>
              <a:ext cx="136525" cy="92710"/>
            </a:xfrm>
            <a:custGeom>
              <a:avLst/>
              <a:gdLst/>
              <a:ahLst/>
              <a:cxnLst/>
              <a:rect l="l" t="t" r="r" b="b"/>
              <a:pathLst>
                <a:path w="136525" h="92710">
                  <a:moveTo>
                    <a:pt x="0" y="92201"/>
                  </a:moveTo>
                  <a:lnTo>
                    <a:pt x="45720" y="92201"/>
                  </a:lnTo>
                  <a:lnTo>
                    <a:pt x="45720" y="31241"/>
                  </a:lnTo>
                  <a:lnTo>
                    <a:pt x="0" y="31241"/>
                  </a:lnTo>
                  <a:lnTo>
                    <a:pt x="0" y="92201"/>
                  </a:lnTo>
                  <a:close/>
                </a:path>
                <a:path w="136525" h="92710">
                  <a:moveTo>
                    <a:pt x="45720" y="92201"/>
                  </a:moveTo>
                  <a:lnTo>
                    <a:pt x="90678" y="92201"/>
                  </a:lnTo>
                  <a:lnTo>
                    <a:pt x="90678" y="0"/>
                  </a:lnTo>
                  <a:lnTo>
                    <a:pt x="45720" y="0"/>
                  </a:lnTo>
                  <a:lnTo>
                    <a:pt x="45720" y="92201"/>
                  </a:lnTo>
                  <a:close/>
                </a:path>
                <a:path w="136525" h="92710">
                  <a:moveTo>
                    <a:pt x="90677" y="92201"/>
                  </a:moveTo>
                  <a:lnTo>
                    <a:pt x="136398" y="92201"/>
                  </a:lnTo>
                  <a:lnTo>
                    <a:pt x="136398" y="31241"/>
                  </a:lnTo>
                  <a:lnTo>
                    <a:pt x="90677" y="31241"/>
                  </a:lnTo>
                  <a:lnTo>
                    <a:pt x="90677" y="92201"/>
                  </a:lnTo>
                  <a:close/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401692" y="2761869"/>
              <a:ext cx="24130" cy="24765"/>
            </a:xfrm>
            <a:custGeom>
              <a:avLst/>
              <a:gdLst/>
              <a:ahLst/>
              <a:cxnLst/>
              <a:rect l="l" t="t" r="r" b="b"/>
              <a:pathLst>
                <a:path w="24129" h="24764">
                  <a:moveTo>
                    <a:pt x="23622" y="0"/>
                  </a:moveTo>
                  <a:lnTo>
                    <a:pt x="0" y="24384"/>
                  </a:lnTo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446650" y="2761869"/>
              <a:ext cx="24130" cy="24765"/>
            </a:xfrm>
            <a:custGeom>
              <a:avLst/>
              <a:gdLst/>
              <a:ahLst/>
              <a:cxnLst/>
              <a:rect l="l" t="t" r="r" b="b"/>
              <a:pathLst>
                <a:path w="24129" h="24764">
                  <a:moveTo>
                    <a:pt x="23622" y="2438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491608" y="2760345"/>
              <a:ext cx="24765" cy="26034"/>
            </a:xfrm>
            <a:custGeom>
              <a:avLst/>
              <a:gdLst/>
              <a:ahLst/>
              <a:cxnLst/>
              <a:rect l="l" t="t" r="r" b="b"/>
              <a:pathLst>
                <a:path w="24764" h="26035">
                  <a:moveTo>
                    <a:pt x="24384" y="0"/>
                  </a:moveTo>
                  <a:lnTo>
                    <a:pt x="0" y="25908"/>
                  </a:lnTo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375022" y="278244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15620"/>
                  </a:moveTo>
                  <a:lnTo>
                    <a:pt x="0" y="6984"/>
                  </a:lnTo>
                  <a:lnTo>
                    <a:pt x="6985" y="0"/>
                  </a:lnTo>
                  <a:lnTo>
                    <a:pt x="15621" y="0"/>
                  </a:lnTo>
                  <a:lnTo>
                    <a:pt x="24257" y="0"/>
                  </a:lnTo>
                  <a:lnTo>
                    <a:pt x="31242" y="6984"/>
                  </a:lnTo>
                  <a:lnTo>
                    <a:pt x="31242" y="15620"/>
                  </a:lnTo>
                  <a:lnTo>
                    <a:pt x="31242" y="24256"/>
                  </a:lnTo>
                  <a:lnTo>
                    <a:pt x="24257" y="31241"/>
                  </a:lnTo>
                  <a:lnTo>
                    <a:pt x="15621" y="31241"/>
                  </a:lnTo>
                  <a:lnTo>
                    <a:pt x="6985" y="31241"/>
                  </a:lnTo>
                  <a:lnTo>
                    <a:pt x="0" y="24256"/>
                  </a:lnTo>
                  <a:lnTo>
                    <a:pt x="0" y="15620"/>
                  </a:lnTo>
                  <a:close/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419980" y="273443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15620"/>
                  </a:moveTo>
                  <a:lnTo>
                    <a:pt x="0" y="6984"/>
                  </a:lnTo>
                  <a:lnTo>
                    <a:pt x="6985" y="0"/>
                  </a:lnTo>
                  <a:lnTo>
                    <a:pt x="15621" y="0"/>
                  </a:lnTo>
                  <a:lnTo>
                    <a:pt x="24257" y="0"/>
                  </a:lnTo>
                  <a:lnTo>
                    <a:pt x="31242" y="6984"/>
                  </a:lnTo>
                  <a:lnTo>
                    <a:pt x="31242" y="15620"/>
                  </a:lnTo>
                  <a:lnTo>
                    <a:pt x="31242" y="24256"/>
                  </a:lnTo>
                  <a:lnTo>
                    <a:pt x="24257" y="31241"/>
                  </a:lnTo>
                  <a:lnTo>
                    <a:pt x="15621" y="31241"/>
                  </a:lnTo>
                  <a:lnTo>
                    <a:pt x="6985" y="31241"/>
                  </a:lnTo>
                  <a:lnTo>
                    <a:pt x="0" y="24256"/>
                  </a:lnTo>
                  <a:lnTo>
                    <a:pt x="0" y="15620"/>
                  </a:lnTo>
                  <a:close/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464938" y="278244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15620"/>
                  </a:moveTo>
                  <a:lnTo>
                    <a:pt x="0" y="6984"/>
                  </a:lnTo>
                  <a:lnTo>
                    <a:pt x="6985" y="0"/>
                  </a:lnTo>
                  <a:lnTo>
                    <a:pt x="15621" y="0"/>
                  </a:lnTo>
                  <a:lnTo>
                    <a:pt x="24257" y="0"/>
                  </a:lnTo>
                  <a:lnTo>
                    <a:pt x="31242" y="6984"/>
                  </a:lnTo>
                  <a:lnTo>
                    <a:pt x="31242" y="15620"/>
                  </a:lnTo>
                  <a:lnTo>
                    <a:pt x="31242" y="24256"/>
                  </a:lnTo>
                  <a:lnTo>
                    <a:pt x="24257" y="31241"/>
                  </a:lnTo>
                  <a:lnTo>
                    <a:pt x="15621" y="31241"/>
                  </a:lnTo>
                  <a:lnTo>
                    <a:pt x="6985" y="31241"/>
                  </a:lnTo>
                  <a:lnTo>
                    <a:pt x="0" y="24256"/>
                  </a:lnTo>
                  <a:lnTo>
                    <a:pt x="0" y="15620"/>
                  </a:lnTo>
                  <a:close/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537328" y="2713863"/>
              <a:ext cx="66675" cy="102235"/>
            </a:xfrm>
            <a:custGeom>
              <a:avLst/>
              <a:gdLst/>
              <a:ahLst/>
              <a:cxnLst/>
              <a:rect l="l" t="t" r="r" b="b"/>
              <a:pathLst>
                <a:path w="66675" h="102235">
                  <a:moveTo>
                    <a:pt x="66294" y="102107"/>
                  </a:moveTo>
                  <a:lnTo>
                    <a:pt x="66294" y="102107"/>
                  </a:lnTo>
                  <a:lnTo>
                    <a:pt x="66294" y="5333"/>
                  </a:lnTo>
                  <a:lnTo>
                    <a:pt x="60833" y="0"/>
                  </a:lnTo>
                  <a:lnTo>
                    <a:pt x="5461" y="0"/>
                  </a:lnTo>
                  <a:lnTo>
                    <a:pt x="0" y="5333"/>
                  </a:lnTo>
                  <a:lnTo>
                    <a:pt x="0" y="12064"/>
                  </a:lnTo>
                  <a:lnTo>
                    <a:pt x="0" y="64121"/>
                  </a:lnTo>
                  <a:lnTo>
                    <a:pt x="0" y="90852"/>
                  </a:lnTo>
                  <a:lnTo>
                    <a:pt x="0" y="100701"/>
                  </a:lnTo>
                  <a:lnTo>
                    <a:pt x="0" y="102107"/>
                  </a:lnTo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537328" y="2815971"/>
              <a:ext cx="66675" cy="49530"/>
            </a:xfrm>
            <a:custGeom>
              <a:avLst/>
              <a:gdLst/>
              <a:ahLst/>
              <a:cxnLst/>
              <a:rect l="l" t="t" r="r" b="b"/>
              <a:pathLst>
                <a:path w="66675" h="49530">
                  <a:moveTo>
                    <a:pt x="0" y="0"/>
                  </a:moveTo>
                  <a:lnTo>
                    <a:pt x="0" y="0"/>
                  </a:lnTo>
                  <a:lnTo>
                    <a:pt x="0" y="44069"/>
                  </a:lnTo>
                  <a:lnTo>
                    <a:pt x="5461" y="49530"/>
                  </a:lnTo>
                  <a:lnTo>
                    <a:pt x="60833" y="49530"/>
                  </a:lnTo>
                  <a:lnTo>
                    <a:pt x="66294" y="44069"/>
                  </a:lnTo>
                  <a:lnTo>
                    <a:pt x="66294" y="37338"/>
                  </a:lnTo>
                  <a:lnTo>
                    <a:pt x="66294" y="15751"/>
                  </a:lnTo>
                  <a:lnTo>
                    <a:pt x="66294" y="4667"/>
                  </a:lnTo>
                  <a:lnTo>
                    <a:pt x="66294" y="583"/>
                  </a:lnTo>
                  <a:lnTo>
                    <a:pt x="66294" y="0"/>
                  </a:lnTo>
                </a:path>
              </a:pathLst>
            </a:custGeom>
            <a:ln w="12699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715636" y="2761869"/>
              <a:ext cx="24130" cy="24765"/>
            </a:xfrm>
            <a:custGeom>
              <a:avLst/>
              <a:gdLst/>
              <a:ahLst/>
              <a:cxnLst/>
              <a:rect l="l" t="t" r="r" b="b"/>
              <a:pathLst>
                <a:path w="24129" h="24764">
                  <a:moveTo>
                    <a:pt x="0" y="0"/>
                  </a:moveTo>
                  <a:lnTo>
                    <a:pt x="23622" y="24384"/>
                  </a:lnTo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671441" y="2761869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60" h="24764">
                  <a:moveTo>
                    <a:pt x="0" y="24383"/>
                  </a:moveTo>
                  <a:lnTo>
                    <a:pt x="22860" y="0"/>
                  </a:lnTo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624197" y="2760345"/>
              <a:ext cx="25400" cy="26034"/>
            </a:xfrm>
            <a:custGeom>
              <a:avLst/>
              <a:gdLst/>
              <a:ahLst/>
              <a:cxnLst/>
              <a:rect l="l" t="t" r="r" b="b"/>
              <a:pathLst>
                <a:path w="25400" h="26035">
                  <a:moveTo>
                    <a:pt x="0" y="0"/>
                  </a:moveTo>
                  <a:lnTo>
                    <a:pt x="25146" y="25908"/>
                  </a:lnTo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734686" y="278244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15620"/>
                  </a:moveTo>
                  <a:lnTo>
                    <a:pt x="0" y="6984"/>
                  </a:lnTo>
                  <a:lnTo>
                    <a:pt x="6985" y="0"/>
                  </a:lnTo>
                  <a:lnTo>
                    <a:pt x="15621" y="0"/>
                  </a:lnTo>
                  <a:lnTo>
                    <a:pt x="24257" y="0"/>
                  </a:lnTo>
                  <a:lnTo>
                    <a:pt x="31242" y="6984"/>
                  </a:lnTo>
                  <a:lnTo>
                    <a:pt x="31242" y="15620"/>
                  </a:lnTo>
                  <a:lnTo>
                    <a:pt x="31242" y="24256"/>
                  </a:lnTo>
                  <a:lnTo>
                    <a:pt x="24257" y="31241"/>
                  </a:lnTo>
                  <a:lnTo>
                    <a:pt x="15621" y="31241"/>
                  </a:lnTo>
                  <a:lnTo>
                    <a:pt x="6985" y="31241"/>
                  </a:lnTo>
                  <a:lnTo>
                    <a:pt x="0" y="24256"/>
                  </a:lnTo>
                  <a:lnTo>
                    <a:pt x="0" y="15620"/>
                  </a:lnTo>
                  <a:close/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689728" y="273443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15620"/>
                  </a:moveTo>
                  <a:lnTo>
                    <a:pt x="0" y="6984"/>
                  </a:lnTo>
                  <a:lnTo>
                    <a:pt x="6985" y="0"/>
                  </a:lnTo>
                  <a:lnTo>
                    <a:pt x="15621" y="0"/>
                  </a:lnTo>
                  <a:lnTo>
                    <a:pt x="24257" y="0"/>
                  </a:lnTo>
                  <a:lnTo>
                    <a:pt x="31242" y="6984"/>
                  </a:lnTo>
                  <a:lnTo>
                    <a:pt x="31242" y="15620"/>
                  </a:lnTo>
                  <a:lnTo>
                    <a:pt x="31242" y="24256"/>
                  </a:lnTo>
                  <a:lnTo>
                    <a:pt x="24257" y="31241"/>
                  </a:lnTo>
                  <a:lnTo>
                    <a:pt x="15621" y="31241"/>
                  </a:lnTo>
                  <a:lnTo>
                    <a:pt x="6985" y="31241"/>
                  </a:lnTo>
                  <a:lnTo>
                    <a:pt x="0" y="24256"/>
                  </a:lnTo>
                  <a:lnTo>
                    <a:pt x="0" y="15620"/>
                  </a:lnTo>
                  <a:close/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644770" y="278244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15620"/>
                  </a:moveTo>
                  <a:lnTo>
                    <a:pt x="0" y="6984"/>
                  </a:lnTo>
                  <a:lnTo>
                    <a:pt x="6985" y="0"/>
                  </a:lnTo>
                  <a:lnTo>
                    <a:pt x="15621" y="0"/>
                  </a:lnTo>
                  <a:lnTo>
                    <a:pt x="24257" y="0"/>
                  </a:lnTo>
                  <a:lnTo>
                    <a:pt x="31242" y="6984"/>
                  </a:lnTo>
                  <a:lnTo>
                    <a:pt x="31242" y="15620"/>
                  </a:lnTo>
                  <a:lnTo>
                    <a:pt x="31242" y="24256"/>
                  </a:lnTo>
                  <a:lnTo>
                    <a:pt x="24257" y="31241"/>
                  </a:lnTo>
                  <a:lnTo>
                    <a:pt x="15621" y="31241"/>
                  </a:lnTo>
                  <a:lnTo>
                    <a:pt x="6985" y="31241"/>
                  </a:lnTo>
                  <a:lnTo>
                    <a:pt x="0" y="24256"/>
                  </a:lnTo>
                  <a:lnTo>
                    <a:pt x="0" y="15620"/>
                  </a:lnTo>
                  <a:close/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834895" y="2985516"/>
              <a:ext cx="1328420" cy="1328420"/>
            </a:xfrm>
            <a:custGeom>
              <a:avLst/>
              <a:gdLst/>
              <a:ahLst/>
              <a:cxnLst/>
              <a:rect l="l" t="t" r="r" b="b"/>
              <a:pathLst>
                <a:path w="1328420" h="1328420">
                  <a:moveTo>
                    <a:pt x="664083" y="0"/>
                  </a:moveTo>
                  <a:lnTo>
                    <a:pt x="616655" y="1667"/>
                  </a:lnTo>
                  <a:lnTo>
                    <a:pt x="570127" y="6594"/>
                  </a:lnTo>
                  <a:lnTo>
                    <a:pt x="524613" y="14668"/>
                  </a:lnTo>
                  <a:lnTo>
                    <a:pt x="480223" y="25778"/>
                  </a:lnTo>
                  <a:lnTo>
                    <a:pt x="437071" y="39810"/>
                  </a:lnTo>
                  <a:lnTo>
                    <a:pt x="395268" y="56653"/>
                  </a:lnTo>
                  <a:lnTo>
                    <a:pt x="354927" y="76193"/>
                  </a:lnTo>
                  <a:lnTo>
                    <a:pt x="316161" y="98319"/>
                  </a:lnTo>
                  <a:lnTo>
                    <a:pt x="279082" y="122918"/>
                  </a:lnTo>
                  <a:lnTo>
                    <a:pt x="243801" y="149879"/>
                  </a:lnTo>
                  <a:lnTo>
                    <a:pt x="210432" y="179088"/>
                  </a:lnTo>
                  <a:lnTo>
                    <a:pt x="179088" y="210432"/>
                  </a:lnTo>
                  <a:lnTo>
                    <a:pt x="149879" y="243801"/>
                  </a:lnTo>
                  <a:lnTo>
                    <a:pt x="122918" y="279082"/>
                  </a:lnTo>
                  <a:lnTo>
                    <a:pt x="98319" y="316161"/>
                  </a:lnTo>
                  <a:lnTo>
                    <a:pt x="76193" y="354927"/>
                  </a:lnTo>
                  <a:lnTo>
                    <a:pt x="56653" y="395268"/>
                  </a:lnTo>
                  <a:lnTo>
                    <a:pt x="39810" y="437071"/>
                  </a:lnTo>
                  <a:lnTo>
                    <a:pt x="25778" y="480223"/>
                  </a:lnTo>
                  <a:lnTo>
                    <a:pt x="14668" y="524613"/>
                  </a:lnTo>
                  <a:lnTo>
                    <a:pt x="6594" y="570127"/>
                  </a:lnTo>
                  <a:lnTo>
                    <a:pt x="1667" y="616655"/>
                  </a:lnTo>
                  <a:lnTo>
                    <a:pt x="0" y="664082"/>
                  </a:lnTo>
                  <a:lnTo>
                    <a:pt x="1667" y="711509"/>
                  </a:lnTo>
                  <a:lnTo>
                    <a:pt x="6594" y="758035"/>
                  </a:lnTo>
                  <a:lnTo>
                    <a:pt x="14668" y="803549"/>
                  </a:lnTo>
                  <a:lnTo>
                    <a:pt x="25778" y="847937"/>
                  </a:lnTo>
                  <a:lnTo>
                    <a:pt x="39810" y="891089"/>
                  </a:lnTo>
                  <a:lnTo>
                    <a:pt x="56653" y="932892"/>
                  </a:lnTo>
                  <a:lnTo>
                    <a:pt x="76193" y="973232"/>
                  </a:lnTo>
                  <a:lnTo>
                    <a:pt x="98319" y="1011998"/>
                  </a:lnTo>
                  <a:lnTo>
                    <a:pt x="122918" y="1049078"/>
                  </a:lnTo>
                  <a:lnTo>
                    <a:pt x="149879" y="1084358"/>
                  </a:lnTo>
                  <a:lnTo>
                    <a:pt x="179088" y="1117728"/>
                  </a:lnTo>
                  <a:lnTo>
                    <a:pt x="210432" y="1149073"/>
                  </a:lnTo>
                  <a:lnTo>
                    <a:pt x="243801" y="1178282"/>
                  </a:lnTo>
                  <a:lnTo>
                    <a:pt x="279082" y="1205243"/>
                  </a:lnTo>
                  <a:lnTo>
                    <a:pt x="316161" y="1229843"/>
                  </a:lnTo>
                  <a:lnTo>
                    <a:pt x="354927" y="1251970"/>
                  </a:lnTo>
                  <a:lnTo>
                    <a:pt x="395268" y="1271511"/>
                  </a:lnTo>
                  <a:lnTo>
                    <a:pt x="437071" y="1288354"/>
                  </a:lnTo>
                  <a:lnTo>
                    <a:pt x="480223" y="1302386"/>
                  </a:lnTo>
                  <a:lnTo>
                    <a:pt x="524613" y="1313496"/>
                  </a:lnTo>
                  <a:lnTo>
                    <a:pt x="570127" y="1321571"/>
                  </a:lnTo>
                  <a:lnTo>
                    <a:pt x="616655" y="1326498"/>
                  </a:lnTo>
                  <a:lnTo>
                    <a:pt x="664083" y="1328165"/>
                  </a:lnTo>
                  <a:lnTo>
                    <a:pt x="711510" y="1326498"/>
                  </a:lnTo>
                  <a:lnTo>
                    <a:pt x="758038" y="1321571"/>
                  </a:lnTo>
                  <a:lnTo>
                    <a:pt x="803552" y="1313496"/>
                  </a:lnTo>
                  <a:lnTo>
                    <a:pt x="847942" y="1302386"/>
                  </a:lnTo>
                  <a:lnTo>
                    <a:pt x="891094" y="1288354"/>
                  </a:lnTo>
                  <a:lnTo>
                    <a:pt x="932897" y="1271511"/>
                  </a:lnTo>
                  <a:lnTo>
                    <a:pt x="973238" y="1251970"/>
                  </a:lnTo>
                  <a:lnTo>
                    <a:pt x="1012004" y="1229843"/>
                  </a:lnTo>
                  <a:lnTo>
                    <a:pt x="1049083" y="1205243"/>
                  </a:lnTo>
                  <a:lnTo>
                    <a:pt x="1084364" y="1178282"/>
                  </a:lnTo>
                  <a:lnTo>
                    <a:pt x="1117733" y="1149073"/>
                  </a:lnTo>
                  <a:lnTo>
                    <a:pt x="1149077" y="1117728"/>
                  </a:lnTo>
                  <a:lnTo>
                    <a:pt x="1178286" y="1084358"/>
                  </a:lnTo>
                  <a:lnTo>
                    <a:pt x="1205247" y="1049078"/>
                  </a:lnTo>
                  <a:lnTo>
                    <a:pt x="1229846" y="1011998"/>
                  </a:lnTo>
                  <a:lnTo>
                    <a:pt x="1251972" y="973232"/>
                  </a:lnTo>
                  <a:lnTo>
                    <a:pt x="1271512" y="932892"/>
                  </a:lnTo>
                  <a:lnTo>
                    <a:pt x="1288355" y="891089"/>
                  </a:lnTo>
                  <a:lnTo>
                    <a:pt x="1302387" y="847937"/>
                  </a:lnTo>
                  <a:lnTo>
                    <a:pt x="1313497" y="803549"/>
                  </a:lnTo>
                  <a:lnTo>
                    <a:pt x="1321571" y="758035"/>
                  </a:lnTo>
                  <a:lnTo>
                    <a:pt x="1326498" y="711509"/>
                  </a:lnTo>
                  <a:lnTo>
                    <a:pt x="1328166" y="664082"/>
                  </a:lnTo>
                  <a:lnTo>
                    <a:pt x="1326498" y="616655"/>
                  </a:lnTo>
                  <a:lnTo>
                    <a:pt x="1321571" y="570127"/>
                  </a:lnTo>
                  <a:lnTo>
                    <a:pt x="1313497" y="524613"/>
                  </a:lnTo>
                  <a:lnTo>
                    <a:pt x="1302387" y="480223"/>
                  </a:lnTo>
                  <a:lnTo>
                    <a:pt x="1288355" y="437071"/>
                  </a:lnTo>
                  <a:lnTo>
                    <a:pt x="1271512" y="395268"/>
                  </a:lnTo>
                  <a:lnTo>
                    <a:pt x="1251972" y="354927"/>
                  </a:lnTo>
                  <a:lnTo>
                    <a:pt x="1229846" y="316161"/>
                  </a:lnTo>
                  <a:lnTo>
                    <a:pt x="1205247" y="279082"/>
                  </a:lnTo>
                  <a:lnTo>
                    <a:pt x="1178286" y="243801"/>
                  </a:lnTo>
                  <a:lnTo>
                    <a:pt x="1149077" y="210432"/>
                  </a:lnTo>
                  <a:lnTo>
                    <a:pt x="1117733" y="179088"/>
                  </a:lnTo>
                  <a:lnTo>
                    <a:pt x="1084364" y="149879"/>
                  </a:lnTo>
                  <a:lnTo>
                    <a:pt x="1049083" y="122918"/>
                  </a:lnTo>
                  <a:lnTo>
                    <a:pt x="1012004" y="98319"/>
                  </a:lnTo>
                  <a:lnTo>
                    <a:pt x="973238" y="76193"/>
                  </a:lnTo>
                  <a:lnTo>
                    <a:pt x="932897" y="56653"/>
                  </a:lnTo>
                  <a:lnTo>
                    <a:pt x="891094" y="39810"/>
                  </a:lnTo>
                  <a:lnTo>
                    <a:pt x="847942" y="25778"/>
                  </a:lnTo>
                  <a:lnTo>
                    <a:pt x="803552" y="14668"/>
                  </a:lnTo>
                  <a:lnTo>
                    <a:pt x="758038" y="6594"/>
                  </a:lnTo>
                  <a:lnTo>
                    <a:pt x="711510" y="1667"/>
                  </a:lnTo>
                  <a:lnTo>
                    <a:pt x="664083" y="0"/>
                  </a:lnTo>
                  <a:close/>
                </a:path>
              </a:pathLst>
            </a:custGeom>
            <a:solidFill>
              <a:srgbClr val="009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6" name="object 6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4691634"/>
            <a:ext cx="9144000" cy="451865"/>
          </a:xfrm>
          <a:prstGeom prst="rect">
            <a:avLst/>
          </a:prstGeom>
        </p:spPr>
      </p:pic>
      <p:sp>
        <p:nvSpPr>
          <p:cNvPr id="67" name="object 67"/>
          <p:cNvSpPr txBox="1"/>
          <p:nvPr/>
        </p:nvSpPr>
        <p:spPr>
          <a:xfrm>
            <a:off x="1004824" y="4840478"/>
            <a:ext cx="74085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©</a:t>
            </a:r>
            <a:r>
              <a:rPr sz="4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sz="4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LLP,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Canadian</a:t>
            </a:r>
            <a:r>
              <a:rPr sz="4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limited liability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partnership</a:t>
            </a:r>
            <a:r>
              <a:rPr sz="4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firm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sz="4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network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independent</a:t>
            </a:r>
            <a:r>
              <a:rPr sz="4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r>
              <a:rPr sz="4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firms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affiliated</a:t>
            </a:r>
            <a:r>
              <a:rPr sz="4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4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sz="4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International</a:t>
            </a:r>
            <a:r>
              <a:rPr sz="4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Cooperative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(“KPMG</a:t>
            </a:r>
            <a:r>
              <a:rPr sz="4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International”),</a:t>
            </a:r>
            <a:r>
              <a:rPr sz="4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Swiss</a:t>
            </a:r>
            <a:r>
              <a:rPr sz="4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entity.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rights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reserved.</a:t>
            </a:r>
            <a:r>
              <a:rPr sz="4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4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sz="4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name and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logo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registered</a:t>
            </a:r>
            <a:r>
              <a:rPr sz="4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trademarks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trademarks</a:t>
            </a:r>
            <a:r>
              <a:rPr sz="4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 KPMG</a:t>
            </a:r>
            <a:r>
              <a:rPr sz="4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International.</a:t>
            </a:r>
            <a:endParaRPr sz="45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512826" y="4800600"/>
            <a:ext cx="363220" cy="147955"/>
          </a:xfrm>
          <a:custGeom>
            <a:avLst/>
            <a:gdLst/>
            <a:ahLst/>
            <a:cxnLst/>
            <a:rect l="l" t="t" r="r" b="b"/>
            <a:pathLst>
              <a:path w="363219" h="147954">
                <a:moveTo>
                  <a:pt x="284530" y="115404"/>
                </a:moveTo>
                <a:lnTo>
                  <a:pt x="261454" y="115404"/>
                </a:lnTo>
                <a:lnTo>
                  <a:pt x="261214" y="122174"/>
                </a:lnTo>
                <a:lnTo>
                  <a:pt x="290237" y="147524"/>
                </a:lnTo>
                <a:lnTo>
                  <a:pt x="297345" y="147827"/>
                </a:lnTo>
                <a:lnTo>
                  <a:pt x="306196" y="147585"/>
                </a:lnTo>
                <a:lnTo>
                  <a:pt x="315290" y="146856"/>
                </a:lnTo>
                <a:lnTo>
                  <a:pt x="324384" y="145642"/>
                </a:lnTo>
                <a:lnTo>
                  <a:pt x="333235" y="143941"/>
                </a:lnTo>
                <a:lnTo>
                  <a:pt x="336377" y="132270"/>
                </a:lnTo>
                <a:lnTo>
                  <a:pt x="303758" y="132270"/>
                </a:lnTo>
                <a:lnTo>
                  <a:pt x="295884" y="131276"/>
                </a:lnTo>
                <a:lnTo>
                  <a:pt x="289815" y="128214"/>
                </a:lnTo>
                <a:lnTo>
                  <a:pt x="285911" y="122963"/>
                </a:lnTo>
                <a:lnTo>
                  <a:pt x="284530" y="115404"/>
                </a:lnTo>
                <a:close/>
              </a:path>
              <a:path w="363219" h="147954">
                <a:moveTo>
                  <a:pt x="101257" y="0"/>
                </a:moveTo>
                <a:lnTo>
                  <a:pt x="20510" y="0"/>
                </a:lnTo>
                <a:lnTo>
                  <a:pt x="20510" y="76504"/>
                </a:lnTo>
                <a:lnTo>
                  <a:pt x="0" y="146532"/>
                </a:lnTo>
                <a:lnTo>
                  <a:pt x="17945" y="146532"/>
                </a:lnTo>
                <a:lnTo>
                  <a:pt x="26911" y="115404"/>
                </a:lnTo>
                <a:lnTo>
                  <a:pt x="362712" y="115404"/>
                </a:lnTo>
                <a:lnTo>
                  <a:pt x="362712" y="112814"/>
                </a:lnTo>
                <a:lnTo>
                  <a:pt x="49987" y="112814"/>
                </a:lnTo>
                <a:lnTo>
                  <a:pt x="47421" y="106337"/>
                </a:lnTo>
                <a:lnTo>
                  <a:pt x="53835" y="99847"/>
                </a:lnTo>
                <a:lnTo>
                  <a:pt x="32042" y="99847"/>
                </a:lnTo>
                <a:lnTo>
                  <a:pt x="41008" y="67424"/>
                </a:lnTo>
                <a:lnTo>
                  <a:pt x="23075" y="67424"/>
                </a:lnTo>
                <a:lnTo>
                  <a:pt x="23075" y="2590"/>
                </a:lnTo>
                <a:lnTo>
                  <a:pt x="101257" y="2590"/>
                </a:lnTo>
                <a:lnTo>
                  <a:pt x="101257" y="0"/>
                </a:lnTo>
                <a:close/>
              </a:path>
              <a:path w="363219" h="147954">
                <a:moveTo>
                  <a:pt x="51269" y="115404"/>
                </a:moveTo>
                <a:lnTo>
                  <a:pt x="29476" y="115404"/>
                </a:lnTo>
                <a:lnTo>
                  <a:pt x="44856" y="146532"/>
                </a:lnTo>
                <a:lnTo>
                  <a:pt x="66649" y="146532"/>
                </a:lnTo>
                <a:lnTo>
                  <a:pt x="51269" y="115404"/>
                </a:lnTo>
                <a:close/>
              </a:path>
              <a:path w="363219" h="147954">
                <a:moveTo>
                  <a:pt x="103809" y="115404"/>
                </a:moveTo>
                <a:lnTo>
                  <a:pt x="84594" y="115404"/>
                </a:lnTo>
                <a:lnTo>
                  <a:pt x="75615" y="146532"/>
                </a:lnTo>
                <a:lnTo>
                  <a:pt x="94843" y="146532"/>
                </a:lnTo>
                <a:lnTo>
                  <a:pt x="103809" y="115404"/>
                </a:lnTo>
                <a:close/>
              </a:path>
              <a:path w="363219" h="147954">
                <a:moveTo>
                  <a:pt x="173024" y="115404"/>
                </a:moveTo>
                <a:lnTo>
                  <a:pt x="152514" y="115404"/>
                </a:lnTo>
                <a:lnTo>
                  <a:pt x="143548" y="146532"/>
                </a:lnTo>
                <a:lnTo>
                  <a:pt x="164058" y="146532"/>
                </a:lnTo>
                <a:lnTo>
                  <a:pt x="173024" y="115404"/>
                </a:lnTo>
                <a:close/>
              </a:path>
              <a:path w="363219" h="147954">
                <a:moveTo>
                  <a:pt x="217881" y="115404"/>
                </a:moveTo>
                <a:lnTo>
                  <a:pt x="181991" y="115404"/>
                </a:lnTo>
                <a:lnTo>
                  <a:pt x="181991" y="146532"/>
                </a:lnTo>
                <a:lnTo>
                  <a:pt x="198653" y="146532"/>
                </a:lnTo>
                <a:lnTo>
                  <a:pt x="217881" y="115404"/>
                </a:lnTo>
                <a:close/>
              </a:path>
              <a:path w="363219" h="147954">
                <a:moveTo>
                  <a:pt x="249923" y="115404"/>
                </a:moveTo>
                <a:lnTo>
                  <a:pt x="230695" y="115404"/>
                </a:lnTo>
                <a:lnTo>
                  <a:pt x="224294" y="146532"/>
                </a:lnTo>
                <a:lnTo>
                  <a:pt x="243522" y="146532"/>
                </a:lnTo>
                <a:lnTo>
                  <a:pt x="249923" y="115404"/>
                </a:lnTo>
                <a:close/>
              </a:path>
              <a:path w="363219" h="147954">
                <a:moveTo>
                  <a:pt x="340918" y="115404"/>
                </a:moveTo>
                <a:lnTo>
                  <a:pt x="319138" y="115404"/>
                </a:lnTo>
                <a:lnTo>
                  <a:pt x="315290" y="130975"/>
                </a:lnTo>
                <a:lnTo>
                  <a:pt x="311442" y="132270"/>
                </a:lnTo>
                <a:lnTo>
                  <a:pt x="336377" y="132270"/>
                </a:lnTo>
                <a:lnTo>
                  <a:pt x="340918" y="115404"/>
                </a:lnTo>
                <a:close/>
              </a:path>
              <a:path w="363219" h="147954">
                <a:moveTo>
                  <a:pt x="101257" y="2590"/>
                </a:moveTo>
                <a:lnTo>
                  <a:pt x="97409" y="2590"/>
                </a:lnTo>
                <a:lnTo>
                  <a:pt x="97409" y="71323"/>
                </a:lnTo>
                <a:lnTo>
                  <a:pt x="96126" y="75209"/>
                </a:lnTo>
                <a:lnTo>
                  <a:pt x="85877" y="111518"/>
                </a:lnTo>
                <a:lnTo>
                  <a:pt x="85877" y="112814"/>
                </a:lnTo>
                <a:lnTo>
                  <a:pt x="133299" y="112814"/>
                </a:lnTo>
                <a:lnTo>
                  <a:pt x="140264" y="109188"/>
                </a:lnTo>
                <a:lnTo>
                  <a:pt x="145788" y="104224"/>
                </a:lnTo>
                <a:lnTo>
                  <a:pt x="146967" y="102438"/>
                </a:lnTo>
                <a:lnTo>
                  <a:pt x="108940" y="102438"/>
                </a:lnTo>
                <a:lnTo>
                  <a:pt x="111506" y="93370"/>
                </a:lnTo>
                <a:lnTo>
                  <a:pt x="111506" y="89471"/>
                </a:lnTo>
                <a:lnTo>
                  <a:pt x="114071" y="80403"/>
                </a:lnTo>
                <a:lnTo>
                  <a:pt x="153284" y="80403"/>
                </a:lnTo>
                <a:lnTo>
                  <a:pt x="152514" y="76504"/>
                </a:lnTo>
                <a:lnTo>
                  <a:pt x="149948" y="72618"/>
                </a:lnTo>
                <a:lnTo>
                  <a:pt x="145246" y="69069"/>
                </a:lnTo>
                <a:lnTo>
                  <a:pt x="139218" y="67587"/>
                </a:lnTo>
                <a:lnTo>
                  <a:pt x="135047" y="67424"/>
                </a:lnTo>
                <a:lnTo>
                  <a:pt x="101257" y="67424"/>
                </a:lnTo>
                <a:lnTo>
                  <a:pt x="101257" y="2590"/>
                </a:lnTo>
                <a:close/>
              </a:path>
              <a:path w="363219" h="147954">
                <a:moveTo>
                  <a:pt x="275564" y="0"/>
                </a:moveTo>
                <a:lnTo>
                  <a:pt x="194818" y="0"/>
                </a:lnTo>
                <a:lnTo>
                  <a:pt x="194818" y="67424"/>
                </a:lnTo>
                <a:lnTo>
                  <a:pt x="166611" y="67424"/>
                </a:lnTo>
                <a:lnTo>
                  <a:pt x="153797" y="112814"/>
                </a:lnTo>
                <a:lnTo>
                  <a:pt x="173024" y="112814"/>
                </a:lnTo>
                <a:lnTo>
                  <a:pt x="180721" y="84289"/>
                </a:lnTo>
                <a:lnTo>
                  <a:pt x="197370" y="84289"/>
                </a:lnTo>
                <a:lnTo>
                  <a:pt x="197370" y="2590"/>
                </a:lnTo>
                <a:lnTo>
                  <a:pt x="275564" y="2590"/>
                </a:lnTo>
                <a:lnTo>
                  <a:pt x="275564" y="0"/>
                </a:lnTo>
                <a:close/>
              </a:path>
              <a:path w="363219" h="147954">
                <a:moveTo>
                  <a:pt x="197370" y="84289"/>
                </a:moveTo>
                <a:lnTo>
                  <a:pt x="180721" y="84289"/>
                </a:lnTo>
                <a:lnTo>
                  <a:pt x="181991" y="112814"/>
                </a:lnTo>
                <a:lnTo>
                  <a:pt x="197370" y="112814"/>
                </a:lnTo>
                <a:lnTo>
                  <a:pt x="197370" y="84289"/>
                </a:lnTo>
                <a:close/>
              </a:path>
              <a:path w="363219" h="147954">
                <a:moveTo>
                  <a:pt x="260172" y="67424"/>
                </a:moveTo>
                <a:lnTo>
                  <a:pt x="228142" y="67424"/>
                </a:lnTo>
                <a:lnTo>
                  <a:pt x="199936" y="112814"/>
                </a:lnTo>
                <a:lnTo>
                  <a:pt x="219163" y="112814"/>
                </a:lnTo>
                <a:lnTo>
                  <a:pt x="237109" y="85585"/>
                </a:lnTo>
                <a:lnTo>
                  <a:pt x="256071" y="85585"/>
                </a:lnTo>
                <a:lnTo>
                  <a:pt x="260172" y="67424"/>
                </a:lnTo>
                <a:close/>
              </a:path>
              <a:path w="363219" h="147954">
                <a:moveTo>
                  <a:pt x="256071" y="85585"/>
                </a:moveTo>
                <a:lnTo>
                  <a:pt x="237109" y="85585"/>
                </a:lnTo>
                <a:lnTo>
                  <a:pt x="230695" y="112814"/>
                </a:lnTo>
                <a:lnTo>
                  <a:pt x="249923" y="112814"/>
                </a:lnTo>
                <a:lnTo>
                  <a:pt x="256071" y="85585"/>
                </a:lnTo>
                <a:close/>
              </a:path>
              <a:path w="363219" h="147954">
                <a:moveTo>
                  <a:pt x="275564" y="2590"/>
                </a:moveTo>
                <a:lnTo>
                  <a:pt x="272999" y="2590"/>
                </a:lnTo>
                <a:lnTo>
                  <a:pt x="272999" y="84289"/>
                </a:lnTo>
                <a:lnTo>
                  <a:pt x="267868" y="92062"/>
                </a:lnTo>
                <a:lnTo>
                  <a:pt x="264020" y="99847"/>
                </a:lnTo>
                <a:lnTo>
                  <a:pt x="262737" y="106337"/>
                </a:lnTo>
                <a:lnTo>
                  <a:pt x="261454" y="107632"/>
                </a:lnTo>
                <a:lnTo>
                  <a:pt x="261454" y="112814"/>
                </a:lnTo>
                <a:lnTo>
                  <a:pt x="284530" y="112814"/>
                </a:lnTo>
                <a:lnTo>
                  <a:pt x="284530" y="110223"/>
                </a:lnTo>
                <a:lnTo>
                  <a:pt x="285813" y="108927"/>
                </a:lnTo>
                <a:lnTo>
                  <a:pt x="285813" y="105041"/>
                </a:lnTo>
                <a:lnTo>
                  <a:pt x="289659" y="95309"/>
                </a:lnTo>
                <a:lnTo>
                  <a:pt x="295425" y="86553"/>
                </a:lnTo>
                <a:lnTo>
                  <a:pt x="302904" y="80403"/>
                </a:lnTo>
                <a:lnTo>
                  <a:pt x="275564" y="80403"/>
                </a:lnTo>
                <a:lnTo>
                  <a:pt x="275564" y="2590"/>
                </a:lnTo>
                <a:close/>
              </a:path>
              <a:path w="363219" h="147954">
                <a:moveTo>
                  <a:pt x="344766" y="99847"/>
                </a:moveTo>
                <a:lnTo>
                  <a:pt x="306324" y="99847"/>
                </a:lnTo>
                <a:lnTo>
                  <a:pt x="303758" y="112814"/>
                </a:lnTo>
                <a:lnTo>
                  <a:pt x="340918" y="112814"/>
                </a:lnTo>
                <a:lnTo>
                  <a:pt x="344766" y="99847"/>
                </a:lnTo>
                <a:close/>
              </a:path>
              <a:path w="363219" h="147954">
                <a:moveTo>
                  <a:pt x="362712" y="2590"/>
                </a:moveTo>
                <a:lnTo>
                  <a:pt x="360146" y="2590"/>
                </a:lnTo>
                <a:lnTo>
                  <a:pt x="360146" y="112814"/>
                </a:lnTo>
                <a:lnTo>
                  <a:pt x="362712" y="112814"/>
                </a:lnTo>
                <a:lnTo>
                  <a:pt x="362712" y="2590"/>
                </a:lnTo>
                <a:close/>
              </a:path>
              <a:path w="363219" h="147954">
                <a:moveTo>
                  <a:pt x="153284" y="80403"/>
                </a:moveTo>
                <a:lnTo>
                  <a:pt x="132016" y="80403"/>
                </a:lnTo>
                <a:lnTo>
                  <a:pt x="133299" y="81699"/>
                </a:lnTo>
                <a:lnTo>
                  <a:pt x="134569" y="84289"/>
                </a:lnTo>
                <a:lnTo>
                  <a:pt x="134569" y="86880"/>
                </a:lnTo>
                <a:lnTo>
                  <a:pt x="133299" y="90766"/>
                </a:lnTo>
                <a:lnTo>
                  <a:pt x="130733" y="97256"/>
                </a:lnTo>
                <a:lnTo>
                  <a:pt x="128168" y="101142"/>
                </a:lnTo>
                <a:lnTo>
                  <a:pt x="119189" y="102438"/>
                </a:lnTo>
                <a:lnTo>
                  <a:pt x="146967" y="102438"/>
                </a:lnTo>
                <a:lnTo>
                  <a:pt x="149870" y="98042"/>
                </a:lnTo>
                <a:lnTo>
                  <a:pt x="152514" y="90766"/>
                </a:lnTo>
                <a:lnTo>
                  <a:pt x="153797" y="82994"/>
                </a:lnTo>
                <a:lnTo>
                  <a:pt x="153284" y="80403"/>
                </a:lnTo>
                <a:close/>
              </a:path>
              <a:path w="363219" h="147954">
                <a:moveTo>
                  <a:pt x="85877" y="67424"/>
                </a:moveTo>
                <a:lnTo>
                  <a:pt x="61518" y="67424"/>
                </a:lnTo>
                <a:lnTo>
                  <a:pt x="32042" y="99847"/>
                </a:lnTo>
                <a:lnTo>
                  <a:pt x="53835" y="99847"/>
                </a:lnTo>
                <a:lnTo>
                  <a:pt x="85877" y="67424"/>
                </a:lnTo>
                <a:close/>
              </a:path>
              <a:path w="363219" h="147954">
                <a:moveTo>
                  <a:pt x="348871" y="77800"/>
                </a:moveTo>
                <a:lnTo>
                  <a:pt x="319138" y="77800"/>
                </a:lnTo>
                <a:lnTo>
                  <a:pt x="325539" y="80403"/>
                </a:lnTo>
                <a:lnTo>
                  <a:pt x="324256" y="89471"/>
                </a:lnTo>
                <a:lnTo>
                  <a:pt x="347332" y="89471"/>
                </a:lnTo>
                <a:lnTo>
                  <a:pt x="348615" y="85585"/>
                </a:lnTo>
                <a:lnTo>
                  <a:pt x="349897" y="79095"/>
                </a:lnTo>
                <a:lnTo>
                  <a:pt x="348871" y="77800"/>
                </a:lnTo>
                <a:close/>
              </a:path>
              <a:path w="363219" h="147954">
                <a:moveTo>
                  <a:pt x="362712" y="0"/>
                </a:moveTo>
                <a:lnTo>
                  <a:pt x="281965" y="0"/>
                </a:lnTo>
                <a:lnTo>
                  <a:pt x="281965" y="73913"/>
                </a:lnTo>
                <a:lnTo>
                  <a:pt x="279400" y="76504"/>
                </a:lnTo>
                <a:lnTo>
                  <a:pt x="276834" y="77800"/>
                </a:lnTo>
                <a:lnTo>
                  <a:pt x="275564" y="80403"/>
                </a:lnTo>
                <a:lnTo>
                  <a:pt x="302904" y="80403"/>
                </a:lnTo>
                <a:lnTo>
                  <a:pt x="303113" y="80231"/>
                </a:lnTo>
                <a:lnTo>
                  <a:pt x="312724" y="77800"/>
                </a:lnTo>
                <a:lnTo>
                  <a:pt x="348871" y="77800"/>
                </a:lnTo>
                <a:lnTo>
                  <a:pt x="344766" y="72618"/>
                </a:lnTo>
                <a:lnTo>
                  <a:pt x="343570" y="71323"/>
                </a:lnTo>
                <a:lnTo>
                  <a:pt x="284530" y="71323"/>
                </a:lnTo>
                <a:lnTo>
                  <a:pt x="284530" y="2590"/>
                </a:lnTo>
                <a:lnTo>
                  <a:pt x="362712" y="2590"/>
                </a:lnTo>
                <a:lnTo>
                  <a:pt x="362712" y="0"/>
                </a:lnTo>
                <a:close/>
              </a:path>
              <a:path w="363219" h="147954">
                <a:moveTo>
                  <a:pt x="317855" y="62242"/>
                </a:moveTo>
                <a:lnTo>
                  <a:pt x="310482" y="62748"/>
                </a:lnTo>
                <a:lnTo>
                  <a:pt x="302150" y="64349"/>
                </a:lnTo>
                <a:lnTo>
                  <a:pt x="293340" y="67166"/>
                </a:lnTo>
                <a:lnTo>
                  <a:pt x="284530" y="71323"/>
                </a:lnTo>
                <a:lnTo>
                  <a:pt x="343570" y="71323"/>
                </a:lnTo>
                <a:lnTo>
                  <a:pt x="340740" y="68259"/>
                </a:lnTo>
                <a:lnTo>
                  <a:pt x="334673" y="64997"/>
                </a:lnTo>
                <a:lnTo>
                  <a:pt x="326925" y="62951"/>
                </a:lnTo>
                <a:lnTo>
                  <a:pt x="317855" y="62242"/>
                </a:lnTo>
                <a:close/>
              </a:path>
              <a:path w="363219" h="147954">
                <a:moveTo>
                  <a:pt x="188404" y="0"/>
                </a:moveTo>
                <a:lnTo>
                  <a:pt x="107657" y="0"/>
                </a:lnTo>
                <a:lnTo>
                  <a:pt x="107657" y="67424"/>
                </a:lnTo>
                <a:lnTo>
                  <a:pt x="110223" y="67424"/>
                </a:lnTo>
                <a:lnTo>
                  <a:pt x="110223" y="2590"/>
                </a:lnTo>
                <a:lnTo>
                  <a:pt x="188404" y="2590"/>
                </a:lnTo>
                <a:lnTo>
                  <a:pt x="188404" y="0"/>
                </a:lnTo>
                <a:close/>
              </a:path>
              <a:path w="363219" h="147954">
                <a:moveTo>
                  <a:pt x="132469" y="67323"/>
                </a:moveTo>
                <a:lnTo>
                  <a:pt x="125603" y="67424"/>
                </a:lnTo>
                <a:lnTo>
                  <a:pt x="135047" y="67424"/>
                </a:lnTo>
                <a:lnTo>
                  <a:pt x="132469" y="67323"/>
                </a:lnTo>
                <a:close/>
              </a:path>
              <a:path w="363219" h="147954">
                <a:moveTo>
                  <a:pt x="188404" y="2590"/>
                </a:moveTo>
                <a:lnTo>
                  <a:pt x="185839" y="2590"/>
                </a:lnTo>
                <a:lnTo>
                  <a:pt x="185839" y="67424"/>
                </a:lnTo>
                <a:lnTo>
                  <a:pt x="188404" y="67424"/>
                </a:lnTo>
                <a:lnTo>
                  <a:pt x="188404" y="25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2189481" y="3261105"/>
            <a:ext cx="538224" cy="7745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950" spc="-150" dirty="0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endParaRPr sz="4950" spc="-150" dirty="0">
              <a:latin typeface="Calibri"/>
              <a:cs typeface="Calibri"/>
            </a:endParaRPr>
          </a:p>
        </p:txBody>
      </p:sp>
      <p:pic>
        <p:nvPicPr>
          <p:cNvPr id="70" name="object 7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74079" y="2982467"/>
            <a:ext cx="1328166" cy="1328165"/>
          </a:xfrm>
          <a:prstGeom prst="rect">
            <a:avLst/>
          </a:prstGeom>
        </p:spPr>
      </p:pic>
      <p:sp>
        <p:nvSpPr>
          <p:cNvPr id="71" name="object 71"/>
          <p:cNvSpPr txBox="1"/>
          <p:nvPr/>
        </p:nvSpPr>
        <p:spPr>
          <a:xfrm>
            <a:off x="6210553" y="3568700"/>
            <a:ext cx="12446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5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endParaRPr sz="8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761480" y="3442970"/>
            <a:ext cx="440690" cy="2774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20" dirty="0">
                <a:solidFill>
                  <a:srgbClr val="FFFFFF"/>
                </a:solidFill>
                <a:latin typeface="Arial"/>
                <a:cs typeface="Arial"/>
              </a:rPr>
              <a:t>HU</a:t>
            </a:r>
            <a:r>
              <a:rPr sz="800" spc="15" dirty="0">
                <a:solidFill>
                  <a:srgbClr val="FFFFFF"/>
                </a:solidFill>
                <a:latin typeface="Arial"/>
                <a:cs typeface="Arial"/>
              </a:rPr>
              <a:t>MAIN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800" spc="1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6405245" y="3164458"/>
            <a:ext cx="343535" cy="943610"/>
            <a:chOff x="6405245" y="3164458"/>
            <a:chExt cx="343535" cy="943610"/>
          </a:xfrm>
        </p:grpSpPr>
        <p:sp>
          <p:nvSpPr>
            <p:cNvPr id="74" name="object 74"/>
            <p:cNvSpPr/>
            <p:nvPr/>
          </p:nvSpPr>
          <p:spPr>
            <a:xfrm>
              <a:off x="6408420" y="3167633"/>
              <a:ext cx="337185" cy="937260"/>
            </a:xfrm>
            <a:custGeom>
              <a:avLst/>
              <a:gdLst/>
              <a:ahLst/>
              <a:cxnLst/>
              <a:rect l="l" t="t" r="r" b="b"/>
              <a:pathLst>
                <a:path w="337184" h="937260">
                  <a:moveTo>
                    <a:pt x="336930" y="0"/>
                  </a:moveTo>
                  <a:lnTo>
                    <a:pt x="0" y="937082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506718" y="3409949"/>
              <a:ext cx="186690" cy="518159"/>
            </a:xfrm>
            <a:custGeom>
              <a:avLst/>
              <a:gdLst/>
              <a:ahLst/>
              <a:cxnLst/>
              <a:rect l="l" t="t" r="r" b="b"/>
              <a:pathLst>
                <a:path w="186690" h="518160">
                  <a:moveTo>
                    <a:pt x="186181" y="0"/>
                  </a:moveTo>
                  <a:lnTo>
                    <a:pt x="0" y="517804"/>
                  </a:lnTo>
                </a:path>
              </a:pathLst>
            </a:custGeom>
            <a:ln w="635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437376" y="3409949"/>
              <a:ext cx="186690" cy="518159"/>
            </a:xfrm>
            <a:custGeom>
              <a:avLst/>
              <a:gdLst/>
              <a:ahLst/>
              <a:cxnLst/>
              <a:rect l="l" t="t" r="r" b="b"/>
              <a:pathLst>
                <a:path w="186690" h="518160">
                  <a:moveTo>
                    <a:pt x="186182" y="0"/>
                  </a:moveTo>
                  <a:lnTo>
                    <a:pt x="0" y="517804"/>
                  </a:lnTo>
                </a:path>
              </a:pathLst>
            </a:custGeom>
            <a:ln w="635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85226" y="4705482"/>
            <a:ext cx="10668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30"/>
              </a:lnSpc>
            </a:pPr>
            <a:r>
              <a:rPr sz="750" spc="-5" dirty="0">
                <a:solidFill>
                  <a:srgbClr val="00338D"/>
                </a:solidFill>
                <a:latin typeface="Arial"/>
                <a:cs typeface="Arial"/>
              </a:rPr>
              <a:t>32</a:t>
            </a:r>
            <a:endParaRPr sz="7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2094" y="4700015"/>
            <a:ext cx="363855" cy="147955"/>
          </a:xfrm>
          <a:custGeom>
            <a:avLst/>
            <a:gdLst/>
            <a:ahLst/>
            <a:cxnLst/>
            <a:rect l="l" t="t" r="r" b="b"/>
            <a:pathLst>
              <a:path w="363855" h="147954">
                <a:moveTo>
                  <a:pt x="285127" y="115404"/>
                </a:moveTo>
                <a:lnTo>
                  <a:pt x="262013" y="115404"/>
                </a:lnTo>
                <a:lnTo>
                  <a:pt x="261773" y="122174"/>
                </a:lnTo>
                <a:lnTo>
                  <a:pt x="290842" y="147524"/>
                </a:lnTo>
                <a:lnTo>
                  <a:pt x="297967" y="147828"/>
                </a:lnTo>
                <a:lnTo>
                  <a:pt x="306842" y="147585"/>
                </a:lnTo>
                <a:lnTo>
                  <a:pt x="315955" y="146856"/>
                </a:lnTo>
                <a:lnTo>
                  <a:pt x="325065" y="145642"/>
                </a:lnTo>
                <a:lnTo>
                  <a:pt x="333933" y="143941"/>
                </a:lnTo>
                <a:lnTo>
                  <a:pt x="337086" y="132270"/>
                </a:lnTo>
                <a:lnTo>
                  <a:pt x="304393" y="132270"/>
                </a:lnTo>
                <a:lnTo>
                  <a:pt x="296507" y="131276"/>
                </a:lnTo>
                <a:lnTo>
                  <a:pt x="290426" y="128214"/>
                </a:lnTo>
                <a:lnTo>
                  <a:pt x="286512" y="122963"/>
                </a:lnTo>
                <a:lnTo>
                  <a:pt x="285127" y="115404"/>
                </a:lnTo>
                <a:close/>
              </a:path>
              <a:path w="363855" h="147954">
                <a:moveTo>
                  <a:pt x="101460" y="0"/>
                </a:moveTo>
                <a:lnTo>
                  <a:pt x="20548" y="0"/>
                </a:lnTo>
                <a:lnTo>
                  <a:pt x="20548" y="76504"/>
                </a:lnTo>
                <a:lnTo>
                  <a:pt x="0" y="146532"/>
                </a:lnTo>
                <a:lnTo>
                  <a:pt x="17983" y="146532"/>
                </a:lnTo>
                <a:lnTo>
                  <a:pt x="26974" y="115404"/>
                </a:lnTo>
                <a:lnTo>
                  <a:pt x="363474" y="115404"/>
                </a:lnTo>
                <a:lnTo>
                  <a:pt x="363474" y="112814"/>
                </a:lnTo>
                <a:lnTo>
                  <a:pt x="50088" y="112814"/>
                </a:lnTo>
                <a:lnTo>
                  <a:pt x="47523" y="106337"/>
                </a:lnTo>
                <a:lnTo>
                  <a:pt x="53949" y="99847"/>
                </a:lnTo>
                <a:lnTo>
                  <a:pt x="32105" y="99847"/>
                </a:lnTo>
                <a:lnTo>
                  <a:pt x="41097" y="67424"/>
                </a:lnTo>
                <a:lnTo>
                  <a:pt x="23114" y="67424"/>
                </a:lnTo>
                <a:lnTo>
                  <a:pt x="23114" y="2590"/>
                </a:lnTo>
                <a:lnTo>
                  <a:pt x="101460" y="2590"/>
                </a:lnTo>
                <a:lnTo>
                  <a:pt x="101460" y="0"/>
                </a:lnTo>
                <a:close/>
              </a:path>
              <a:path w="363855" h="147954">
                <a:moveTo>
                  <a:pt x="51371" y="115404"/>
                </a:moveTo>
                <a:lnTo>
                  <a:pt x="29540" y="115404"/>
                </a:lnTo>
                <a:lnTo>
                  <a:pt x="44957" y="146532"/>
                </a:lnTo>
                <a:lnTo>
                  <a:pt x="66789" y="146532"/>
                </a:lnTo>
                <a:lnTo>
                  <a:pt x="51371" y="115404"/>
                </a:lnTo>
                <a:close/>
              </a:path>
              <a:path w="363855" h="147954">
                <a:moveTo>
                  <a:pt x="104038" y="115404"/>
                </a:moveTo>
                <a:lnTo>
                  <a:pt x="84772" y="115404"/>
                </a:lnTo>
                <a:lnTo>
                  <a:pt x="75780" y="146532"/>
                </a:lnTo>
                <a:lnTo>
                  <a:pt x="95046" y="146532"/>
                </a:lnTo>
                <a:lnTo>
                  <a:pt x="104038" y="115404"/>
                </a:lnTo>
                <a:close/>
              </a:path>
              <a:path w="363855" h="147954">
                <a:moveTo>
                  <a:pt x="173393" y="115404"/>
                </a:moveTo>
                <a:lnTo>
                  <a:pt x="152844" y="115404"/>
                </a:lnTo>
                <a:lnTo>
                  <a:pt x="143852" y="146532"/>
                </a:lnTo>
                <a:lnTo>
                  <a:pt x="164401" y="146532"/>
                </a:lnTo>
                <a:lnTo>
                  <a:pt x="173393" y="115404"/>
                </a:lnTo>
                <a:close/>
              </a:path>
              <a:path w="363855" h="147954">
                <a:moveTo>
                  <a:pt x="218338" y="115404"/>
                </a:moveTo>
                <a:lnTo>
                  <a:pt x="182384" y="115404"/>
                </a:lnTo>
                <a:lnTo>
                  <a:pt x="182384" y="146532"/>
                </a:lnTo>
                <a:lnTo>
                  <a:pt x="199072" y="146532"/>
                </a:lnTo>
                <a:lnTo>
                  <a:pt x="218338" y="115404"/>
                </a:lnTo>
                <a:close/>
              </a:path>
              <a:path w="363855" h="147954">
                <a:moveTo>
                  <a:pt x="250444" y="115404"/>
                </a:moveTo>
                <a:lnTo>
                  <a:pt x="231190" y="115404"/>
                </a:lnTo>
                <a:lnTo>
                  <a:pt x="224764" y="146532"/>
                </a:lnTo>
                <a:lnTo>
                  <a:pt x="244030" y="146532"/>
                </a:lnTo>
                <a:lnTo>
                  <a:pt x="250444" y="115404"/>
                </a:lnTo>
                <a:close/>
              </a:path>
              <a:path w="363855" h="147954">
                <a:moveTo>
                  <a:pt x="341642" y="115404"/>
                </a:moveTo>
                <a:lnTo>
                  <a:pt x="319811" y="115404"/>
                </a:lnTo>
                <a:lnTo>
                  <a:pt x="315950" y="130975"/>
                </a:lnTo>
                <a:lnTo>
                  <a:pt x="312102" y="132270"/>
                </a:lnTo>
                <a:lnTo>
                  <a:pt x="337086" y="132270"/>
                </a:lnTo>
                <a:lnTo>
                  <a:pt x="341642" y="115404"/>
                </a:lnTo>
                <a:close/>
              </a:path>
              <a:path w="363855" h="147954">
                <a:moveTo>
                  <a:pt x="101460" y="2590"/>
                </a:moveTo>
                <a:lnTo>
                  <a:pt x="97612" y="2590"/>
                </a:lnTo>
                <a:lnTo>
                  <a:pt x="97612" y="71323"/>
                </a:lnTo>
                <a:lnTo>
                  <a:pt x="96329" y="75209"/>
                </a:lnTo>
                <a:lnTo>
                  <a:pt x="86055" y="111518"/>
                </a:lnTo>
                <a:lnTo>
                  <a:pt x="86055" y="112814"/>
                </a:lnTo>
                <a:lnTo>
                  <a:pt x="133578" y="112814"/>
                </a:lnTo>
                <a:lnTo>
                  <a:pt x="140560" y="109188"/>
                </a:lnTo>
                <a:lnTo>
                  <a:pt x="146097" y="104224"/>
                </a:lnTo>
                <a:lnTo>
                  <a:pt x="147280" y="102438"/>
                </a:lnTo>
                <a:lnTo>
                  <a:pt x="109169" y="102438"/>
                </a:lnTo>
                <a:lnTo>
                  <a:pt x="111734" y="93370"/>
                </a:lnTo>
                <a:lnTo>
                  <a:pt x="111734" y="89471"/>
                </a:lnTo>
                <a:lnTo>
                  <a:pt x="114312" y="80403"/>
                </a:lnTo>
                <a:lnTo>
                  <a:pt x="153615" y="80403"/>
                </a:lnTo>
                <a:lnTo>
                  <a:pt x="152844" y="76504"/>
                </a:lnTo>
                <a:lnTo>
                  <a:pt x="150266" y="72618"/>
                </a:lnTo>
                <a:lnTo>
                  <a:pt x="145554" y="69069"/>
                </a:lnTo>
                <a:lnTo>
                  <a:pt x="139515" y="67587"/>
                </a:lnTo>
                <a:lnTo>
                  <a:pt x="135335" y="67424"/>
                </a:lnTo>
                <a:lnTo>
                  <a:pt x="101460" y="67424"/>
                </a:lnTo>
                <a:lnTo>
                  <a:pt x="101460" y="2590"/>
                </a:lnTo>
                <a:close/>
              </a:path>
              <a:path w="363855" h="147954">
                <a:moveTo>
                  <a:pt x="276136" y="0"/>
                </a:moveTo>
                <a:lnTo>
                  <a:pt x="195224" y="0"/>
                </a:lnTo>
                <a:lnTo>
                  <a:pt x="195224" y="67424"/>
                </a:lnTo>
                <a:lnTo>
                  <a:pt x="166966" y="67424"/>
                </a:lnTo>
                <a:lnTo>
                  <a:pt x="154127" y="112814"/>
                </a:lnTo>
                <a:lnTo>
                  <a:pt x="173393" y="112814"/>
                </a:lnTo>
                <a:lnTo>
                  <a:pt x="181089" y="84289"/>
                </a:lnTo>
                <a:lnTo>
                  <a:pt x="197789" y="84289"/>
                </a:lnTo>
                <a:lnTo>
                  <a:pt x="197789" y="2590"/>
                </a:lnTo>
                <a:lnTo>
                  <a:pt x="276136" y="2590"/>
                </a:lnTo>
                <a:lnTo>
                  <a:pt x="276136" y="0"/>
                </a:lnTo>
                <a:close/>
              </a:path>
              <a:path w="363855" h="147954">
                <a:moveTo>
                  <a:pt x="197789" y="84289"/>
                </a:moveTo>
                <a:lnTo>
                  <a:pt x="181089" y="84289"/>
                </a:lnTo>
                <a:lnTo>
                  <a:pt x="182384" y="112814"/>
                </a:lnTo>
                <a:lnTo>
                  <a:pt x="197789" y="112814"/>
                </a:lnTo>
                <a:lnTo>
                  <a:pt x="197789" y="84289"/>
                </a:lnTo>
                <a:close/>
              </a:path>
              <a:path w="363855" h="147954">
                <a:moveTo>
                  <a:pt x="260731" y="67424"/>
                </a:moveTo>
                <a:lnTo>
                  <a:pt x="228612" y="67424"/>
                </a:lnTo>
                <a:lnTo>
                  <a:pt x="200355" y="112814"/>
                </a:lnTo>
                <a:lnTo>
                  <a:pt x="219621" y="112814"/>
                </a:lnTo>
                <a:lnTo>
                  <a:pt x="237604" y="85585"/>
                </a:lnTo>
                <a:lnTo>
                  <a:pt x="256615" y="85585"/>
                </a:lnTo>
                <a:lnTo>
                  <a:pt x="260731" y="67424"/>
                </a:lnTo>
                <a:close/>
              </a:path>
              <a:path w="363855" h="147954">
                <a:moveTo>
                  <a:pt x="256615" y="85585"/>
                </a:moveTo>
                <a:lnTo>
                  <a:pt x="237604" y="85585"/>
                </a:lnTo>
                <a:lnTo>
                  <a:pt x="231190" y="112814"/>
                </a:lnTo>
                <a:lnTo>
                  <a:pt x="250444" y="112814"/>
                </a:lnTo>
                <a:lnTo>
                  <a:pt x="256615" y="85585"/>
                </a:lnTo>
                <a:close/>
              </a:path>
              <a:path w="363855" h="147954">
                <a:moveTo>
                  <a:pt x="276136" y="2590"/>
                </a:moveTo>
                <a:lnTo>
                  <a:pt x="273570" y="2590"/>
                </a:lnTo>
                <a:lnTo>
                  <a:pt x="273570" y="84289"/>
                </a:lnTo>
                <a:lnTo>
                  <a:pt x="268427" y="92062"/>
                </a:lnTo>
                <a:lnTo>
                  <a:pt x="264579" y="99847"/>
                </a:lnTo>
                <a:lnTo>
                  <a:pt x="263296" y="106337"/>
                </a:lnTo>
                <a:lnTo>
                  <a:pt x="262013" y="107632"/>
                </a:lnTo>
                <a:lnTo>
                  <a:pt x="262013" y="112814"/>
                </a:lnTo>
                <a:lnTo>
                  <a:pt x="285127" y="112814"/>
                </a:lnTo>
                <a:lnTo>
                  <a:pt x="285127" y="110223"/>
                </a:lnTo>
                <a:lnTo>
                  <a:pt x="286410" y="108927"/>
                </a:lnTo>
                <a:lnTo>
                  <a:pt x="286410" y="105041"/>
                </a:lnTo>
                <a:lnTo>
                  <a:pt x="290266" y="95309"/>
                </a:lnTo>
                <a:lnTo>
                  <a:pt x="296044" y="86553"/>
                </a:lnTo>
                <a:lnTo>
                  <a:pt x="303540" y="80403"/>
                </a:lnTo>
                <a:lnTo>
                  <a:pt x="276136" y="80403"/>
                </a:lnTo>
                <a:lnTo>
                  <a:pt x="276136" y="2590"/>
                </a:lnTo>
                <a:close/>
              </a:path>
              <a:path w="363855" h="147954">
                <a:moveTo>
                  <a:pt x="345490" y="99847"/>
                </a:moveTo>
                <a:lnTo>
                  <a:pt x="306959" y="99847"/>
                </a:lnTo>
                <a:lnTo>
                  <a:pt x="304393" y="112814"/>
                </a:lnTo>
                <a:lnTo>
                  <a:pt x="341642" y="112814"/>
                </a:lnTo>
                <a:lnTo>
                  <a:pt x="345490" y="99847"/>
                </a:lnTo>
                <a:close/>
              </a:path>
              <a:path w="363855" h="147954">
                <a:moveTo>
                  <a:pt x="363474" y="2590"/>
                </a:moveTo>
                <a:lnTo>
                  <a:pt x="360908" y="2590"/>
                </a:lnTo>
                <a:lnTo>
                  <a:pt x="360908" y="112814"/>
                </a:lnTo>
                <a:lnTo>
                  <a:pt x="363474" y="112814"/>
                </a:lnTo>
                <a:lnTo>
                  <a:pt x="363474" y="2590"/>
                </a:lnTo>
                <a:close/>
              </a:path>
              <a:path w="363855" h="147954">
                <a:moveTo>
                  <a:pt x="153615" y="80403"/>
                </a:moveTo>
                <a:lnTo>
                  <a:pt x="132283" y="80403"/>
                </a:lnTo>
                <a:lnTo>
                  <a:pt x="133578" y="81699"/>
                </a:lnTo>
                <a:lnTo>
                  <a:pt x="134861" y="84289"/>
                </a:lnTo>
                <a:lnTo>
                  <a:pt x="134861" y="86880"/>
                </a:lnTo>
                <a:lnTo>
                  <a:pt x="133578" y="90766"/>
                </a:lnTo>
                <a:lnTo>
                  <a:pt x="131000" y="97256"/>
                </a:lnTo>
                <a:lnTo>
                  <a:pt x="128435" y="101142"/>
                </a:lnTo>
                <a:lnTo>
                  <a:pt x="119443" y="102438"/>
                </a:lnTo>
                <a:lnTo>
                  <a:pt x="147280" y="102438"/>
                </a:lnTo>
                <a:lnTo>
                  <a:pt x="150191" y="98042"/>
                </a:lnTo>
                <a:lnTo>
                  <a:pt x="152844" y="90766"/>
                </a:lnTo>
                <a:lnTo>
                  <a:pt x="154127" y="82994"/>
                </a:lnTo>
                <a:lnTo>
                  <a:pt x="153615" y="80403"/>
                </a:lnTo>
                <a:close/>
              </a:path>
              <a:path w="363855" h="147954">
                <a:moveTo>
                  <a:pt x="86055" y="67424"/>
                </a:moveTo>
                <a:lnTo>
                  <a:pt x="61645" y="67424"/>
                </a:lnTo>
                <a:lnTo>
                  <a:pt x="32105" y="99847"/>
                </a:lnTo>
                <a:lnTo>
                  <a:pt x="53949" y="99847"/>
                </a:lnTo>
                <a:lnTo>
                  <a:pt x="86055" y="67424"/>
                </a:lnTo>
                <a:close/>
              </a:path>
              <a:path w="363855" h="147954">
                <a:moveTo>
                  <a:pt x="349605" y="77800"/>
                </a:moveTo>
                <a:lnTo>
                  <a:pt x="319811" y="77800"/>
                </a:lnTo>
                <a:lnTo>
                  <a:pt x="326224" y="80403"/>
                </a:lnTo>
                <a:lnTo>
                  <a:pt x="324942" y="89471"/>
                </a:lnTo>
                <a:lnTo>
                  <a:pt x="348056" y="89471"/>
                </a:lnTo>
                <a:lnTo>
                  <a:pt x="349351" y="85585"/>
                </a:lnTo>
                <a:lnTo>
                  <a:pt x="350634" y="79095"/>
                </a:lnTo>
                <a:lnTo>
                  <a:pt x="349605" y="77800"/>
                </a:lnTo>
                <a:close/>
              </a:path>
              <a:path w="363855" h="147954">
                <a:moveTo>
                  <a:pt x="363474" y="0"/>
                </a:moveTo>
                <a:lnTo>
                  <a:pt x="282562" y="0"/>
                </a:lnTo>
                <a:lnTo>
                  <a:pt x="282562" y="73914"/>
                </a:lnTo>
                <a:lnTo>
                  <a:pt x="279984" y="76504"/>
                </a:lnTo>
                <a:lnTo>
                  <a:pt x="277418" y="77800"/>
                </a:lnTo>
                <a:lnTo>
                  <a:pt x="276136" y="80403"/>
                </a:lnTo>
                <a:lnTo>
                  <a:pt x="303540" y="80403"/>
                </a:lnTo>
                <a:lnTo>
                  <a:pt x="303750" y="80231"/>
                </a:lnTo>
                <a:lnTo>
                  <a:pt x="313385" y="77800"/>
                </a:lnTo>
                <a:lnTo>
                  <a:pt x="349605" y="77800"/>
                </a:lnTo>
                <a:lnTo>
                  <a:pt x="345490" y="72618"/>
                </a:lnTo>
                <a:lnTo>
                  <a:pt x="344292" y="71323"/>
                </a:lnTo>
                <a:lnTo>
                  <a:pt x="285127" y="71323"/>
                </a:lnTo>
                <a:lnTo>
                  <a:pt x="285127" y="2590"/>
                </a:lnTo>
                <a:lnTo>
                  <a:pt x="363474" y="2590"/>
                </a:lnTo>
                <a:lnTo>
                  <a:pt x="363474" y="0"/>
                </a:lnTo>
                <a:close/>
              </a:path>
              <a:path w="363855" h="147954">
                <a:moveTo>
                  <a:pt x="318516" y="62242"/>
                </a:moveTo>
                <a:lnTo>
                  <a:pt x="311136" y="62748"/>
                </a:lnTo>
                <a:lnTo>
                  <a:pt x="302788" y="64349"/>
                </a:lnTo>
                <a:lnTo>
                  <a:pt x="293957" y="67166"/>
                </a:lnTo>
                <a:lnTo>
                  <a:pt x="285127" y="71323"/>
                </a:lnTo>
                <a:lnTo>
                  <a:pt x="344292" y="71323"/>
                </a:lnTo>
                <a:lnTo>
                  <a:pt x="341459" y="68259"/>
                </a:lnTo>
                <a:lnTo>
                  <a:pt x="335380" y="64997"/>
                </a:lnTo>
                <a:lnTo>
                  <a:pt x="327611" y="62951"/>
                </a:lnTo>
                <a:lnTo>
                  <a:pt x="318516" y="62242"/>
                </a:lnTo>
                <a:close/>
              </a:path>
              <a:path w="363855" h="147954">
                <a:moveTo>
                  <a:pt x="188798" y="0"/>
                </a:moveTo>
                <a:lnTo>
                  <a:pt x="107886" y="0"/>
                </a:lnTo>
                <a:lnTo>
                  <a:pt x="107886" y="67424"/>
                </a:lnTo>
                <a:lnTo>
                  <a:pt x="110451" y="67424"/>
                </a:lnTo>
                <a:lnTo>
                  <a:pt x="110451" y="2590"/>
                </a:lnTo>
                <a:lnTo>
                  <a:pt x="188798" y="2590"/>
                </a:lnTo>
                <a:lnTo>
                  <a:pt x="188798" y="0"/>
                </a:lnTo>
                <a:close/>
              </a:path>
              <a:path w="363855" h="147954">
                <a:moveTo>
                  <a:pt x="132753" y="67323"/>
                </a:moveTo>
                <a:lnTo>
                  <a:pt x="125869" y="67424"/>
                </a:lnTo>
                <a:lnTo>
                  <a:pt x="135335" y="67424"/>
                </a:lnTo>
                <a:lnTo>
                  <a:pt x="132753" y="67323"/>
                </a:lnTo>
                <a:close/>
              </a:path>
              <a:path w="363855" h="147954">
                <a:moveTo>
                  <a:pt x="188798" y="2590"/>
                </a:moveTo>
                <a:lnTo>
                  <a:pt x="186232" y="2590"/>
                </a:lnTo>
                <a:lnTo>
                  <a:pt x="186232" y="67424"/>
                </a:lnTo>
                <a:lnTo>
                  <a:pt x="188798" y="67424"/>
                </a:lnTo>
                <a:lnTo>
                  <a:pt x="188798" y="259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97908" y="2652522"/>
            <a:ext cx="2560955" cy="0"/>
          </a:xfrm>
          <a:custGeom>
            <a:avLst/>
            <a:gdLst/>
            <a:ahLst/>
            <a:cxnLst/>
            <a:rect l="l" t="t" r="r" b="b"/>
            <a:pathLst>
              <a:path w="2560954">
                <a:moveTo>
                  <a:pt x="0" y="0"/>
                </a:moveTo>
                <a:lnTo>
                  <a:pt x="2560574" y="0"/>
                </a:lnTo>
              </a:path>
            </a:pathLst>
          </a:custGeom>
          <a:ln w="38100">
            <a:solidFill>
              <a:srgbClr val="B4B4B4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744473" y="1140713"/>
            <a:ext cx="4251325" cy="2776220"/>
            <a:chOff x="744473" y="1140713"/>
            <a:chExt cx="4251325" cy="2776220"/>
          </a:xfrm>
        </p:grpSpPr>
        <p:sp>
          <p:nvSpPr>
            <p:cNvPr id="6" name="object 6"/>
            <p:cNvSpPr/>
            <p:nvPr/>
          </p:nvSpPr>
          <p:spPr>
            <a:xfrm>
              <a:off x="1994154" y="2652522"/>
              <a:ext cx="2546985" cy="0"/>
            </a:xfrm>
            <a:custGeom>
              <a:avLst/>
              <a:gdLst/>
              <a:ahLst/>
              <a:cxnLst/>
              <a:rect l="l" t="t" r="r" b="b"/>
              <a:pathLst>
                <a:path w="2546985">
                  <a:moveTo>
                    <a:pt x="0" y="0"/>
                  </a:moveTo>
                  <a:lnTo>
                    <a:pt x="2546731" y="0"/>
                  </a:lnTo>
                </a:path>
              </a:pathLst>
            </a:custGeom>
            <a:ln w="38100">
              <a:solidFill>
                <a:srgbClr val="B4B4B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65903" y="1159763"/>
              <a:ext cx="0" cy="1576070"/>
            </a:xfrm>
            <a:custGeom>
              <a:avLst/>
              <a:gdLst/>
              <a:ahLst/>
              <a:cxnLst/>
              <a:rect l="l" t="t" r="r" b="b"/>
              <a:pathLst>
                <a:path h="1576070">
                  <a:moveTo>
                    <a:pt x="0" y="0"/>
                  </a:moveTo>
                  <a:lnTo>
                    <a:pt x="0" y="1575562"/>
                  </a:lnTo>
                </a:path>
              </a:pathLst>
            </a:custGeom>
            <a:ln w="38100">
              <a:solidFill>
                <a:srgbClr val="B4B4B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65903" y="2692908"/>
              <a:ext cx="0" cy="1204595"/>
            </a:xfrm>
            <a:custGeom>
              <a:avLst/>
              <a:gdLst/>
              <a:ahLst/>
              <a:cxnLst/>
              <a:rect l="l" t="t" r="r" b="b"/>
              <a:pathLst>
                <a:path h="1204595">
                  <a:moveTo>
                    <a:pt x="0" y="0"/>
                  </a:moveTo>
                  <a:lnTo>
                    <a:pt x="0" y="1204429"/>
                  </a:lnTo>
                </a:path>
              </a:pathLst>
            </a:custGeom>
            <a:ln w="38100">
              <a:solidFill>
                <a:srgbClr val="B4B4B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3524" y="2237231"/>
              <a:ext cx="4232275" cy="834390"/>
            </a:xfrm>
            <a:custGeom>
              <a:avLst/>
              <a:gdLst/>
              <a:ahLst/>
              <a:cxnLst/>
              <a:rect l="l" t="t" r="r" b="b"/>
              <a:pathLst>
                <a:path w="4232275" h="834389">
                  <a:moveTo>
                    <a:pt x="1230630" y="355854"/>
                  </a:moveTo>
                  <a:lnTo>
                    <a:pt x="1228280" y="344309"/>
                  </a:lnTo>
                  <a:lnTo>
                    <a:pt x="1221905" y="334860"/>
                  </a:lnTo>
                  <a:lnTo>
                    <a:pt x="1212456" y="328485"/>
                  </a:lnTo>
                  <a:lnTo>
                    <a:pt x="1200912" y="326136"/>
                  </a:lnTo>
                  <a:lnTo>
                    <a:pt x="29718" y="326136"/>
                  </a:lnTo>
                  <a:lnTo>
                    <a:pt x="18148" y="328485"/>
                  </a:lnTo>
                  <a:lnTo>
                    <a:pt x="8699" y="334860"/>
                  </a:lnTo>
                  <a:lnTo>
                    <a:pt x="2324" y="344309"/>
                  </a:lnTo>
                  <a:lnTo>
                    <a:pt x="0" y="355854"/>
                  </a:lnTo>
                  <a:lnTo>
                    <a:pt x="0" y="474726"/>
                  </a:lnTo>
                  <a:lnTo>
                    <a:pt x="2324" y="486283"/>
                  </a:lnTo>
                  <a:lnTo>
                    <a:pt x="8699" y="495731"/>
                  </a:lnTo>
                  <a:lnTo>
                    <a:pt x="18148" y="502107"/>
                  </a:lnTo>
                  <a:lnTo>
                    <a:pt x="29718" y="504444"/>
                  </a:lnTo>
                  <a:lnTo>
                    <a:pt x="1200912" y="504444"/>
                  </a:lnTo>
                  <a:lnTo>
                    <a:pt x="1212456" y="502107"/>
                  </a:lnTo>
                  <a:lnTo>
                    <a:pt x="1221905" y="495731"/>
                  </a:lnTo>
                  <a:lnTo>
                    <a:pt x="1228280" y="486283"/>
                  </a:lnTo>
                  <a:lnTo>
                    <a:pt x="1230630" y="474726"/>
                  </a:lnTo>
                  <a:lnTo>
                    <a:pt x="1230630" y="355854"/>
                  </a:lnTo>
                  <a:close/>
                </a:path>
                <a:path w="4232275" h="834389">
                  <a:moveTo>
                    <a:pt x="4232148" y="417195"/>
                  </a:moveTo>
                  <a:lnTo>
                    <a:pt x="4229328" y="368554"/>
                  </a:lnTo>
                  <a:lnTo>
                    <a:pt x="4221111" y="321551"/>
                  </a:lnTo>
                  <a:lnTo>
                    <a:pt x="4207802" y="276517"/>
                  </a:lnTo>
                  <a:lnTo>
                    <a:pt x="4189704" y="233743"/>
                  </a:lnTo>
                  <a:lnTo>
                    <a:pt x="4167136" y="193560"/>
                  </a:lnTo>
                  <a:lnTo>
                    <a:pt x="4140403" y="156286"/>
                  </a:lnTo>
                  <a:lnTo>
                    <a:pt x="4109847" y="122212"/>
                  </a:lnTo>
                  <a:lnTo>
                    <a:pt x="4075747" y="91668"/>
                  </a:lnTo>
                  <a:lnTo>
                    <a:pt x="4038422" y="64960"/>
                  </a:lnTo>
                  <a:lnTo>
                    <a:pt x="3998214" y="42418"/>
                  </a:lnTo>
                  <a:lnTo>
                    <a:pt x="3955402" y="24333"/>
                  </a:lnTo>
                  <a:lnTo>
                    <a:pt x="3910317" y="11023"/>
                  </a:lnTo>
                  <a:lnTo>
                    <a:pt x="3863263" y="2819"/>
                  </a:lnTo>
                  <a:lnTo>
                    <a:pt x="3814572" y="0"/>
                  </a:lnTo>
                  <a:lnTo>
                    <a:pt x="3765867" y="2819"/>
                  </a:lnTo>
                  <a:lnTo>
                    <a:pt x="3718814" y="11023"/>
                  </a:lnTo>
                  <a:lnTo>
                    <a:pt x="3673729" y="24333"/>
                  </a:lnTo>
                  <a:lnTo>
                    <a:pt x="3630917" y="42418"/>
                  </a:lnTo>
                  <a:lnTo>
                    <a:pt x="3590709" y="64960"/>
                  </a:lnTo>
                  <a:lnTo>
                    <a:pt x="3553383" y="91668"/>
                  </a:lnTo>
                  <a:lnTo>
                    <a:pt x="3519297" y="122212"/>
                  </a:lnTo>
                  <a:lnTo>
                    <a:pt x="3488728" y="156286"/>
                  </a:lnTo>
                  <a:lnTo>
                    <a:pt x="3461994" y="193560"/>
                  </a:lnTo>
                  <a:lnTo>
                    <a:pt x="3439426" y="233743"/>
                  </a:lnTo>
                  <a:lnTo>
                    <a:pt x="3421329" y="276517"/>
                  </a:lnTo>
                  <a:lnTo>
                    <a:pt x="3408019" y="321551"/>
                  </a:lnTo>
                  <a:lnTo>
                    <a:pt x="3399802" y="368554"/>
                  </a:lnTo>
                  <a:lnTo>
                    <a:pt x="3396996" y="417195"/>
                  </a:lnTo>
                  <a:lnTo>
                    <a:pt x="3399802" y="465848"/>
                  </a:lnTo>
                  <a:lnTo>
                    <a:pt x="3408019" y="512851"/>
                  </a:lnTo>
                  <a:lnTo>
                    <a:pt x="3421329" y="557885"/>
                  </a:lnTo>
                  <a:lnTo>
                    <a:pt x="3439426" y="600659"/>
                  </a:lnTo>
                  <a:lnTo>
                    <a:pt x="3461994" y="640842"/>
                  </a:lnTo>
                  <a:lnTo>
                    <a:pt x="3488728" y="678116"/>
                  </a:lnTo>
                  <a:lnTo>
                    <a:pt x="3519297" y="712190"/>
                  </a:lnTo>
                  <a:lnTo>
                    <a:pt x="3553383" y="742734"/>
                  </a:lnTo>
                  <a:lnTo>
                    <a:pt x="3590709" y="769442"/>
                  </a:lnTo>
                  <a:lnTo>
                    <a:pt x="3630917" y="791984"/>
                  </a:lnTo>
                  <a:lnTo>
                    <a:pt x="3673729" y="810069"/>
                  </a:lnTo>
                  <a:lnTo>
                    <a:pt x="3718814" y="823379"/>
                  </a:lnTo>
                  <a:lnTo>
                    <a:pt x="3765867" y="831583"/>
                  </a:lnTo>
                  <a:lnTo>
                    <a:pt x="3814572" y="834390"/>
                  </a:lnTo>
                  <a:lnTo>
                    <a:pt x="3863263" y="831583"/>
                  </a:lnTo>
                  <a:lnTo>
                    <a:pt x="3910317" y="823379"/>
                  </a:lnTo>
                  <a:lnTo>
                    <a:pt x="3955402" y="810069"/>
                  </a:lnTo>
                  <a:lnTo>
                    <a:pt x="3998214" y="791984"/>
                  </a:lnTo>
                  <a:lnTo>
                    <a:pt x="4038422" y="769442"/>
                  </a:lnTo>
                  <a:lnTo>
                    <a:pt x="4075747" y="742734"/>
                  </a:lnTo>
                  <a:lnTo>
                    <a:pt x="4109847" y="712190"/>
                  </a:lnTo>
                  <a:lnTo>
                    <a:pt x="4140403" y="678116"/>
                  </a:lnTo>
                  <a:lnTo>
                    <a:pt x="4167136" y="640842"/>
                  </a:lnTo>
                  <a:lnTo>
                    <a:pt x="4189704" y="600659"/>
                  </a:lnTo>
                  <a:lnTo>
                    <a:pt x="4207802" y="557885"/>
                  </a:lnTo>
                  <a:lnTo>
                    <a:pt x="4221111" y="512851"/>
                  </a:lnTo>
                  <a:lnTo>
                    <a:pt x="4229328" y="465848"/>
                  </a:lnTo>
                  <a:lnTo>
                    <a:pt x="4232148" y="417195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3523" y="2563367"/>
              <a:ext cx="1230630" cy="178435"/>
            </a:xfrm>
            <a:custGeom>
              <a:avLst/>
              <a:gdLst/>
              <a:ahLst/>
              <a:cxnLst/>
              <a:rect l="l" t="t" r="r" b="b"/>
              <a:pathLst>
                <a:path w="1230630" h="178435">
                  <a:moveTo>
                    <a:pt x="0" y="29718"/>
                  </a:moveTo>
                  <a:lnTo>
                    <a:pt x="2336" y="18162"/>
                  </a:lnTo>
                  <a:lnTo>
                    <a:pt x="8705" y="8715"/>
                  </a:lnTo>
                  <a:lnTo>
                    <a:pt x="18152" y="2339"/>
                  </a:lnTo>
                  <a:lnTo>
                    <a:pt x="29718" y="0"/>
                  </a:lnTo>
                  <a:lnTo>
                    <a:pt x="1200912" y="0"/>
                  </a:lnTo>
                  <a:lnTo>
                    <a:pt x="1212467" y="2339"/>
                  </a:lnTo>
                  <a:lnTo>
                    <a:pt x="1221914" y="8715"/>
                  </a:lnTo>
                  <a:lnTo>
                    <a:pt x="1228290" y="18162"/>
                  </a:lnTo>
                  <a:lnTo>
                    <a:pt x="1230630" y="29718"/>
                  </a:lnTo>
                  <a:lnTo>
                    <a:pt x="1230630" y="148590"/>
                  </a:lnTo>
                  <a:lnTo>
                    <a:pt x="1228290" y="160145"/>
                  </a:lnTo>
                  <a:lnTo>
                    <a:pt x="1221914" y="169592"/>
                  </a:lnTo>
                  <a:lnTo>
                    <a:pt x="1212467" y="175968"/>
                  </a:lnTo>
                  <a:lnTo>
                    <a:pt x="1200912" y="178308"/>
                  </a:lnTo>
                  <a:lnTo>
                    <a:pt x="29718" y="178308"/>
                  </a:lnTo>
                  <a:lnTo>
                    <a:pt x="18152" y="175968"/>
                  </a:lnTo>
                  <a:lnTo>
                    <a:pt x="8705" y="169592"/>
                  </a:lnTo>
                  <a:lnTo>
                    <a:pt x="2336" y="160145"/>
                  </a:lnTo>
                  <a:lnTo>
                    <a:pt x="0" y="148590"/>
                  </a:lnTo>
                  <a:lnTo>
                    <a:pt x="0" y="29718"/>
                  </a:lnTo>
                  <a:close/>
                </a:path>
              </a:pathLst>
            </a:custGeom>
            <a:ln w="38100">
              <a:solidFill>
                <a:srgbClr val="B4B4B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760467" y="1462785"/>
            <a:ext cx="5842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00A2A0"/>
                </a:solidFill>
                <a:latin typeface="Arial"/>
                <a:cs typeface="Arial"/>
              </a:rPr>
              <a:t>Concierge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97958" y="1760728"/>
            <a:ext cx="9588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00A2A0"/>
                </a:solidFill>
                <a:latin typeface="Arial"/>
                <a:cs typeface="Arial"/>
              </a:rPr>
              <a:t>Travailleur</a:t>
            </a:r>
            <a:r>
              <a:rPr sz="900" b="1" spc="-20" dirty="0">
                <a:solidFill>
                  <a:srgbClr val="00A2A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00A2A0"/>
                </a:solidFill>
                <a:latin typeface="Arial"/>
                <a:cs typeface="Arial"/>
              </a:rPr>
              <a:t>social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54141" y="2153920"/>
            <a:ext cx="12636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00338D"/>
                </a:solidFill>
                <a:latin typeface="Arial"/>
                <a:cs typeface="Arial"/>
              </a:rPr>
              <a:t>Directeur</a:t>
            </a:r>
            <a:r>
              <a:rPr sz="900" b="1" spc="-1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338D"/>
                </a:solidFill>
                <a:latin typeface="Arial"/>
                <a:cs typeface="Arial"/>
              </a:rPr>
              <a:t>des</a:t>
            </a:r>
            <a:r>
              <a:rPr sz="900" b="1" spc="-1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00338D"/>
                </a:solidFill>
                <a:latin typeface="Arial"/>
                <a:cs typeface="Arial"/>
              </a:rPr>
              <a:t>relations </a:t>
            </a:r>
            <a:r>
              <a:rPr sz="900" b="1" spc="-23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00338D"/>
                </a:solidFill>
                <a:latin typeface="Arial"/>
                <a:cs typeface="Arial"/>
              </a:rPr>
              <a:t>publiques et </a:t>
            </a:r>
            <a:r>
              <a:rPr sz="900" b="1" dirty="0">
                <a:solidFill>
                  <a:srgbClr val="00338D"/>
                </a:solidFill>
                <a:latin typeface="Arial"/>
                <a:cs typeface="Arial"/>
              </a:rPr>
              <a:t>du </a:t>
            </a:r>
            <a:r>
              <a:rPr sz="900" b="1" spc="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00338D"/>
                </a:solidFill>
                <a:latin typeface="Arial"/>
                <a:cs typeface="Arial"/>
              </a:rPr>
              <a:t>marketing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67500" y="1739900"/>
            <a:ext cx="8128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00338D"/>
                </a:solidFill>
                <a:latin typeface="Arial"/>
                <a:cs typeface="Arial"/>
              </a:rPr>
              <a:t>Expert</a:t>
            </a:r>
            <a:r>
              <a:rPr sz="900" b="1" spc="-3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00338D"/>
                </a:solidFill>
                <a:latin typeface="Arial"/>
                <a:cs typeface="Arial"/>
              </a:rPr>
              <a:t>en</a:t>
            </a:r>
            <a:r>
              <a:rPr sz="900" b="1" spc="-3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338D"/>
                </a:solidFill>
                <a:latin typeface="Arial"/>
                <a:cs typeface="Arial"/>
              </a:rPr>
              <a:t>F&amp;A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06969" y="1349247"/>
            <a:ext cx="2736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0338D"/>
                </a:solidFill>
                <a:latin typeface="Arial"/>
                <a:cs typeface="Arial"/>
              </a:rPr>
              <a:t>PDG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139940" y="2454401"/>
            <a:ext cx="1268095" cy="396240"/>
            <a:chOff x="7139940" y="2454401"/>
            <a:chExt cx="1268095" cy="396240"/>
          </a:xfrm>
        </p:grpSpPr>
        <p:sp>
          <p:nvSpPr>
            <p:cNvPr id="17" name="object 17"/>
            <p:cNvSpPr/>
            <p:nvPr/>
          </p:nvSpPr>
          <p:spPr>
            <a:xfrm>
              <a:off x="7158990" y="2473451"/>
              <a:ext cx="1229995" cy="358140"/>
            </a:xfrm>
            <a:custGeom>
              <a:avLst/>
              <a:gdLst/>
              <a:ahLst/>
              <a:cxnLst/>
              <a:rect l="l" t="t" r="r" b="b"/>
              <a:pathLst>
                <a:path w="1229995" h="358139">
                  <a:moveTo>
                    <a:pt x="1170178" y="0"/>
                  </a:moveTo>
                  <a:lnTo>
                    <a:pt x="59690" y="0"/>
                  </a:lnTo>
                  <a:lnTo>
                    <a:pt x="36433" y="4683"/>
                  </a:lnTo>
                  <a:lnTo>
                    <a:pt x="17462" y="17462"/>
                  </a:lnTo>
                  <a:lnTo>
                    <a:pt x="4683" y="36433"/>
                  </a:lnTo>
                  <a:lnTo>
                    <a:pt x="0" y="59689"/>
                  </a:lnTo>
                  <a:lnTo>
                    <a:pt x="0" y="298449"/>
                  </a:lnTo>
                  <a:lnTo>
                    <a:pt x="4683" y="321706"/>
                  </a:lnTo>
                  <a:lnTo>
                    <a:pt x="17462" y="340677"/>
                  </a:lnTo>
                  <a:lnTo>
                    <a:pt x="36433" y="353456"/>
                  </a:lnTo>
                  <a:lnTo>
                    <a:pt x="59690" y="358139"/>
                  </a:lnTo>
                  <a:lnTo>
                    <a:pt x="1170178" y="358139"/>
                  </a:lnTo>
                  <a:lnTo>
                    <a:pt x="1193434" y="353456"/>
                  </a:lnTo>
                  <a:lnTo>
                    <a:pt x="1212405" y="340677"/>
                  </a:lnTo>
                  <a:lnTo>
                    <a:pt x="1225184" y="321706"/>
                  </a:lnTo>
                  <a:lnTo>
                    <a:pt x="1229868" y="298449"/>
                  </a:lnTo>
                  <a:lnTo>
                    <a:pt x="1229868" y="59689"/>
                  </a:lnTo>
                  <a:lnTo>
                    <a:pt x="1225184" y="36433"/>
                  </a:lnTo>
                  <a:lnTo>
                    <a:pt x="1212405" y="17462"/>
                  </a:lnTo>
                  <a:lnTo>
                    <a:pt x="1193434" y="4683"/>
                  </a:lnTo>
                  <a:lnTo>
                    <a:pt x="1170178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58990" y="2473451"/>
              <a:ext cx="1229995" cy="358140"/>
            </a:xfrm>
            <a:custGeom>
              <a:avLst/>
              <a:gdLst/>
              <a:ahLst/>
              <a:cxnLst/>
              <a:rect l="l" t="t" r="r" b="b"/>
              <a:pathLst>
                <a:path w="1229995" h="358139">
                  <a:moveTo>
                    <a:pt x="0" y="59689"/>
                  </a:moveTo>
                  <a:lnTo>
                    <a:pt x="4683" y="36433"/>
                  </a:lnTo>
                  <a:lnTo>
                    <a:pt x="17462" y="17462"/>
                  </a:lnTo>
                  <a:lnTo>
                    <a:pt x="36433" y="4683"/>
                  </a:lnTo>
                  <a:lnTo>
                    <a:pt x="59690" y="0"/>
                  </a:lnTo>
                  <a:lnTo>
                    <a:pt x="1170178" y="0"/>
                  </a:lnTo>
                  <a:lnTo>
                    <a:pt x="1193434" y="4683"/>
                  </a:lnTo>
                  <a:lnTo>
                    <a:pt x="1212405" y="17462"/>
                  </a:lnTo>
                  <a:lnTo>
                    <a:pt x="1225184" y="36433"/>
                  </a:lnTo>
                  <a:lnTo>
                    <a:pt x="1229868" y="59689"/>
                  </a:lnTo>
                  <a:lnTo>
                    <a:pt x="1229868" y="298449"/>
                  </a:lnTo>
                  <a:lnTo>
                    <a:pt x="1225184" y="321706"/>
                  </a:lnTo>
                  <a:lnTo>
                    <a:pt x="1212405" y="340677"/>
                  </a:lnTo>
                  <a:lnTo>
                    <a:pt x="1193434" y="353456"/>
                  </a:lnTo>
                  <a:lnTo>
                    <a:pt x="1170178" y="358139"/>
                  </a:lnTo>
                  <a:lnTo>
                    <a:pt x="59690" y="358139"/>
                  </a:lnTo>
                  <a:lnTo>
                    <a:pt x="36433" y="353456"/>
                  </a:lnTo>
                  <a:lnTo>
                    <a:pt x="17462" y="340677"/>
                  </a:lnTo>
                  <a:lnTo>
                    <a:pt x="4683" y="321706"/>
                  </a:lnTo>
                  <a:lnTo>
                    <a:pt x="0" y="298449"/>
                  </a:lnTo>
                  <a:lnTo>
                    <a:pt x="0" y="59689"/>
                  </a:lnTo>
                  <a:close/>
                </a:path>
              </a:pathLst>
            </a:custGeom>
            <a:ln w="38100">
              <a:solidFill>
                <a:srgbClr val="B4B4B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386573" y="2475991"/>
            <a:ext cx="77533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50" spc="-5" dirty="0">
                <a:latin typeface="Arial"/>
                <a:cs typeface="Arial"/>
              </a:rPr>
              <a:t>Créativité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ou</a:t>
            </a:r>
            <a:endParaRPr sz="105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050" spc="-5" dirty="0">
                <a:latin typeface="Arial"/>
                <a:cs typeface="Arial"/>
              </a:rPr>
              <a:t>stratégie</a:t>
            </a:r>
            <a:endParaRPr sz="10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7433" y="2556001"/>
            <a:ext cx="116332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>
              <a:lnSpc>
                <a:spcPct val="100000"/>
              </a:lnSpc>
              <a:spcBef>
                <a:spcPts val="100"/>
              </a:spcBef>
            </a:pPr>
            <a:r>
              <a:rPr sz="1050" spc="-5" dirty="0">
                <a:latin typeface="Arial"/>
                <a:cs typeface="Arial"/>
              </a:rPr>
              <a:t>Optimisation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9630" y="2563367"/>
            <a:ext cx="131825" cy="178307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1594" y="2563367"/>
            <a:ext cx="131826" cy="178307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3867150" y="3883914"/>
            <a:ext cx="1409700" cy="395605"/>
            <a:chOff x="3867150" y="3883914"/>
            <a:chExt cx="1409700" cy="395605"/>
          </a:xfrm>
        </p:grpSpPr>
        <p:sp>
          <p:nvSpPr>
            <p:cNvPr id="24" name="object 24"/>
            <p:cNvSpPr/>
            <p:nvPr/>
          </p:nvSpPr>
          <p:spPr>
            <a:xfrm>
              <a:off x="3886200" y="3902964"/>
              <a:ext cx="1371600" cy="357505"/>
            </a:xfrm>
            <a:custGeom>
              <a:avLst/>
              <a:gdLst/>
              <a:ahLst/>
              <a:cxnLst/>
              <a:rect l="l" t="t" r="r" b="b"/>
              <a:pathLst>
                <a:path w="1371600" h="357504">
                  <a:moveTo>
                    <a:pt x="1312037" y="0"/>
                  </a:moveTo>
                  <a:lnTo>
                    <a:pt x="59562" y="0"/>
                  </a:lnTo>
                  <a:lnTo>
                    <a:pt x="36379" y="4681"/>
                  </a:lnTo>
                  <a:lnTo>
                    <a:pt x="17446" y="17446"/>
                  </a:lnTo>
                  <a:lnTo>
                    <a:pt x="4681" y="36379"/>
                  </a:lnTo>
                  <a:lnTo>
                    <a:pt x="0" y="59563"/>
                  </a:lnTo>
                  <a:lnTo>
                    <a:pt x="0" y="297815"/>
                  </a:lnTo>
                  <a:lnTo>
                    <a:pt x="4681" y="320998"/>
                  </a:lnTo>
                  <a:lnTo>
                    <a:pt x="17446" y="339931"/>
                  </a:lnTo>
                  <a:lnTo>
                    <a:pt x="36379" y="352696"/>
                  </a:lnTo>
                  <a:lnTo>
                    <a:pt x="59562" y="357378"/>
                  </a:lnTo>
                  <a:lnTo>
                    <a:pt x="1312037" y="357378"/>
                  </a:lnTo>
                  <a:lnTo>
                    <a:pt x="1335220" y="352696"/>
                  </a:lnTo>
                  <a:lnTo>
                    <a:pt x="1354153" y="339931"/>
                  </a:lnTo>
                  <a:lnTo>
                    <a:pt x="1366918" y="320998"/>
                  </a:lnTo>
                  <a:lnTo>
                    <a:pt x="1371600" y="297815"/>
                  </a:lnTo>
                  <a:lnTo>
                    <a:pt x="1371600" y="59563"/>
                  </a:lnTo>
                  <a:lnTo>
                    <a:pt x="1366918" y="36379"/>
                  </a:lnTo>
                  <a:lnTo>
                    <a:pt x="1354153" y="17446"/>
                  </a:lnTo>
                  <a:lnTo>
                    <a:pt x="1335220" y="4681"/>
                  </a:lnTo>
                  <a:lnTo>
                    <a:pt x="1312037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886200" y="3902964"/>
              <a:ext cx="1371600" cy="357505"/>
            </a:xfrm>
            <a:custGeom>
              <a:avLst/>
              <a:gdLst/>
              <a:ahLst/>
              <a:cxnLst/>
              <a:rect l="l" t="t" r="r" b="b"/>
              <a:pathLst>
                <a:path w="1371600" h="357504">
                  <a:moveTo>
                    <a:pt x="0" y="59563"/>
                  </a:moveTo>
                  <a:lnTo>
                    <a:pt x="4681" y="36379"/>
                  </a:lnTo>
                  <a:lnTo>
                    <a:pt x="17446" y="17446"/>
                  </a:lnTo>
                  <a:lnTo>
                    <a:pt x="36379" y="4681"/>
                  </a:lnTo>
                  <a:lnTo>
                    <a:pt x="59562" y="0"/>
                  </a:lnTo>
                  <a:lnTo>
                    <a:pt x="1312037" y="0"/>
                  </a:lnTo>
                  <a:lnTo>
                    <a:pt x="1335220" y="4681"/>
                  </a:lnTo>
                  <a:lnTo>
                    <a:pt x="1354153" y="17446"/>
                  </a:lnTo>
                  <a:lnTo>
                    <a:pt x="1366918" y="36379"/>
                  </a:lnTo>
                  <a:lnTo>
                    <a:pt x="1371600" y="59563"/>
                  </a:lnTo>
                  <a:lnTo>
                    <a:pt x="1371600" y="297815"/>
                  </a:lnTo>
                  <a:lnTo>
                    <a:pt x="1366918" y="320998"/>
                  </a:lnTo>
                  <a:lnTo>
                    <a:pt x="1354153" y="339931"/>
                  </a:lnTo>
                  <a:lnTo>
                    <a:pt x="1335220" y="352696"/>
                  </a:lnTo>
                  <a:lnTo>
                    <a:pt x="1312037" y="357378"/>
                  </a:lnTo>
                  <a:lnTo>
                    <a:pt x="59562" y="357378"/>
                  </a:lnTo>
                  <a:lnTo>
                    <a:pt x="36379" y="352696"/>
                  </a:lnTo>
                  <a:lnTo>
                    <a:pt x="17446" y="339931"/>
                  </a:lnTo>
                  <a:lnTo>
                    <a:pt x="4681" y="320998"/>
                  </a:lnTo>
                  <a:lnTo>
                    <a:pt x="0" y="297815"/>
                  </a:lnTo>
                  <a:lnTo>
                    <a:pt x="0" y="59563"/>
                  </a:lnTo>
                  <a:close/>
                </a:path>
              </a:pathLst>
            </a:custGeom>
            <a:ln w="38100">
              <a:solidFill>
                <a:srgbClr val="B4B4B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058411" y="3904488"/>
            <a:ext cx="10287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770" marR="5080" indent="-179070">
              <a:lnSpc>
                <a:spcPct val="100000"/>
              </a:lnSpc>
              <a:spcBef>
                <a:spcPts val="100"/>
              </a:spcBef>
            </a:pPr>
            <a:r>
              <a:rPr sz="1050" spc="-5" dirty="0">
                <a:latin typeface="Arial"/>
                <a:cs typeface="Arial"/>
              </a:rPr>
              <a:t>Compassion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non </a:t>
            </a:r>
            <a:r>
              <a:rPr sz="1050" spc="-28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nécessaire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861053" y="1055369"/>
            <a:ext cx="1409700" cy="217170"/>
            <a:chOff x="3861053" y="1055369"/>
            <a:chExt cx="1409700" cy="217170"/>
          </a:xfrm>
        </p:grpSpPr>
        <p:sp>
          <p:nvSpPr>
            <p:cNvPr id="28" name="object 28"/>
            <p:cNvSpPr/>
            <p:nvPr/>
          </p:nvSpPr>
          <p:spPr>
            <a:xfrm>
              <a:off x="3880103" y="1074419"/>
              <a:ext cx="1371600" cy="179070"/>
            </a:xfrm>
            <a:custGeom>
              <a:avLst/>
              <a:gdLst/>
              <a:ahLst/>
              <a:cxnLst/>
              <a:rect l="l" t="t" r="r" b="b"/>
              <a:pathLst>
                <a:path w="1371600" h="179069">
                  <a:moveTo>
                    <a:pt x="1341755" y="0"/>
                  </a:moveTo>
                  <a:lnTo>
                    <a:pt x="29845" y="0"/>
                  </a:lnTo>
                  <a:lnTo>
                    <a:pt x="18216" y="2341"/>
                  </a:lnTo>
                  <a:lnTo>
                    <a:pt x="8731" y="8731"/>
                  </a:lnTo>
                  <a:lnTo>
                    <a:pt x="2341" y="18216"/>
                  </a:lnTo>
                  <a:lnTo>
                    <a:pt x="0" y="29845"/>
                  </a:lnTo>
                  <a:lnTo>
                    <a:pt x="0" y="149225"/>
                  </a:lnTo>
                  <a:lnTo>
                    <a:pt x="2341" y="160853"/>
                  </a:lnTo>
                  <a:lnTo>
                    <a:pt x="8731" y="170338"/>
                  </a:lnTo>
                  <a:lnTo>
                    <a:pt x="18216" y="176728"/>
                  </a:lnTo>
                  <a:lnTo>
                    <a:pt x="29845" y="179070"/>
                  </a:lnTo>
                  <a:lnTo>
                    <a:pt x="1341755" y="179070"/>
                  </a:lnTo>
                  <a:lnTo>
                    <a:pt x="1353383" y="176728"/>
                  </a:lnTo>
                  <a:lnTo>
                    <a:pt x="1362868" y="170338"/>
                  </a:lnTo>
                  <a:lnTo>
                    <a:pt x="1369258" y="160853"/>
                  </a:lnTo>
                  <a:lnTo>
                    <a:pt x="1371600" y="149225"/>
                  </a:lnTo>
                  <a:lnTo>
                    <a:pt x="1371600" y="29845"/>
                  </a:lnTo>
                  <a:lnTo>
                    <a:pt x="1369258" y="18216"/>
                  </a:lnTo>
                  <a:lnTo>
                    <a:pt x="1362868" y="8731"/>
                  </a:lnTo>
                  <a:lnTo>
                    <a:pt x="1353383" y="2341"/>
                  </a:lnTo>
                  <a:lnTo>
                    <a:pt x="134175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880103" y="1074419"/>
              <a:ext cx="1371600" cy="179070"/>
            </a:xfrm>
            <a:custGeom>
              <a:avLst/>
              <a:gdLst/>
              <a:ahLst/>
              <a:cxnLst/>
              <a:rect l="l" t="t" r="r" b="b"/>
              <a:pathLst>
                <a:path w="1371600" h="179069">
                  <a:moveTo>
                    <a:pt x="0" y="29845"/>
                  </a:moveTo>
                  <a:lnTo>
                    <a:pt x="2341" y="18216"/>
                  </a:lnTo>
                  <a:lnTo>
                    <a:pt x="8731" y="8731"/>
                  </a:lnTo>
                  <a:lnTo>
                    <a:pt x="18216" y="2341"/>
                  </a:lnTo>
                  <a:lnTo>
                    <a:pt x="29845" y="0"/>
                  </a:lnTo>
                  <a:lnTo>
                    <a:pt x="1341755" y="0"/>
                  </a:lnTo>
                  <a:lnTo>
                    <a:pt x="1353383" y="2341"/>
                  </a:lnTo>
                  <a:lnTo>
                    <a:pt x="1362868" y="8731"/>
                  </a:lnTo>
                  <a:lnTo>
                    <a:pt x="1369258" y="18216"/>
                  </a:lnTo>
                  <a:lnTo>
                    <a:pt x="1371600" y="29845"/>
                  </a:lnTo>
                  <a:lnTo>
                    <a:pt x="1371600" y="149225"/>
                  </a:lnTo>
                  <a:lnTo>
                    <a:pt x="1369258" y="160853"/>
                  </a:lnTo>
                  <a:lnTo>
                    <a:pt x="1362868" y="170338"/>
                  </a:lnTo>
                  <a:lnTo>
                    <a:pt x="1353383" y="176728"/>
                  </a:lnTo>
                  <a:lnTo>
                    <a:pt x="1341755" y="179070"/>
                  </a:lnTo>
                  <a:lnTo>
                    <a:pt x="29845" y="179070"/>
                  </a:lnTo>
                  <a:lnTo>
                    <a:pt x="18216" y="176728"/>
                  </a:lnTo>
                  <a:lnTo>
                    <a:pt x="8731" y="170338"/>
                  </a:lnTo>
                  <a:lnTo>
                    <a:pt x="2341" y="160853"/>
                  </a:lnTo>
                  <a:lnTo>
                    <a:pt x="0" y="149225"/>
                  </a:lnTo>
                  <a:lnTo>
                    <a:pt x="0" y="29845"/>
                  </a:lnTo>
                  <a:close/>
                </a:path>
              </a:pathLst>
            </a:custGeom>
            <a:ln w="38100">
              <a:solidFill>
                <a:srgbClr val="B4B4B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894835" y="1067053"/>
            <a:ext cx="134366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50" spc="-5" dirty="0">
                <a:latin typeface="Arial"/>
                <a:cs typeface="Arial"/>
              </a:rPr>
              <a:t>Besoin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de</a:t>
            </a:r>
            <a:r>
              <a:rPr sz="105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compassion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137207" y="892302"/>
            <a:ext cx="870585" cy="3543300"/>
            <a:chOff x="4137207" y="892302"/>
            <a:chExt cx="870585" cy="3543300"/>
          </a:xfrm>
        </p:grpSpPr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76750" y="892302"/>
              <a:ext cx="178308" cy="13182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76750" y="4303775"/>
              <a:ext cx="178308" cy="131826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156257" y="2237866"/>
              <a:ext cx="832485" cy="831850"/>
            </a:xfrm>
            <a:custGeom>
              <a:avLst/>
              <a:gdLst/>
              <a:ahLst/>
              <a:cxnLst/>
              <a:rect l="l" t="t" r="r" b="b"/>
              <a:pathLst>
                <a:path w="832485" h="831850">
                  <a:moveTo>
                    <a:pt x="451429" y="888"/>
                  </a:moveTo>
                  <a:lnTo>
                    <a:pt x="499542" y="7832"/>
                  </a:lnTo>
                  <a:lnTo>
                    <a:pt x="545554" y="20002"/>
                  </a:lnTo>
                  <a:lnTo>
                    <a:pt x="589183" y="37061"/>
                  </a:lnTo>
                  <a:lnTo>
                    <a:pt x="630144" y="58672"/>
                  </a:lnTo>
                  <a:lnTo>
                    <a:pt x="668153" y="84498"/>
                  </a:lnTo>
                  <a:lnTo>
                    <a:pt x="702926" y="114202"/>
                  </a:lnTo>
                  <a:lnTo>
                    <a:pt x="734179" y="147446"/>
                  </a:lnTo>
                  <a:lnTo>
                    <a:pt x="761628" y="183894"/>
                  </a:lnTo>
                  <a:lnTo>
                    <a:pt x="784988" y="223209"/>
                  </a:lnTo>
                  <a:lnTo>
                    <a:pt x="803977" y="265052"/>
                  </a:lnTo>
                  <a:lnTo>
                    <a:pt x="818308" y="309088"/>
                  </a:lnTo>
                  <a:lnTo>
                    <a:pt x="827700" y="354979"/>
                  </a:lnTo>
                  <a:lnTo>
                    <a:pt x="831866" y="402387"/>
                  </a:lnTo>
                  <a:lnTo>
                    <a:pt x="830524" y="450976"/>
                  </a:lnTo>
                  <a:lnTo>
                    <a:pt x="823579" y="499089"/>
                  </a:lnTo>
                  <a:lnTo>
                    <a:pt x="811404" y="545101"/>
                  </a:lnTo>
                  <a:lnTo>
                    <a:pt x="794338" y="588729"/>
                  </a:lnTo>
                  <a:lnTo>
                    <a:pt x="772718" y="629688"/>
                  </a:lnTo>
                  <a:lnTo>
                    <a:pt x="746883" y="667694"/>
                  </a:lnTo>
                  <a:lnTo>
                    <a:pt x="717171" y="702463"/>
                  </a:lnTo>
                  <a:lnTo>
                    <a:pt x="683919" y="733710"/>
                  </a:lnTo>
                  <a:lnTo>
                    <a:pt x="647465" y="761151"/>
                  </a:lnTo>
                  <a:lnTo>
                    <a:pt x="608148" y="784502"/>
                  </a:lnTo>
                  <a:lnTo>
                    <a:pt x="566305" y="803477"/>
                  </a:lnTo>
                  <a:lnTo>
                    <a:pt x="522275" y="817794"/>
                  </a:lnTo>
                  <a:lnTo>
                    <a:pt x="476394" y="827167"/>
                  </a:lnTo>
                  <a:lnTo>
                    <a:pt x="429002" y="831312"/>
                  </a:lnTo>
                  <a:lnTo>
                    <a:pt x="380436" y="829944"/>
                  </a:lnTo>
                  <a:lnTo>
                    <a:pt x="332324" y="823024"/>
                  </a:lnTo>
                  <a:lnTo>
                    <a:pt x="286312" y="810871"/>
                  </a:lnTo>
                  <a:lnTo>
                    <a:pt x="242683" y="793822"/>
                  </a:lnTo>
                  <a:lnTo>
                    <a:pt x="201722" y="772216"/>
                  </a:lnTo>
                  <a:lnTo>
                    <a:pt x="163713" y="746391"/>
                  </a:lnTo>
                  <a:lnTo>
                    <a:pt x="128940" y="716684"/>
                  </a:lnTo>
                  <a:lnTo>
                    <a:pt x="97687" y="683434"/>
                  </a:lnTo>
                  <a:lnTo>
                    <a:pt x="70238" y="646979"/>
                  </a:lnTo>
                  <a:lnTo>
                    <a:pt x="46877" y="607656"/>
                  </a:lnTo>
                  <a:lnTo>
                    <a:pt x="27889" y="565803"/>
                  </a:lnTo>
                  <a:lnTo>
                    <a:pt x="13557" y="521759"/>
                  </a:lnTo>
                  <a:lnTo>
                    <a:pt x="4166" y="475861"/>
                  </a:lnTo>
                  <a:lnTo>
                    <a:pt x="0" y="428448"/>
                  </a:lnTo>
                  <a:lnTo>
                    <a:pt x="1341" y="379856"/>
                  </a:lnTo>
                  <a:lnTo>
                    <a:pt x="8046" y="333013"/>
                  </a:lnTo>
                  <a:lnTo>
                    <a:pt x="19754" y="288042"/>
                  </a:lnTo>
                  <a:lnTo>
                    <a:pt x="36168" y="245234"/>
                  </a:lnTo>
                  <a:lnTo>
                    <a:pt x="56988" y="204880"/>
                  </a:lnTo>
                  <a:lnTo>
                    <a:pt x="81916" y="167269"/>
                  </a:lnTo>
                  <a:lnTo>
                    <a:pt x="110653" y="132693"/>
                  </a:lnTo>
                  <a:lnTo>
                    <a:pt x="142901" y="101441"/>
                  </a:lnTo>
                  <a:lnTo>
                    <a:pt x="178361" y="73804"/>
                  </a:lnTo>
                  <a:lnTo>
                    <a:pt x="216735" y="50072"/>
                  </a:lnTo>
                  <a:lnTo>
                    <a:pt x="257723" y="30535"/>
                  </a:lnTo>
                  <a:lnTo>
                    <a:pt x="301028" y="15484"/>
                  </a:lnTo>
                  <a:lnTo>
                    <a:pt x="346350" y="5208"/>
                  </a:lnTo>
                  <a:lnTo>
                    <a:pt x="393390" y="0"/>
                  </a:lnTo>
                </a:path>
              </a:pathLst>
            </a:custGeom>
            <a:ln w="38100">
              <a:solidFill>
                <a:srgbClr val="B4B4B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873240" y="4311903"/>
            <a:ext cx="1547495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5" dirty="0">
                <a:latin typeface="Arial"/>
                <a:cs typeface="Arial"/>
              </a:rPr>
              <a:t>Source: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spc="-5" dirty="0">
                <a:latin typeface="Arial"/>
                <a:cs typeface="Arial"/>
              </a:rPr>
              <a:t>AI</a:t>
            </a:r>
            <a:r>
              <a:rPr sz="750" spc="5" dirty="0">
                <a:latin typeface="Arial"/>
                <a:cs typeface="Arial"/>
              </a:rPr>
              <a:t> </a:t>
            </a:r>
            <a:r>
              <a:rPr sz="750" spc="-5" dirty="0">
                <a:latin typeface="Arial"/>
                <a:cs typeface="Arial"/>
              </a:rPr>
              <a:t>Superpowers</a:t>
            </a:r>
            <a:r>
              <a:rPr sz="750" spc="-20" dirty="0">
                <a:latin typeface="Arial"/>
                <a:cs typeface="Arial"/>
              </a:rPr>
              <a:t> </a:t>
            </a:r>
            <a:r>
              <a:rPr sz="750" spc="-5" dirty="0">
                <a:latin typeface="Arial"/>
                <a:cs typeface="Arial"/>
              </a:rPr>
              <a:t>Kai-Fu</a:t>
            </a:r>
            <a:r>
              <a:rPr sz="750" spc="-10" dirty="0">
                <a:latin typeface="Arial"/>
                <a:cs typeface="Arial"/>
              </a:rPr>
              <a:t> </a:t>
            </a:r>
            <a:r>
              <a:rPr sz="750" spc="-5" dirty="0">
                <a:latin typeface="Arial"/>
                <a:cs typeface="Arial"/>
              </a:rPr>
              <a:t>Lee</a:t>
            </a:r>
            <a:endParaRPr sz="750">
              <a:latin typeface="Arial"/>
              <a:cs typeface="Arial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750823" y="296417"/>
            <a:ext cx="596696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150" dirty="0">
                <a:solidFill>
                  <a:srgbClr val="00338E"/>
                </a:solidFill>
                <a:latin typeface="Calibri"/>
                <a:cs typeface="Calibri"/>
              </a:rPr>
              <a:t>Impact de l'IA sur les professions</a:t>
            </a:r>
            <a:endParaRPr sz="3200" spc="-150" dirty="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834895" y="2402713"/>
            <a:ext cx="2937510" cy="1911350"/>
            <a:chOff x="1834895" y="2402713"/>
            <a:chExt cx="2937510" cy="1911350"/>
          </a:xfrm>
        </p:grpSpPr>
        <p:sp>
          <p:nvSpPr>
            <p:cNvPr id="38" name="object 38"/>
            <p:cNvSpPr/>
            <p:nvPr/>
          </p:nvSpPr>
          <p:spPr>
            <a:xfrm>
              <a:off x="4441316" y="2409063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4">
                  <a:moveTo>
                    <a:pt x="0" y="129158"/>
                  </a:moveTo>
                  <a:lnTo>
                    <a:pt x="10144" y="78866"/>
                  </a:lnTo>
                  <a:lnTo>
                    <a:pt x="37814" y="37814"/>
                  </a:lnTo>
                  <a:lnTo>
                    <a:pt x="78867" y="10144"/>
                  </a:lnTo>
                  <a:lnTo>
                    <a:pt x="129159" y="0"/>
                  </a:lnTo>
                  <a:lnTo>
                    <a:pt x="179451" y="10144"/>
                  </a:lnTo>
                  <a:lnTo>
                    <a:pt x="220503" y="37814"/>
                  </a:lnTo>
                  <a:lnTo>
                    <a:pt x="248173" y="78866"/>
                  </a:lnTo>
                  <a:lnTo>
                    <a:pt x="258318" y="129158"/>
                  </a:lnTo>
                  <a:lnTo>
                    <a:pt x="248173" y="179450"/>
                  </a:lnTo>
                  <a:lnTo>
                    <a:pt x="220503" y="220503"/>
                  </a:lnTo>
                  <a:lnTo>
                    <a:pt x="179450" y="248173"/>
                  </a:lnTo>
                  <a:lnTo>
                    <a:pt x="129159" y="258317"/>
                  </a:lnTo>
                  <a:lnTo>
                    <a:pt x="78867" y="248173"/>
                  </a:lnTo>
                  <a:lnTo>
                    <a:pt x="37814" y="220503"/>
                  </a:lnTo>
                  <a:lnTo>
                    <a:pt x="10144" y="179450"/>
                  </a:lnTo>
                  <a:lnTo>
                    <a:pt x="0" y="129158"/>
                  </a:lnTo>
                  <a:close/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570094" y="2435733"/>
              <a:ext cx="102870" cy="102235"/>
            </a:xfrm>
            <a:custGeom>
              <a:avLst/>
              <a:gdLst/>
              <a:ahLst/>
              <a:cxnLst/>
              <a:rect l="l" t="t" r="r" b="b"/>
              <a:pathLst>
                <a:path w="102870" h="102235">
                  <a:moveTo>
                    <a:pt x="102870" y="102107"/>
                  </a:moveTo>
                  <a:lnTo>
                    <a:pt x="94797" y="62311"/>
                  </a:lnTo>
                  <a:lnTo>
                    <a:pt x="72771" y="29860"/>
                  </a:lnTo>
                  <a:lnTo>
                    <a:pt x="40076" y="8006"/>
                  </a:lnTo>
                  <a:lnTo>
                    <a:pt x="0" y="0"/>
                  </a:lnTo>
                </a:path>
              </a:pathLst>
            </a:custGeom>
            <a:ln w="12699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551806" y="2667381"/>
              <a:ext cx="37465" cy="46990"/>
            </a:xfrm>
            <a:custGeom>
              <a:avLst/>
              <a:gdLst/>
              <a:ahLst/>
              <a:cxnLst/>
              <a:rect l="l" t="t" r="r" b="b"/>
              <a:pathLst>
                <a:path w="37464" h="46989">
                  <a:moveTo>
                    <a:pt x="0" y="0"/>
                  </a:moveTo>
                  <a:lnTo>
                    <a:pt x="0" y="46482"/>
                  </a:lnTo>
                  <a:lnTo>
                    <a:pt x="37338" y="46482"/>
                  </a:lnTo>
                  <a:lnTo>
                    <a:pt x="37338" y="0"/>
                  </a:lnTo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502276" y="2492121"/>
              <a:ext cx="136525" cy="92710"/>
            </a:xfrm>
            <a:custGeom>
              <a:avLst/>
              <a:gdLst/>
              <a:ahLst/>
              <a:cxnLst/>
              <a:rect l="l" t="t" r="r" b="b"/>
              <a:pathLst>
                <a:path w="136525" h="92710">
                  <a:moveTo>
                    <a:pt x="0" y="92201"/>
                  </a:moveTo>
                  <a:lnTo>
                    <a:pt x="45720" y="92201"/>
                  </a:lnTo>
                  <a:lnTo>
                    <a:pt x="45720" y="31241"/>
                  </a:lnTo>
                  <a:lnTo>
                    <a:pt x="0" y="31241"/>
                  </a:lnTo>
                  <a:lnTo>
                    <a:pt x="0" y="92201"/>
                  </a:lnTo>
                  <a:close/>
                </a:path>
                <a:path w="136525" h="92710">
                  <a:moveTo>
                    <a:pt x="45720" y="92201"/>
                  </a:moveTo>
                  <a:lnTo>
                    <a:pt x="90678" y="92201"/>
                  </a:lnTo>
                  <a:lnTo>
                    <a:pt x="90678" y="0"/>
                  </a:lnTo>
                  <a:lnTo>
                    <a:pt x="45720" y="0"/>
                  </a:lnTo>
                  <a:lnTo>
                    <a:pt x="45720" y="92201"/>
                  </a:lnTo>
                  <a:close/>
                </a:path>
                <a:path w="136525" h="92710">
                  <a:moveTo>
                    <a:pt x="90677" y="92201"/>
                  </a:moveTo>
                  <a:lnTo>
                    <a:pt x="136398" y="92201"/>
                  </a:lnTo>
                  <a:lnTo>
                    <a:pt x="136398" y="31241"/>
                  </a:lnTo>
                  <a:lnTo>
                    <a:pt x="90677" y="31241"/>
                  </a:lnTo>
                  <a:lnTo>
                    <a:pt x="90677" y="92201"/>
                  </a:lnTo>
                  <a:close/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401692" y="2761869"/>
              <a:ext cx="24130" cy="24765"/>
            </a:xfrm>
            <a:custGeom>
              <a:avLst/>
              <a:gdLst/>
              <a:ahLst/>
              <a:cxnLst/>
              <a:rect l="l" t="t" r="r" b="b"/>
              <a:pathLst>
                <a:path w="24129" h="24764">
                  <a:moveTo>
                    <a:pt x="23622" y="0"/>
                  </a:moveTo>
                  <a:lnTo>
                    <a:pt x="0" y="24384"/>
                  </a:lnTo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446650" y="2761869"/>
              <a:ext cx="24130" cy="24765"/>
            </a:xfrm>
            <a:custGeom>
              <a:avLst/>
              <a:gdLst/>
              <a:ahLst/>
              <a:cxnLst/>
              <a:rect l="l" t="t" r="r" b="b"/>
              <a:pathLst>
                <a:path w="24129" h="24764">
                  <a:moveTo>
                    <a:pt x="23622" y="2438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491608" y="2760345"/>
              <a:ext cx="24765" cy="26034"/>
            </a:xfrm>
            <a:custGeom>
              <a:avLst/>
              <a:gdLst/>
              <a:ahLst/>
              <a:cxnLst/>
              <a:rect l="l" t="t" r="r" b="b"/>
              <a:pathLst>
                <a:path w="24764" h="26035">
                  <a:moveTo>
                    <a:pt x="24384" y="0"/>
                  </a:moveTo>
                  <a:lnTo>
                    <a:pt x="0" y="25908"/>
                  </a:lnTo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375022" y="278244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15620"/>
                  </a:moveTo>
                  <a:lnTo>
                    <a:pt x="0" y="6984"/>
                  </a:lnTo>
                  <a:lnTo>
                    <a:pt x="6985" y="0"/>
                  </a:lnTo>
                  <a:lnTo>
                    <a:pt x="15621" y="0"/>
                  </a:lnTo>
                  <a:lnTo>
                    <a:pt x="24257" y="0"/>
                  </a:lnTo>
                  <a:lnTo>
                    <a:pt x="31242" y="6984"/>
                  </a:lnTo>
                  <a:lnTo>
                    <a:pt x="31242" y="15620"/>
                  </a:lnTo>
                  <a:lnTo>
                    <a:pt x="31242" y="24256"/>
                  </a:lnTo>
                  <a:lnTo>
                    <a:pt x="24257" y="31241"/>
                  </a:lnTo>
                  <a:lnTo>
                    <a:pt x="15621" y="31241"/>
                  </a:lnTo>
                  <a:lnTo>
                    <a:pt x="6985" y="31241"/>
                  </a:lnTo>
                  <a:lnTo>
                    <a:pt x="0" y="24256"/>
                  </a:lnTo>
                  <a:lnTo>
                    <a:pt x="0" y="15620"/>
                  </a:lnTo>
                  <a:close/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419980" y="273443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15620"/>
                  </a:moveTo>
                  <a:lnTo>
                    <a:pt x="0" y="6984"/>
                  </a:lnTo>
                  <a:lnTo>
                    <a:pt x="6985" y="0"/>
                  </a:lnTo>
                  <a:lnTo>
                    <a:pt x="15621" y="0"/>
                  </a:lnTo>
                  <a:lnTo>
                    <a:pt x="24257" y="0"/>
                  </a:lnTo>
                  <a:lnTo>
                    <a:pt x="31242" y="6984"/>
                  </a:lnTo>
                  <a:lnTo>
                    <a:pt x="31242" y="15620"/>
                  </a:lnTo>
                  <a:lnTo>
                    <a:pt x="31242" y="24256"/>
                  </a:lnTo>
                  <a:lnTo>
                    <a:pt x="24257" y="31241"/>
                  </a:lnTo>
                  <a:lnTo>
                    <a:pt x="15621" y="31241"/>
                  </a:lnTo>
                  <a:lnTo>
                    <a:pt x="6985" y="31241"/>
                  </a:lnTo>
                  <a:lnTo>
                    <a:pt x="0" y="24256"/>
                  </a:lnTo>
                  <a:lnTo>
                    <a:pt x="0" y="15620"/>
                  </a:lnTo>
                  <a:close/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464938" y="278244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15620"/>
                  </a:moveTo>
                  <a:lnTo>
                    <a:pt x="0" y="6984"/>
                  </a:lnTo>
                  <a:lnTo>
                    <a:pt x="6985" y="0"/>
                  </a:lnTo>
                  <a:lnTo>
                    <a:pt x="15621" y="0"/>
                  </a:lnTo>
                  <a:lnTo>
                    <a:pt x="24257" y="0"/>
                  </a:lnTo>
                  <a:lnTo>
                    <a:pt x="31242" y="6984"/>
                  </a:lnTo>
                  <a:lnTo>
                    <a:pt x="31242" y="15620"/>
                  </a:lnTo>
                  <a:lnTo>
                    <a:pt x="31242" y="24256"/>
                  </a:lnTo>
                  <a:lnTo>
                    <a:pt x="24257" y="31241"/>
                  </a:lnTo>
                  <a:lnTo>
                    <a:pt x="15621" y="31241"/>
                  </a:lnTo>
                  <a:lnTo>
                    <a:pt x="6985" y="31241"/>
                  </a:lnTo>
                  <a:lnTo>
                    <a:pt x="0" y="24256"/>
                  </a:lnTo>
                  <a:lnTo>
                    <a:pt x="0" y="15620"/>
                  </a:lnTo>
                  <a:close/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537328" y="2713863"/>
              <a:ext cx="66675" cy="102235"/>
            </a:xfrm>
            <a:custGeom>
              <a:avLst/>
              <a:gdLst/>
              <a:ahLst/>
              <a:cxnLst/>
              <a:rect l="l" t="t" r="r" b="b"/>
              <a:pathLst>
                <a:path w="66675" h="102235">
                  <a:moveTo>
                    <a:pt x="66294" y="102107"/>
                  </a:moveTo>
                  <a:lnTo>
                    <a:pt x="66294" y="102107"/>
                  </a:lnTo>
                  <a:lnTo>
                    <a:pt x="66294" y="5333"/>
                  </a:lnTo>
                  <a:lnTo>
                    <a:pt x="60833" y="0"/>
                  </a:lnTo>
                  <a:lnTo>
                    <a:pt x="5461" y="0"/>
                  </a:lnTo>
                  <a:lnTo>
                    <a:pt x="0" y="5333"/>
                  </a:lnTo>
                  <a:lnTo>
                    <a:pt x="0" y="12064"/>
                  </a:lnTo>
                  <a:lnTo>
                    <a:pt x="0" y="64121"/>
                  </a:lnTo>
                  <a:lnTo>
                    <a:pt x="0" y="90852"/>
                  </a:lnTo>
                  <a:lnTo>
                    <a:pt x="0" y="100701"/>
                  </a:lnTo>
                  <a:lnTo>
                    <a:pt x="0" y="102107"/>
                  </a:lnTo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537328" y="2815971"/>
              <a:ext cx="66675" cy="49530"/>
            </a:xfrm>
            <a:custGeom>
              <a:avLst/>
              <a:gdLst/>
              <a:ahLst/>
              <a:cxnLst/>
              <a:rect l="l" t="t" r="r" b="b"/>
              <a:pathLst>
                <a:path w="66675" h="49530">
                  <a:moveTo>
                    <a:pt x="0" y="0"/>
                  </a:moveTo>
                  <a:lnTo>
                    <a:pt x="0" y="0"/>
                  </a:lnTo>
                  <a:lnTo>
                    <a:pt x="0" y="44069"/>
                  </a:lnTo>
                  <a:lnTo>
                    <a:pt x="5461" y="49530"/>
                  </a:lnTo>
                  <a:lnTo>
                    <a:pt x="60833" y="49530"/>
                  </a:lnTo>
                  <a:lnTo>
                    <a:pt x="66294" y="44069"/>
                  </a:lnTo>
                  <a:lnTo>
                    <a:pt x="66294" y="37338"/>
                  </a:lnTo>
                  <a:lnTo>
                    <a:pt x="66294" y="15751"/>
                  </a:lnTo>
                  <a:lnTo>
                    <a:pt x="66294" y="4667"/>
                  </a:lnTo>
                  <a:lnTo>
                    <a:pt x="66294" y="583"/>
                  </a:lnTo>
                  <a:lnTo>
                    <a:pt x="66294" y="0"/>
                  </a:lnTo>
                </a:path>
              </a:pathLst>
            </a:custGeom>
            <a:ln w="12699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715636" y="2761869"/>
              <a:ext cx="24130" cy="24765"/>
            </a:xfrm>
            <a:custGeom>
              <a:avLst/>
              <a:gdLst/>
              <a:ahLst/>
              <a:cxnLst/>
              <a:rect l="l" t="t" r="r" b="b"/>
              <a:pathLst>
                <a:path w="24129" h="24764">
                  <a:moveTo>
                    <a:pt x="0" y="0"/>
                  </a:moveTo>
                  <a:lnTo>
                    <a:pt x="23622" y="24384"/>
                  </a:lnTo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71441" y="2761869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60" h="24764">
                  <a:moveTo>
                    <a:pt x="0" y="24383"/>
                  </a:moveTo>
                  <a:lnTo>
                    <a:pt x="22860" y="0"/>
                  </a:lnTo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624197" y="2760345"/>
              <a:ext cx="25400" cy="26034"/>
            </a:xfrm>
            <a:custGeom>
              <a:avLst/>
              <a:gdLst/>
              <a:ahLst/>
              <a:cxnLst/>
              <a:rect l="l" t="t" r="r" b="b"/>
              <a:pathLst>
                <a:path w="25400" h="26035">
                  <a:moveTo>
                    <a:pt x="0" y="0"/>
                  </a:moveTo>
                  <a:lnTo>
                    <a:pt x="25146" y="25908"/>
                  </a:lnTo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734686" y="278244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15620"/>
                  </a:moveTo>
                  <a:lnTo>
                    <a:pt x="0" y="6984"/>
                  </a:lnTo>
                  <a:lnTo>
                    <a:pt x="6985" y="0"/>
                  </a:lnTo>
                  <a:lnTo>
                    <a:pt x="15621" y="0"/>
                  </a:lnTo>
                  <a:lnTo>
                    <a:pt x="24257" y="0"/>
                  </a:lnTo>
                  <a:lnTo>
                    <a:pt x="31242" y="6984"/>
                  </a:lnTo>
                  <a:lnTo>
                    <a:pt x="31242" y="15620"/>
                  </a:lnTo>
                  <a:lnTo>
                    <a:pt x="31242" y="24256"/>
                  </a:lnTo>
                  <a:lnTo>
                    <a:pt x="24257" y="31241"/>
                  </a:lnTo>
                  <a:lnTo>
                    <a:pt x="15621" y="31241"/>
                  </a:lnTo>
                  <a:lnTo>
                    <a:pt x="6985" y="31241"/>
                  </a:lnTo>
                  <a:lnTo>
                    <a:pt x="0" y="24256"/>
                  </a:lnTo>
                  <a:lnTo>
                    <a:pt x="0" y="15620"/>
                  </a:lnTo>
                  <a:close/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689728" y="273443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15620"/>
                  </a:moveTo>
                  <a:lnTo>
                    <a:pt x="0" y="6984"/>
                  </a:lnTo>
                  <a:lnTo>
                    <a:pt x="6985" y="0"/>
                  </a:lnTo>
                  <a:lnTo>
                    <a:pt x="15621" y="0"/>
                  </a:lnTo>
                  <a:lnTo>
                    <a:pt x="24257" y="0"/>
                  </a:lnTo>
                  <a:lnTo>
                    <a:pt x="31242" y="6984"/>
                  </a:lnTo>
                  <a:lnTo>
                    <a:pt x="31242" y="15620"/>
                  </a:lnTo>
                  <a:lnTo>
                    <a:pt x="31242" y="24256"/>
                  </a:lnTo>
                  <a:lnTo>
                    <a:pt x="24257" y="31241"/>
                  </a:lnTo>
                  <a:lnTo>
                    <a:pt x="15621" y="31241"/>
                  </a:lnTo>
                  <a:lnTo>
                    <a:pt x="6985" y="31241"/>
                  </a:lnTo>
                  <a:lnTo>
                    <a:pt x="0" y="24256"/>
                  </a:lnTo>
                  <a:lnTo>
                    <a:pt x="0" y="15620"/>
                  </a:lnTo>
                  <a:close/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644770" y="278244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15620"/>
                  </a:moveTo>
                  <a:lnTo>
                    <a:pt x="0" y="6984"/>
                  </a:lnTo>
                  <a:lnTo>
                    <a:pt x="6985" y="0"/>
                  </a:lnTo>
                  <a:lnTo>
                    <a:pt x="15621" y="0"/>
                  </a:lnTo>
                  <a:lnTo>
                    <a:pt x="24257" y="0"/>
                  </a:lnTo>
                  <a:lnTo>
                    <a:pt x="31242" y="6984"/>
                  </a:lnTo>
                  <a:lnTo>
                    <a:pt x="31242" y="15620"/>
                  </a:lnTo>
                  <a:lnTo>
                    <a:pt x="31242" y="24256"/>
                  </a:lnTo>
                  <a:lnTo>
                    <a:pt x="24257" y="31241"/>
                  </a:lnTo>
                  <a:lnTo>
                    <a:pt x="15621" y="31241"/>
                  </a:lnTo>
                  <a:lnTo>
                    <a:pt x="6985" y="31241"/>
                  </a:lnTo>
                  <a:lnTo>
                    <a:pt x="0" y="24256"/>
                  </a:lnTo>
                  <a:lnTo>
                    <a:pt x="0" y="15620"/>
                  </a:lnTo>
                  <a:close/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834895" y="2985516"/>
              <a:ext cx="1328420" cy="1328420"/>
            </a:xfrm>
            <a:custGeom>
              <a:avLst/>
              <a:gdLst/>
              <a:ahLst/>
              <a:cxnLst/>
              <a:rect l="l" t="t" r="r" b="b"/>
              <a:pathLst>
                <a:path w="1328420" h="1328420">
                  <a:moveTo>
                    <a:pt x="664083" y="0"/>
                  </a:moveTo>
                  <a:lnTo>
                    <a:pt x="616655" y="1667"/>
                  </a:lnTo>
                  <a:lnTo>
                    <a:pt x="570127" y="6594"/>
                  </a:lnTo>
                  <a:lnTo>
                    <a:pt x="524613" y="14668"/>
                  </a:lnTo>
                  <a:lnTo>
                    <a:pt x="480223" y="25778"/>
                  </a:lnTo>
                  <a:lnTo>
                    <a:pt x="437071" y="39810"/>
                  </a:lnTo>
                  <a:lnTo>
                    <a:pt x="395268" y="56653"/>
                  </a:lnTo>
                  <a:lnTo>
                    <a:pt x="354927" y="76193"/>
                  </a:lnTo>
                  <a:lnTo>
                    <a:pt x="316161" y="98319"/>
                  </a:lnTo>
                  <a:lnTo>
                    <a:pt x="279082" y="122918"/>
                  </a:lnTo>
                  <a:lnTo>
                    <a:pt x="243801" y="149879"/>
                  </a:lnTo>
                  <a:lnTo>
                    <a:pt x="210432" y="179088"/>
                  </a:lnTo>
                  <a:lnTo>
                    <a:pt x="179088" y="210432"/>
                  </a:lnTo>
                  <a:lnTo>
                    <a:pt x="149879" y="243801"/>
                  </a:lnTo>
                  <a:lnTo>
                    <a:pt x="122918" y="279082"/>
                  </a:lnTo>
                  <a:lnTo>
                    <a:pt x="98319" y="316161"/>
                  </a:lnTo>
                  <a:lnTo>
                    <a:pt x="76193" y="354927"/>
                  </a:lnTo>
                  <a:lnTo>
                    <a:pt x="56653" y="395268"/>
                  </a:lnTo>
                  <a:lnTo>
                    <a:pt x="39810" y="437071"/>
                  </a:lnTo>
                  <a:lnTo>
                    <a:pt x="25778" y="480223"/>
                  </a:lnTo>
                  <a:lnTo>
                    <a:pt x="14668" y="524613"/>
                  </a:lnTo>
                  <a:lnTo>
                    <a:pt x="6594" y="570127"/>
                  </a:lnTo>
                  <a:lnTo>
                    <a:pt x="1667" y="616655"/>
                  </a:lnTo>
                  <a:lnTo>
                    <a:pt x="0" y="664082"/>
                  </a:lnTo>
                  <a:lnTo>
                    <a:pt x="1667" y="711509"/>
                  </a:lnTo>
                  <a:lnTo>
                    <a:pt x="6594" y="758035"/>
                  </a:lnTo>
                  <a:lnTo>
                    <a:pt x="14668" y="803549"/>
                  </a:lnTo>
                  <a:lnTo>
                    <a:pt x="25778" y="847937"/>
                  </a:lnTo>
                  <a:lnTo>
                    <a:pt x="39810" y="891089"/>
                  </a:lnTo>
                  <a:lnTo>
                    <a:pt x="56653" y="932892"/>
                  </a:lnTo>
                  <a:lnTo>
                    <a:pt x="76193" y="973232"/>
                  </a:lnTo>
                  <a:lnTo>
                    <a:pt x="98319" y="1011998"/>
                  </a:lnTo>
                  <a:lnTo>
                    <a:pt x="122918" y="1049078"/>
                  </a:lnTo>
                  <a:lnTo>
                    <a:pt x="149879" y="1084358"/>
                  </a:lnTo>
                  <a:lnTo>
                    <a:pt x="179088" y="1117728"/>
                  </a:lnTo>
                  <a:lnTo>
                    <a:pt x="210432" y="1149073"/>
                  </a:lnTo>
                  <a:lnTo>
                    <a:pt x="243801" y="1178282"/>
                  </a:lnTo>
                  <a:lnTo>
                    <a:pt x="279082" y="1205243"/>
                  </a:lnTo>
                  <a:lnTo>
                    <a:pt x="316161" y="1229843"/>
                  </a:lnTo>
                  <a:lnTo>
                    <a:pt x="354927" y="1251970"/>
                  </a:lnTo>
                  <a:lnTo>
                    <a:pt x="395268" y="1271511"/>
                  </a:lnTo>
                  <a:lnTo>
                    <a:pt x="437071" y="1288354"/>
                  </a:lnTo>
                  <a:lnTo>
                    <a:pt x="480223" y="1302386"/>
                  </a:lnTo>
                  <a:lnTo>
                    <a:pt x="524613" y="1313496"/>
                  </a:lnTo>
                  <a:lnTo>
                    <a:pt x="570127" y="1321571"/>
                  </a:lnTo>
                  <a:lnTo>
                    <a:pt x="616655" y="1326498"/>
                  </a:lnTo>
                  <a:lnTo>
                    <a:pt x="664083" y="1328165"/>
                  </a:lnTo>
                  <a:lnTo>
                    <a:pt x="711510" y="1326498"/>
                  </a:lnTo>
                  <a:lnTo>
                    <a:pt x="758038" y="1321571"/>
                  </a:lnTo>
                  <a:lnTo>
                    <a:pt x="803552" y="1313496"/>
                  </a:lnTo>
                  <a:lnTo>
                    <a:pt x="847942" y="1302386"/>
                  </a:lnTo>
                  <a:lnTo>
                    <a:pt x="891094" y="1288354"/>
                  </a:lnTo>
                  <a:lnTo>
                    <a:pt x="932897" y="1271511"/>
                  </a:lnTo>
                  <a:lnTo>
                    <a:pt x="973238" y="1251970"/>
                  </a:lnTo>
                  <a:lnTo>
                    <a:pt x="1012004" y="1229843"/>
                  </a:lnTo>
                  <a:lnTo>
                    <a:pt x="1049083" y="1205243"/>
                  </a:lnTo>
                  <a:lnTo>
                    <a:pt x="1084364" y="1178282"/>
                  </a:lnTo>
                  <a:lnTo>
                    <a:pt x="1117733" y="1149073"/>
                  </a:lnTo>
                  <a:lnTo>
                    <a:pt x="1149077" y="1117728"/>
                  </a:lnTo>
                  <a:lnTo>
                    <a:pt x="1178286" y="1084358"/>
                  </a:lnTo>
                  <a:lnTo>
                    <a:pt x="1205247" y="1049078"/>
                  </a:lnTo>
                  <a:lnTo>
                    <a:pt x="1229846" y="1011998"/>
                  </a:lnTo>
                  <a:lnTo>
                    <a:pt x="1251972" y="973232"/>
                  </a:lnTo>
                  <a:lnTo>
                    <a:pt x="1271512" y="932892"/>
                  </a:lnTo>
                  <a:lnTo>
                    <a:pt x="1288355" y="891089"/>
                  </a:lnTo>
                  <a:lnTo>
                    <a:pt x="1302387" y="847937"/>
                  </a:lnTo>
                  <a:lnTo>
                    <a:pt x="1313497" y="803549"/>
                  </a:lnTo>
                  <a:lnTo>
                    <a:pt x="1321571" y="758035"/>
                  </a:lnTo>
                  <a:lnTo>
                    <a:pt x="1326498" y="711509"/>
                  </a:lnTo>
                  <a:lnTo>
                    <a:pt x="1328166" y="664082"/>
                  </a:lnTo>
                  <a:lnTo>
                    <a:pt x="1326498" y="616655"/>
                  </a:lnTo>
                  <a:lnTo>
                    <a:pt x="1321571" y="570127"/>
                  </a:lnTo>
                  <a:lnTo>
                    <a:pt x="1313497" y="524613"/>
                  </a:lnTo>
                  <a:lnTo>
                    <a:pt x="1302387" y="480223"/>
                  </a:lnTo>
                  <a:lnTo>
                    <a:pt x="1288355" y="437071"/>
                  </a:lnTo>
                  <a:lnTo>
                    <a:pt x="1271512" y="395268"/>
                  </a:lnTo>
                  <a:lnTo>
                    <a:pt x="1251972" y="354927"/>
                  </a:lnTo>
                  <a:lnTo>
                    <a:pt x="1229846" y="316161"/>
                  </a:lnTo>
                  <a:lnTo>
                    <a:pt x="1205247" y="279082"/>
                  </a:lnTo>
                  <a:lnTo>
                    <a:pt x="1178286" y="243801"/>
                  </a:lnTo>
                  <a:lnTo>
                    <a:pt x="1149077" y="210432"/>
                  </a:lnTo>
                  <a:lnTo>
                    <a:pt x="1117733" y="179088"/>
                  </a:lnTo>
                  <a:lnTo>
                    <a:pt x="1084364" y="149879"/>
                  </a:lnTo>
                  <a:lnTo>
                    <a:pt x="1049083" y="122918"/>
                  </a:lnTo>
                  <a:lnTo>
                    <a:pt x="1012004" y="98319"/>
                  </a:lnTo>
                  <a:lnTo>
                    <a:pt x="973238" y="76193"/>
                  </a:lnTo>
                  <a:lnTo>
                    <a:pt x="932897" y="56653"/>
                  </a:lnTo>
                  <a:lnTo>
                    <a:pt x="891094" y="39810"/>
                  </a:lnTo>
                  <a:lnTo>
                    <a:pt x="847942" y="25778"/>
                  </a:lnTo>
                  <a:lnTo>
                    <a:pt x="803552" y="14668"/>
                  </a:lnTo>
                  <a:lnTo>
                    <a:pt x="758038" y="6594"/>
                  </a:lnTo>
                  <a:lnTo>
                    <a:pt x="711510" y="1667"/>
                  </a:lnTo>
                  <a:lnTo>
                    <a:pt x="664083" y="0"/>
                  </a:lnTo>
                  <a:close/>
                </a:path>
              </a:pathLst>
            </a:custGeom>
            <a:solidFill>
              <a:srgbClr val="009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7" name="object 5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4691634"/>
            <a:ext cx="9144000" cy="451865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1004824" y="4840478"/>
            <a:ext cx="74085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©</a:t>
            </a:r>
            <a:r>
              <a:rPr sz="4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sz="4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LLP,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Canadian</a:t>
            </a:r>
            <a:r>
              <a:rPr sz="4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limited liability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partnership</a:t>
            </a:r>
            <a:r>
              <a:rPr sz="4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firm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sz="4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network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independent</a:t>
            </a:r>
            <a:r>
              <a:rPr sz="4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r>
              <a:rPr sz="4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firms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affiliated</a:t>
            </a:r>
            <a:r>
              <a:rPr sz="4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4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sz="4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International</a:t>
            </a:r>
            <a:r>
              <a:rPr sz="4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Cooperative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(“KPMG</a:t>
            </a:r>
            <a:r>
              <a:rPr sz="4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International”),</a:t>
            </a:r>
            <a:r>
              <a:rPr sz="4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Swiss</a:t>
            </a:r>
            <a:r>
              <a:rPr sz="4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entity.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rights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reserved.</a:t>
            </a:r>
            <a:r>
              <a:rPr sz="4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4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sz="4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name and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logo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registered</a:t>
            </a:r>
            <a:r>
              <a:rPr sz="4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trademarks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trademarks</a:t>
            </a:r>
            <a:r>
              <a:rPr sz="4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 KPMG</a:t>
            </a:r>
            <a:r>
              <a:rPr sz="4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International.</a:t>
            </a:r>
            <a:endParaRPr sz="45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12826" y="4800600"/>
            <a:ext cx="363220" cy="147955"/>
          </a:xfrm>
          <a:custGeom>
            <a:avLst/>
            <a:gdLst/>
            <a:ahLst/>
            <a:cxnLst/>
            <a:rect l="l" t="t" r="r" b="b"/>
            <a:pathLst>
              <a:path w="363219" h="147954">
                <a:moveTo>
                  <a:pt x="284530" y="115404"/>
                </a:moveTo>
                <a:lnTo>
                  <a:pt x="261454" y="115404"/>
                </a:lnTo>
                <a:lnTo>
                  <a:pt x="261214" y="122174"/>
                </a:lnTo>
                <a:lnTo>
                  <a:pt x="290237" y="147524"/>
                </a:lnTo>
                <a:lnTo>
                  <a:pt x="297345" y="147827"/>
                </a:lnTo>
                <a:lnTo>
                  <a:pt x="306196" y="147585"/>
                </a:lnTo>
                <a:lnTo>
                  <a:pt x="315290" y="146856"/>
                </a:lnTo>
                <a:lnTo>
                  <a:pt x="324384" y="145642"/>
                </a:lnTo>
                <a:lnTo>
                  <a:pt x="333235" y="143941"/>
                </a:lnTo>
                <a:lnTo>
                  <a:pt x="336377" y="132270"/>
                </a:lnTo>
                <a:lnTo>
                  <a:pt x="303758" y="132270"/>
                </a:lnTo>
                <a:lnTo>
                  <a:pt x="295884" y="131276"/>
                </a:lnTo>
                <a:lnTo>
                  <a:pt x="289815" y="128214"/>
                </a:lnTo>
                <a:lnTo>
                  <a:pt x="285911" y="122963"/>
                </a:lnTo>
                <a:lnTo>
                  <a:pt x="284530" y="115404"/>
                </a:lnTo>
                <a:close/>
              </a:path>
              <a:path w="363219" h="147954">
                <a:moveTo>
                  <a:pt x="101257" y="0"/>
                </a:moveTo>
                <a:lnTo>
                  <a:pt x="20510" y="0"/>
                </a:lnTo>
                <a:lnTo>
                  <a:pt x="20510" y="76504"/>
                </a:lnTo>
                <a:lnTo>
                  <a:pt x="0" y="146532"/>
                </a:lnTo>
                <a:lnTo>
                  <a:pt x="17945" y="146532"/>
                </a:lnTo>
                <a:lnTo>
                  <a:pt x="26911" y="115404"/>
                </a:lnTo>
                <a:lnTo>
                  <a:pt x="362712" y="115404"/>
                </a:lnTo>
                <a:lnTo>
                  <a:pt x="362712" y="112814"/>
                </a:lnTo>
                <a:lnTo>
                  <a:pt x="49987" y="112814"/>
                </a:lnTo>
                <a:lnTo>
                  <a:pt x="47421" y="106337"/>
                </a:lnTo>
                <a:lnTo>
                  <a:pt x="53835" y="99847"/>
                </a:lnTo>
                <a:lnTo>
                  <a:pt x="32042" y="99847"/>
                </a:lnTo>
                <a:lnTo>
                  <a:pt x="41008" y="67424"/>
                </a:lnTo>
                <a:lnTo>
                  <a:pt x="23075" y="67424"/>
                </a:lnTo>
                <a:lnTo>
                  <a:pt x="23075" y="2590"/>
                </a:lnTo>
                <a:lnTo>
                  <a:pt x="101257" y="2590"/>
                </a:lnTo>
                <a:lnTo>
                  <a:pt x="101257" y="0"/>
                </a:lnTo>
                <a:close/>
              </a:path>
              <a:path w="363219" h="147954">
                <a:moveTo>
                  <a:pt x="51269" y="115404"/>
                </a:moveTo>
                <a:lnTo>
                  <a:pt x="29476" y="115404"/>
                </a:lnTo>
                <a:lnTo>
                  <a:pt x="44856" y="146532"/>
                </a:lnTo>
                <a:lnTo>
                  <a:pt x="66649" y="146532"/>
                </a:lnTo>
                <a:lnTo>
                  <a:pt x="51269" y="115404"/>
                </a:lnTo>
                <a:close/>
              </a:path>
              <a:path w="363219" h="147954">
                <a:moveTo>
                  <a:pt x="103809" y="115404"/>
                </a:moveTo>
                <a:lnTo>
                  <a:pt x="84594" y="115404"/>
                </a:lnTo>
                <a:lnTo>
                  <a:pt x="75615" y="146532"/>
                </a:lnTo>
                <a:lnTo>
                  <a:pt x="94843" y="146532"/>
                </a:lnTo>
                <a:lnTo>
                  <a:pt x="103809" y="115404"/>
                </a:lnTo>
                <a:close/>
              </a:path>
              <a:path w="363219" h="147954">
                <a:moveTo>
                  <a:pt x="173024" y="115404"/>
                </a:moveTo>
                <a:lnTo>
                  <a:pt x="152514" y="115404"/>
                </a:lnTo>
                <a:lnTo>
                  <a:pt x="143548" y="146532"/>
                </a:lnTo>
                <a:lnTo>
                  <a:pt x="164058" y="146532"/>
                </a:lnTo>
                <a:lnTo>
                  <a:pt x="173024" y="115404"/>
                </a:lnTo>
                <a:close/>
              </a:path>
              <a:path w="363219" h="147954">
                <a:moveTo>
                  <a:pt x="217881" y="115404"/>
                </a:moveTo>
                <a:lnTo>
                  <a:pt x="181991" y="115404"/>
                </a:lnTo>
                <a:lnTo>
                  <a:pt x="181991" y="146532"/>
                </a:lnTo>
                <a:lnTo>
                  <a:pt x="198653" y="146532"/>
                </a:lnTo>
                <a:lnTo>
                  <a:pt x="217881" y="115404"/>
                </a:lnTo>
                <a:close/>
              </a:path>
              <a:path w="363219" h="147954">
                <a:moveTo>
                  <a:pt x="249923" y="115404"/>
                </a:moveTo>
                <a:lnTo>
                  <a:pt x="230695" y="115404"/>
                </a:lnTo>
                <a:lnTo>
                  <a:pt x="224294" y="146532"/>
                </a:lnTo>
                <a:lnTo>
                  <a:pt x="243522" y="146532"/>
                </a:lnTo>
                <a:lnTo>
                  <a:pt x="249923" y="115404"/>
                </a:lnTo>
                <a:close/>
              </a:path>
              <a:path w="363219" h="147954">
                <a:moveTo>
                  <a:pt x="340918" y="115404"/>
                </a:moveTo>
                <a:lnTo>
                  <a:pt x="319138" y="115404"/>
                </a:lnTo>
                <a:lnTo>
                  <a:pt x="315290" y="130975"/>
                </a:lnTo>
                <a:lnTo>
                  <a:pt x="311442" y="132270"/>
                </a:lnTo>
                <a:lnTo>
                  <a:pt x="336377" y="132270"/>
                </a:lnTo>
                <a:lnTo>
                  <a:pt x="340918" y="115404"/>
                </a:lnTo>
                <a:close/>
              </a:path>
              <a:path w="363219" h="147954">
                <a:moveTo>
                  <a:pt x="101257" y="2590"/>
                </a:moveTo>
                <a:lnTo>
                  <a:pt x="97409" y="2590"/>
                </a:lnTo>
                <a:lnTo>
                  <a:pt x="97409" y="71323"/>
                </a:lnTo>
                <a:lnTo>
                  <a:pt x="96126" y="75209"/>
                </a:lnTo>
                <a:lnTo>
                  <a:pt x="85877" y="111518"/>
                </a:lnTo>
                <a:lnTo>
                  <a:pt x="85877" y="112814"/>
                </a:lnTo>
                <a:lnTo>
                  <a:pt x="133299" y="112814"/>
                </a:lnTo>
                <a:lnTo>
                  <a:pt x="140264" y="109188"/>
                </a:lnTo>
                <a:lnTo>
                  <a:pt x="145788" y="104224"/>
                </a:lnTo>
                <a:lnTo>
                  <a:pt x="146967" y="102438"/>
                </a:lnTo>
                <a:lnTo>
                  <a:pt x="108940" y="102438"/>
                </a:lnTo>
                <a:lnTo>
                  <a:pt x="111506" y="93370"/>
                </a:lnTo>
                <a:lnTo>
                  <a:pt x="111506" y="89471"/>
                </a:lnTo>
                <a:lnTo>
                  <a:pt x="114071" y="80403"/>
                </a:lnTo>
                <a:lnTo>
                  <a:pt x="153284" y="80403"/>
                </a:lnTo>
                <a:lnTo>
                  <a:pt x="152514" y="76504"/>
                </a:lnTo>
                <a:lnTo>
                  <a:pt x="149948" y="72618"/>
                </a:lnTo>
                <a:lnTo>
                  <a:pt x="145246" y="69069"/>
                </a:lnTo>
                <a:lnTo>
                  <a:pt x="139218" y="67587"/>
                </a:lnTo>
                <a:lnTo>
                  <a:pt x="135047" y="67424"/>
                </a:lnTo>
                <a:lnTo>
                  <a:pt x="101257" y="67424"/>
                </a:lnTo>
                <a:lnTo>
                  <a:pt x="101257" y="2590"/>
                </a:lnTo>
                <a:close/>
              </a:path>
              <a:path w="363219" h="147954">
                <a:moveTo>
                  <a:pt x="275564" y="0"/>
                </a:moveTo>
                <a:lnTo>
                  <a:pt x="194818" y="0"/>
                </a:lnTo>
                <a:lnTo>
                  <a:pt x="194818" y="67424"/>
                </a:lnTo>
                <a:lnTo>
                  <a:pt x="166611" y="67424"/>
                </a:lnTo>
                <a:lnTo>
                  <a:pt x="153797" y="112814"/>
                </a:lnTo>
                <a:lnTo>
                  <a:pt x="173024" y="112814"/>
                </a:lnTo>
                <a:lnTo>
                  <a:pt x="180721" y="84289"/>
                </a:lnTo>
                <a:lnTo>
                  <a:pt x="197370" y="84289"/>
                </a:lnTo>
                <a:lnTo>
                  <a:pt x="197370" y="2590"/>
                </a:lnTo>
                <a:lnTo>
                  <a:pt x="275564" y="2590"/>
                </a:lnTo>
                <a:lnTo>
                  <a:pt x="275564" y="0"/>
                </a:lnTo>
                <a:close/>
              </a:path>
              <a:path w="363219" h="147954">
                <a:moveTo>
                  <a:pt x="197370" y="84289"/>
                </a:moveTo>
                <a:lnTo>
                  <a:pt x="180721" y="84289"/>
                </a:lnTo>
                <a:lnTo>
                  <a:pt x="181991" y="112814"/>
                </a:lnTo>
                <a:lnTo>
                  <a:pt x="197370" y="112814"/>
                </a:lnTo>
                <a:lnTo>
                  <a:pt x="197370" y="84289"/>
                </a:lnTo>
                <a:close/>
              </a:path>
              <a:path w="363219" h="147954">
                <a:moveTo>
                  <a:pt x="260172" y="67424"/>
                </a:moveTo>
                <a:lnTo>
                  <a:pt x="228142" y="67424"/>
                </a:lnTo>
                <a:lnTo>
                  <a:pt x="199936" y="112814"/>
                </a:lnTo>
                <a:lnTo>
                  <a:pt x="219163" y="112814"/>
                </a:lnTo>
                <a:lnTo>
                  <a:pt x="237109" y="85585"/>
                </a:lnTo>
                <a:lnTo>
                  <a:pt x="256071" y="85585"/>
                </a:lnTo>
                <a:lnTo>
                  <a:pt x="260172" y="67424"/>
                </a:lnTo>
                <a:close/>
              </a:path>
              <a:path w="363219" h="147954">
                <a:moveTo>
                  <a:pt x="256071" y="85585"/>
                </a:moveTo>
                <a:lnTo>
                  <a:pt x="237109" y="85585"/>
                </a:lnTo>
                <a:lnTo>
                  <a:pt x="230695" y="112814"/>
                </a:lnTo>
                <a:lnTo>
                  <a:pt x="249923" y="112814"/>
                </a:lnTo>
                <a:lnTo>
                  <a:pt x="256071" y="85585"/>
                </a:lnTo>
                <a:close/>
              </a:path>
              <a:path w="363219" h="147954">
                <a:moveTo>
                  <a:pt x="275564" y="2590"/>
                </a:moveTo>
                <a:lnTo>
                  <a:pt x="272999" y="2590"/>
                </a:lnTo>
                <a:lnTo>
                  <a:pt x="272999" y="84289"/>
                </a:lnTo>
                <a:lnTo>
                  <a:pt x="267868" y="92062"/>
                </a:lnTo>
                <a:lnTo>
                  <a:pt x="264020" y="99847"/>
                </a:lnTo>
                <a:lnTo>
                  <a:pt x="262737" y="106337"/>
                </a:lnTo>
                <a:lnTo>
                  <a:pt x="261454" y="107632"/>
                </a:lnTo>
                <a:lnTo>
                  <a:pt x="261454" y="112814"/>
                </a:lnTo>
                <a:lnTo>
                  <a:pt x="284530" y="112814"/>
                </a:lnTo>
                <a:lnTo>
                  <a:pt x="284530" y="110223"/>
                </a:lnTo>
                <a:lnTo>
                  <a:pt x="285813" y="108927"/>
                </a:lnTo>
                <a:lnTo>
                  <a:pt x="285813" y="105041"/>
                </a:lnTo>
                <a:lnTo>
                  <a:pt x="289659" y="95309"/>
                </a:lnTo>
                <a:lnTo>
                  <a:pt x="295425" y="86553"/>
                </a:lnTo>
                <a:lnTo>
                  <a:pt x="302904" y="80403"/>
                </a:lnTo>
                <a:lnTo>
                  <a:pt x="275564" y="80403"/>
                </a:lnTo>
                <a:lnTo>
                  <a:pt x="275564" y="2590"/>
                </a:lnTo>
                <a:close/>
              </a:path>
              <a:path w="363219" h="147954">
                <a:moveTo>
                  <a:pt x="344766" y="99847"/>
                </a:moveTo>
                <a:lnTo>
                  <a:pt x="306324" y="99847"/>
                </a:lnTo>
                <a:lnTo>
                  <a:pt x="303758" y="112814"/>
                </a:lnTo>
                <a:lnTo>
                  <a:pt x="340918" y="112814"/>
                </a:lnTo>
                <a:lnTo>
                  <a:pt x="344766" y="99847"/>
                </a:lnTo>
                <a:close/>
              </a:path>
              <a:path w="363219" h="147954">
                <a:moveTo>
                  <a:pt x="362712" y="2590"/>
                </a:moveTo>
                <a:lnTo>
                  <a:pt x="360146" y="2590"/>
                </a:lnTo>
                <a:lnTo>
                  <a:pt x="360146" y="112814"/>
                </a:lnTo>
                <a:lnTo>
                  <a:pt x="362712" y="112814"/>
                </a:lnTo>
                <a:lnTo>
                  <a:pt x="362712" y="2590"/>
                </a:lnTo>
                <a:close/>
              </a:path>
              <a:path w="363219" h="147954">
                <a:moveTo>
                  <a:pt x="153284" y="80403"/>
                </a:moveTo>
                <a:lnTo>
                  <a:pt x="132016" y="80403"/>
                </a:lnTo>
                <a:lnTo>
                  <a:pt x="133299" y="81699"/>
                </a:lnTo>
                <a:lnTo>
                  <a:pt x="134569" y="84289"/>
                </a:lnTo>
                <a:lnTo>
                  <a:pt x="134569" y="86880"/>
                </a:lnTo>
                <a:lnTo>
                  <a:pt x="133299" y="90766"/>
                </a:lnTo>
                <a:lnTo>
                  <a:pt x="130733" y="97256"/>
                </a:lnTo>
                <a:lnTo>
                  <a:pt x="128168" y="101142"/>
                </a:lnTo>
                <a:lnTo>
                  <a:pt x="119189" y="102438"/>
                </a:lnTo>
                <a:lnTo>
                  <a:pt x="146967" y="102438"/>
                </a:lnTo>
                <a:lnTo>
                  <a:pt x="149870" y="98042"/>
                </a:lnTo>
                <a:lnTo>
                  <a:pt x="152514" y="90766"/>
                </a:lnTo>
                <a:lnTo>
                  <a:pt x="153797" y="82994"/>
                </a:lnTo>
                <a:lnTo>
                  <a:pt x="153284" y="80403"/>
                </a:lnTo>
                <a:close/>
              </a:path>
              <a:path w="363219" h="147954">
                <a:moveTo>
                  <a:pt x="85877" y="67424"/>
                </a:moveTo>
                <a:lnTo>
                  <a:pt x="61518" y="67424"/>
                </a:lnTo>
                <a:lnTo>
                  <a:pt x="32042" y="99847"/>
                </a:lnTo>
                <a:lnTo>
                  <a:pt x="53835" y="99847"/>
                </a:lnTo>
                <a:lnTo>
                  <a:pt x="85877" y="67424"/>
                </a:lnTo>
                <a:close/>
              </a:path>
              <a:path w="363219" h="147954">
                <a:moveTo>
                  <a:pt x="348871" y="77800"/>
                </a:moveTo>
                <a:lnTo>
                  <a:pt x="319138" y="77800"/>
                </a:lnTo>
                <a:lnTo>
                  <a:pt x="325539" y="80403"/>
                </a:lnTo>
                <a:lnTo>
                  <a:pt x="324256" y="89471"/>
                </a:lnTo>
                <a:lnTo>
                  <a:pt x="347332" y="89471"/>
                </a:lnTo>
                <a:lnTo>
                  <a:pt x="348615" y="85585"/>
                </a:lnTo>
                <a:lnTo>
                  <a:pt x="349897" y="79095"/>
                </a:lnTo>
                <a:lnTo>
                  <a:pt x="348871" y="77800"/>
                </a:lnTo>
                <a:close/>
              </a:path>
              <a:path w="363219" h="147954">
                <a:moveTo>
                  <a:pt x="362712" y="0"/>
                </a:moveTo>
                <a:lnTo>
                  <a:pt x="281965" y="0"/>
                </a:lnTo>
                <a:lnTo>
                  <a:pt x="281965" y="73913"/>
                </a:lnTo>
                <a:lnTo>
                  <a:pt x="279400" y="76504"/>
                </a:lnTo>
                <a:lnTo>
                  <a:pt x="276834" y="77800"/>
                </a:lnTo>
                <a:lnTo>
                  <a:pt x="275564" y="80403"/>
                </a:lnTo>
                <a:lnTo>
                  <a:pt x="302904" y="80403"/>
                </a:lnTo>
                <a:lnTo>
                  <a:pt x="303113" y="80231"/>
                </a:lnTo>
                <a:lnTo>
                  <a:pt x="312724" y="77800"/>
                </a:lnTo>
                <a:lnTo>
                  <a:pt x="348871" y="77800"/>
                </a:lnTo>
                <a:lnTo>
                  <a:pt x="344766" y="72618"/>
                </a:lnTo>
                <a:lnTo>
                  <a:pt x="343570" y="71323"/>
                </a:lnTo>
                <a:lnTo>
                  <a:pt x="284530" y="71323"/>
                </a:lnTo>
                <a:lnTo>
                  <a:pt x="284530" y="2590"/>
                </a:lnTo>
                <a:lnTo>
                  <a:pt x="362712" y="2590"/>
                </a:lnTo>
                <a:lnTo>
                  <a:pt x="362712" y="0"/>
                </a:lnTo>
                <a:close/>
              </a:path>
              <a:path w="363219" h="147954">
                <a:moveTo>
                  <a:pt x="317855" y="62242"/>
                </a:moveTo>
                <a:lnTo>
                  <a:pt x="310482" y="62748"/>
                </a:lnTo>
                <a:lnTo>
                  <a:pt x="302150" y="64349"/>
                </a:lnTo>
                <a:lnTo>
                  <a:pt x="293340" y="67166"/>
                </a:lnTo>
                <a:lnTo>
                  <a:pt x="284530" y="71323"/>
                </a:lnTo>
                <a:lnTo>
                  <a:pt x="343570" y="71323"/>
                </a:lnTo>
                <a:lnTo>
                  <a:pt x="340740" y="68259"/>
                </a:lnTo>
                <a:lnTo>
                  <a:pt x="334673" y="64997"/>
                </a:lnTo>
                <a:lnTo>
                  <a:pt x="326925" y="62951"/>
                </a:lnTo>
                <a:lnTo>
                  <a:pt x="317855" y="62242"/>
                </a:lnTo>
                <a:close/>
              </a:path>
              <a:path w="363219" h="147954">
                <a:moveTo>
                  <a:pt x="188404" y="0"/>
                </a:moveTo>
                <a:lnTo>
                  <a:pt x="107657" y="0"/>
                </a:lnTo>
                <a:lnTo>
                  <a:pt x="107657" y="67424"/>
                </a:lnTo>
                <a:lnTo>
                  <a:pt x="110223" y="67424"/>
                </a:lnTo>
                <a:lnTo>
                  <a:pt x="110223" y="2590"/>
                </a:lnTo>
                <a:lnTo>
                  <a:pt x="188404" y="2590"/>
                </a:lnTo>
                <a:lnTo>
                  <a:pt x="188404" y="0"/>
                </a:lnTo>
                <a:close/>
              </a:path>
              <a:path w="363219" h="147954">
                <a:moveTo>
                  <a:pt x="132469" y="67323"/>
                </a:moveTo>
                <a:lnTo>
                  <a:pt x="125603" y="67424"/>
                </a:lnTo>
                <a:lnTo>
                  <a:pt x="135047" y="67424"/>
                </a:lnTo>
                <a:lnTo>
                  <a:pt x="132469" y="67323"/>
                </a:lnTo>
                <a:close/>
              </a:path>
              <a:path w="363219" h="147954">
                <a:moveTo>
                  <a:pt x="188404" y="2590"/>
                </a:moveTo>
                <a:lnTo>
                  <a:pt x="185839" y="2590"/>
                </a:lnTo>
                <a:lnTo>
                  <a:pt x="185839" y="67424"/>
                </a:lnTo>
                <a:lnTo>
                  <a:pt x="188404" y="67424"/>
                </a:lnTo>
                <a:lnTo>
                  <a:pt x="188404" y="25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2238375" y="3261105"/>
            <a:ext cx="504825" cy="15363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950" spc="-150" dirty="0" err="1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r>
              <a:rPr lang="en-US" sz="4950" spc="-150" dirty="0" err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endParaRPr sz="4950" spc="-150" dirty="0">
              <a:latin typeface="Calibri"/>
              <a:cs typeface="Calibri"/>
            </a:endParaRPr>
          </a:p>
        </p:txBody>
      </p:sp>
      <p:pic>
        <p:nvPicPr>
          <p:cNvPr id="61" name="object 6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74079" y="2982467"/>
            <a:ext cx="1328166" cy="1328165"/>
          </a:xfrm>
          <a:prstGeom prst="rect">
            <a:avLst/>
          </a:prstGeom>
        </p:spPr>
      </p:pic>
      <p:sp>
        <p:nvSpPr>
          <p:cNvPr id="62" name="object 62"/>
          <p:cNvSpPr txBox="1"/>
          <p:nvPr/>
        </p:nvSpPr>
        <p:spPr>
          <a:xfrm>
            <a:off x="6210553" y="3568700"/>
            <a:ext cx="12446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5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endParaRPr sz="8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761480" y="3442970"/>
            <a:ext cx="440690" cy="2774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20" dirty="0">
                <a:solidFill>
                  <a:srgbClr val="FFFFFF"/>
                </a:solidFill>
                <a:latin typeface="Arial"/>
                <a:cs typeface="Arial"/>
              </a:rPr>
              <a:t>HU</a:t>
            </a:r>
            <a:r>
              <a:rPr sz="800" spc="15" dirty="0">
                <a:solidFill>
                  <a:srgbClr val="FFFFFF"/>
                </a:solidFill>
                <a:latin typeface="Arial"/>
                <a:cs typeface="Arial"/>
              </a:rPr>
              <a:t>MAIN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800" spc="1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6405245" y="3164458"/>
            <a:ext cx="343535" cy="943610"/>
            <a:chOff x="6405245" y="3164458"/>
            <a:chExt cx="343535" cy="943610"/>
          </a:xfrm>
        </p:grpSpPr>
        <p:sp>
          <p:nvSpPr>
            <p:cNvPr id="65" name="object 65"/>
            <p:cNvSpPr/>
            <p:nvPr/>
          </p:nvSpPr>
          <p:spPr>
            <a:xfrm>
              <a:off x="6408420" y="3167633"/>
              <a:ext cx="337185" cy="937260"/>
            </a:xfrm>
            <a:custGeom>
              <a:avLst/>
              <a:gdLst/>
              <a:ahLst/>
              <a:cxnLst/>
              <a:rect l="l" t="t" r="r" b="b"/>
              <a:pathLst>
                <a:path w="337184" h="937260">
                  <a:moveTo>
                    <a:pt x="336930" y="0"/>
                  </a:moveTo>
                  <a:lnTo>
                    <a:pt x="0" y="937082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506718" y="3409949"/>
              <a:ext cx="186690" cy="518159"/>
            </a:xfrm>
            <a:custGeom>
              <a:avLst/>
              <a:gdLst/>
              <a:ahLst/>
              <a:cxnLst/>
              <a:rect l="l" t="t" r="r" b="b"/>
              <a:pathLst>
                <a:path w="186690" h="518160">
                  <a:moveTo>
                    <a:pt x="186181" y="0"/>
                  </a:moveTo>
                  <a:lnTo>
                    <a:pt x="0" y="517804"/>
                  </a:lnTo>
                </a:path>
              </a:pathLst>
            </a:custGeom>
            <a:ln w="635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437376" y="3409949"/>
              <a:ext cx="186690" cy="518159"/>
            </a:xfrm>
            <a:custGeom>
              <a:avLst/>
              <a:gdLst/>
              <a:ahLst/>
              <a:cxnLst/>
              <a:rect l="l" t="t" r="r" b="b"/>
              <a:pathLst>
                <a:path w="186690" h="518160">
                  <a:moveTo>
                    <a:pt x="186182" y="0"/>
                  </a:moveTo>
                  <a:lnTo>
                    <a:pt x="0" y="517804"/>
                  </a:lnTo>
                </a:path>
              </a:pathLst>
            </a:custGeom>
            <a:ln w="635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8" name="object 68"/>
          <p:cNvGrpSpPr/>
          <p:nvPr/>
        </p:nvGrpSpPr>
        <p:grpSpPr>
          <a:xfrm>
            <a:off x="1834895" y="1043939"/>
            <a:ext cx="1328420" cy="1328420"/>
            <a:chOff x="1834895" y="1043939"/>
            <a:chExt cx="1328420" cy="1328420"/>
          </a:xfrm>
        </p:grpSpPr>
        <p:sp>
          <p:nvSpPr>
            <p:cNvPr id="69" name="object 69"/>
            <p:cNvSpPr/>
            <p:nvPr/>
          </p:nvSpPr>
          <p:spPr>
            <a:xfrm>
              <a:off x="1834895" y="1043939"/>
              <a:ext cx="1328420" cy="1328420"/>
            </a:xfrm>
            <a:custGeom>
              <a:avLst/>
              <a:gdLst/>
              <a:ahLst/>
              <a:cxnLst/>
              <a:rect l="l" t="t" r="r" b="b"/>
              <a:pathLst>
                <a:path w="1328420" h="1328420">
                  <a:moveTo>
                    <a:pt x="664083" y="0"/>
                  </a:moveTo>
                  <a:lnTo>
                    <a:pt x="616655" y="1667"/>
                  </a:lnTo>
                  <a:lnTo>
                    <a:pt x="570127" y="6594"/>
                  </a:lnTo>
                  <a:lnTo>
                    <a:pt x="524613" y="14668"/>
                  </a:lnTo>
                  <a:lnTo>
                    <a:pt x="480223" y="25778"/>
                  </a:lnTo>
                  <a:lnTo>
                    <a:pt x="437071" y="39810"/>
                  </a:lnTo>
                  <a:lnTo>
                    <a:pt x="395268" y="56653"/>
                  </a:lnTo>
                  <a:lnTo>
                    <a:pt x="354927" y="76193"/>
                  </a:lnTo>
                  <a:lnTo>
                    <a:pt x="316161" y="98319"/>
                  </a:lnTo>
                  <a:lnTo>
                    <a:pt x="279082" y="122918"/>
                  </a:lnTo>
                  <a:lnTo>
                    <a:pt x="243801" y="149879"/>
                  </a:lnTo>
                  <a:lnTo>
                    <a:pt x="210432" y="179088"/>
                  </a:lnTo>
                  <a:lnTo>
                    <a:pt x="179088" y="210432"/>
                  </a:lnTo>
                  <a:lnTo>
                    <a:pt x="149879" y="243801"/>
                  </a:lnTo>
                  <a:lnTo>
                    <a:pt x="122918" y="279082"/>
                  </a:lnTo>
                  <a:lnTo>
                    <a:pt x="98319" y="316161"/>
                  </a:lnTo>
                  <a:lnTo>
                    <a:pt x="76193" y="354927"/>
                  </a:lnTo>
                  <a:lnTo>
                    <a:pt x="56653" y="395268"/>
                  </a:lnTo>
                  <a:lnTo>
                    <a:pt x="39810" y="437071"/>
                  </a:lnTo>
                  <a:lnTo>
                    <a:pt x="25778" y="480223"/>
                  </a:lnTo>
                  <a:lnTo>
                    <a:pt x="14668" y="524613"/>
                  </a:lnTo>
                  <a:lnTo>
                    <a:pt x="6594" y="570127"/>
                  </a:lnTo>
                  <a:lnTo>
                    <a:pt x="1667" y="616655"/>
                  </a:lnTo>
                  <a:lnTo>
                    <a:pt x="0" y="664083"/>
                  </a:lnTo>
                  <a:lnTo>
                    <a:pt x="1667" y="711510"/>
                  </a:lnTo>
                  <a:lnTo>
                    <a:pt x="6594" y="758038"/>
                  </a:lnTo>
                  <a:lnTo>
                    <a:pt x="14668" y="803552"/>
                  </a:lnTo>
                  <a:lnTo>
                    <a:pt x="25778" y="847942"/>
                  </a:lnTo>
                  <a:lnTo>
                    <a:pt x="39810" y="891094"/>
                  </a:lnTo>
                  <a:lnTo>
                    <a:pt x="56653" y="932897"/>
                  </a:lnTo>
                  <a:lnTo>
                    <a:pt x="76193" y="973238"/>
                  </a:lnTo>
                  <a:lnTo>
                    <a:pt x="98319" y="1012004"/>
                  </a:lnTo>
                  <a:lnTo>
                    <a:pt x="122918" y="1049083"/>
                  </a:lnTo>
                  <a:lnTo>
                    <a:pt x="149879" y="1084364"/>
                  </a:lnTo>
                  <a:lnTo>
                    <a:pt x="179088" y="1117733"/>
                  </a:lnTo>
                  <a:lnTo>
                    <a:pt x="210432" y="1149077"/>
                  </a:lnTo>
                  <a:lnTo>
                    <a:pt x="243801" y="1178286"/>
                  </a:lnTo>
                  <a:lnTo>
                    <a:pt x="279082" y="1205247"/>
                  </a:lnTo>
                  <a:lnTo>
                    <a:pt x="316161" y="1229846"/>
                  </a:lnTo>
                  <a:lnTo>
                    <a:pt x="354927" y="1251972"/>
                  </a:lnTo>
                  <a:lnTo>
                    <a:pt x="395268" y="1271512"/>
                  </a:lnTo>
                  <a:lnTo>
                    <a:pt x="437071" y="1288355"/>
                  </a:lnTo>
                  <a:lnTo>
                    <a:pt x="480223" y="1302387"/>
                  </a:lnTo>
                  <a:lnTo>
                    <a:pt x="524613" y="1313497"/>
                  </a:lnTo>
                  <a:lnTo>
                    <a:pt x="570127" y="1321571"/>
                  </a:lnTo>
                  <a:lnTo>
                    <a:pt x="616655" y="1326498"/>
                  </a:lnTo>
                  <a:lnTo>
                    <a:pt x="664083" y="1328166"/>
                  </a:lnTo>
                  <a:lnTo>
                    <a:pt x="711510" y="1326498"/>
                  </a:lnTo>
                  <a:lnTo>
                    <a:pt x="758038" y="1321571"/>
                  </a:lnTo>
                  <a:lnTo>
                    <a:pt x="803552" y="1313497"/>
                  </a:lnTo>
                  <a:lnTo>
                    <a:pt x="847942" y="1302387"/>
                  </a:lnTo>
                  <a:lnTo>
                    <a:pt x="891094" y="1288355"/>
                  </a:lnTo>
                  <a:lnTo>
                    <a:pt x="932897" y="1271512"/>
                  </a:lnTo>
                  <a:lnTo>
                    <a:pt x="973238" y="1251972"/>
                  </a:lnTo>
                  <a:lnTo>
                    <a:pt x="1012004" y="1229846"/>
                  </a:lnTo>
                  <a:lnTo>
                    <a:pt x="1049083" y="1205247"/>
                  </a:lnTo>
                  <a:lnTo>
                    <a:pt x="1084364" y="1178286"/>
                  </a:lnTo>
                  <a:lnTo>
                    <a:pt x="1117733" y="1149077"/>
                  </a:lnTo>
                  <a:lnTo>
                    <a:pt x="1149077" y="1117733"/>
                  </a:lnTo>
                  <a:lnTo>
                    <a:pt x="1178286" y="1084364"/>
                  </a:lnTo>
                  <a:lnTo>
                    <a:pt x="1205247" y="1049083"/>
                  </a:lnTo>
                  <a:lnTo>
                    <a:pt x="1229846" y="1012004"/>
                  </a:lnTo>
                  <a:lnTo>
                    <a:pt x="1251972" y="973238"/>
                  </a:lnTo>
                  <a:lnTo>
                    <a:pt x="1271512" y="932897"/>
                  </a:lnTo>
                  <a:lnTo>
                    <a:pt x="1288355" y="891094"/>
                  </a:lnTo>
                  <a:lnTo>
                    <a:pt x="1302387" y="847942"/>
                  </a:lnTo>
                  <a:lnTo>
                    <a:pt x="1313497" y="803552"/>
                  </a:lnTo>
                  <a:lnTo>
                    <a:pt x="1321571" y="758038"/>
                  </a:lnTo>
                  <a:lnTo>
                    <a:pt x="1326498" y="711510"/>
                  </a:lnTo>
                  <a:lnTo>
                    <a:pt x="1328166" y="664083"/>
                  </a:lnTo>
                  <a:lnTo>
                    <a:pt x="1326498" y="616655"/>
                  </a:lnTo>
                  <a:lnTo>
                    <a:pt x="1321571" y="570127"/>
                  </a:lnTo>
                  <a:lnTo>
                    <a:pt x="1313497" y="524613"/>
                  </a:lnTo>
                  <a:lnTo>
                    <a:pt x="1302387" y="480223"/>
                  </a:lnTo>
                  <a:lnTo>
                    <a:pt x="1288355" y="437071"/>
                  </a:lnTo>
                  <a:lnTo>
                    <a:pt x="1271512" y="395268"/>
                  </a:lnTo>
                  <a:lnTo>
                    <a:pt x="1251972" y="354927"/>
                  </a:lnTo>
                  <a:lnTo>
                    <a:pt x="1229846" y="316161"/>
                  </a:lnTo>
                  <a:lnTo>
                    <a:pt x="1205247" y="279082"/>
                  </a:lnTo>
                  <a:lnTo>
                    <a:pt x="1178286" y="243801"/>
                  </a:lnTo>
                  <a:lnTo>
                    <a:pt x="1149077" y="210432"/>
                  </a:lnTo>
                  <a:lnTo>
                    <a:pt x="1117733" y="179088"/>
                  </a:lnTo>
                  <a:lnTo>
                    <a:pt x="1084364" y="149879"/>
                  </a:lnTo>
                  <a:lnTo>
                    <a:pt x="1049083" y="122918"/>
                  </a:lnTo>
                  <a:lnTo>
                    <a:pt x="1012004" y="98319"/>
                  </a:lnTo>
                  <a:lnTo>
                    <a:pt x="973238" y="76193"/>
                  </a:lnTo>
                  <a:lnTo>
                    <a:pt x="932897" y="56653"/>
                  </a:lnTo>
                  <a:lnTo>
                    <a:pt x="891094" y="39810"/>
                  </a:lnTo>
                  <a:lnTo>
                    <a:pt x="847942" y="25778"/>
                  </a:lnTo>
                  <a:lnTo>
                    <a:pt x="803552" y="14668"/>
                  </a:lnTo>
                  <a:lnTo>
                    <a:pt x="758038" y="6594"/>
                  </a:lnTo>
                  <a:lnTo>
                    <a:pt x="711510" y="1667"/>
                  </a:lnTo>
                  <a:lnTo>
                    <a:pt x="664083" y="0"/>
                  </a:lnTo>
                  <a:close/>
                </a:path>
              </a:pathLst>
            </a:custGeom>
            <a:solidFill>
              <a:srgbClr val="6C1F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223515" y="1433321"/>
              <a:ext cx="550545" cy="550545"/>
            </a:xfrm>
            <a:custGeom>
              <a:avLst/>
              <a:gdLst/>
              <a:ahLst/>
              <a:cxnLst/>
              <a:rect l="l" t="t" r="r" b="b"/>
              <a:pathLst>
                <a:path w="550544" h="550544">
                  <a:moveTo>
                    <a:pt x="275082" y="0"/>
                  </a:moveTo>
                  <a:lnTo>
                    <a:pt x="225643" y="4432"/>
                  </a:lnTo>
                  <a:lnTo>
                    <a:pt x="179109" y="17213"/>
                  </a:lnTo>
                  <a:lnTo>
                    <a:pt x="136256" y="37563"/>
                  </a:lnTo>
                  <a:lnTo>
                    <a:pt x="97863" y="64706"/>
                  </a:lnTo>
                  <a:lnTo>
                    <a:pt x="64706" y="97863"/>
                  </a:lnTo>
                  <a:lnTo>
                    <a:pt x="37563" y="136256"/>
                  </a:lnTo>
                  <a:lnTo>
                    <a:pt x="17213" y="179109"/>
                  </a:lnTo>
                  <a:lnTo>
                    <a:pt x="4432" y="225643"/>
                  </a:lnTo>
                  <a:lnTo>
                    <a:pt x="0" y="275082"/>
                  </a:lnTo>
                  <a:lnTo>
                    <a:pt x="4432" y="324520"/>
                  </a:lnTo>
                  <a:lnTo>
                    <a:pt x="17213" y="371054"/>
                  </a:lnTo>
                  <a:lnTo>
                    <a:pt x="37563" y="413907"/>
                  </a:lnTo>
                  <a:lnTo>
                    <a:pt x="64706" y="452300"/>
                  </a:lnTo>
                  <a:lnTo>
                    <a:pt x="97863" y="485457"/>
                  </a:lnTo>
                  <a:lnTo>
                    <a:pt x="136256" y="512600"/>
                  </a:lnTo>
                  <a:lnTo>
                    <a:pt x="179109" y="532950"/>
                  </a:lnTo>
                  <a:lnTo>
                    <a:pt x="225643" y="545731"/>
                  </a:lnTo>
                  <a:lnTo>
                    <a:pt x="275082" y="550164"/>
                  </a:lnTo>
                  <a:lnTo>
                    <a:pt x="324520" y="545731"/>
                  </a:lnTo>
                  <a:lnTo>
                    <a:pt x="371054" y="532950"/>
                  </a:lnTo>
                  <a:lnTo>
                    <a:pt x="413907" y="512600"/>
                  </a:lnTo>
                  <a:lnTo>
                    <a:pt x="452300" y="485457"/>
                  </a:lnTo>
                  <a:lnTo>
                    <a:pt x="485457" y="452300"/>
                  </a:lnTo>
                  <a:lnTo>
                    <a:pt x="512600" y="413907"/>
                  </a:lnTo>
                  <a:lnTo>
                    <a:pt x="532950" y="371054"/>
                  </a:lnTo>
                  <a:lnTo>
                    <a:pt x="545731" y="324520"/>
                  </a:lnTo>
                  <a:lnTo>
                    <a:pt x="550164" y="275082"/>
                  </a:lnTo>
                  <a:lnTo>
                    <a:pt x="545731" y="225643"/>
                  </a:lnTo>
                  <a:lnTo>
                    <a:pt x="532950" y="179109"/>
                  </a:lnTo>
                  <a:lnTo>
                    <a:pt x="512600" y="136256"/>
                  </a:lnTo>
                  <a:lnTo>
                    <a:pt x="485457" y="97863"/>
                  </a:lnTo>
                  <a:lnTo>
                    <a:pt x="452300" y="64706"/>
                  </a:lnTo>
                  <a:lnTo>
                    <a:pt x="413907" y="37563"/>
                  </a:lnTo>
                  <a:lnTo>
                    <a:pt x="371054" y="17213"/>
                  </a:lnTo>
                  <a:lnTo>
                    <a:pt x="324520" y="4432"/>
                  </a:lnTo>
                  <a:lnTo>
                    <a:pt x="275082" y="0"/>
                  </a:lnTo>
                  <a:close/>
                </a:path>
              </a:pathLst>
            </a:custGeom>
            <a:solidFill>
              <a:srgbClr val="009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2395982" y="1576070"/>
            <a:ext cx="20510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endParaRPr sz="15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148585" y="2012441"/>
            <a:ext cx="701675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5" dirty="0">
                <a:solidFill>
                  <a:srgbClr val="FFFFFF"/>
                </a:solidFill>
                <a:latin typeface="Arial"/>
                <a:cs typeface="Arial"/>
              </a:rPr>
              <a:t>HUM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AIN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85226" y="4705482"/>
            <a:ext cx="10668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30"/>
              </a:lnSpc>
            </a:pPr>
            <a:r>
              <a:rPr sz="750" spc="-5" dirty="0">
                <a:solidFill>
                  <a:srgbClr val="00338D"/>
                </a:solidFill>
                <a:latin typeface="Arial"/>
                <a:cs typeface="Arial"/>
              </a:rPr>
              <a:t>33</a:t>
            </a:r>
            <a:endParaRPr sz="7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2094" y="4700015"/>
            <a:ext cx="363855" cy="147955"/>
          </a:xfrm>
          <a:custGeom>
            <a:avLst/>
            <a:gdLst/>
            <a:ahLst/>
            <a:cxnLst/>
            <a:rect l="l" t="t" r="r" b="b"/>
            <a:pathLst>
              <a:path w="363855" h="147954">
                <a:moveTo>
                  <a:pt x="285127" y="115404"/>
                </a:moveTo>
                <a:lnTo>
                  <a:pt x="262013" y="115404"/>
                </a:lnTo>
                <a:lnTo>
                  <a:pt x="261773" y="122174"/>
                </a:lnTo>
                <a:lnTo>
                  <a:pt x="290842" y="147524"/>
                </a:lnTo>
                <a:lnTo>
                  <a:pt x="297967" y="147828"/>
                </a:lnTo>
                <a:lnTo>
                  <a:pt x="306842" y="147585"/>
                </a:lnTo>
                <a:lnTo>
                  <a:pt x="315955" y="146856"/>
                </a:lnTo>
                <a:lnTo>
                  <a:pt x="325065" y="145642"/>
                </a:lnTo>
                <a:lnTo>
                  <a:pt x="333933" y="143941"/>
                </a:lnTo>
                <a:lnTo>
                  <a:pt x="337086" y="132270"/>
                </a:lnTo>
                <a:lnTo>
                  <a:pt x="304393" y="132270"/>
                </a:lnTo>
                <a:lnTo>
                  <a:pt x="296507" y="131276"/>
                </a:lnTo>
                <a:lnTo>
                  <a:pt x="290426" y="128214"/>
                </a:lnTo>
                <a:lnTo>
                  <a:pt x="286512" y="122963"/>
                </a:lnTo>
                <a:lnTo>
                  <a:pt x="285127" y="115404"/>
                </a:lnTo>
                <a:close/>
              </a:path>
              <a:path w="363855" h="147954">
                <a:moveTo>
                  <a:pt x="101460" y="0"/>
                </a:moveTo>
                <a:lnTo>
                  <a:pt x="20548" y="0"/>
                </a:lnTo>
                <a:lnTo>
                  <a:pt x="20548" y="76504"/>
                </a:lnTo>
                <a:lnTo>
                  <a:pt x="0" y="146532"/>
                </a:lnTo>
                <a:lnTo>
                  <a:pt x="17983" y="146532"/>
                </a:lnTo>
                <a:lnTo>
                  <a:pt x="26974" y="115404"/>
                </a:lnTo>
                <a:lnTo>
                  <a:pt x="363474" y="115404"/>
                </a:lnTo>
                <a:lnTo>
                  <a:pt x="363474" y="112814"/>
                </a:lnTo>
                <a:lnTo>
                  <a:pt x="50088" y="112814"/>
                </a:lnTo>
                <a:lnTo>
                  <a:pt x="47523" y="106337"/>
                </a:lnTo>
                <a:lnTo>
                  <a:pt x="53949" y="99847"/>
                </a:lnTo>
                <a:lnTo>
                  <a:pt x="32105" y="99847"/>
                </a:lnTo>
                <a:lnTo>
                  <a:pt x="41097" y="67424"/>
                </a:lnTo>
                <a:lnTo>
                  <a:pt x="23114" y="67424"/>
                </a:lnTo>
                <a:lnTo>
                  <a:pt x="23114" y="2590"/>
                </a:lnTo>
                <a:lnTo>
                  <a:pt x="101460" y="2590"/>
                </a:lnTo>
                <a:lnTo>
                  <a:pt x="101460" y="0"/>
                </a:lnTo>
                <a:close/>
              </a:path>
              <a:path w="363855" h="147954">
                <a:moveTo>
                  <a:pt x="51371" y="115404"/>
                </a:moveTo>
                <a:lnTo>
                  <a:pt x="29540" y="115404"/>
                </a:lnTo>
                <a:lnTo>
                  <a:pt x="44957" y="146532"/>
                </a:lnTo>
                <a:lnTo>
                  <a:pt x="66789" y="146532"/>
                </a:lnTo>
                <a:lnTo>
                  <a:pt x="51371" y="115404"/>
                </a:lnTo>
                <a:close/>
              </a:path>
              <a:path w="363855" h="147954">
                <a:moveTo>
                  <a:pt x="104038" y="115404"/>
                </a:moveTo>
                <a:lnTo>
                  <a:pt x="84772" y="115404"/>
                </a:lnTo>
                <a:lnTo>
                  <a:pt x="75780" y="146532"/>
                </a:lnTo>
                <a:lnTo>
                  <a:pt x="95046" y="146532"/>
                </a:lnTo>
                <a:lnTo>
                  <a:pt x="104038" y="115404"/>
                </a:lnTo>
                <a:close/>
              </a:path>
              <a:path w="363855" h="147954">
                <a:moveTo>
                  <a:pt x="173393" y="115404"/>
                </a:moveTo>
                <a:lnTo>
                  <a:pt x="152844" y="115404"/>
                </a:lnTo>
                <a:lnTo>
                  <a:pt x="143852" y="146532"/>
                </a:lnTo>
                <a:lnTo>
                  <a:pt x="164401" y="146532"/>
                </a:lnTo>
                <a:lnTo>
                  <a:pt x="173393" y="115404"/>
                </a:lnTo>
                <a:close/>
              </a:path>
              <a:path w="363855" h="147954">
                <a:moveTo>
                  <a:pt x="218338" y="115404"/>
                </a:moveTo>
                <a:lnTo>
                  <a:pt x="182384" y="115404"/>
                </a:lnTo>
                <a:lnTo>
                  <a:pt x="182384" y="146532"/>
                </a:lnTo>
                <a:lnTo>
                  <a:pt x="199072" y="146532"/>
                </a:lnTo>
                <a:lnTo>
                  <a:pt x="218338" y="115404"/>
                </a:lnTo>
                <a:close/>
              </a:path>
              <a:path w="363855" h="147954">
                <a:moveTo>
                  <a:pt x="250444" y="115404"/>
                </a:moveTo>
                <a:lnTo>
                  <a:pt x="231190" y="115404"/>
                </a:lnTo>
                <a:lnTo>
                  <a:pt x="224764" y="146532"/>
                </a:lnTo>
                <a:lnTo>
                  <a:pt x="244030" y="146532"/>
                </a:lnTo>
                <a:lnTo>
                  <a:pt x="250444" y="115404"/>
                </a:lnTo>
                <a:close/>
              </a:path>
              <a:path w="363855" h="147954">
                <a:moveTo>
                  <a:pt x="341642" y="115404"/>
                </a:moveTo>
                <a:lnTo>
                  <a:pt x="319811" y="115404"/>
                </a:lnTo>
                <a:lnTo>
                  <a:pt x="315950" y="130975"/>
                </a:lnTo>
                <a:lnTo>
                  <a:pt x="312102" y="132270"/>
                </a:lnTo>
                <a:lnTo>
                  <a:pt x="337086" y="132270"/>
                </a:lnTo>
                <a:lnTo>
                  <a:pt x="341642" y="115404"/>
                </a:lnTo>
                <a:close/>
              </a:path>
              <a:path w="363855" h="147954">
                <a:moveTo>
                  <a:pt x="101460" y="2590"/>
                </a:moveTo>
                <a:lnTo>
                  <a:pt x="97612" y="2590"/>
                </a:lnTo>
                <a:lnTo>
                  <a:pt x="97612" y="71323"/>
                </a:lnTo>
                <a:lnTo>
                  <a:pt x="96329" y="75209"/>
                </a:lnTo>
                <a:lnTo>
                  <a:pt x="86055" y="111518"/>
                </a:lnTo>
                <a:lnTo>
                  <a:pt x="86055" y="112814"/>
                </a:lnTo>
                <a:lnTo>
                  <a:pt x="133578" y="112814"/>
                </a:lnTo>
                <a:lnTo>
                  <a:pt x="140560" y="109188"/>
                </a:lnTo>
                <a:lnTo>
                  <a:pt x="146097" y="104224"/>
                </a:lnTo>
                <a:lnTo>
                  <a:pt x="147280" y="102438"/>
                </a:lnTo>
                <a:lnTo>
                  <a:pt x="109169" y="102438"/>
                </a:lnTo>
                <a:lnTo>
                  <a:pt x="111734" y="93370"/>
                </a:lnTo>
                <a:lnTo>
                  <a:pt x="111734" y="89471"/>
                </a:lnTo>
                <a:lnTo>
                  <a:pt x="114312" y="80403"/>
                </a:lnTo>
                <a:lnTo>
                  <a:pt x="153615" y="80403"/>
                </a:lnTo>
                <a:lnTo>
                  <a:pt x="152844" y="76504"/>
                </a:lnTo>
                <a:lnTo>
                  <a:pt x="150266" y="72618"/>
                </a:lnTo>
                <a:lnTo>
                  <a:pt x="145554" y="69069"/>
                </a:lnTo>
                <a:lnTo>
                  <a:pt x="139515" y="67587"/>
                </a:lnTo>
                <a:lnTo>
                  <a:pt x="135335" y="67424"/>
                </a:lnTo>
                <a:lnTo>
                  <a:pt x="101460" y="67424"/>
                </a:lnTo>
                <a:lnTo>
                  <a:pt x="101460" y="2590"/>
                </a:lnTo>
                <a:close/>
              </a:path>
              <a:path w="363855" h="147954">
                <a:moveTo>
                  <a:pt x="276136" y="0"/>
                </a:moveTo>
                <a:lnTo>
                  <a:pt x="195224" y="0"/>
                </a:lnTo>
                <a:lnTo>
                  <a:pt x="195224" y="67424"/>
                </a:lnTo>
                <a:lnTo>
                  <a:pt x="166966" y="67424"/>
                </a:lnTo>
                <a:lnTo>
                  <a:pt x="154127" y="112814"/>
                </a:lnTo>
                <a:lnTo>
                  <a:pt x="173393" y="112814"/>
                </a:lnTo>
                <a:lnTo>
                  <a:pt x="181089" y="84289"/>
                </a:lnTo>
                <a:lnTo>
                  <a:pt x="197789" y="84289"/>
                </a:lnTo>
                <a:lnTo>
                  <a:pt x="197789" y="2590"/>
                </a:lnTo>
                <a:lnTo>
                  <a:pt x="276136" y="2590"/>
                </a:lnTo>
                <a:lnTo>
                  <a:pt x="276136" y="0"/>
                </a:lnTo>
                <a:close/>
              </a:path>
              <a:path w="363855" h="147954">
                <a:moveTo>
                  <a:pt x="197789" y="84289"/>
                </a:moveTo>
                <a:lnTo>
                  <a:pt x="181089" y="84289"/>
                </a:lnTo>
                <a:lnTo>
                  <a:pt x="182384" y="112814"/>
                </a:lnTo>
                <a:lnTo>
                  <a:pt x="197789" y="112814"/>
                </a:lnTo>
                <a:lnTo>
                  <a:pt x="197789" y="84289"/>
                </a:lnTo>
                <a:close/>
              </a:path>
              <a:path w="363855" h="147954">
                <a:moveTo>
                  <a:pt x="260731" y="67424"/>
                </a:moveTo>
                <a:lnTo>
                  <a:pt x="228612" y="67424"/>
                </a:lnTo>
                <a:lnTo>
                  <a:pt x="200355" y="112814"/>
                </a:lnTo>
                <a:lnTo>
                  <a:pt x="219621" y="112814"/>
                </a:lnTo>
                <a:lnTo>
                  <a:pt x="237604" y="85585"/>
                </a:lnTo>
                <a:lnTo>
                  <a:pt x="256615" y="85585"/>
                </a:lnTo>
                <a:lnTo>
                  <a:pt x="260731" y="67424"/>
                </a:lnTo>
                <a:close/>
              </a:path>
              <a:path w="363855" h="147954">
                <a:moveTo>
                  <a:pt x="256615" y="85585"/>
                </a:moveTo>
                <a:lnTo>
                  <a:pt x="237604" y="85585"/>
                </a:lnTo>
                <a:lnTo>
                  <a:pt x="231190" y="112814"/>
                </a:lnTo>
                <a:lnTo>
                  <a:pt x="250444" y="112814"/>
                </a:lnTo>
                <a:lnTo>
                  <a:pt x="256615" y="85585"/>
                </a:lnTo>
                <a:close/>
              </a:path>
              <a:path w="363855" h="147954">
                <a:moveTo>
                  <a:pt x="276136" y="2590"/>
                </a:moveTo>
                <a:lnTo>
                  <a:pt x="273570" y="2590"/>
                </a:lnTo>
                <a:lnTo>
                  <a:pt x="273570" y="84289"/>
                </a:lnTo>
                <a:lnTo>
                  <a:pt x="268427" y="92062"/>
                </a:lnTo>
                <a:lnTo>
                  <a:pt x="264579" y="99847"/>
                </a:lnTo>
                <a:lnTo>
                  <a:pt x="263296" y="106337"/>
                </a:lnTo>
                <a:lnTo>
                  <a:pt x="262013" y="107632"/>
                </a:lnTo>
                <a:lnTo>
                  <a:pt x="262013" y="112814"/>
                </a:lnTo>
                <a:lnTo>
                  <a:pt x="285127" y="112814"/>
                </a:lnTo>
                <a:lnTo>
                  <a:pt x="285127" y="110223"/>
                </a:lnTo>
                <a:lnTo>
                  <a:pt x="286410" y="108927"/>
                </a:lnTo>
                <a:lnTo>
                  <a:pt x="286410" y="105041"/>
                </a:lnTo>
                <a:lnTo>
                  <a:pt x="290266" y="95309"/>
                </a:lnTo>
                <a:lnTo>
                  <a:pt x="296044" y="86553"/>
                </a:lnTo>
                <a:lnTo>
                  <a:pt x="303540" y="80403"/>
                </a:lnTo>
                <a:lnTo>
                  <a:pt x="276136" y="80403"/>
                </a:lnTo>
                <a:lnTo>
                  <a:pt x="276136" y="2590"/>
                </a:lnTo>
                <a:close/>
              </a:path>
              <a:path w="363855" h="147954">
                <a:moveTo>
                  <a:pt x="345490" y="99847"/>
                </a:moveTo>
                <a:lnTo>
                  <a:pt x="306959" y="99847"/>
                </a:lnTo>
                <a:lnTo>
                  <a:pt x="304393" y="112814"/>
                </a:lnTo>
                <a:lnTo>
                  <a:pt x="341642" y="112814"/>
                </a:lnTo>
                <a:lnTo>
                  <a:pt x="345490" y="99847"/>
                </a:lnTo>
                <a:close/>
              </a:path>
              <a:path w="363855" h="147954">
                <a:moveTo>
                  <a:pt x="363474" y="2590"/>
                </a:moveTo>
                <a:lnTo>
                  <a:pt x="360908" y="2590"/>
                </a:lnTo>
                <a:lnTo>
                  <a:pt x="360908" y="112814"/>
                </a:lnTo>
                <a:lnTo>
                  <a:pt x="363474" y="112814"/>
                </a:lnTo>
                <a:lnTo>
                  <a:pt x="363474" y="2590"/>
                </a:lnTo>
                <a:close/>
              </a:path>
              <a:path w="363855" h="147954">
                <a:moveTo>
                  <a:pt x="153615" y="80403"/>
                </a:moveTo>
                <a:lnTo>
                  <a:pt x="132283" y="80403"/>
                </a:lnTo>
                <a:lnTo>
                  <a:pt x="133578" y="81699"/>
                </a:lnTo>
                <a:lnTo>
                  <a:pt x="134861" y="84289"/>
                </a:lnTo>
                <a:lnTo>
                  <a:pt x="134861" y="86880"/>
                </a:lnTo>
                <a:lnTo>
                  <a:pt x="133578" y="90766"/>
                </a:lnTo>
                <a:lnTo>
                  <a:pt x="131000" y="97256"/>
                </a:lnTo>
                <a:lnTo>
                  <a:pt x="128435" y="101142"/>
                </a:lnTo>
                <a:lnTo>
                  <a:pt x="119443" y="102438"/>
                </a:lnTo>
                <a:lnTo>
                  <a:pt x="147280" y="102438"/>
                </a:lnTo>
                <a:lnTo>
                  <a:pt x="150191" y="98042"/>
                </a:lnTo>
                <a:lnTo>
                  <a:pt x="152844" y="90766"/>
                </a:lnTo>
                <a:lnTo>
                  <a:pt x="154127" y="82994"/>
                </a:lnTo>
                <a:lnTo>
                  <a:pt x="153615" y="80403"/>
                </a:lnTo>
                <a:close/>
              </a:path>
              <a:path w="363855" h="147954">
                <a:moveTo>
                  <a:pt x="86055" y="67424"/>
                </a:moveTo>
                <a:lnTo>
                  <a:pt x="61645" y="67424"/>
                </a:lnTo>
                <a:lnTo>
                  <a:pt x="32105" y="99847"/>
                </a:lnTo>
                <a:lnTo>
                  <a:pt x="53949" y="99847"/>
                </a:lnTo>
                <a:lnTo>
                  <a:pt x="86055" y="67424"/>
                </a:lnTo>
                <a:close/>
              </a:path>
              <a:path w="363855" h="147954">
                <a:moveTo>
                  <a:pt x="349605" y="77800"/>
                </a:moveTo>
                <a:lnTo>
                  <a:pt x="319811" y="77800"/>
                </a:lnTo>
                <a:lnTo>
                  <a:pt x="326224" y="80403"/>
                </a:lnTo>
                <a:lnTo>
                  <a:pt x="324942" y="89471"/>
                </a:lnTo>
                <a:lnTo>
                  <a:pt x="348056" y="89471"/>
                </a:lnTo>
                <a:lnTo>
                  <a:pt x="349351" y="85585"/>
                </a:lnTo>
                <a:lnTo>
                  <a:pt x="350634" y="79095"/>
                </a:lnTo>
                <a:lnTo>
                  <a:pt x="349605" y="77800"/>
                </a:lnTo>
                <a:close/>
              </a:path>
              <a:path w="363855" h="147954">
                <a:moveTo>
                  <a:pt x="363474" y="0"/>
                </a:moveTo>
                <a:lnTo>
                  <a:pt x="282562" y="0"/>
                </a:lnTo>
                <a:lnTo>
                  <a:pt x="282562" y="73914"/>
                </a:lnTo>
                <a:lnTo>
                  <a:pt x="279984" y="76504"/>
                </a:lnTo>
                <a:lnTo>
                  <a:pt x="277418" y="77800"/>
                </a:lnTo>
                <a:lnTo>
                  <a:pt x="276136" y="80403"/>
                </a:lnTo>
                <a:lnTo>
                  <a:pt x="303540" y="80403"/>
                </a:lnTo>
                <a:lnTo>
                  <a:pt x="303750" y="80231"/>
                </a:lnTo>
                <a:lnTo>
                  <a:pt x="313385" y="77800"/>
                </a:lnTo>
                <a:lnTo>
                  <a:pt x="349605" y="77800"/>
                </a:lnTo>
                <a:lnTo>
                  <a:pt x="345490" y="72618"/>
                </a:lnTo>
                <a:lnTo>
                  <a:pt x="344292" y="71323"/>
                </a:lnTo>
                <a:lnTo>
                  <a:pt x="285127" y="71323"/>
                </a:lnTo>
                <a:lnTo>
                  <a:pt x="285127" y="2590"/>
                </a:lnTo>
                <a:lnTo>
                  <a:pt x="363474" y="2590"/>
                </a:lnTo>
                <a:lnTo>
                  <a:pt x="363474" y="0"/>
                </a:lnTo>
                <a:close/>
              </a:path>
              <a:path w="363855" h="147954">
                <a:moveTo>
                  <a:pt x="318516" y="62242"/>
                </a:moveTo>
                <a:lnTo>
                  <a:pt x="311136" y="62748"/>
                </a:lnTo>
                <a:lnTo>
                  <a:pt x="302788" y="64349"/>
                </a:lnTo>
                <a:lnTo>
                  <a:pt x="293957" y="67166"/>
                </a:lnTo>
                <a:lnTo>
                  <a:pt x="285127" y="71323"/>
                </a:lnTo>
                <a:lnTo>
                  <a:pt x="344292" y="71323"/>
                </a:lnTo>
                <a:lnTo>
                  <a:pt x="341459" y="68259"/>
                </a:lnTo>
                <a:lnTo>
                  <a:pt x="335380" y="64997"/>
                </a:lnTo>
                <a:lnTo>
                  <a:pt x="327611" y="62951"/>
                </a:lnTo>
                <a:lnTo>
                  <a:pt x="318516" y="62242"/>
                </a:lnTo>
                <a:close/>
              </a:path>
              <a:path w="363855" h="147954">
                <a:moveTo>
                  <a:pt x="188798" y="0"/>
                </a:moveTo>
                <a:lnTo>
                  <a:pt x="107886" y="0"/>
                </a:lnTo>
                <a:lnTo>
                  <a:pt x="107886" y="67424"/>
                </a:lnTo>
                <a:lnTo>
                  <a:pt x="110451" y="67424"/>
                </a:lnTo>
                <a:lnTo>
                  <a:pt x="110451" y="2590"/>
                </a:lnTo>
                <a:lnTo>
                  <a:pt x="188798" y="2590"/>
                </a:lnTo>
                <a:lnTo>
                  <a:pt x="188798" y="0"/>
                </a:lnTo>
                <a:close/>
              </a:path>
              <a:path w="363855" h="147954">
                <a:moveTo>
                  <a:pt x="132753" y="67323"/>
                </a:moveTo>
                <a:lnTo>
                  <a:pt x="125869" y="67424"/>
                </a:lnTo>
                <a:lnTo>
                  <a:pt x="135335" y="67424"/>
                </a:lnTo>
                <a:lnTo>
                  <a:pt x="132753" y="67323"/>
                </a:lnTo>
                <a:close/>
              </a:path>
              <a:path w="363855" h="147954">
                <a:moveTo>
                  <a:pt x="188798" y="2590"/>
                </a:moveTo>
                <a:lnTo>
                  <a:pt x="186232" y="2590"/>
                </a:lnTo>
                <a:lnTo>
                  <a:pt x="186232" y="67424"/>
                </a:lnTo>
                <a:lnTo>
                  <a:pt x="188798" y="67424"/>
                </a:lnTo>
                <a:lnTo>
                  <a:pt x="188798" y="259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97908" y="2652522"/>
            <a:ext cx="2560955" cy="0"/>
          </a:xfrm>
          <a:custGeom>
            <a:avLst/>
            <a:gdLst/>
            <a:ahLst/>
            <a:cxnLst/>
            <a:rect l="l" t="t" r="r" b="b"/>
            <a:pathLst>
              <a:path w="2560954">
                <a:moveTo>
                  <a:pt x="0" y="0"/>
                </a:moveTo>
                <a:lnTo>
                  <a:pt x="2560574" y="0"/>
                </a:lnTo>
              </a:path>
            </a:pathLst>
          </a:custGeom>
          <a:ln w="38100">
            <a:solidFill>
              <a:srgbClr val="B4B4B4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994154" y="1159763"/>
            <a:ext cx="3001645" cy="2738120"/>
            <a:chOff x="1994154" y="1159763"/>
            <a:chExt cx="3001645" cy="2738120"/>
          </a:xfrm>
        </p:grpSpPr>
        <p:sp>
          <p:nvSpPr>
            <p:cNvPr id="6" name="object 6"/>
            <p:cNvSpPr/>
            <p:nvPr/>
          </p:nvSpPr>
          <p:spPr>
            <a:xfrm>
              <a:off x="1994154" y="2652522"/>
              <a:ext cx="2546985" cy="0"/>
            </a:xfrm>
            <a:custGeom>
              <a:avLst/>
              <a:gdLst/>
              <a:ahLst/>
              <a:cxnLst/>
              <a:rect l="l" t="t" r="r" b="b"/>
              <a:pathLst>
                <a:path w="2546985">
                  <a:moveTo>
                    <a:pt x="0" y="0"/>
                  </a:moveTo>
                  <a:lnTo>
                    <a:pt x="2546731" y="0"/>
                  </a:lnTo>
                </a:path>
              </a:pathLst>
            </a:custGeom>
            <a:ln w="38100">
              <a:solidFill>
                <a:srgbClr val="B4B4B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65904" y="1159763"/>
              <a:ext cx="0" cy="1576070"/>
            </a:xfrm>
            <a:custGeom>
              <a:avLst/>
              <a:gdLst/>
              <a:ahLst/>
              <a:cxnLst/>
              <a:rect l="l" t="t" r="r" b="b"/>
              <a:pathLst>
                <a:path h="1576070">
                  <a:moveTo>
                    <a:pt x="0" y="0"/>
                  </a:moveTo>
                  <a:lnTo>
                    <a:pt x="0" y="1575562"/>
                  </a:lnTo>
                </a:path>
              </a:pathLst>
            </a:custGeom>
            <a:ln w="38100">
              <a:solidFill>
                <a:srgbClr val="B4B4B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65904" y="2692908"/>
              <a:ext cx="0" cy="1204595"/>
            </a:xfrm>
            <a:custGeom>
              <a:avLst/>
              <a:gdLst/>
              <a:ahLst/>
              <a:cxnLst/>
              <a:rect l="l" t="t" r="r" b="b"/>
              <a:pathLst>
                <a:path h="1204595">
                  <a:moveTo>
                    <a:pt x="0" y="0"/>
                  </a:moveTo>
                  <a:lnTo>
                    <a:pt x="0" y="1204429"/>
                  </a:lnTo>
                </a:path>
              </a:pathLst>
            </a:custGeom>
            <a:ln w="38100">
              <a:solidFill>
                <a:srgbClr val="B4B4B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60520" y="2237231"/>
              <a:ext cx="835660" cy="834390"/>
            </a:xfrm>
            <a:custGeom>
              <a:avLst/>
              <a:gdLst/>
              <a:ahLst/>
              <a:cxnLst/>
              <a:rect l="l" t="t" r="r" b="b"/>
              <a:pathLst>
                <a:path w="835660" h="834389">
                  <a:moveTo>
                    <a:pt x="417576" y="0"/>
                  </a:moveTo>
                  <a:lnTo>
                    <a:pt x="368875" y="2807"/>
                  </a:lnTo>
                  <a:lnTo>
                    <a:pt x="321826" y="11020"/>
                  </a:lnTo>
                  <a:lnTo>
                    <a:pt x="276740" y="24325"/>
                  </a:lnTo>
                  <a:lnTo>
                    <a:pt x="233931" y="42409"/>
                  </a:lnTo>
                  <a:lnTo>
                    <a:pt x="193713" y="64960"/>
                  </a:lnTo>
                  <a:lnTo>
                    <a:pt x="156398" y="91663"/>
                  </a:lnTo>
                  <a:lnTo>
                    <a:pt x="122301" y="122205"/>
                  </a:lnTo>
                  <a:lnTo>
                    <a:pt x="91733" y="156274"/>
                  </a:lnTo>
                  <a:lnTo>
                    <a:pt x="65008" y="193556"/>
                  </a:lnTo>
                  <a:lnTo>
                    <a:pt x="42440" y="233737"/>
                  </a:lnTo>
                  <a:lnTo>
                    <a:pt x="24342" y="276505"/>
                  </a:lnTo>
                  <a:lnTo>
                    <a:pt x="11027" y="321546"/>
                  </a:lnTo>
                  <a:lnTo>
                    <a:pt x="2809" y="368547"/>
                  </a:lnTo>
                  <a:lnTo>
                    <a:pt x="0" y="417194"/>
                  </a:lnTo>
                  <a:lnTo>
                    <a:pt x="2809" y="465842"/>
                  </a:lnTo>
                  <a:lnTo>
                    <a:pt x="11027" y="512843"/>
                  </a:lnTo>
                  <a:lnTo>
                    <a:pt x="24342" y="557884"/>
                  </a:lnTo>
                  <a:lnTo>
                    <a:pt x="42440" y="600652"/>
                  </a:lnTo>
                  <a:lnTo>
                    <a:pt x="65008" y="640833"/>
                  </a:lnTo>
                  <a:lnTo>
                    <a:pt x="91733" y="678115"/>
                  </a:lnTo>
                  <a:lnTo>
                    <a:pt x="122301" y="712184"/>
                  </a:lnTo>
                  <a:lnTo>
                    <a:pt x="156398" y="742726"/>
                  </a:lnTo>
                  <a:lnTo>
                    <a:pt x="193713" y="769429"/>
                  </a:lnTo>
                  <a:lnTo>
                    <a:pt x="233931" y="791980"/>
                  </a:lnTo>
                  <a:lnTo>
                    <a:pt x="276740" y="810064"/>
                  </a:lnTo>
                  <a:lnTo>
                    <a:pt x="321826" y="823369"/>
                  </a:lnTo>
                  <a:lnTo>
                    <a:pt x="368875" y="831582"/>
                  </a:lnTo>
                  <a:lnTo>
                    <a:pt x="417576" y="834389"/>
                  </a:lnTo>
                  <a:lnTo>
                    <a:pt x="466276" y="831582"/>
                  </a:lnTo>
                  <a:lnTo>
                    <a:pt x="513325" y="823369"/>
                  </a:lnTo>
                  <a:lnTo>
                    <a:pt x="558411" y="810064"/>
                  </a:lnTo>
                  <a:lnTo>
                    <a:pt x="601220" y="791980"/>
                  </a:lnTo>
                  <a:lnTo>
                    <a:pt x="641438" y="769429"/>
                  </a:lnTo>
                  <a:lnTo>
                    <a:pt x="678753" y="742726"/>
                  </a:lnTo>
                  <a:lnTo>
                    <a:pt x="712851" y="712184"/>
                  </a:lnTo>
                  <a:lnTo>
                    <a:pt x="743418" y="678115"/>
                  </a:lnTo>
                  <a:lnTo>
                    <a:pt x="770143" y="640833"/>
                  </a:lnTo>
                  <a:lnTo>
                    <a:pt x="792711" y="600652"/>
                  </a:lnTo>
                  <a:lnTo>
                    <a:pt x="810809" y="557884"/>
                  </a:lnTo>
                  <a:lnTo>
                    <a:pt x="824124" y="512843"/>
                  </a:lnTo>
                  <a:lnTo>
                    <a:pt x="832342" y="465842"/>
                  </a:lnTo>
                  <a:lnTo>
                    <a:pt x="835152" y="417194"/>
                  </a:lnTo>
                  <a:lnTo>
                    <a:pt x="832342" y="368547"/>
                  </a:lnTo>
                  <a:lnTo>
                    <a:pt x="824124" y="321546"/>
                  </a:lnTo>
                  <a:lnTo>
                    <a:pt x="810809" y="276505"/>
                  </a:lnTo>
                  <a:lnTo>
                    <a:pt x="792711" y="233737"/>
                  </a:lnTo>
                  <a:lnTo>
                    <a:pt x="770143" y="193556"/>
                  </a:lnTo>
                  <a:lnTo>
                    <a:pt x="743418" y="156274"/>
                  </a:lnTo>
                  <a:lnTo>
                    <a:pt x="712851" y="122205"/>
                  </a:lnTo>
                  <a:lnTo>
                    <a:pt x="678753" y="91663"/>
                  </a:lnTo>
                  <a:lnTo>
                    <a:pt x="641438" y="64960"/>
                  </a:lnTo>
                  <a:lnTo>
                    <a:pt x="601220" y="42409"/>
                  </a:lnTo>
                  <a:lnTo>
                    <a:pt x="558411" y="24325"/>
                  </a:lnTo>
                  <a:lnTo>
                    <a:pt x="513325" y="11020"/>
                  </a:lnTo>
                  <a:lnTo>
                    <a:pt x="466276" y="2807"/>
                  </a:lnTo>
                  <a:lnTo>
                    <a:pt x="41757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7139940" y="2454401"/>
            <a:ext cx="1268095" cy="396240"/>
            <a:chOff x="7139940" y="2454401"/>
            <a:chExt cx="1268095" cy="396240"/>
          </a:xfrm>
        </p:grpSpPr>
        <p:sp>
          <p:nvSpPr>
            <p:cNvPr id="11" name="object 11"/>
            <p:cNvSpPr/>
            <p:nvPr/>
          </p:nvSpPr>
          <p:spPr>
            <a:xfrm>
              <a:off x="7158990" y="2473451"/>
              <a:ext cx="1229995" cy="358140"/>
            </a:xfrm>
            <a:custGeom>
              <a:avLst/>
              <a:gdLst/>
              <a:ahLst/>
              <a:cxnLst/>
              <a:rect l="l" t="t" r="r" b="b"/>
              <a:pathLst>
                <a:path w="1229995" h="358139">
                  <a:moveTo>
                    <a:pt x="1170178" y="0"/>
                  </a:moveTo>
                  <a:lnTo>
                    <a:pt x="59690" y="0"/>
                  </a:lnTo>
                  <a:lnTo>
                    <a:pt x="36433" y="4683"/>
                  </a:lnTo>
                  <a:lnTo>
                    <a:pt x="17462" y="17462"/>
                  </a:lnTo>
                  <a:lnTo>
                    <a:pt x="4683" y="36433"/>
                  </a:lnTo>
                  <a:lnTo>
                    <a:pt x="0" y="59689"/>
                  </a:lnTo>
                  <a:lnTo>
                    <a:pt x="0" y="298449"/>
                  </a:lnTo>
                  <a:lnTo>
                    <a:pt x="4683" y="321706"/>
                  </a:lnTo>
                  <a:lnTo>
                    <a:pt x="17462" y="340677"/>
                  </a:lnTo>
                  <a:lnTo>
                    <a:pt x="36433" y="353456"/>
                  </a:lnTo>
                  <a:lnTo>
                    <a:pt x="59690" y="358139"/>
                  </a:lnTo>
                  <a:lnTo>
                    <a:pt x="1170178" y="358139"/>
                  </a:lnTo>
                  <a:lnTo>
                    <a:pt x="1193434" y="353456"/>
                  </a:lnTo>
                  <a:lnTo>
                    <a:pt x="1212405" y="340677"/>
                  </a:lnTo>
                  <a:lnTo>
                    <a:pt x="1225184" y="321706"/>
                  </a:lnTo>
                  <a:lnTo>
                    <a:pt x="1229868" y="298449"/>
                  </a:lnTo>
                  <a:lnTo>
                    <a:pt x="1229868" y="59689"/>
                  </a:lnTo>
                  <a:lnTo>
                    <a:pt x="1225184" y="36433"/>
                  </a:lnTo>
                  <a:lnTo>
                    <a:pt x="1212405" y="17462"/>
                  </a:lnTo>
                  <a:lnTo>
                    <a:pt x="1193434" y="4683"/>
                  </a:lnTo>
                  <a:lnTo>
                    <a:pt x="1170178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158990" y="2473451"/>
              <a:ext cx="1229995" cy="358140"/>
            </a:xfrm>
            <a:custGeom>
              <a:avLst/>
              <a:gdLst/>
              <a:ahLst/>
              <a:cxnLst/>
              <a:rect l="l" t="t" r="r" b="b"/>
              <a:pathLst>
                <a:path w="1229995" h="358139">
                  <a:moveTo>
                    <a:pt x="0" y="59689"/>
                  </a:moveTo>
                  <a:lnTo>
                    <a:pt x="4683" y="36433"/>
                  </a:lnTo>
                  <a:lnTo>
                    <a:pt x="17462" y="17462"/>
                  </a:lnTo>
                  <a:lnTo>
                    <a:pt x="36433" y="4683"/>
                  </a:lnTo>
                  <a:lnTo>
                    <a:pt x="59690" y="0"/>
                  </a:lnTo>
                  <a:lnTo>
                    <a:pt x="1170178" y="0"/>
                  </a:lnTo>
                  <a:lnTo>
                    <a:pt x="1193434" y="4683"/>
                  </a:lnTo>
                  <a:lnTo>
                    <a:pt x="1212405" y="17462"/>
                  </a:lnTo>
                  <a:lnTo>
                    <a:pt x="1225184" y="36433"/>
                  </a:lnTo>
                  <a:lnTo>
                    <a:pt x="1229868" y="59689"/>
                  </a:lnTo>
                  <a:lnTo>
                    <a:pt x="1229868" y="298449"/>
                  </a:lnTo>
                  <a:lnTo>
                    <a:pt x="1225184" y="321706"/>
                  </a:lnTo>
                  <a:lnTo>
                    <a:pt x="1212405" y="340677"/>
                  </a:lnTo>
                  <a:lnTo>
                    <a:pt x="1193434" y="353456"/>
                  </a:lnTo>
                  <a:lnTo>
                    <a:pt x="1170178" y="358139"/>
                  </a:lnTo>
                  <a:lnTo>
                    <a:pt x="59690" y="358139"/>
                  </a:lnTo>
                  <a:lnTo>
                    <a:pt x="36433" y="353456"/>
                  </a:lnTo>
                  <a:lnTo>
                    <a:pt x="17462" y="340677"/>
                  </a:lnTo>
                  <a:lnTo>
                    <a:pt x="4683" y="321706"/>
                  </a:lnTo>
                  <a:lnTo>
                    <a:pt x="0" y="298449"/>
                  </a:lnTo>
                  <a:lnTo>
                    <a:pt x="0" y="59689"/>
                  </a:lnTo>
                  <a:close/>
                </a:path>
              </a:pathLst>
            </a:custGeom>
            <a:ln w="38100">
              <a:solidFill>
                <a:srgbClr val="B4B4B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386573" y="2475991"/>
            <a:ext cx="77533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50" spc="-5" dirty="0">
                <a:latin typeface="Arial"/>
                <a:cs typeface="Arial"/>
              </a:rPr>
              <a:t>Créativité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ou</a:t>
            </a:r>
            <a:endParaRPr sz="105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050" spc="-5" dirty="0">
                <a:latin typeface="Arial"/>
                <a:cs typeface="Arial"/>
              </a:rPr>
              <a:t>stratégie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44473" y="2544317"/>
            <a:ext cx="1268730" cy="216535"/>
            <a:chOff x="744473" y="2544317"/>
            <a:chExt cx="1268730" cy="216535"/>
          </a:xfrm>
        </p:grpSpPr>
        <p:sp>
          <p:nvSpPr>
            <p:cNvPr id="15" name="object 15"/>
            <p:cNvSpPr/>
            <p:nvPr/>
          </p:nvSpPr>
          <p:spPr>
            <a:xfrm>
              <a:off x="763523" y="2563367"/>
              <a:ext cx="1230630" cy="178435"/>
            </a:xfrm>
            <a:custGeom>
              <a:avLst/>
              <a:gdLst/>
              <a:ahLst/>
              <a:cxnLst/>
              <a:rect l="l" t="t" r="r" b="b"/>
              <a:pathLst>
                <a:path w="1230630" h="178435">
                  <a:moveTo>
                    <a:pt x="1200912" y="0"/>
                  </a:moveTo>
                  <a:lnTo>
                    <a:pt x="29718" y="0"/>
                  </a:lnTo>
                  <a:lnTo>
                    <a:pt x="18152" y="2339"/>
                  </a:lnTo>
                  <a:lnTo>
                    <a:pt x="8705" y="8715"/>
                  </a:lnTo>
                  <a:lnTo>
                    <a:pt x="2336" y="18162"/>
                  </a:lnTo>
                  <a:lnTo>
                    <a:pt x="0" y="29718"/>
                  </a:lnTo>
                  <a:lnTo>
                    <a:pt x="0" y="148590"/>
                  </a:lnTo>
                  <a:lnTo>
                    <a:pt x="2336" y="160145"/>
                  </a:lnTo>
                  <a:lnTo>
                    <a:pt x="8705" y="169592"/>
                  </a:lnTo>
                  <a:lnTo>
                    <a:pt x="18152" y="175968"/>
                  </a:lnTo>
                  <a:lnTo>
                    <a:pt x="29718" y="178308"/>
                  </a:lnTo>
                  <a:lnTo>
                    <a:pt x="1200912" y="178308"/>
                  </a:lnTo>
                  <a:lnTo>
                    <a:pt x="1212467" y="175968"/>
                  </a:lnTo>
                  <a:lnTo>
                    <a:pt x="1221914" y="169592"/>
                  </a:lnTo>
                  <a:lnTo>
                    <a:pt x="1228290" y="160145"/>
                  </a:lnTo>
                  <a:lnTo>
                    <a:pt x="1230630" y="148590"/>
                  </a:lnTo>
                  <a:lnTo>
                    <a:pt x="1230630" y="29718"/>
                  </a:lnTo>
                  <a:lnTo>
                    <a:pt x="1228290" y="18162"/>
                  </a:lnTo>
                  <a:lnTo>
                    <a:pt x="1221914" y="8715"/>
                  </a:lnTo>
                  <a:lnTo>
                    <a:pt x="1212467" y="2339"/>
                  </a:lnTo>
                  <a:lnTo>
                    <a:pt x="1200912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3523" y="2563367"/>
              <a:ext cx="1230630" cy="178435"/>
            </a:xfrm>
            <a:custGeom>
              <a:avLst/>
              <a:gdLst/>
              <a:ahLst/>
              <a:cxnLst/>
              <a:rect l="l" t="t" r="r" b="b"/>
              <a:pathLst>
                <a:path w="1230630" h="178435">
                  <a:moveTo>
                    <a:pt x="0" y="29718"/>
                  </a:moveTo>
                  <a:lnTo>
                    <a:pt x="2336" y="18162"/>
                  </a:lnTo>
                  <a:lnTo>
                    <a:pt x="8705" y="8715"/>
                  </a:lnTo>
                  <a:lnTo>
                    <a:pt x="18152" y="2339"/>
                  </a:lnTo>
                  <a:lnTo>
                    <a:pt x="29718" y="0"/>
                  </a:lnTo>
                  <a:lnTo>
                    <a:pt x="1200912" y="0"/>
                  </a:lnTo>
                  <a:lnTo>
                    <a:pt x="1212467" y="2339"/>
                  </a:lnTo>
                  <a:lnTo>
                    <a:pt x="1221914" y="8715"/>
                  </a:lnTo>
                  <a:lnTo>
                    <a:pt x="1228290" y="18162"/>
                  </a:lnTo>
                  <a:lnTo>
                    <a:pt x="1230630" y="29718"/>
                  </a:lnTo>
                  <a:lnTo>
                    <a:pt x="1230630" y="148590"/>
                  </a:lnTo>
                  <a:lnTo>
                    <a:pt x="1228290" y="160145"/>
                  </a:lnTo>
                  <a:lnTo>
                    <a:pt x="1221914" y="169592"/>
                  </a:lnTo>
                  <a:lnTo>
                    <a:pt x="1212467" y="175968"/>
                  </a:lnTo>
                  <a:lnTo>
                    <a:pt x="1200912" y="178308"/>
                  </a:lnTo>
                  <a:lnTo>
                    <a:pt x="29718" y="178308"/>
                  </a:lnTo>
                  <a:lnTo>
                    <a:pt x="18152" y="175968"/>
                  </a:lnTo>
                  <a:lnTo>
                    <a:pt x="8705" y="169592"/>
                  </a:lnTo>
                  <a:lnTo>
                    <a:pt x="2336" y="160145"/>
                  </a:lnTo>
                  <a:lnTo>
                    <a:pt x="0" y="148590"/>
                  </a:lnTo>
                  <a:lnTo>
                    <a:pt x="0" y="29718"/>
                  </a:lnTo>
                  <a:close/>
                </a:path>
              </a:pathLst>
            </a:custGeom>
            <a:ln w="38100">
              <a:solidFill>
                <a:srgbClr val="B4B4B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97433" y="2556001"/>
            <a:ext cx="116332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>
              <a:lnSpc>
                <a:spcPct val="100000"/>
              </a:lnSpc>
              <a:spcBef>
                <a:spcPts val="100"/>
              </a:spcBef>
            </a:pPr>
            <a:r>
              <a:rPr sz="1050" spc="-5" dirty="0">
                <a:latin typeface="Arial"/>
                <a:cs typeface="Arial"/>
              </a:rPr>
              <a:t>Optimisation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9630" y="2563367"/>
            <a:ext cx="131825" cy="17830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1594" y="2563367"/>
            <a:ext cx="131826" cy="178307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3867150" y="3883914"/>
            <a:ext cx="1409700" cy="395605"/>
            <a:chOff x="3867150" y="3883914"/>
            <a:chExt cx="1409700" cy="395605"/>
          </a:xfrm>
        </p:grpSpPr>
        <p:sp>
          <p:nvSpPr>
            <p:cNvPr id="21" name="object 21"/>
            <p:cNvSpPr/>
            <p:nvPr/>
          </p:nvSpPr>
          <p:spPr>
            <a:xfrm>
              <a:off x="3886200" y="3902964"/>
              <a:ext cx="1371600" cy="357505"/>
            </a:xfrm>
            <a:custGeom>
              <a:avLst/>
              <a:gdLst/>
              <a:ahLst/>
              <a:cxnLst/>
              <a:rect l="l" t="t" r="r" b="b"/>
              <a:pathLst>
                <a:path w="1371600" h="357504">
                  <a:moveTo>
                    <a:pt x="1312037" y="0"/>
                  </a:moveTo>
                  <a:lnTo>
                    <a:pt x="59562" y="0"/>
                  </a:lnTo>
                  <a:lnTo>
                    <a:pt x="36379" y="4681"/>
                  </a:lnTo>
                  <a:lnTo>
                    <a:pt x="17446" y="17446"/>
                  </a:lnTo>
                  <a:lnTo>
                    <a:pt x="4681" y="36379"/>
                  </a:lnTo>
                  <a:lnTo>
                    <a:pt x="0" y="59563"/>
                  </a:lnTo>
                  <a:lnTo>
                    <a:pt x="0" y="297815"/>
                  </a:lnTo>
                  <a:lnTo>
                    <a:pt x="4681" y="320998"/>
                  </a:lnTo>
                  <a:lnTo>
                    <a:pt x="17446" y="339931"/>
                  </a:lnTo>
                  <a:lnTo>
                    <a:pt x="36379" y="352696"/>
                  </a:lnTo>
                  <a:lnTo>
                    <a:pt x="59562" y="357378"/>
                  </a:lnTo>
                  <a:lnTo>
                    <a:pt x="1312037" y="357378"/>
                  </a:lnTo>
                  <a:lnTo>
                    <a:pt x="1335220" y="352696"/>
                  </a:lnTo>
                  <a:lnTo>
                    <a:pt x="1354153" y="339931"/>
                  </a:lnTo>
                  <a:lnTo>
                    <a:pt x="1366918" y="320998"/>
                  </a:lnTo>
                  <a:lnTo>
                    <a:pt x="1371600" y="297815"/>
                  </a:lnTo>
                  <a:lnTo>
                    <a:pt x="1371600" y="59563"/>
                  </a:lnTo>
                  <a:lnTo>
                    <a:pt x="1366918" y="36379"/>
                  </a:lnTo>
                  <a:lnTo>
                    <a:pt x="1354153" y="17446"/>
                  </a:lnTo>
                  <a:lnTo>
                    <a:pt x="1335220" y="4681"/>
                  </a:lnTo>
                  <a:lnTo>
                    <a:pt x="1312037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86200" y="3902964"/>
              <a:ext cx="1371600" cy="357505"/>
            </a:xfrm>
            <a:custGeom>
              <a:avLst/>
              <a:gdLst/>
              <a:ahLst/>
              <a:cxnLst/>
              <a:rect l="l" t="t" r="r" b="b"/>
              <a:pathLst>
                <a:path w="1371600" h="357504">
                  <a:moveTo>
                    <a:pt x="0" y="59563"/>
                  </a:moveTo>
                  <a:lnTo>
                    <a:pt x="4681" y="36379"/>
                  </a:lnTo>
                  <a:lnTo>
                    <a:pt x="17446" y="17446"/>
                  </a:lnTo>
                  <a:lnTo>
                    <a:pt x="36379" y="4681"/>
                  </a:lnTo>
                  <a:lnTo>
                    <a:pt x="59562" y="0"/>
                  </a:lnTo>
                  <a:lnTo>
                    <a:pt x="1312037" y="0"/>
                  </a:lnTo>
                  <a:lnTo>
                    <a:pt x="1335220" y="4681"/>
                  </a:lnTo>
                  <a:lnTo>
                    <a:pt x="1354153" y="17446"/>
                  </a:lnTo>
                  <a:lnTo>
                    <a:pt x="1366918" y="36379"/>
                  </a:lnTo>
                  <a:lnTo>
                    <a:pt x="1371600" y="59563"/>
                  </a:lnTo>
                  <a:lnTo>
                    <a:pt x="1371600" y="297815"/>
                  </a:lnTo>
                  <a:lnTo>
                    <a:pt x="1366918" y="320998"/>
                  </a:lnTo>
                  <a:lnTo>
                    <a:pt x="1354153" y="339931"/>
                  </a:lnTo>
                  <a:lnTo>
                    <a:pt x="1335220" y="352696"/>
                  </a:lnTo>
                  <a:lnTo>
                    <a:pt x="1312037" y="357378"/>
                  </a:lnTo>
                  <a:lnTo>
                    <a:pt x="59562" y="357378"/>
                  </a:lnTo>
                  <a:lnTo>
                    <a:pt x="36379" y="352696"/>
                  </a:lnTo>
                  <a:lnTo>
                    <a:pt x="17446" y="339931"/>
                  </a:lnTo>
                  <a:lnTo>
                    <a:pt x="4681" y="320998"/>
                  </a:lnTo>
                  <a:lnTo>
                    <a:pt x="0" y="297815"/>
                  </a:lnTo>
                  <a:lnTo>
                    <a:pt x="0" y="59563"/>
                  </a:lnTo>
                  <a:close/>
                </a:path>
              </a:pathLst>
            </a:custGeom>
            <a:ln w="38100">
              <a:solidFill>
                <a:srgbClr val="B4B4B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058411" y="3904488"/>
            <a:ext cx="10287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770" marR="5080" indent="-179070">
              <a:lnSpc>
                <a:spcPct val="100000"/>
              </a:lnSpc>
              <a:spcBef>
                <a:spcPts val="100"/>
              </a:spcBef>
            </a:pPr>
            <a:r>
              <a:rPr sz="1050" spc="-5" dirty="0">
                <a:latin typeface="Arial"/>
                <a:cs typeface="Arial"/>
              </a:rPr>
              <a:t>Compassion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non </a:t>
            </a:r>
            <a:r>
              <a:rPr sz="1050" spc="-28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nécessaire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861053" y="1055369"/>
            <a:ext cx="1409700" cy="217170"/>
            <a:chOff x="3861053" y="1055369"/>
            <a:chExt cx="1409700" cy="217170"/>
          </a:xfrm>
        </p:grpSpPr>
        <p:sp>
          <p:nvSpPr>
            <p:cNvPr id="25" name="object 25"/>
            <p:cNvSpPr/>
            <p:nvPr/>
          </p:nvSpPr>
          <p:spPr>
            <a:xfrm>
              <a:off x="3880103" y="1074419"/>
              <a:ext cx="1371600" cy="179070"/>
            </a:xfrm>
            <a:custGeom>
              <a:avLst/>
              <a:gdLst/>
              <a:ahLst/>
              <a:cxnLst/>
              <a:rect l="l" t="t" r="r" b="b"/>
              <a:pathLst>
                <a:path w="1371600" h="179069">
                  <a:moveTo>
                    <a:pt x="1341755" y="0"/>
                  </a:moveTo>
                  <a:lnTo>
                    <a:pt x="29845" y="0"/>
                  </a:lnTo>
                  <a:lnTo>
                    <a:pt x="18216" y="2341"/>
                  </a:lnTo>
                  <a:lnTo>
                    <a:pt x="8731" y="8731"/>
                  </a:lnTo>
                  <a:lnTo>
                    <a:pt x="2341" y="18216"/>
                  </a:lnTo>
                  <a:lnTo>
                    <a:pt x="0" y="29845"/>
                  </a:lnTo>
                  <a:lnTo>
                    <a:pt x="0" y="149225"/>
                  </a:lnTo>
                  <a:lnTo>
                    <a:pt x="2341" y="160853"/>
                  </a:lnTo>
                  <a:lnTo>
                    <a:pt x="8731" y="170338"/>
                  </a:lnTo>
                  <a:lnTo>
                    <a:pt x="18216" y="176728"/>
                  </a:lnTo>
                  <a:lnTo>
                    <a:pt x="29845" y="179070"/>
                  </a:lnTo>
                  <a:lnTo>
                    <a:pt x="1341755" y="179070"/>
                  </a:lnTo>
                  <a:lnTo>
                    <a:pt x="1353383" y="176728"/>
                  </a:lnTo>
                  <a:lnTo>
                    <a:pt x="1362868" y="170338"/>
                  </a:lnTo>
                  <a:lnTo>
                    <a:pt x="1369258" y="160853"/>
                  </a:lnTo>
                  <a:lnTo>
                    <a:pt x="1371600" y="149225"/>
                  </a:lnTo>
                  <a:lnTo>
                    <a:pt x="1371600" y="29845"/>
                  </a:lnTo>
                  <a:lnTo>
                    <a:pt x="1369258" y="18216"/>
                  </a:lnTo>
                  <a:lnTo>
                    <a:pt x="1362868" y="8731"/>
                  </a:lnTo>
                  <a:lnTo>
                    <a:pt x="1353383" y="2341"/>
                  </a:lnTo>
                  <a:lnTo>
                    <a:pt x="134175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80103" y="1074419"/>
              <a:ext cx="1371600" cy="179070"/>
            </a:xfrm>
            <a:custGeom>
              <a:avLst/>
              <a:gdLst/>
              <a:ahLst/>
              <a:cxnLst/>
              <a:rect l="l" t="t" r="r" b="b"/>
              <a:pathLst>
                <a:path w="1371600" h="179069">
                  <a:moveTo>
                    <a:pt x="0" y="29845"/>
                  </a:moveTo>
                  <a:lnTo>
                    <a:pt x="2341" y="18216"/>
                  </a:lnTo>
                  <a:lnTo>
                    <a:pt x="8731" y="8731"/>
                  </a:lnTo>
                  <a:lnTo>
                    <a:pt x="18216" y="2341"/>
                  </a:lnTo>
                  <a:lnTo>
                    <a:pt x="29845" y="0"/>
                  </a:lnTo>
                  <a:lnTo>
                    <a:pt x="1341755" y="0"/>
                  </a:lnTo>
                  <a:lnTo>
                    <a:pt x="1353383" y="2341"/>
                  </a:lnTo>
                  <a:lnTo>
                    <a:pt x="1362868" y="8731"/>
                  </a:lnTo>
                  <a:lnTo>
                    <a:pt x="1369258" y="18216"/>
                  </a:lnTo>
                  <a:lnTo>
                    <a:pt x="1371600" y="29845"/>
                  </a:lnTo>
                  <a:lnTo>
                    <a:pt x="1371600" y="149225"/>
                  </a:lnTo>
                  <a:lnTo>
                    <a:pt x="1369258" y="160853"/>
                  </a:lnTo>
                  <a:lnTo>
                    <a:pt x="1362868" y="170338"/>
                  </a:lnTo>
                  <a:lnTo>
                    <a:pt x="1353383" y="176728"/>
                  </a:lnTo>
                  <a:lnTo>
                    <a:pt x="1341755" y="179070"/>
                  </a:lnTo>
                  <a:lnTo>
                    <a:pt x="29845" y="179070"/>
                  </a:lnTo>
                  <a:lnTo>
                    <a:pt x="18216" y="176728"/>
                  </a:lnTo>
                  <a:lnTo>
                    <a:pt x="8731" y="170338"/>
                  </a:lnTo>
                  <a:lnTo>
                    <a:pt x="2341" y="160853"/>
                  </a:lnTo>
                  <a:lnTo>
                    <a:pt x="0" y="149225"/>
                  </a:lnTo>
                  <a:lnTo>
                    <a:pt x="0" y="29845"/>
                  </a:lnTo>
                  <a:close/>
                </a:path>
              </a:pathLst>
            </a:custGeom>
            <a:ln w="38100">
              <a:solidFill>
                <a:srgbClr val="B4B4B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894835" y="1067053"/>
            <a:ext cx="134366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50" spc="-5" dirty="0">
                <a:latin typeface="Arial"/>
                <a:cs typeface="Arial"/>
              </a:rPr>
              <a:t>Besoin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de</a:t>
            </a:r>
            <a:r>
              <a:rPr sz="105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compassion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28" name="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76750" y="892302"/>
            <a:ext cx="178308" cy="131825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76750" y="4303776"/>
            <a:ext cx="178308" cy="131826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4137207" y="2218817"/>
            <a:ext cx="870585" cy="869950"/>
            <a:chOff x="4137207" y="2218817"/>
            <a:chExt cx="870585" cy="869950"/>
          </a:xfrm>
        </p:grpSpPr>
        <p:sp>
          <p:nvSpPr>
            <p:cNvPr id="31" name="object 31"/>
            <p:cNvSpPr/>
            <p:nvPr/>
          </p:nvSpPr>
          <p:spPr>
            <a:xfrm>
              <a:off x="4156257" y="2237867"/>
              <a:ext cx="832485" cy="831850"/>
            </a:xfrm>
            <a:custGeom>
              <a:avLst/>
              <a:gdLst/>
              <a:ahLst/>
              <a:cxnLst/>
              <a:rect l="l" t="t" r="r" b="b"/>
              <a:pathLst>
                <a:path w="832485" h="831850">
                  <a:moveTo>
                    <a:pt x="451429" y="888"/>
                  </a:moveTo>
                  <a:lnTo>
                    <a:pt x="499542" y="7832"/>
                  </a:lnTo>
                  <a:lnTo>
                    <a:pt x="545554" y="20002"/>
                  </a:lnTo>
                  <a:lnTo>
                    <a:pt x="589183" y="37061"/>
                  </a:lnTo>
                  <a:lnTo>
                    <a:pt x="630144" y="58672"/>
                  </a:lnTo>
                  <a:lnTo>
                    <a:pt x="668153" y="84498"/>
                  </a:lnTo>
                  <a:lnTo>
                    <a:pt x="702926" y="114202"/>
                  </a:lnTo>
                  <a:lnTo>
                    <a:pt x="734179" y="147446"/>
                  </a:lnTo>
                  <a:lnTo>
                    <a:pt x="761628" y="183894"/>
                  </a:lnTo>
                  <a:lnTo>
                    <a:pt x="784988" y="223209"/>
                  </a:lnTo>
                  <a:lnTo>
                    <a:pt x="803977" y="265052"/>
                  </a:lnTo>
                  <a:lnTo>
                    <a:pt x="818308" y="309088"/>
                  </a:lnTo>
                  <a:lnTo>
                    <a:pt x="827700" y="354979"/>
                  </a:lnTo>
                  <a:lnTo>
                    <a:pt x="831866" y="402387"/>
                  </a:lnTo>
                  <a:lnTo>
                    <a:pt x="830524" y="450976"/>
                  </a:lnTo>
                  <a:lnTo>
                    <a:pt x="823579" y="499089"/>
                  </a:lnTo>
                  <a:lnTo>
                    <a:pt x="811404" y="545101"/>
                  </a:lnTo>
                  <a:lnTo>
                    <a:pt x="794338" y="588729"/>
                  </a:lnTo>
                  <a:lnTo>
                    <a:pt x="772718" y="629688"/>
                  </a:lnTo>
                  <a:lnTo>
                    <a:pt x="746883" y="667694"/>
                  </a:lnTo>
                  <a:lnTo>
                    <a:pt x="717171" y="702463"/>
                  </a:lnTo>
                  <a:lnTo>
                    <a:pt x="683919" y="733710"/>
                  </a:lnTo>
                  <a:lnTo>
                    <a:pt x="647465" y="761151"/>
                  </a:lnTo>
                  <a:lnTo>
                    <a:pt x="608148" y="784502"/>
                  </a:lnTo>
                  <a:lnTo>
                    <a:pt x="566305" y="803477"/>
                  </a:lnTo>
                  <a:lnTo>
                    <a:pt x="522275" y="817794"/>
                  </a:lnTo>
                  <a:lnTo>
                    <a:pt x="476394" y="827167"/>
                  </a:lnTo>
                  <a:lnTo>
                    <a:pt x="429002" y="831312"/>
                  </a:lnTo>
                  <a:lnTo>
                    <a:pt x="380436" y="829944"/>
                  </a:lnTo>
                  <a:lnTo>
                    <a:pt x="332324" y="823024"/>
                  </a:lnTo>
                  <a:lnTo>
                    <a:pt x="286312" y="810871"/>
                  </a:lnTo>
                  <a:lnTo>
                    <a:pt x="242683" y="793822"/>
                  </a:lnTo>
                  <a:lnTo>
                    <a:pt x="201722" y="772216"/>
                  </a:lnTo>
                  <a:lnTo>
                    <a:pt x="163713" y="746391"/>
                  </a:lnTo>
                  <a:lnTo>
                    <a:pt x="128940" y="716684"/>
                  </a:lnTo>
                  <a:lnTo>
                    <a:pt x="97687" y="683434"/>
                  </a:lnTo>
                  <a:lnTo>
                    <a:pt x="70238" y="646979"/>
                  </a:lnTo>
                  <a:lnTo>
                    <a:pt x="46877" y="607656"/>
                  </a:lnTo>
                  <a:lnTo>
                    <a:pt x="27889" y="565803"/>
                  </a:lnTo>
                  <a:lnTo>
                    <a:pt x="13557" y="521759"/>
                  </a:lnTo>
                  <a:lnTo>
                    <a:pt x="4166" y="475861"/>
                  </a:lnTo>
                  <a:lnTo>
                    <a:pt x="0" y="428448"/>
                  </a:lnTo>
                  <a:lnTo>
                    <a:pt x="1341" y="379856"/>
                  </a:lnTo>
                  <a:lnTo>
                    <a:pt x="8046" y="333013"/>
                  </a:lnTo>
                  <a:lnTo>
                    <a:pt x="19754" y="288042"/>
                  </a:lnTo>
                  <a:lnTo>
                    <a:pt x="36168" y="245234"/>
                  </a:lnTo>
                  <a:lnTo>
                    <a:pt x="56988" y="204880"/>
                  </a:lnTo>
                  <a:lnTo>
                    <a:pt x="81916" y="167269"/>
                  </a:lnTo>
                  <a:lnTo>
                    <a:pt x="110653" y="132693"/>
                  </a:lnTo>
                  <a:lnTo>
                    <a:pt x="142901" y="101441"/>
                  </a:lnTo>
                  <a:lnTo>
                    <a:pt x="178361" y="73804"/>
                  </a:lnTo>
                  <a:lnTo>
                    <a:pt x="216735" y="50072"/>
                  </a:lnTo>
                  <a:lnTo>
                    <a:pt x="257723" y="30535"/>
                  </a:lnTo>
                  <a:lnTo>
                    <a:pt x="301028" y="15484"/>
                  </a:lnTo>
                  <a:lnTo>
                    <a:pt x="346350" y="5208"/>
                  </a:lnTo>
                  <a:lnTo>
                    <a:pt x="393390" y="0"/>
                  </a:lnTo>
                </a:path>
              </a:pathLst>
            </a:custGeom>
            <a:ln w="38100">
              <a:solidFill>
                <a:srgbClr val="B4B4B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41317" y="2409063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5" h="258444">
                  <a:moveTo>
                    <a:pt x="0" y="129158"/>
                  </a:moveTo>
                  <a:lnTo>
                    <a:pt x="10144" y="78866"/>
                  </a:lnTo>
                  <a:lnTo>
                    <a:pt x="37814" y="37814"/>
                  </a:lnTo>
                  <a:lnTo>
                    <a:pt x="78867" y="10144"/>
                  </a:lnTo>
                  <a:lnTo>
                    <a:pt x="129159" y="0"/>
                  </a:lnTo>
                  <a:lnTo>
                    <a:pt x="179451" y="10144"/>
                  </a:lnTo>
                  <a:lnTo>
                    <a:pt x="220503" y="37814"/>
                  </a:lnTo>
                  <a:lnTo>
                    <a:pt x="248173" y="78866"/>
                  </a:lnTo>
                  <a:lnTo>
                    <a:pt x="258318" y="129158"/>
                  </a:lnTo>
                  <a:lnTo>
                    <a:pt x="248173" y="179450"/>
                  </a:lnTo>
                  <a:lnTo>
                    <a:pt x="220503" y="220503"/>
                  </a:lnTo>
                  <a:lnTo>
                    <a:pt x="179450" y="248173"/>
                  </a:lnTo>
                  <a:lnTo>
                    <a:pt x="129159" y="258317"/>
                  </a:lnTo>
                  <a:lnTo>
                    <a:pt x="78867" y="248173"/>
                  </a:lnTo>
                  <a:lnTo>
                    <a:pt x="37814" y="220503"/>
                  </a:lnTo>
                  <a:lnTo>
                    <a:pt x="10144" y="179450"/>
                  </a:lnTo>
                  <a:lnTo>
                    <a:pt x="0" y="129158"/>
                  </a:lnTo>
                  <a:close/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570095" y="2435733"/>
              <a:ext cx="102870" cy="102235"/>
            </a:xfrm>
            <a:custGeom>
              <a:avLst/>
              <a:gdLst/>
              <a:ahLst/>
              <a:cxnLst/>
              <a:rect l="l" t="t" r="r" b="b"/>
              <a:pathLst>
                <a:path w="102870" h="102235">
                  <a:moveTo>
                    <a:pt x="102870" y="102107"/>
                  </a:moveTo>
                  <a:lnTo>
                    <a:pt x="94797" y="62311"/>
                  </a:lnTo>
                  <a:lnTo>
                    <a:pt x="72771" y="29860"/>
                  </a:lnTo>
                  <a:lnTo>
                    <a:pt x="40076" y="8006"/>
                  </a:lnTo>
                  <a:lnTo>
                    <a:pt x="0" y="0"/>
                  </a:lnTo>
                </a:path>
              </a:pathLst>
            </a:custGeom>
            <a:ln w="12699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551807" y="2667381"/>
              <a:ext cx="37465" cy="46990"/>
            </a:xfrm>
            <a:custGeom>
              <a:avLst/>
              <a:gdLst/>
              <a:ahLst/>
              <a:cxnLst/>
              <a:rect l="l" t="t" r="r" b="b"/>
              <a:pathLst>
                <a:path w="37464" h="46989">
                  <a:moveTo>
                    <a:pt x="0" y="0"/>
                  </a:moveTo>
                  <a:lnTo>
                    <a:pt x="0" y="46482"/>
                  </a:lnTo>
                  <a:lnTo>
                    <a:pt x="37338" y="46482"/>
                  </a:lnTo>
                  <a:lnTo>
                    <a:pt x="37338" y="0"/>
                  </a:lnTo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502277" y="2492121"/>
              <a:ext cx="136525" cy="92710"/>
            </a:xfrm>
            <a:custGeom>
              <a:avLst/>
              <a:gdLst/>
              <a:ahLst/>
              <a:cxnLst/>
              <a:rect l="l" t="t" r="r" b="b"/>
              <a:pathLst>
                <a:path w="136525" h="92710">
                  <a:moveTo>
                    <a:pt x="0" y="92201"/>
                  </a:moveTo>
                  <a:lnTo>
                    <a:pt x="45720" y="92201"/>
                  </a:lnTo>
                  <a:lnTo>
                    <a:pt x="45720" y="31241"/>
                  </a:lnTo>
                  <a:lnTo>
                    <a:pt x="0" y="31241"/>
                  </a:lnTo>
                  <a:lnTo>
                    <a:pt x="0" y="92201"/>
                  </a:lnTo>
                  <a:close/>
                </a:path>
                <a:path w="136525" h="92710">
                  <a:moveTo>
                    <a:pt x="45720" y="92201"/>
                  </a:moveTo>
                  <a:lnTo>
                    <a:pt x="90678" y="92201"/>
                  </a:lnTo>
                  <a:lnTo>
                    <a:pt x="90678" y="0"/>
                  </a:lnTo>
                  <a:lnTo>
                    <a:pt x="45720" y="0"/>
                  </a:lnTo>
                  <a:lnTo>
                    <a:pt x="45720" y="92201"/>
                  </a:lnTo>
                  <a:close/>
                </a:path>
                <a:path w="136525" h="92710">
                  <a:moveTo>
                    <a:pt x="90677" y="92201"/>
                  </a:moveTo>
                  <a:lnTo>
                    <a:pt x="136398" y="92201"/>
                  </a:lnTo>
                  <a:lnTo>
                    <a:pt x="136398" y="31241"/>
                  </a:lnTo>
                  <a:lnTo>
                    <a:pt x="90677" y="31241"/>
                  </a:lnTo>
                  <a:lnTo>
                    <a:pt x="90677" y="92201"/>
                  </a:lnTo>
                  <a:close/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401693" y="2761869"/>
              <a:ext cx="24130" cy="24765"/>
            </a:xfrm>
            <a:custGeom>
              <a:avLst/>
              <a:gdLst/>
              <a:ahLst/>
              <a:cxnLst/>
              <a:rect l="l" t="t" r="r" b="b"/>
              <a:pathLst>
                <a:path w="24129" h="24764">
                  <a:moveTo>
                    <a:pt x="23622" y="0"/>
                  </a:moveTo>
                  <a:lnTo>
                    <a:pt x="0" y="24384"/>
                  </a:lnTo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446651" y="2761869"/>
              <a:ext cx="24130" cy="24765"/>
            </a:xfrm>
            <a:custGeom>
              <a:avLst/>
              <a:gdLst/>
              <a:ahLst/>
              <a:cxnLst/>
              <a:rect l="l" t="t" r="r" b="b"/>
              <a:pathLst>
                <a:path w="24129" h="24764">
                  <a:moveTo>
                    <a:pt x="23622" y="2438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491609" y="2760345"/>
              <a:ext cx="24765" cy="26034"/>
            </a:xfrm>
            <a:custGeom>
              <a:avLst/>
              <a:gdLst/>
              <a:ahLst/>
              <a:cxnLst/>
              <a:rect l="l" t="t" r="r" b="b"/>
              <a:pathLst>
                <a:path w="24764" h="26035">
                  <a:moveTo>
                    <a:pt x="24384" y="0"/>
                  </a:moveTo>
                  <a:lnTo>
                    <a:pt x="0" y="25908"/>
                  </a:lnTo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375023" y="278244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15620"/>
                  </a:moveTo>
                  <a:lnTo>
                    <a:pt x="0" y="6984"/>
                  </a:lnTo>
                  <a:lnTo>
                    <a:pt x="6985" y="0"/>
                  </a:lnTo>
                  <a:lnTo>
                    <a:pt x="15621" y="0"/>
                  </a:lnTo>
                  <a:lnTo>
                    <a:pt x="24257" y="0"/>
                  </a:lnTo>
                  <a:lnTo>
                    <a:pt x="31242" y="6984"/>
                  </a:lnTo>
                  <a:lnTo>
                    <a:pt x="31242" y="15620"/>
                  </a:lnTo>
                  <a:lnTo>
                    <a:pt x="31242" y="24256"/>
                  </a:lnTo>
                  <a:lnTo>
                    <a:pt x="24257" y="31241"/>
                  </a:lnTo>
                  <a:lnTo>
                    <a:pt x="15621" y="31241"/>
                  </a:lnTo>
                  <a:lnTo>
                    <a:pt x="6985" y="31241"/>
                  </a:lnTo>
                  <a:lnTo>
                    <a:pt x="0" y="24256"/>
                  </a:lnTo>
                  <a:lnTo>
                    <a:pt x="0" y="15620"/>
                  </a:lnTo>
                  <a:close/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419981" y="273443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15620"/>
                  </a:moveTo>
                  <a:lnTo>
                    <a:pt x="0" y="6984"/>
                  </a:lnTo>
                  <a:lnTo>
                    <a:pt x="6985" y="0"/>
                  </a:lnTo>
                  <a:lnTo>
                    <a:pt x="15621" y="0"/>
                  </a:lnTo>
                  <a:lnTo>
                    <a:pt x="24257" y="0"/>
                  </a:lnTo>
                  <a:lnTo>
                    <a:pt x="31242" y="6984"/>
                  </a:lnTo>
                  <a:lnTo>
                    <a:pt x="31242" y="15620"/>
                  </a:lnTo>
                  <a:lnTo>
                    <a:pt x="31242" y="24256"/>
                  </a:lnTo>
                  <a:lnTo>
                    <a:pt x="24257" y="31241"/>
                  </a:lnTo>
                  <a:lnTo>
                    <a:pt x="15621" y="31241"/>
                  </a:lnTo>
                  <a:lnTo>
                    <a:pt x="6985" y="31241"/>
                  </a:lnTo>
                  <a:lnTo>
                    <a:pt x="0" y="24256"/>
                  </a:lnTo>
                  <a:lnTo>
                    <a:pt x="0" y="15620"/>
                  </a:lnTo>
                  <a:close/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64939" y="278244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15620"/>
                  </a:moveTo>
                  <a:lnTo>
                    <a:pt x="0" y="6984"/>
                  </a:lnTo>
                  <a:lnTo>
                    <a:pt x="6985" y="0"/>
                  </a:lnTo>
                  <a:lnTo>
                    <a:pt x="15621" y="0"/>
                  </a:lnTo>
                  <a:lnTo>
                    <a:pt x="24257" y="0"/>
                  </a:lnTo>
                  <a:lnTo>
                    <a:pt x="31242" y="6984"/>
                  </a:lnTo>
                  <a:lnTo>
                    <a:pt x="31242" y="15620"/>
                  </a:lnTo>
                  <a:lnTo>
                    <a:pt x="31242" y="24256"/>
                  </a:lnTo>
                  <a:lnTo>
                    <a:pt x="24257" y="31241"/>
                  </a:lnTo>
                  <a:lnTo>
                    <a:pt x="15621" y="31241"/>
                  </a:lnTo>
                  <a:lnTo>
                    <a:pt x="6985" y="31241"/>
                  </a:lnTo>
                  <a:lnTo>
                    <a:pt x="0" y="24256"/>
                  </a:lnTo>
                  <a:lnTo>
                    <a:pt x="0" y="15620"/>
                  </a:lnTo>
                  <a:close/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537329" y="2713863"/>
              <a:ext cx="66675" cy="102235"/>
            </a:xfrm>
            <a:custGeom>
              <a:avLst/>
              <a:gdLst/>
              <a:ahLst/>
              <a:cxnLst/>
              <a:rect l="l" t="t" r="r" b="b"/>
              <a:pathLst>
                <a:path w="66675" h="102235">
                  <a:moveTo>
                    <a:pt x="66294" y="102107"/>
                  </a:moveTo>
                  <a:lnTo>
                    <a:pt x="66294" y="102107"/>
                  </a:lnTo>
                  <a:lnTo>
                    <a:pt x="66294" y="5333"/>
                  </a:lnTo>
                  <a:lnTo>
                    <a:pt x="60833" y="0"/>
                  </a:lnTo>
                  <a:lnTo>
                    <a:pt x="5461" y="0"/>
                  </a:lnTo>
                  <a:lnTo>
                    <a:pt x="0" y="5333"/>
                  </a:lnTo>
                  <a:lnTo>
                    <a:pt x="0" y="12064"/>
                  </a:lnTo>
                  <a:lnTo>
                    <a:pt x="0" y="64121"/>
                  </a:lnTo>
                  <a:lnTo>
                    <a:pt x="0" y="90852"/>
                  </a:lnTo>
                  <a:lnTo>
                    <a:pt x="0" y="100701"/>
                  </a:lnTo>
                  <a:lnTo>
                    <a:pt x="0" y="102107"/>
                  </a:lnTo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537329" y="2815971"/>
              <a:ext cx="66675" cy="49530"/>
            </a:xfrm>
            <a:custGeom>
              <a:avLst/>
              <a:gdLst/>
              <a:ahLst/>
              <a:cxnLst/>
              <a:rect l="l" t="t" r="r" b="b"/>
              <a:pathLst>
                <a:path w="66675" h="49530">
                  <a:moveTo>
                    <a:pt x="0" y="0"/>
                  </a:moveTo>
                  <a:lnTo>
                    <a:pt x="0" y="0"/>
                  </a:lnTo>
                  <a:lnTo>
                    <a:pt x="0" y="44069"/>
                  </a:lnTo>
                  <a:lnTo>
                    <a:pt x="5461" y="49530"/>
                  </a:lnTo>
                  <a:lnTo>
                    <a:pt x="60833" y="49530"/>
                  </a:lnTo>
                  <a:lnTo>
                    <a:pt x="66294" y="44069"/>
                  </a:lnTo>
                  <a:lnTo>
                    <a:pt x="66294" y="37338"/>
                  </a:lnTo>
                  <a:lnTo>
                    <a:pt x="66294" y="15751"/>
                  </a:lnTo>
                  <a:lnTo>
                    <a:pt x="66294" y="4667"/>
                  </a:lnTo>
                  <a:lnTo>
                    <a:pt x="66294" y="583"/>
                  </a:lnTo>
                  <a:lnTo>
                    <a:pt x="66294" y="0"/>
                  </a:lnTo>
                </a:path>
              </a:pathLst>
            </a:custGeom>
            <a:ln w="12699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715637" y="2761869"/>
              <a:ext cx="24130" cy="24765"/>
            </a:xfrm>
            <a:custGeom>
              <a:avLst/>
              <a:gdLst/>
              <a:ahLst/>
              <a:cxnLst/>
              <a:rect l="l" t="t" r="r" b="b"/>
              <a:pathLst>
                <a:path w="24129" h="24764">
                  <a:moveTo>
                    <a:pt x="0" y="0"/>
                  </a:moveTo>
                  <a:lnTo>
                    <a:pt x="23622" y="24384"/>
                  </a:lnTo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671441" y="2761869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60" h="24764">
                  <a:moveTo>
                    <a:pt x="0" y="24383"/>
                  </a:moveTo>
                  <a:lnTo>
                    <a:pt x="22860" y="0"/>
                  </a:lnTo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624197" y="2760345"/>
              <a:ext cx="25400" cy="26034"/>
            </a:xfrm>
            <a:custGeom>
              <a:avLst/>
              <a:gdLst/>
              <a:ahLst/>
              <a:cxnLst/>
              <a:rect l="l" t="t" r="r" b="b"/>
              <a:pathLst>
                <a:path w="25400" h="26035">
                  <a:moveTo>
                    <a:pt x="0" y="0"/>
                  </a:moveTo>
                  <a:lnTo>
                    <a:pt x="25146" y="25908"/>
                  </a:lnTo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734687" y="278244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15620"/>
                  </a:moveTo>
                  <a:lnTo>
                    <a:pt x="0" y="6984"/>
                  </a:lnTo>
                  <a:lnTo>
                    <a:pt x="6985" y="0"/>
                  </a:lnTo>
                  <a:lnTo>
                    <a:pt x="15621" y="0"/>
                  </a:lnTo>
                  <a:lnTo>
                    <a:pt x="24257" y="0"/>
                  </a:lnTo>
                  <a:lnTo>
                    <a:pt x="31242" y="6984"/>
                  </a:lnTo>
                  <a:lnTo>
                    <a:pt x="31242" y="15620"/>
                  </a:lnTo>
                  <a:lnTo>
                    <a:pt x="31242" y="24256"/>
                  </a:lnTo>
                  <a:lnTo>
                    <a:pt x="24257" y="31241"/>
                  </a:lnTo>
                  <a:lnTo>
                    <a:pt x="15621" y="31241"/>
                  </a:lnTo>
                  <a:lnTo>
                    <a:pt x="6985" y="31241"/>
                  </a:lnTo>
                  <a:lnTo>
                    <a:pt x="0" y="24256"/>
                  </a:lnTo>
                  <a:lnTo>
                    <a:pt x="0" y="15620"/>
                  </a:lnTo>
                  <a:close/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689729" y="273443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15620"/>
                  </a:moveTo>
                  <a:lnTo>
                    <a:pt x="0" y="6984"/>
                  </a:lnTo>
                  <a:lnTo>
                    <a:pt x="6985" y="0"/>
                  </a:lnTo>
                  <a:lnTo>
                    <a:pt x="15621" y="0"/>
                  </a:lnTo>
                  <a:lnTo>
                    <a:pt x="24257" y="0"/>
                  </a:lnTo>
                  <a:lnTo>
                    <a:pt x="31242" y="6984"/>
                  </a:lnTo>
                  <a:lnTo>
                    <a:pt x="31242" y="15620"/>
                  </a:lnTo>
                  <a:lnTo>
                    <a:pt x="31242" y="24256"/>
                  </a:lnTo>
                  <a:lnTo>
                    <a:pt x="24257" y="31241"/>
                  </a:lnTo>
                  <a:lnTo>
                    <a:pt x="15621" y="31241"/>
                  </a:lnTo>
                  <a:lnTo>
                    <a:pt x="6985" y="31241"/>
                  </a:lnTo>
                  <a:lnTo>
                    <a:pt x="0" y="24256"/>
                  </a:lnTo>
                  <a:lnTo>
                    <a:pt x="0" y="15620"/>
                  </a:lnTo>
                  <a:close/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644771" y="278244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15620"/>
                  </a:moveTo>
                  <a:lnTo>
                    <a:pt x="0" y="6984"/>
                  </a:lnTo>
                  <a:lnTo>
                    <a:pt x="6985" y="0"/>
                  </a:lnTo>
                  <a:lnTo>
                    <a:pt x="15621" y="0"/>
                  </a:lnTo>
                  <a:lnTo>
                    <a:pt x="24257" y="0"/>
                  </a:lnTo>
                  <a:lnTo>
                    <a:pt x="31242" y="6984"/>
                  </a:lnTo>
                  <a:lnTo>
                    <a:pt x="31242" y="15620"/>
                  </a:lnTo>
                  <a:lnTo>
                    <a:pt x="31242" y="24256"/>
                  </a:lnTo>
                  <a:lnTo>
                    <a:pt x="24257" y="31241"/>
                  </a:lnTo>
                  <a:lnTo>
                    <a:pt x="15621" y="31241"/>
                  </a:lnTo>
                  <a:lnTo>
                    <a:pt x="6985" y="31241"/>
                  </a:lnTo>
                  <a:lnTo>
                    <a:pt x="0" y="24256"/>
                  </a:lnTo>
                  <a:lnTo>
                    <a:pt x="0" y="15620"/>
                  </a:lnTo>
                  <a:close/>
                </a:path>
              </a:pathLst>
            </a:custGeom>
            <a:ln w="1270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6873240" y="4311903"/>
            <a:ext cx="1547495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5" dirty="0">
                <a:latin typeface="Arial"/>
                <a:cs typeface="Arial"/>
              </a:rPr>
              <a:t>Source: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spc="-5" dirty="0">
                <a:latin typeface="Arial"/>
                <a:cs typeface="Arial"/>
              </a:rPr>
              <a:t>AI</a:t>
            </a:r>
            <a:r>
              <a:rPr sz="750" spc="5" dirty="0">
                <a:latin typeface="Arial"/>
                <a:cs typeface="Arial"/>
              </a:rPr>
              <a:t> </a:t>
            </a:r>
            <a:r>
              <a:rPr sz="750" spc="-5" dirty="0">
                <a:latin typeface="Arial"/>
                <a:cs typeface="Arial"/>
              </a:rPr>
              <a:t>Superpowers</a:t>
            </a:r>
            <a:r>
              <a:rPr sz="750" spc="-20" dirty="0">
                <a:latin typeface="Arial"/>
                <a:cs typeface="Arial"/>
              </a:rPr>
              <a:t> </a:t>
            </a:r>
            <a:r>
              <a:rPr sz="750" spc="-5" dirty="0">
                <a:latin typeface="Arial"/>
                <a:cs typeface="Arial"/>
              </a:rPr>
              <a:t>Kai-Fu</a:t>
            </a:r>
            <a:r>
              <a:rPr sz="750" spc="-10" dirty="0">
                <a:latin typeface="Arial"/>
                <a:cs typeface="Arial"/>
              </a:rPr>
              <a:t> </a:t>
            </a:r>
            <a:r>
              <a:rPr sz="750" spc="-5" dirty="0">
                <a:latin typeface="Arial"/>
                <a:cs typeface="Arial"/>
              </a:rPr>
              <a:t>Lee</a:t>
            </a:r>
            <a:endParaRPr sz="750">
              <a:latin typeface="Arial"/>
              <a:cs typeface="Arial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xfrm>
            <a:off x="750822" y="296417"/>
            <a:ext cx="686917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150" dirty="0">
                <a:solidFill>
                  <a:srgbClr val="00338E"/>
                </a:solidFill>
                <a:latin typeface="Calibri"/>
                <a:cs typeface="Calibri"/>
              </a:rPr>
              <a:t>Impact de l'IA sur les professions</a:t>
            </a:r>
            <a:endParaRPr sz="3200" spc="-150" dirty="0">
              <a:latin typeface="Calibri"/>
              <a:cs typeface="Calibri"/>
            </a:endParaRPr>
          </a:p>
        </p:txBody>
      </p:sp>
      <p:pic>
        <p:nvPicPr>
          <p:cNvPr id="52" name="object 5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4691634"/>
            <a:ext cx="9144000" cy="451865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>
          <a:xfrm>
            <a:off x="1004824" y="4840478"/>
            <a:ext cx="74085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©</a:t>
            </a:r>
            <a:r>
              <a:rPr sz="4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sz="4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LLP,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Canadian</a:t>
            </a:r>
            <a:r>
              <a:rPr sz="4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limited liability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partnership</a:t>
            </a:r>
            <a:r>
              <a:rPr sz="4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firm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sz="4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network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independent</a:t>
            </a:r>
            <a:r>
              <a:rPr sz="4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r>
              <a:rPr sz="4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firms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affiliated</a:t>
            </a:r>
            <a:r>
              <a:rPr sz="4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4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sz="4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International</a:t>
            </a:r>
            <a:r>
              <a:rPr sz="4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Cooperative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(“KPMG</a:t>
            </a:r>
            <a:r>
              <a:rPr sz="4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International”),</a:t>
            </a:r>
            <a:r>
              <a:rPr sz="4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Swiss</a:t>
            </a:r>
            <a:r>
              <a:rPr sz="4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entity.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rights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reserved.</a:t>
            </a:r>
            <a:r>
              <a:rPr sz="4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4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sz="4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name and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logo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registered</a:t>
            </a:r>
            <a:r>
              <a:rPr sz="4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trademarks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4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trademarks</a:t>
            </a:r>
            <a:r>
              <a:rPr sz="4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 KPMG</a:t>
            </a:r>
            <a:r>
              <a:rPr sz="4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Arial"/>
                <a:cs typeface="Arial"/>
              </a:rPr>
              <a:t>International.</a:t>
            </a:r>
            <a:endParaRPr sz="45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12826" y="4800600"/>
            <a:ext cx="363220" cy="147955"/>
          </a:xfrm>
          <a:custGeom>
            <a:avLst/>
            <a:gdLst/>
            <a:ahLst/>
            <a:cxnLst/>
            <a:rect l="l" t="t" r="r" b="b"/>
            <a:pathLst>
              <a:path w="363219" h="147954">
                <a:moveTo>
                  <a:pt x="284530" y="115404"/>
                </a:moveTo>
                <a:lnTo>
                  <a:pt x="261454" y="115404"/>
                </a:lnTo>
                <a:lnTo>
                  <a:pt x="261214" y="122174"/>
                </a:lnTo>
                <a:lnTo>
                  <a:pt x="290237" y="147524"/>
                </a:lnTo>
                <a:lnTo>
                  <a:pt x="297345" y="147827"/>
                </a:lnTo>
                <a:lnTo>
                  <a:pt x="306196" y="147585"/>
                </a:lnTo>
                <a:lnTo>
                  <a:pt x="315290" y="146856"/>
                </a:lnTo>
                <a:lnTo>
                  <a:pt x="324384" y="145642"/>
                </a:lnTo>
                <a:lnTo>
                  <a:pt x="333235" y="143941"/>
                </a:lnTo>
                <a:lnTo>
                  <a:pt x="336377" y="132270"/>
                </a:lnTo>
                <a:lnTo>
                  <a:pt x="303758" y="132270"/>
                </a:lnTo>
                <a:lnTo>
                  <a:pt x="295884" y="131276"/>
                </a:lnTo>
                <a:lnTo>
                  <a:pt x="289815" y="128214"/>
                </a:lnTo>
                <a:lnTo>
                  <a:pt x="285911" y="122963"/>
                </a:lnTo>
                <a:lnTo>
                  <a:pt x="284530" y="115404"/>
                </a:lnTo>
                <a:close/>
              </a:path>
              <a:path w="363219" h="147954">
                <a:moveTo>
                  <a:pt x="101257" y="0"/>
                </a:moveTo>
                <a:lnTo>
                  <a:pt x="20510" y="0"/>
                </a:lnTo>
                <a:lnTo>
                  <a:pt x="20510" y="76504"/>
                </a:lnTo>
                <a:lnTo>
                  <a:pt x="0" y="146532"/>
                </a:lnTo>
                <a:lnTo>
                  <a:pt x="17945" y="146532"/>
                </a:lnTo>
                <a:lnTo>
                  <a:pt x="26911" y="115404"/>
                </a:lnTo>
                <a:lnTo>
                  <a:pt x="362712" y="115404"/>
                </a:lnTo>
                <a:lnTo>
                  <a:pt x="362712" y="112814"/>
                </a:lnTo>
                <a:lnTo>
                  <a:pt x="49987" y="112814"/>
                </a:lnTo>
                <a:lnTo>
                  <a:pt x="47421" y="106337"/>
                </a:lnTo>
                <a:lnTo>
                  <a:pt x="53835" y="99847"/>
                </a:lnTo>
                <a:lnTo>
                  <a:pt x="32042" y="99847"/>
                </a:lnTo>
                <a:lnTo>
                  <a:pt x="41008" y="67424"/>
                </a:lnTo>
                <a:lnTo>
                  <a:pt x="23075" y="67424"/>
                </a:lnTo>
                <a:lnTo>
                  <a:pt x="23075" y="2590"/>
                </a:lnTo>
                <a:lnTo>
                  <a:pt x="101257" y="2590"/>
                </a:lnTo>
                <a:lnTo>
                  <a:pt x="101257" y="0"/>
                </a:lnTo>
                <a:close/>
              </a:path>
              <a:path w="363219" h="147954">
                <a:moveTo>
                  <a:pt x="51269" y="115404"/>
                </a:moveTo>
                <a:lnTo>
                  <a:pt x="29476" y="115404"/>
                </a:lnTo>
                <a:lnTo>
                  <a:pt x="44856" y="146532"/>
                </a:lnTo>
                <a:lnTo>
                  <a:pt x="66649" y="146532"/>
                </a:lnTo>
                <a:lnTo>
                  <a:pt x="51269" y="115404"/>
                </a:lnTo>
                <a:close/>
              </a:path>
              <a:path w="363219" h="147954">
                <a:moveTo>
                  <a:pt x="103809" y="115404"/>
                </a:moveTo>
                <a:lnTo>
                  <a:pt x="84594" y="115404"/>
                </a:lnTo>
                <a:lnTo>
                  <a:pt x="75615" y="146532"/>
                </a:lnTo>
                <a:lnTo>
                  <a:pt x="94843" y="146532"/>
                </a:lnTo>
                <a:lnTo>
                  <a:pt x="103809" y="115404"/>
                </a:lnTo>
                <a:close/>
              </a:path>
              <a:path w="363219" h="147954">
                <a:moveTo>
                  <a:pt x="173024" y="115404"/>
                </a:moveTo>
                <a:lnTo>
                  <a:pt x="152514" y="115404"/>
                </a:lnTo>
                <a:lnTo>
                  <a:pt x="143548" y="146532"/>
                </a:lnTo>
                <a:lnTo>
                  <a:pt x="164058" y="146532"/>
                </a:lnTo>
                <a:lnTo>
                  <a:pt x="173024" y="115404"/>
                </a:lnTo>
                <a:close/>
              </a:path>
              <a:path w="363219" h="147954">
                <a:moveTo>
                  <a:pt x="217881" y="115404"/>
                </a:moveTo>
                <a:lnTo>
                  <a:pt x="181991" y="115404"/>
                </a:lnTo>
                <a:lnTo>
                  <a:pt x="181991" y="146532"/>
                </a:lnTo>
                <a:lnTo>
                  <a:pt x="198653" y="146532"/>
                </a:lnTo>
                <a:lnTo>
                  <a:pt x="217881" y="115404"/>
                </a:lnTo>
                <a:close/>
              </a:path>
              <a:path w="363219" h="147954">
                <a:moveTo>
                  <a:pt x="249923" y="115404"/>
                </a:moveTo>
                <a:lnTo>
                  <a:pt x="230695" y="115404"/>
                </a:lnTo>
                <a:lnTo>
                  <a:pt x="224294" y="146532"/>
                </a:lnTo>
                <a:lnTo>
                  <a:pt x="243522" y="146532"/>
                </a:lnTo>
                <a:lnTo>
                  <a:pt x="249923" y="115404"/>
                </a:lnTo>
                <a:close/>
              </a:path>
              <a:path w="363219" h="147954">
                <a:moveTo>
                  <a:pt x="340918" y="115404"/>
                </a:moveTo>
                <a:lnTo>
                  <a:pt x="319138" y="115404"/>
                </a:lnTo>
                <a:lnTo>
                  <a:pt x="315290" y="130975"/>
                </a:lnTo>
                <a:lnTo>
                  <a:pt x="311442" y="132270"/>
                </a:lnTo>
                <a:lnTo>
                  <a:pt x="336377" y="132270"/>
                </a:lnTo>
                <a:lnTo>
                  <a:pt x="340918" y="115404"/>
                </a:lnTo>
                <a:close/>
              </a:path>
              <a:path w="363219" h="147954">
                <a:moveTo>
                  <a:pt x="101257" y="2590"/>
                </a:moveTo>
                <a:lnTo>
                  <a:pt x="97409" y="2590"/>
                </a:lnTo>
                <a:lnTo>
                  <a:pt x="97409" y="71323"/>
                </a:lnTo>
                <a:lnTo>
                  <a:pt x="96126" y="75209"/>
                </a:lnTo>
                <a:lnTo>
                  <a:pt x="85877" y="111518"/>
                </a:lnTo>
                <a:lnTo>
                  <a:pt x="85877" y="112814"/>
                </a:lnTo>
                <a:lnTo>
                  <a:pt x="133299" y="112814"/>
                </a:lnTo>
                <a:lnTo>
                  <a:pt x="140264" y="109188"/>
                </a:lnTo>
                <a:lnTo>
                  <a:pt x="145788" y="104224"/>
                </a:lnTo>
                <a:lnTo>
                  <a:pt x="146967" y="102438"/>
                </a:lnTo>
                <a:lnTo>
                  <a:pt x="108940" y="102438"/>
                </a:lnTo>
                <a:lnTo>
                  <a:pt x="111506" y="93370"/>
                </a:lnTo>
                <a:lnTo>
                  <a:pt x="111506" y="89471"/>
                </a:lnTo>
                <a:lnTo>
                  <a:pt x="114071" y="80403"/>
                </a:lnTo>
                <a:lnTo>
                  <a:pt x="153284" y="80403"/>
                </a:lnTo>
                <a:lnTo>
                  <a:pt x="152514" y="76504"/>
                </a:lnTo>
                <a:lnTo>
                  <a:pt x="149948" y="72618"/>
                </a:lnTo>
                <a:lnTo>
                  <a:pt x="145246" y="69069"/>
                </a:lnTo>
                <a:lnTo>
                  <a:pt x="139218" y="67587"/>
                </a:lnTo>
                <a:lnTo>
                  <a:pt x="135047" y="67424"/>
                </a:lnTo>
                <a:lnTo>
                  <a:pt x="101257" y="67424"/>
                </a:lnTo>
                <a:lnTo>
                  <a:pt x="101257" y="2590"/>
                </a:lnTo>
                <a:close/>
              </a:path>
              <a:path w="363219" h="147954">
                <a:moveTo>
                  <a:pt x="275564" y="0"/>
                </a:moveTo>
                <a:lnTo>
                  <a:pt x="194818" y="0"/>
                </a:lnTo>
                <a:lnTo>
                  <a:pt x="194818" y="67424"/>
                </a:lnTo>
                <a:lnTo>
                  <a:pt x="166611" y="67424"/>
                </a:lnTo>
                <a:lnTo>
                  <a:pt x="153797" y="112814"/>
                </a:lnTo>
                <a:lnTo>
                  <a:pt x="173024" y="112814"/>
                </a:lnTo>
                <a:lnTo>
                  <a:pt x="180721" y="84289"/>
                </a:lnTo>
                <a:lnTo>
                  <a:pt x="197370" y="84289"/>
                </a:lnTo>
                <a:lnTo>
                  <a:pt x="197370" y="2590"/>
                </a:lnTo>
                <a:lnTo>
                  <a:pt x="275564" y="2590"/>
                </a:lnTo>
                <a:lnTo>
                  <a:pt x="275564" y="0"/>
                </a:lnTo>
                <a:close/>
              </a:path>
              <a:path w="363219" h="147954">
                <a:moveTo>
                  <a:pt x="197370" y="84289"/>
                </a:moveTo>
                <a:lnTo>
                  <a:pt x="180721" y="84289"/>
                </a:lnTo>
                <a:lnTo>
                  <a:pt x="181991" y="112814"/>
                </a:lnTo>
                <a:lnTo>
                  <a:pt x="197370" y="112814"/>
                </a:lnTo>
                <a:lnTo>
                  <a:pt x="197370" y="84289"/>
                </a:lnTo>
                <a:close/>
              </a:path>
              <a:path w="363219" h="147954">
                <a:moveTo>
                  <a:pt x="260172" y="67424"/>
                </a:moveTo>
                <a:lnTo>
                  <a:pt x="228142" y="67424"/>
                </a:lnTo>
                <a:lnTo>
                  <a:pt x="199936" y="112814"/>
                </a:lnTo>
                <a:lnTo>
                  <a:pt x="219163" y="112814"/>
                </a:lnTo>
                <a:lnTo>
                  <a:pt x="237109" y="85585"/>
                </a:lnTo>
                <a:lnTo>
                  <a:pt x="256071" y="85585"/>
                </a:lnTo>
                <a:lnTo>
                  <a:pt x="260172" y="67424"/>
                </a:lnTo>
                <a:close/>
              </a:path>
              <a:path w="363219" h="147954">
                <a:moveTo>
                  <a:pt x="256071" y="85585"/>
                </a:moveTo>
                <a:lnTo>
                  <a:pt x="237109" y="85585"/>
                </a:lnTo>
                <a:lnTo>
                  <a:pt x="230695" y="112814"/>
                </a:lnTo>
                <a:lnTo>
                  <a:pt x="249923" y="112814"/>
                </a:lnTo>
                <a:lnTo>
                  <a:pt x="256071" y="85585"/>
                </a:lnTo>
                <a:close/>
              </a:path>
              <a:path w="363219" h="147954">
                <a:moveTo>
                  <a:pt x="275564" y="2590"/>
                </a:moveTo>
                <a:lnTo>
                  <a:pt x="272999" y="2590"/>
                </a:lnTo>
                <a:lnTo>
                  <a:pt x="272999" y="84289"/>
                </a:lnTo>
                <a:lnTo>
                  <a:pt x="267868" y="92062"/>
                </a:lnTo>
                <a:lnTo>
                  <a:pt x="264020" y="99847"/>
                </a:lnTo>
                <a:lnTo>
                  <a:pt x="262737" y="106337"/>
                </a:lnTo>
                <a:lnTo>
                  <a:pt x="261454" y="107632"/>
                </a:lnTo>
                <a:lnTo>
                  <a:pt x="261454" y="112814"/>
                </a:lnTo>
                <a:lnTo>
                  <a:pt x="284530" y="112814"/>
                </a:lnTo>
                <a:lnTo>
                  <a:pt x="284530" y="110223"/>
                </a:lnTo>
                <a:lnTo>
                  <a:pt x="285813" y="108927"/>
                </a:lnTo>
                <a:lnTo>
                  <a:pt x="285813" y="105041"/>
                </a:lnTo>
                <a:lnTo>
                  <a:pt x="289659" y="95309"/>
                </a:lnTo>
                <a:lnTo>
                  <a:pt x="295425" y="86553"/>
                </a:lnTo>
                <a:lnTo>
                  <a:pt x="302904" y="80403"/>
                </a:lnTo>
                <a:lnTo>
                  <a:pt x="275564" y="80403"/>
                </a:lnTo>
                <a:lnTo>
                  <a:pt x="275564" y="2590"/>
                </a:lnTo>
                <a:close/>
              </a:path>
              <a:path w="363219" h="147954">
                <a:moveTo>
                  <a:pt x="344766" y="99847"/>
                </a:moveTo>
                <a:lnTo>
                  <a:pt x="306324" y="99847"/>
                </a:lnTo>
                <a:lnTo>
                  <a:pt x="303758" y="112814"/>
                </a:lnTo>
                <a:lnTo>
                  <a:pt x="340918" y="112814"/>
                </a:lnTo>
                <a:lnTo>
                  <a:pt x="344766" y="99847"/>
                </a:lnTo>
                <a:close/>
              </a:path>
              <a:path w="363219" h="147954">
                <a:moveTo>
                  <a:pt x="362712" y="2590"/>
                </a:moveTo>
                <a:lnTo>
                  <a:pt x="360146" y="2590"/>
                </a:lnTo>
                <a:lnTo>
                  <a:pt x="360146" y="112814"/>
                </a:lnTo>
                <a:lnTo>
                  <a:pt x="362712" y="112814"/>
                </a:lnTo>
                <a:lnTo>
                  <a:pt x="362712" y="2590"/>
                </a:lnTo>
                <a:close/>
              </a:path>
              <a:path w="363219" h="147954">
                <a:moveTo>
                  <a:pt x="153284" y="80403"/>
                </a:moveTo>
                <a:lnTo>
                  <a:pt x="132016" y="80403"/>
                </a:lnTo>
                <a:lnTo>
                  <a:pt x="133299" y="81699"/>
                </a:lnTo>
                <a:lnTo>
                  <a:pt x="134569" y="84289"/>
                </a:lnTo>
                <a:lnTo>
                  <a:pt x="134569" y="86880"/>
                </a:lnTo>
                <a:lnTo>
                  <a:pt x="133299" y="90766"/>
                </a:lnTo>
                <a:lnTo>
                  <a:pt x="130733" y="97256"/>
                </a:lnTo>
                <a:lnTo>
                  <a:pt x="128168" y="101142"/>
                </a:lnTo>
                <a:lnTo>
                  <a:pt x="119189" y="102438"/>
                </a:lnTo>
                <a:lnTo>
                  <a:pt x="146967" y="102438"/>
                </a:lnTo>
                <a:lnTo>
                  <a:pt x="149870" y="98042"/>
                </a:lnTo>
                <a:lnTo>
                  <a:pt x="152514" y="90766"/>
                </a:lnTo>
                <a:lnTo>
                  <a:pt x="153797" y="82994"/>
                </a:lnTo>
                <a:lnTo>
                  <a:pt x="153284" y="80403"/>
                </a:lnTo>
                <a:close/>
              </a:path>
              <a:path w="363219" h="147954">
                <a:moveTo>
                  <a:pt x="85877" y="67424"/>
                </a:moveTo>
                <a:lnTo>
                  <a:pt x="61518" y="67424"/>
                </a:lnTo>
                <a:lnTo>
                  <a:pt x="32042" y="99847"/>
                </a:lnTo>
                <a:lnTo>
                  <a:pt x="53835" y="99847"/>
                </a:lnTo>
                <a:lnTo>
                  <a:pt x="85877" y="67424"/>
                </a:lnTo>
                <a:close/>
              </a:path>
              <a:path w="363219" h="147954">
                <a:moveTo>
                  <a:pt x="348871" y="77800"/>
                </a:moveTo>
                <a:lnTo>
                  <a:pt x="319138" y="77800"/>
                </a:lnTo>
                <a:lnTo>
                  <a:pt x="325539" y="80403"/>
                </a:lnTo>
                <a:lnTo>
                  <a:pt x="324256" y="89471"/>
                </a:lnTo>
                <a:lnTo>
                  <a:pt x="347332" y="89471"/>
                </a:lnTo>
                <a:lnTo>
                  <a:pt x="348615" y="85585"/>
                </a:lnTo>
                <a:lnTo>
                  <a:pt x="349897" y="79095"/>
                </a:lnTo>
                <a:lnTo>
                  <a:pt x="348871" y="77800"/>
                </a:lnTo>
                <a:close/>
              </a:path>
              <a:path w="363219" h="147954">
                <a:moveTo>
                  <a:pt x="362712" y="0"/>
                </a:moveTo>
                <a:lnTo>
                  <a:pt x="281965" y="0"/>
                </a:lnTo>
                <a:lnTo>
                  <a:pt x="281965" y="73913"/>
                </a:lnTo>
                <a:lnTo>
                  <a:pt x="279400" y="76504"/>
                </a:lnTo>
                <a:lnTo>
                  <a:pt x="276834" y="77800"/>
                </a:lnTo>
                <a:lnTo>
                  <a:pt x="275564" y="80403"/>
                </a:lnTo>
                <a:lnTo>
                  <a:pt x="302904" y="80403"/>
                </a:lnTo>
                <a:lnTo>
                  <a:pt x="303113" y="80231"/>
                </a:lnTo>
                <a:lnTo>
                  <a:pt x="312724" y="77800"/>
                </a:lnTo>
                <a:lnTo>
                  <a:pt x="348871" y="77800"/>
                </a:lnTo>
                <a:lnTo>
                  <a:pt x="344766" y="72618"/>
                </a:lnTo>
                <a:lnTo>
                  <a:pt x="343570" y="71323"/>
                </a:lnTo>
                <a:lnTo>
                  <a:pt x="284530" y="71323"/>
                </a:lnTo>
                <a:lnTo>
                  <a:pt x="284530" y="2590"/>
                </a:lnTo>
                <a:lnTo>
                  <a:pt x="362712" y="2590"/>
                </a:lnTo>
                <a:lnTo>
                  <a:pt x="362712" y="0"/>
                </a:lnTo>
                <a:close/>
              </a:path>
              <a:path w="363219" h="147954">
                <a:moveTo>
                  <a:pt x="317855" y="62242"/>
                </a:moveTo>
                <a:lnTo>
                  <a:pt x="310482" y="62748"/>
                </a:lnTo>
                <a:lnTo>
                  <a:pt x="302150" y="64349"/>
                </a:lnTo>
                <a:lnTo>
                  <a:pt x="293340" y="67166"/>
                </a:lnTo>
                <a:lnTo>
                  <a:pt x="284530" y="71323"/>
                </a:lnTo>
                <a:lnTo>
                  <a:pt x="343570" y="71323"/>
                </a:lnTo>
                <a:lnTo>
                  <a:pt x="340740" y="68259"/>
                </a:lnTo>
                <a:lnTo>
                  <a:pt x="334673" y="64997"/>
                </a:lnTo>
                <a:lnTo>
                  <a:pt x="326925" y="62951"/>
                </a:lnTo>
                <a:lnTo>
                  <a:pt x="317855" y="62242"/>
                </a:lnTo>
                <a:close/>
              </a:path>
              <a:path w="363219" h="147954">
                <a:moveTo>
                  <a:pt x="188404" y="0"/>
                </a:moveTo>
                <a:lnTo>
                  <a:pt x="107657" y="0"/>
                </a:lnTo>
                <a:lnTo>
                  <a:pt x="107657" y="67424"/>
                </a:lnTo>
                <a:lnTo>
                  <a:pt x="110223" y="67424"/>
                </a:lnTo>
                <a:lnTo>
                  <a:pt x="110223" y="2590"/>
                </a:lnTo>
                <a:lnTo>
                  <a:pt x="188404" y="2590"/>
                </a:lnTo>
                <a:lnTo>
                  <a:pt x="188404" y="0"/>
                </a:lnTo>
                <a:close/>
              </a:path>
              <a:path w="363219" h="147954">
                <a:moveTo>
                  <a:pt x="132469" y="67323"/>
                </a:moveTo>
                <a:lnTo>
                  <a:pt x="125603" y="67424"/>
                </a:lnTo>
                <a:lnTo>
                  <a:pt x="135047" y="67424"/>
                </a:lnTo>
                <a:lnTo>
                  <a:pt x="132469" y="67323"/>
                </a:lnTo>
                <a:close/>
              </a:path>
              <a:path w="363219" h="147954">
                <a:moveTo>
                  <a:pt x="188404" y="2590"/>
                </a:moveTo>
                <a:lnTo>
                  <a:pt x="185839" y="2590"/>
                </a:lnTo>
                <a:lnTo>
                  <a:pt x="185839" y="67424"/>
                </a:lnTo>
                <a:lnTo>
                  <a:pt x="188404" y="67424"/>
                </a:lnTo>
                <a:lnTo>
                  <a:pt x="188404" y="25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834895" y="2985516"/>
            <a:ext cx="1328420" cy="1328420"/>
          </a:xfrm>
          <a:custGeom>
            <a:avLst/>
            <a:gdLst/>
            <a:ahLst/>
            <a:cxnLst/>
            <a:rect l="l" t="t" r="r" b="b"/>
            <a:pathLst>
              <a:path w="1328420" h="1328420">
                <a:moveTo>
                  <a:pt x="664083" y="0"/>
                </a:moveTo>
                <a:lnTo>
                  <a:pt x="616655" y="1667"/>
                </a:lnTo>
                <a:lnTo>
                  <a:pt x="570127" y="6594"/>
                </a:lnTo>
                <a:lnTo>
                  <a:pt x="524613" y="14668"/>
                </a:lnTo>
                <a:lnTo>
                  <a:pt x="480223" y="25778"/>
                </a:lnTo>
                <a:lnTo>
                  <a:pt x="437071" y="39810"/>
                </a:lnTo>
                <a:lnTo>
                  <a:pt x="395268" y="56653"/>
                </a:lnTo>
                <a:lnTo>
                  <a:pt x="354927" y="76193"/>
                </a:lnTo>
                <a:lnTo>
                  <a:pt x="316161" y="98319"/>
                </a:lnTo>
                <a:lnTo>
                  <a:pt x="279082" y="122918"/>
                </a:lnTo>
                <a:lnTo>
                  <a:pt x="243801" y="149879"/>
                </a:lnTo>
                <a:lnTo>
                  <a:pt x="210432" y="179088"/>
                </a:lnTo>
                <a:lnTo>
                  <a:pt x="179088" y="210432"/>
                </a:lnTo>
                <a:lnTo>
                  <a:pt x="149879" y="243801"/>
                </a:lnTo>
                <a:lnTo>
                  <a:pt x="122918" y="279082"/>
                </a:lnTo>
                <a:lnTo>
                  <a:pt x="98319" y="316161"/>
                </a:lnTo>
                <a:lnTo>
                  <a:pt x="76193" y="354927"/>
                </a:lnTo>
                <a:lnTo>
                  <a:pt x="56653" y="395268"/>
                </a:lnTo>
                <a:lnTo>
                  <a:pt x="39810" y="437071"/>
                </a:lnTo>
                <a:lnTo>
                  <a:pt x="25778" y="480223"/>
                </a:lnTo>
                <a:lnTo>
                  <a:pt x="14668" y="524613"/>
                </a:lnTo>
                <a:lnTo>
                  <a:pt x="6594" y="570127"/>
                </a:lnTo>
                <a:lnTo>
                  <a:pt x="1667" y="616655"/>
                </a:lnTo>
                <a:lnTo>
                  <a:pt x="0" y="664082"/>
                </a:lnTo>
                <a:lnTo>
                  <a:pt x="1667" y="711509"/>
                </a:lnTo>
                <a:lnTo>
                  <a:pt x="6594" y="758035"/>
                </a:lnTo>
                <a:lnTo>
                  <a:pt x="14668" y="803549"/>
                </a:lnTo>
                <a:lnTo>
                  <a:pt x="25778" y="847937"/>
                </a:lnTo>
                <a:lnTo>
                  <a:pt x="39810" y="891089"/>
                </a:lnTo>
                <a:lnTo>
                  <a:pt x="56653" y="932892"/>
                </a:lnTo>
                <a:lnTo>
                  <a:pt x="76193" y="973232"/>
                </a:lnTo>
                <a:lnTo>
                  <a:pt x="98319" y="1011998"/>
                </a:lnTo>
                <a:lnTo>
                  <a:pt x="122918" y="1049078"/>
                </a:lnTo>
                <a:lnTo>
                  <a:pt x="149879" y="1084358"/>
                </a:lnTo>
                <a:lnTo>
                  <a:pt x="179088" y="1117728"/>
                </a:lnTo>
                <a:lnTo>
                  <a:pt x="210432" y="1149073"/>
                </a:lnTo>
                <a:lnTo>
                  <a:pt x="243801" y="1178282"/>
                </a:lnTo>
                <a:lnTo>
                  <a:pt x="279082" y="1205243"/>
                </a:lnTo>
                <a:lnTo>
                  <a:pt x="316161" y="1229843"/>
                </a:lnTo>
                <a:lnTo>
                  <a:pt x="354927" y="1251970"/>
                </a:lnTo>
                <a:lnTo>
                  <a:pt x="395268" y="1271511"/>
                </a:lnTo>
                <a:lnTo>
                  <a:pt x="437071" y="1288354"/>
                </a:lnTo>
                <a:lnTo>
                  <a:pt x="480223" y="1302386"/>
                </a:lnTo>
                <a:lnTo>
                  <a:pt x="524613" y="1313496"/>
                </a:lnTo>
                <a:lnTo>
                  <a:pt x="570127" y="1321571"/>
                </a:lnTo>
                <a:lnTo>
                  <a:pt x="616655" y="1326498"/>
                </a:lnTo>
                <a:lnTo>
                  <a:pt x="664083" y="1328165"/>
                </a:lnTo>
                <a:lnTo>
                  <a:pt x="711510" y="1326498"/>
                </a:lnTo>
                <a:lnTo>
                  <a:pt x="758038" y="1321571"/>
                </a:lnTo>
                <a:lnTo>
                  <a:pt x="803552" y="1313496"/>
                </a:lnTo>
                <a:lnTo>
                  <a:pt x="847942" y="1302386"/>
                </a:lnTo>
                <a:lnTo>
                  <a:pt x="891094" y="1288354"/>
                </a:lnTo>
                <a:lnTo>
                  <a:pt x="932897" y="1271511"/>
                </a:lnTo>
                <a:lnTo>
                  <a:pt x="973238" y="1251970"/>
                </a:lnTo>
                <a:lnTo>
                  <a:pt x="1012004" y="1229843"/>
                </a:lnTo>
                <a:lnTo>
                  <a:pt x="1049083" y="1205243"/>
                </a:lnTo>
                <a:lnTo>
                  <a:pt x="1084364" y="1178282"/>
                </a:lnTo>
                <a:lnTo>
                  <a:pt x="1117733" y="1149073"/>
                </a:lnTo>
                <a:lnTo>
                  <a:pt x="1149077" y="1117728"/>
                </a:lnTo>
                <a:lnTo>
                  <a:pt x="1178286" y="1084358"/>
                </a:lnTo>
                <a:lnTo>
                  <a:pt x="1205247" y="1049078"/>
                </a:lnTo>
                <a:lnTo>
                  <a:pt x="1229846" y="1011998"/>
                </a:lnTo>
                <a:lnTo>
                  <a:pt x="1251972" y="973232"/>
                </a:lnTo>
                <a:lnTo>
                  <a:pt x="1271512" y="932892"/>
                </a:lnTo>
                <a:lnTo>
                  <a:pt x="1288355" y="891089"/>
                </a:lnTo>
                <a:lnTo>
                  <a:pt x="1302387" y="847937"/>
                </a:lnTo>
                <a:lnTo>
                  <a:pt x="1313497" y="803549"/>
                </a:lnTo>
                <a:lnTo>
                  <a:pt x="1321571" y="758035"/>
                </a:lnTo>
                <a:lnTo>
                  <a:pt x="1326498" y="711509"/>
                </a:lnTo>
                <a:lnTo>
                  <a:pt x="1328166" y="664082"/>
                </a:lnTo>
                <a:lnTo>
                  <a:pt x="1326498" y="616655"/>
                </a:lnTo>
                <a:lnTo>
                  <a:pt x="1321571" y="570127"/>
                </a:lnTo>
                <a:lnTo>
                  <a:pt x="1313497" y="524613"/>
                </a:lnTo>
                <a:lnTo>
                  <a:pt x="1302387" y="480223"/>
                </a:lnTo>
                <a:lnTo>
                  <a:pt x="1288355" y="437071"/>
                </a:lnTo>
                <a:lnTo>
                  <a:pt x="1271512" y="395268"/>
                </a:lnTo>
                <a:lnTo>
                  <a:pt x="1251972" y="354927"/>
                </a:lnTo>
                <a:lnTo>
                  <a:pt x="1229846" y="316161"/>
                </a:lnTo>
                <a:lnTo>
                  <a:pt x="1205247" y="279082"/>
                </a:lnTo>
                <a:lnTo>
                  <a:pt x="1178286" y="243801"/>
                </a:lnTo>
                <a:lnTo>
                  <a:pt x="1149077" y="210432"/>
                </a:lnTo>
                <a:lnTo>
                  <a:pt x="1117733" y="179088"/>
                </a:lnTo>
                <a:lnTo>
                  <a:pt x="1084364" y="149879"/>
                </a:lnTo>
                <a:lnTo>
                  <a:pt x="1049083" y="122918"/>
                </a:lnTo>
                <a:lnTo>
                  <a:pt x="1012004" y="98319"/>
                </a:lnTo>
                <a:lnTo>
                  <a:pt x="973238" y="76193"/>
                </a:lnTo>
                <a:lnTo>
                  <a:pt x="932897" y="56653"/>
                </a:lnTo>
                <a:lnTo>
                  <a:pt x="891094" y="39810"/>
                </a:lnTo>
                <a:lnTo>
                  <a:pt x="847942" y="25778"/>
                </a:lnTo>
                <a:lnTo>
                  <a:pt x="803552" y="14668"/>
                </a:lnTo>
                <a:lnTo>
                  <a:pt x="758038" y="6594"/>
                </a:lnTo>
                <a:lnTo>
                  <a:pt x="711510" y="1667"/>
                </a:lnTo>
                <a:lnTo>
                  <a:pt x="664083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2238375" y="3261105"/>
            <a:ext cx="504825" cy="7745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950" spc="-150" dirty="0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endParaRPr sz="4950" spc="-150" dirty="0">
              <a:latin typeface="Calibri"/>
              <a:cs typeface="Calibri"/>
            </a:endParaRPr>
          </a:p>
        </p:txBody>
      </p:sp>
      <p:pic>
        <p:nvPicPr>
          <p:cNvPr id="57" name="object 5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74079" y="2982467"/>
            <a:ext cx="1328166" cy="1328165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6210553" y="3568700"/>
            <a:ext cx="12446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5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endParaRPr sz="8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761480" y="3442970"/>
            <a:ext cx="440690" cy="2774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20" dirty="0">
                <a:solidFill>
                  <a:srgbClr val="FFFFFF"/>
                </a:solidFill>
                <a:latin typeface="Arial"/>
                <a:cs typeface="Arial"/>
              </a:rPr>
              <a:t>HU</a:t>
            </a:r>
            <a:r>
              <a:rPr sz="800" spc="15" dirty="0">
                <a:solidFill>
                  <a:srgbClr val="FFFFFF"/>
                </a:solidFill>
                <a:latin typeface="Arial"/>
                <a:cs typeface="Arial"/>
              </a:rPr>
              <a:t>MAIN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800" spc="1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6405245" y="3164458"/>
            <a:ext cx="343535" cy="943610"/>
            <a:chOff x="6405245" y="3164458"/>
            <a:chExt cx="343535" cy="943610"/>
          </a:xfrm>
        </p:grpSpPr>
        <p:sp>
          <p:nvSpPr>
            <p:cNvPr id="61" name="object 61"/>
            <p:cNvSpPr/>
            <p:nvPr/>
          </p:nvSpPr>
          <p:spPr>
            <a:xfrm>
              <a:off x="6408420" y="3167633"/>
              <a:ext cx="337185" cy="937260"/>
            </a:xfrm>
            <a:custGeom>
              <a:avLst/>
              <a:gdLst/>
              <a:ahLst/>
              <a:cxnLst/>
              <a:rect l="l" t="t" r="r" b="b"/>
              <a:pathLst>
                <a:path w="337184" h="937260">
                  <a:moveTo>
                    <a:pt x="336930" y="0"/>
                  </a:moveTo>
                  <a:lnTo>
                    <a:pt x="0" y="937082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506718" y="3409949"/>
              <a:ext cx="186690" cy="518159"/>
            </a:xfrm>
            <a:custGeom>
              <a:avLst/>
              <a:gdLst/>
              <a:ahLst/>
              <a:cxnLst/>
              <a:rect l="l" t="t" r="r" b="b"/>
              <a:pathLst>
                <a:path w="186690" h="518160">
                  <a:moveTo>
                    <a:pt x="186181" y="0"/>
                  </a:moveTo>
                  <a:lnTo>
                    <a:pt x="0" y="517804"/>
                  </a:lnTo>
                </a:path>
              </a:pathLst>
            </a:custGeom>
            <a:ln w="635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437376" y="3409949"/>
              <a:ext cx="186690" cy="518159"/>
            </a:xfrm>
            <a:custGeom>
              <a:avLst/>
              <a:gdLst/>
              <a:ahLst/>
              <a:cxnLst/>
              <a:rect l="l" t="t" r="r" b="b"/>
              <a:pathLst>
                <a:path w="186690" h="518160">
                  <a:moveTo>
                    <a:pt x="186182" y="0"/>
                  </a:moveTo>
                  <a:lnTo>
                    <a:pt x="0" y="517804"/>
                  </a:lnTo>
                </a:path>
              </a:pathLst>
            </a:custGeom>
            <a:ln w="6350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1834895" y="1043939"/>
            <a:ext cx="1328420" cy="1328420"/>
            <a:chOff x="1834895" y="1043939"/>
            <a:chExt cx="1328420" cy="1328420"/>
          </a:xfrm>
        </p:grpSpPr>
        <p:sp>
          <p:nvSpPr>
            <p:cNvPr id="65" name="object 65"/>
            <p:cNvSpPr/>
            <p:nvPr/>
          </p:nvSpPr>
          <p:spPr>
            <a:xfrm>
              <a:off x="1834895" y="1043939"/>
              <a:ext cx="1328420" cy="1328420"/>
            </a:xfrm>
            <a:custGeom>
              <a:avLst/>
              <a:gdLst/>
              <a:ahLst/>
              <a:cxnLst/>
              <a:rect l="l" t="t" r="r" b="b"/>
              <a:pathLst>
                <a:path w="1328420" h="1328420">
                  <a:moveTo>
                    <a:pt x="664083" y="0"/>
                  </a:moveTo>
                  <a:lnTo>
                    <a:pt x="616655" y="1667"/>
                  </a:lnTo>
                  <a:lnTo>
                    <a:pt x="570127" y="6594"/>
                  </a:lnTo>
                  <a:lnTo>
                    <a:pt x="524613" y="14668"/>
                  </a:lnTo>
                  <a:lnTo>
                    <a:pt x="480223" y="25778"/>
                  </a:lnTo>
                  <a:lnTo>
                    <a:pt x="437071" y="39810"/>
                  </a:lnTo>
                  <a:lnTo>
                    <a:pt x="395268" y="56653"/>
                  </a:lnTo>
                  <a:lnTo>
                    <a:pt x="354927" y="76193"/>
                  </a:lnTo>
                  <a:lnTo>
                    <a:pt x="316161" y="98319"/>
                  </a:lnTo>
                  <a:lnTo>
                    <a:pt x="279082" y="122918"/>
                  </a:lnTo>
                  <a:lnTo>
                    <a:pt x="243801" y="149879"/>
                  </a:lnTo>
                  <a:lnTo>
                    <a:pt x="210432" y="179088"/>
                  </a:lnTo>
                  <a:lnTo>
                    <a:pt x="179088" y="210432"/>
                  </a:lnTo>
                  <a:lnTo>
                    <a:pt x="149879" y="243801"/>
                  </a:lnTo>
                  <a:lnTo>
                    <a:pt x="122918" y="279082"/>
                  </a:lnTo>
                  <a:lnTo>
                    <a:pt x="98319" y="316161"/>
                  </a:lnTo>
                  <a:lnTo>
                    <a:pt x="76193" y="354927"/>
                  </a:lnTo>
                  <a:lnTo>
                    <a:pt x="56653" y="395268"/>
                  </a:lnTo>
                  <a:lnTo>
                    <a:pt x="39810" y="437071"/>
                  </a:lnTo>
                  <a:lnTo>
                    <a:pt x="25778" y="480223"/>
                  </a:lnTo>
                  <a:lnTo>
                    <a:pt x="14668" y="524613"/>
                  </a:lnTo>
                  <a:lnTo>
                    <a:pt x="6594" y="570127"/>
                  </a:lnTo>
                  <a:lnTo>
                    <a:pt x="1667" y="616655"/>
                  </a:lnTo>
                  <a:lnTo>
                    <a:pt x="0" y="664083"/>
                  </a:lnTo>
                  <a:lnTo>
                    <a:pt x="1667" y="711510"/>
                  </a:lnTo>
                  <a:lnTo>
                    <a:pt x="6594" y="758038"/>
                  </a:lnTo>
                  <a:lnTo>
                    <a:pt x="14668" y="803552"/>
                  </a:lnTo>
                  <a:lnTo>
                    <a:pt x="25778" y="847942"/>
                  </a:lnTo>
                  <a:lnTo>
                    <a:pt x="39810" y="891094"/>
                  </a:lnTo>
                  <a:lnTo>
                    <a:pt x="56653" y="932897"/>
                  </a:lnTo>
                  <a:lnTo>
                    <a:pt x="76193" y="973238"/>
                  </a:lnTo>
                  <a:lnTo>
                    <a:pt x="98319" y="1012004"/>
                  </a:lnTo>
                  <a:lnTo>
                    <a:pt x="122918" y="1049083"/>
                  </a:lnTo>
                  <a:lnTo>
                    <a:pt x="149879" y="1084364"/>
                  </a:lnTo>
                  <a:lnTo>
                    <a:pt x="179088" y="1117733"/>
                  </a:lnTo>
                  <a:lnTo>
                    <a:pt x="210432" y="1149077"/>
                  </a:lnTo>
                  <a:lnTo>
                    <a:pt x="243801" y="1178286"/>
                  </a:lnTo>
                  <a:lnTo>
                    <a:pt x="279082" y="1205247"/>
                  </a:lnTo>
                  <a:lnTo>
                    <a:pt x="316161" y="1229846"/>
                  </a:lnTo>
                  <a:lnTo>
                    <a:pt x="354927" y="1251972"/>
                  </a:lnTo>
                  <a:lnTo>
                    <a:pt x="395268" y="1271512"/>
                  </a:lnTo>
                  <a:lnTo>
                    <a:pt x="437071" y="1288355"/>
                  </a:lnTo>
                  <a:lnTo>
                    <a:pt x="480223" y="1302387"/>
                  </a:lnTo>
                  <a:lnTo>
                    <a:pt x="524613" y="1313497"/>
                  </a:lnTo>
                  <a:lnTo>
                    <a:pt x="570127" y="1321571"/>
                  </a:lnTo>
                  <a:lnTo>
                    <a:pt x="616655" y="1326498"/>
                  </a:lnTo>
                  <a:lnTo>
                    <a:pt x="664083" y="1328166"/>
                  </a:lnTo>
                  <a:lnTo>
                    <a:pt x="711510" y="1326498"/>
                  </a:lnTo>
                  <a:lnTo>
                    <a:pt x="758038" y="1321571"/>
                  </a:lnTo>
                  <a:lnTo>
                    <a:pt x="803552" y="1313497"/>
                  </a:lnTo>
                  <a:lnTo>
                    <a:pt x="847942" y="1302387"/>
                  </a:lnTo>
                  <a:lnTo>
                    <a:pt x="891094" y="1288355"/>
                  </a:lnTo>
                  <a:lnTo>
                    <a:pt x="932897" y="1271512"/>
                  </a:lnTo>
                  <a:lnTo>
                    <a:pt x="973238" y="1251972"/>
                  </a:lnTo>
                  <a:lnTo>
                    <a:pt x="1012004" y="1229846"/>
                  </a:lnTo>
                  <a:lnTo>
                    <a:pt x="1049083" y="1205247"/>
                  </a:lnTo>
                  <a:lnTo>
                    <a:pt x="1084364" y="1178286"/>
                  </a:lnTo>
                  <a:lnTo>
                    <a:pt x="1117733" y="1149077"/>
                  </a:lnTo>
                  <a:lnTo>
                    <a:pt x="1149077" y="1117733"/>
                  </a:lnTo>
                  <a:lnTo>
                    <a:pt x="1178286" y="1084364"/>
                  </a:lnTo>
                  <a:lnTo>
                    <a:pt x="1205247" y="1049083"/>
                  </a:lnTo>
                  <a:lnTo>
                    <a:pt x="1229846" y="1012004"/>
                  </a:lnTo>
                  <a:lnTo>
                    <a:pt x="1251972" y="973238"/>
                  </a:lnTo>
                  <a:lnTo>
                    <a:pt x="1271512" y="932897"/>
                  </a:lnTo>
                  <a:lnTo>
                    <a:pt x="1288355" y="891094"/>
                  </a:lnTo>
                  <a:lnTo>
                    <a:pt x="1302387" y="847942"/>
                  </a:lnTo>
                  <a:lnTo>
                    <a:pt x="1313497" y="803552"/>
                  </a:lnTo>
                  <a:lnTo>
                    <a:pt x="1321571" y="758038"/>
                  </a:lnTo>
                  <a:lnTo>
                    <a:pt x="1326498" y="711510"/>
                  </a:lnTo>
                  <a:lnTo>
                    <a:pt x="1328166" y="664083"/>
                  </a:lnTo>
                  <a:lnTo>
                    <a:pt x="1326498" y="616655"/>
                  </a:lnTo>
                  <a:lnTo>
                    <a:pt x="1321571" y="570127"/>
                  </a:lnTo>
                  <a:lnTo>
                    <a:pt x="1313497" y="524613"/>
                  </a:lnTo>
                  <a:lnTo>
                    <a:pt x="1302387" y="480223"/>
                  </a:lnTo>
                  <a:lnTo>
                    <a:pt x="1288355" y="437071"/>
                  </a:lnTo>
                  <a:lnTo>
                    <a:pt x="1271512" y="395268"/>
                  </a:lnTo>
                  <a:lnTo>
                    <a:pt x="1251972" y="354927"/>
                  </a:lnTo>
                  <a:lnTo>
                    <a:pt x="1229846" y="316161"/>
                  </a:lnTo>
                  <a:lnTo>
                    <a:pt x="1205247" y="279082"/>
                  </a:lnTo>
                  <a:lnTo>
                    <a:pt x="1178286" y="243801"/>
                  </a:lnTo>
                  <a:lnTo>
                    <a:pt x="1149077" y="210432"/>
                  </a:lnTo>
                  <a:lnTo>
                    <a:pt x="1117733" y="179088"/>
                  </a:lnTo>
                  <a:lnTo>
                    <a:pt x="1084364" y="149879"/>
                  </a:lnTo>
                  <a:lnTo>
                    <a:pt x="1049083" y="122918"/>
                  </a:lnTo>
                  <a:lnTo>
                    <a:pt x="1012004" y="98319"/>
                  </a:lnTo>
                  <a:lnTo>
                    <a:pt x="973238" y="76193"/>
                  </a:lnTo>
                  <a:lnTo>
                    <a:pt x="932897" y="56653"/>
                  </a:lnTo>
                  <a:lnTo>
                    <a:pt x="891094" y="39810"/>
                  </a:lnTo>
                  <a:lnTo>
                    <a:pt x="847942" y="25778"/>
                  </a:lnTo>
                  <a:lnTo>
                    <a:pt x="803552" y="14668"/>
                  </a:lnTo>
                  <a:lnTo>
                    <a:pt x="758038" y="6594"/>
                  </a:lnTo>
                  <a:lnTo>
                    <a:pt x="711510" y="1667"/>
                  </a:lnTo>
                  <a:lnTo>
                    <a:pt x="664083" y="0"/>
                  </a:lnTo>
                  <a:close/>
                </a:path>
              </a:pathLst>
            </a:custGeom>
            <a:solidFill>
              <a:srgbClr val="6C1F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223515" y="1433321"/>
              <a:ext cx="550545" cy="550545"/>
            </a:xfrm>
            <a:custGeom>
              <a:avLst/>
              <a:gdLst/>
              <a:ahLst/>
              <a:cxnLst/>
              <a:rect l="l" t="t" r="r" b="b"/>
              <a:pathLst>
                <a:path w="550544" h="550544">
                  <a:moveTo>
                    <a:pt x="275082" y="0"/>
                  </a:moveTo>
                  <a:lnTo>
                    <a:pt x="225643" y="4432"/>
                  </a:lnTo>
                  <a:lnTo>
                    <a:pt x="179109" y="17213"/>
                  </a:lnTo>
                  <a:lnTo>
                    <a:pt x="136256" y="37563"/>
                  </a:lnTo>
                  <a:lnTo>
                    <a:pt x="97863" y="64706"/>
                  </a:lnTo>
                  <a:lnTo>
                    <a:pt x="64706" y="97863"/>
                  </a:lnTo>
                  <a:lnTo>
                    <a:pt x="37563" y="136256"/>
                  </a:lnTo>
                  <a:lnTo>
                    <a:pt x="17213" y="179109"/>
                  </a:lnTo>
                  <a:lnTo>
                    <a:pt x="4432" y="225643"/>
                  </a:lnTo>
                  <a:lnTo>
                    <a:pt x="0" y="275082"/>
                  </a:lnTo>
                  <a:lnTo>
                    <a:pt x="4432" y="324520"/>
                  </a:lnTo>
                  <a:lnTo>
                    <a:pt x="17213" y="371054"/>
                  </a:lnTo>
                  <a:lnTo>
                    <a:pt x="37563" y="413907"/>
                  </a:lnTo>
                  <a:lnTo>
                    <a:pt x="64706" y="452300"/>
                  </a:lnTo>
                  <a:lnTo>
                    <a:pt x="97863" y="485457"/>
                  </a:lnTo>
                  <a:lnTo>
                    <a:pt x="136256" y="512600"/>
                  </a:lnTo>
                  <a:lnTo>
                    <a:pt x="179109" y="532950"/>
                  </a:lnTo>
                  <a:lnTo>
                    <a:pt x="225643" y="545731"/>
                  </a:lnTo>
                  <a:lnTo>
                    <a:pt x="275082" y="550164"/>
                  </a:lnTo>
                  <a:lnTo>
                    <a:pt x="324520" y="545731"/>
                  </a:lnTo>
                  <a:lnTo>
                    <a:pt x="371054" y="532950"/>
                  </a:lnTo>
                  <a:lnTo>
                    <a:pt x="413907" y="512600"/>
                  </a:lnTo>
                  <a:lnTo>
                    <a:pt x="452300" y="485457"/>
                  </a:lnTo>
                  <a:lnTo>
                    <a:pt x="485457" y="452300"/>
                  </a:lnTo>
                  <a:lnTo>
                    <a:pt x="512600" y="413907"/>
                  </a:lnTo>
                  <a:lnTo>
                    <a:pt x="532950" y="371054"/>
                  </a:lnTo>
                  <a:lnTo>
                    <a:pt x="545731" y="324520"/>
                  </a:lnTo>
                  <a:lnTo>
                    <a:pt x="550164" y="275082"/>
                  </a:lnTo>
                  <a:lnTo>
                    <a:pt x="545731" y="225643"/>
                  </a:lnTo>
                  <a:lnTo>
                    <a:pt x="532950" y="179109"/>
                  </a:lnTo>
                  <a:lnTo>
                    <a:pt x="512600" y="136256"/>
                  </a:lnTo>
                  <a:lnTo>
                    <a:pt x="485457" y="97863"/>
                  </a:lnTo>
                  <a:lnTo>
                    <a:pt x="452300" y="64706"/>
                  </a:lnTo>
                  <a:lnTo>
                    <a:pt x="413907" y="37563"/>
                  </a:lnTo>
                  <a:lnTo>
                    <a:pt x="371054" y="17213"/>
                  </a:lnTo>
                  <a:lnTo>
                    <a:pt x="324520" y="4432"/>
                  </a:lnTo>
                  <a:lnTo>
                    <a:pt x="275082" y="0"/>
                  </a:lnTo>
                  <a:close/>
                </a:path>
              </a:pathLst>
            </a:custGeom>
            <a:solidFill>
              <a:srgbClr val="009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2395982" y="1576070"/>
            <a:ext cx="20510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endParaRPr sz="15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148585" y="2012441"/>
            <a:ext cx="701675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5" dirty="0">
                <a:solidFill>
                  <a:srgbClr val="FFFFFF"/>
                </a:solidFill>
                <a:latin typeface="Arial"/>
                <a:cs typeface="Arial"/>
              </a:rPr>
              <a:t>HUM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AIN</a:t>
            </a:r>
            <a:endParaRPr sz="1350">
              <a:latin typeface="Arial"/>
              <a:cs typeface="Arial"/>
            </a:endParaRPr>
          </a:p>
        </p:txBody>
      </p:sp>
      <p:pic>
        <p:nvPicPr>
          <p:cNvPr id="69" name="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69508" y="1043939"/>
            <a:ext cx="1328165" cy="1328166"/>
          </a:xfrm>
          <a:prstGeom prst="rect">
            <a:avLst/>
          </a:prstGeom>
        </p:spPr>
      </p:pic>
      <p:sp>
        <p:nvSpPr>
          <p:cNvPr id="70" name="object 70"/>
          <p:cNvSpPr txBox="1"/>
          <p:nvPr/>
        </p:nvSpPr>
        <p:spPr>
          <a:xfrm>
            <a:off x="6283452" y="1508252"/>
            <a:ext cx="701040" cy="39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350" spc="-5" dirty="0">
                <a:solidFill>
                  <a:srgbClr val="FFFFFF"/>
                </a:solidFill>
                <a:latin typeface="Arial"/>
                <a:cs typeface="Arial"/>
              </a:rPr>
              <a:t>HUMAIN</a:t>
            </a:r>
            <a:endParaRPr sz="1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+IA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72526" y="4683759"/>
            <a:ext cx="13208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5" dirty="0">
                <a:solidFill>
                  <a:srgbClr val="00338D"/>
                </a:solidFill>
                <a:latin typeface="Arial"/>
                <a:cs typeface="Arial"/>
              </a:rPr>
              <a:t>34</a:t>
            </a:r>
            <a:endParaRPr sz="7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63700" y="4693158"/>
            <a:ext cx="57257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©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2019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spc="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LLP,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Canadian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limited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liability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partnership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and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member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firm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of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the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spc="2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network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of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independent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member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firms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affiliated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with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spc="2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International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Cooperative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(“KPMG</a:t>
            </a:r>
            <a:r>
              <a:rPr sz="450" spc="2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International”),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Swiss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entity.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All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rights</a:t>
            </a:r>
            <a:endParaRPr sz="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reserved.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The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name and logo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are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registered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trademarks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or trademarks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of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 International.</a:t>
            </a:r>
            <a:endParaRPr sz="4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2094" y="4700015"/>
            <a:ext cx="363855" cy="147955"/>
          </a:xfrm>
          <a:custGeom>
            <a:avLst/>
            <a:gdLst/>
            <a:ahLst/>
            <a:cxnLst/>
            <a:rect l="l" t="t" r="r" b="b"/>
            <a:pathLst>
              <a:path w="363855" h="147954">
                <a:moveTo>
                  <a:pt x="285127" y="115404"/>
                </a:moveTo>
                <a:lnTo>
                  <a:pt x="262013" y="115404"/>
                </a:lnTo>
                <a:lnTo>
                  <a:pt x="261773" y="122174"/>
                </a:lnTo>
                <a:lnTo>
                  <a:pt x="290842" y="147524"/>
                </a:lnTo>
                <a:lnTo>
                  <a:pt x="297967" y="147828"/>
                </a:lnTo>
                <a:lnTo>
                  <a:pt x="306842" y="147585"/>
                </a:lnTo>
                <a:lnTo>
                  <a:pt x="315955" y="146856"/>
                </a:lnTo>
                <a:lnTo>
                  <a:pt x="325065" y="145642"/>
                </a:lnTo>
                <a:lnTo>
                  <a:pt x="333933" y="143941"/>
                </a:lnTo>
                <a:lnTo>
                  <a:pt x="337086" y="132270"/>
                </a:lnTo>
                <a:lnTo>
                  <a:pt x="304393" y="132270"/>
                </a:lnTo>
                <a:lnTo>
                  <a:pt x="296507" y="131276"/>
                </a:lnTo>
                <a:lnTo>
                  <a:pt x="290426" y="128214"/>
                </a:lnTo>
                <a:lnTo>
                  <a:pt x="286512" y="122963"/>
                </a:lnTo>
                <a:lnTo>
                  <a:pt x="285127" y="115404"/>
                </a:lnTo>
                <a:close/>
              </a:path>
              <a:path w="363855" h="147954">
                <a:moveTo>
                  <a:pt x="101460" y="0"/>
                </a:moveTo>
                <a:lnTo>
                  <a:pt x="20548" y="0"/>
                </a:lnTo>
                <a:lnTo>
                  <a:pt x="20548" y="76504"/>
                </a:lnTo>
                <a:lnTo>
                  <a:pt x="0" y="146532"/>
                </a:lnTo>
                <a:lnTo>
                  <a:pt x="17983" y="146532"/>
                </a:lnTo>
                <a:lnTo>
                  <a:pt x="26974" y="115404"/>
                </a:lnTo>
                <a:lnTo>
                  <a:pt x="363474" y="115404"/>
                </a:lnTo>
                <a:lnTo>
                  <a:pt x="363474" y="112814"/>
                </a:lnTo>
                <a:lnTo>
                  <a:pt x="50088" y="112814"/>
                </a:lnTo>
                <a:lnTo>
                  <a:pt x="47523" y="106337"/>
                </a:lnTo>
                <a:lnTo>
                  <a:pt x="53949" y="99847"/>
                </a:lnTo>
                <a:lnTo>
                  <a:pt x="32105" y="99847"/>
                </a:lnTo>
                <a:lnTo>
                  <a:pt x="41097" y="67424"/>
                </a:lnTo>
                <a:lnTo>
                  <a:pt x="23114" y="67424"/>
                </a:lnTo>
                <a:lnTo>
                  <a:pt x="23114" y="2590"/>
                </a:lnTo>
                <a:lnTo>
                  <a:pt x="101460" y="2590"/>
                </a:lnTo>
                <a:lnTo>
                  <a:pt x="101460" y="0"/>
                </a:lnTo>
                <a:close/>
              </a:path>
              <a:path w="363855" h="147954">
                <a:moveTo>
                  <a:pt x="51371" y="115404"/>
                </a:moveTo>
                <a:lnTo>
                  <a:pt x="29540" y="115404"/>
                </a:lnTo>
                <a:lnTo>
                  <a:pt x="44957" y="146532"/>
                </a:lnTo>
                <a:lnTo>
                  <a:pt x="66789" y="146532"/>
                </a:lnTo>
                <a:lnTo>
                  <a:pt x="51371" y="115404"/>
                </a:lnTo>
                <a:close/>
              </a:path>
              <a:path w="363855" h="147954">
                <a:moveTo>
                  <a:pt x="104038" y="115404"/>
                </a:moveTo>
                <a:lnTo>
                  <a:pt x="84772" y="115404"/>
                </a:lnTo>
                <a:lnTo>
                  <a:pt x="75780" y="146532"/>
                </a:lnTo>
                <a:lnTo>
                  <a:pt x="95046" y="146532"/>
                </a:lnTo>
                <a:lnTo>
                  <a:pt x="104038" y="115404"/>
                </a:lnTo>
                <a:close/>
              </a:path>
              <a:path w="363855" h="147954">
                <a:moveTo>
                  <a:pt x="173393" y="115404"/>
                </a:moveTo>
                <a:lnTo>
                  <a:pt x="152844" y="115404"/>
                </a:lnTo>
                <a:lnTo>
                  <a:pt x="143852" y="146532"/>
                </a:lnTo>
                <a:lnTo>
                  <a:pt x="164401" y="146532"/>
                </a:lnTo>
                <a:lnTo>
                  <a:pt x="173393" y="115404"/>
                </a:lnTo>
                <a:close/>
              </a:path>
              <a:path w="363855" h="147954">
                <a:moveTo>
                  <a:pt x="218338" y="115404"/>
                </a:moveTo>
                <a:lnTo>
                  <a:pt x="182384" y="115404"/>
                </a:lnTo>
                <a:lnTo>
                  <a:pt x="182384" y="146532"/>
                </a:lnTo>
                <a:lnTo>
                  <a:pt x="199072" y="146532"/>
                </a:lnTo>
                <a:lnTo>
                  <a:pt x="218338" y="115404"/>
                </a:lnTo>
                <a:close/>
              </a:path>
              <a:path w="363855" h="147954">
                <a:moveTo>
                  <a:pt x="250444" y="115404"/>
                </a:moveTo>
                <a:lnTo>
                  <a:pt x="231190" y="115404"/>
                </a:lnTo>
                <a:lnTo>
                  <a:pt x="224764" y="146532"/>
                </a:lnTo>
                <a:lnTo>
                  <a:pt x="244030" y="146532"/>
                </a:lnTo>
                <a:lnTo>
                  <a:pt x="250444" y="115404"/>
                </a:lnTo>
                <a:close/>
              </a:path>
              <a:path w="363855" h="147954">
                <a:moveTo>
                  <a:pt x="341642" y="115404"/>
                </a:moveTo>
                <a:lnTo>
                  <a:pt x="319811" y="115404"/>
                </a:lnTo>
                <a:lnTo>
                  <a:pt x="315950" y="130975"/>
                </a:lnTo>
                <a:lnTo>
                  <a:pt x="312102" y="132270"/>
                </a:lnTo>
                <a:lnTo>
                  <a:pt x="337086" y="132270"/>
                </a:lnTo>
                <a:lnTo>
                  <a:pt x="341642" y="115404"/>
                </a:lnTo>
                <a:close/>
              </a:path>
              <a:path w="363855" h="147954">
                <a:moveTo>
                  <a:pt x="101460" y="2590"/>
                </a:moveTo>
                <a:lnTo>
                  <a:pt x="97612" y="2590"/>
                </a:lnTo>
                <a:lnTo>
                  <a:pt x="97612" y="71323"/>
                </a:lnTo>
                <a:lnTo>
                  <a:pt x="96329" y="75209"/>
                </a:lnTo>
                <a:lnTo>
                  <a:pt x="86055" y="111518"/>
                </a:lnTo>
                <a:lnTo>
                  <a:pt x="86055" y="112814"/>
                </a:lnTo>
                <a:lnTo>
                  <a:pt x="133578" y="112814"/>
                </a:lnTo>
                <a:lnTo>
                  <a:pt x="140560" y="109188"/>
                </a:lnTo>
                <a:lnTo>
                  <a:pt x="146097" y="104224"/>
                </a:lnTo>
                <a:lnTo>
                  <a:pt x="147280" y="102438"/>
                </a:lnTo>
                <a:lnTo>
                  <a:pt x="109169" y="102438"/>
                </a:lnTo>
                <a:lnTo>
                  <a:pt x="111734" y="93370"/>
                </a:lnTo>
                <a:lnTo>
                  <a:pt x="111734" y="89471"/>
                </a:lnTo>
                <a:lnTo>
                  <a:pt x="114312" y="80403"/>
                </a:lnTo>
                <a:lnTo>
                  <a:pt x="153615" y="80403"/>
                </a:lnTo>
                <a:lnTo>
                  <a:pt x="152844" y="76504"/>
                </a:lnTo>
                <a:lnTo>
                  <a:pt x="150266" y="72618"/>
                </a:lnTo>
                <a:lnTo>
                  <a:pt x="145554" y="69069"/>
                </a:lnTo>
                <a:lnTo>
                  <a:pt x="139515" y="67587"/>
                </a:lnTo>
                <a:lnTo>
                  <a:pt x="135335" y="67424"/>
                </a:lnTo>
                <a:lnTo>
                  <a:pt x="101460" y="67424"/>
                </a:lnTo>
                <a:lnTo>
                  <a:pt x="101460" y="2590"/>
                </a:lnTo>
                <a:close/>
              </a:path>
              <a:path w="363855" h="147954">
                <a:moveTo>
                  <a:pt x="276136" y="0"/>
                </a:moveTo>
                <a:lnTo>
                  <a:pt x="195224" y="0"/>
                </a:lnTo>
                <a:lnTo>
                  <a:pt x="195224" y="67424"/>
                </a:lnTo>
                <a:lnTo>
                  <a:pt x="166966" y="67424"/>
                </a:lnTo>
                <a:lnTo>
                  <a:pt x="154127" y="112814"/>
                </a:lnTo>
                <a:lnTo>
                  <a:pt x="173393" y="112814"/>
                </a:lnTo>
                <a:lnTo>
                  <a:pt x="181089" y="84289"/>
                </a:lnTo>
                <a:lnTo>
                  <a:pt x="197789" y="84289"/>
                </a:lnTo>
                <a:lnTo>
                  <a:pt x="197789" y="2590"/>
                </a:lnTo>
                <a:lnTo>
                  <a:pt x="276136" y="2590"/>
                </a:lnTo>
                <a:lnTo>
                  <a:pt x="276136" y="0"/>
                </a:lnTo>
                <a:close/>
              </a:path>
              <a:path w="363855" h="147954">
                <a:moveTo>
                  <a:pt x="197789" y="84289"/>
                </a:moveTo>
                <a:lnTo>
                  <a:pt x="181089" y="84289"/>
                </a:lnTo>
                <a:lnTo>
                  <a:pt x="182384" y="112814"/>
                </a:lnTo>
                <a:lnTo>
                  <a:pt x="197789" y="112814"/>
                </a:lnTo>
                <a:lnTo>
                  <a:pt x="197789" y="84289"/>
                </a:lnTo>
                <a:close/>
              </a:path>
              <a:path w="363855" h="147954">
                <a:moveTo>
                  <a:pt x="260731" y="67424"/>
                </a:moveTo>
                <a:lnTo>
                  <a:pt x="228612" y="67424"/>
                </a:lnTo>
                <a:lnTo>
                  <a:pt x="200355" y="112814"/>
                </a:lnTo>
                <a:lnTo>
                  <a:pt x="219621" y="112814"/>
                </a:lnTo>
                <a:lnTo>
                  <a:pt x="237604" y="85585"/>
                </a:lnTo>
                <a:lnTo>
                  <a:pt x="256615" y="85585"/>
                </a:lnTo>
                <a:lnTo>
                  <a:pt x="260731" y="67424"/>
                </a:lnTo>
                <a:close/>
              </a:path>
              <a:path w="363855" h="147954">
                <a:moveTo>
                  <a:pt x="256615" y="85585"/>
                </a:moveTo>
                <a:lnTo>
                  <a:pt x="237604" y="85585"/>
                </a:lnTo>
                <a:lnTo>
                  <a:pt x="231190" y="112814"/>
                </a:lnTo>
                <a:lnTo>
                  <a:pt x="250444" y="112814"/>
                </a:lnTo>
                <a:lnTo>
                  <a:pt x="256615" y="85585"/>
                </a:lnTo>
                <a:close/>
              </a:path>
              <a:path w="363855" h="147954">
                <a:moveTo>
                  <a:pt x="276136" y="2590"/>
                </a:moveTo>
                <a:lnTo>
                  <a:pt x="273570" y="2590"/>
                </a:lnTo>
                <a:lnTo>
                  <a:pt x="273570" y="84289"/>
                </a:lnTo>
                <a:lnTo>
                  <a:pt x="268427" y="92062"/>
                </a:lnTo>
                <a:lnTo>
                  <a:pt x="264579" y="99847"/>
                </a:lnTo>
                <a:lnTo>
                  <a:pt x="263296" y="106337"/>
                </a:lnTo>
                <a:lnTo>
                  <a:pt x="262013" y="107632"/>
                </a:lnTo>
                <a:lnTo>
                  <a:pt x="262013" y="112814"/>
                </a:lnTo>
                <a:lnTo>
                  <a:pt x="285127" y="112814"/>
                </a:lnTo>
                <a:lnTo>
                  <a:pt x="285127" y="110223"/>
                </a:lnTo>
                <a:lnTo>
                  <a:pt x="286410" y="108927"/>
                </a:lnTo>
                <a:lnTo>
                  <a:pt x="286410" y="105041"/>
                </a:lnTo>
                <a:lnTo>
                  <a:pt x="290266" y="95309"/>
                </a:lnTo>
                <a:lnTo>
                  <a:pt x="296044" y="86553"/>
                </a:lnTo>
                <a:lnTo>
                  <a:pt x="303540" y="80403"/>
                </a:lnTo>
                <a:lnTo>
                  <a:pt x="276136" y="80403"/>
                </a:lnTo>
                <a:lnTo>
                  <a:pt x="276136" y="2590"/>
                </a:lnTo>
                <a:close/>
              </a:path>
              <a:path w="363855" h="147954">
                <a:moveTo>
                  <a:pt x="345490" y="99847"/>
                </a:moveTo>
                <a:lnTo>
                  <a:pt x="306959" y="99847"/>
                </a:lnTo>
                <a:lnTo>
                  <a:pt x="304393" y="112814"/>
                </a:lnTo>
                <a:lnTo>
                  <a:pt x="341642" y="112814"/>
                </a:lnTo>
                <a:lnTo>
                  <a:pt x="345490" y="99847"/>
                </a:lnTo>
                <a:close/>
              </a:path>
              <a:path w="363855" h="147954">
                <a:moveTo>
                  <a:pt x="363474" y="2590"/>
                </a:moveTo>
                <a:lnTo>
                  <a:pt x="360908" y="2590"/>
                </a:lnTo>
                <a:lnTo>
                  <a:pt x="360908" y="112814"/>
                </a:lnTo>
                <a:lnTo>
                  <a:pt x="363474" y="112814"/>
                </a:lnTo>
                <a:lnTo>
                  <a:pt x="363474" y="2590"/>
                </a:lnTo>
                <a:close/>
              </a:path>
              <a:path w="363855" h="147954">
                <a:moveTo>
                  <a:pt x="153615" y="80403"/>
                </a:moveTo>
                <a:lnTo>
                  <a:pt x="132283" y="80403"/>
                </a:lnTo>
                <a:lnTo>
                  <a:pt x="133578" y="81699"/>
                </a:lnTo>
                <a:lnTo>
                  <a:pt x="134861" y="84289"/>
                </a:lnTo>
                <a:lnTo>
                  <a:pt x="134861" y="86880"/>
                </a:lnTo>
                <a:lnTo>
                  <a:pt x="133578" y="90766"/>
                </a:lnTo>
                <a:lnTo>
                  <a:pt x="131000" y="97256"/>
                </a:lnTo>
                <a:lnTo>
                  <a:pt x="128435" y="101142"/>
                </a:lnTo>
                <a:lnTo>
                  <a:pt x="119443" y="102438"/>
                </a:lnTo>
                <a:lnTo>
                  <a:pt x="147280" y="102438"/>
                </a:lnTo>
                <a:lnTo>
                  <a:pt x="150191" y="98042"/>
                </a:lnTo>
                <a:lnTo>
                  <a:pt x="152844" y="90766"/>
                </a:lnTo>
                <a:lnTo>
                  <a:pt x="154127" y="82994"/>
                </a:lnTo>
                <a:lnTo>
                  <a:pt x="153615" y="80403"/>
                </a:lnTo>
                <a:close/>
              </a:path>
              <a:path w="363855" h="147954">
                <a:moveTo>
                  <a:pt x="86055" y="67424"/>
                </a:moveTo>
                <a:lnTo>
                  <a:pt x="61645" y="67424"/>
                </a:lnTo>
                <a:lnTo>
                  <a:pt x="32105" y="99847"/>
                </a:lnTo>
                <a:lnTo>
                  <a:pt x="53949" y="99847"/>
                </a:lnTo>
                <a:lnTo>
                  <a:pt x="86055" y="67424"/>
                </a:lnTo>
                <a:close/>
              </a:path>
              <a:path w="363855" h="147954">
                <a:moveTo>
                  <a:pt x="349605" y="77800"/>
                </a:moveTo>
                <a:lnTo>
                  <a:pt x="319811" y="77800"/>
                </a:lnTo>
                <a:lnTo>
                  <a:pt x="326224" y="80403"/>
                </a:lnTo>
                <a:lnTo>
                  <a:pt x="324942" y="89471"/>
                </a:lnTo>
                <a:lnTo>
                  <a:pt x="348056" y="89471"/>
                </a:lnTo>
                <a:lnTo>
                  <a:pt x="349351" y="85585"/>
                </a:lnTo>
                <a:lnTo>
                  <a:pt x="350634" y="79095"/>
                </a:lnTo>
                <a:lnTo>
                  <a:pt x="349605" y="77800"/>
                </a:lnTo>
                <a:close/>
              </a:path>
              <a:path w="363855" h="147954">
                <a:moveTo>
                  <a:pt x="363474" y="0"/>
                </a:moveTo>
                <a:lnTo>
                  <a:pt x="282562" y="0"/>
                </a:lnTo>
                <a:lnTo>
                  <a:pt x="282562" y="73914"/>
                </a:lnTo>
                <a:lnTo>
                  <a:pt x="279984" y="76504"/>
                </a:lnTo>
                <a:lnTo>
                  <a:pt x="277418" y="77800"/>
                </a:lnTo>
                <a:lnTo>
                  <a:pt x="276136" y="80403"/>
                </a:lnTo>
                <a:lnTo>
                  <a:pt x="303540" y="80403"/>
                </a:lnTo>
                <a:lnTo>
                  <a:pt x="303750" y="80231"/>
                </a:lnTo>
                <a:lnTo>
                  <a:pt x="313385" y="77800"/>
                </a:lnTo>
                <a:lnTo>
                  <a:pt x="349605" y="77800"/>
                </a:lnTo>
                <a:lnTo>
                  <a:pt x="345490" y="72618"/>
                </a:lnTo>
                <a:lnTo>
                  <a:pt x="344292" y="71323"/>
                </a:lnTo>
                <a:lnTo>
                  <a:pt x="285127" y="71323"/>
                </a:lnTo>
                <a:lnTo>
                  <a:pt x="285127" y="2590"/>
                </a:lnTo>
                <a:lnTo>
                  <a:pt x="363474" y="2590"/>
                </a:lnTo>
                <a:lnTo>
                  <a:pt x="363474" y="0"/>
                </a:lnTo>
                <a:close/>
              </a:path>
              <a:path w="363855" h="147954">
                <a:moveTo>
                  <a:pt x="318516" y="62242"/>
                </a:moveTo>
                <a:lnTo>
                  <a:pt x="311136" y="62748"/>
                </a:lnTo>
                <a:lnTo>
                  <a:pt x="302788" y="64349"/>
                </a:lnTo>
                <a:lnTo>
                  <a:pt x="293957" y="67166"/>
                </a:lnTo>
                <a:lnTo>
                  <a:pt x="285127" y="71323"/>
                </a:lnTo>
                <a:lnTo>
                  <a:pt x="344292" y="71323"/>
                </a:lnTo>
                <a:lnTo>
                  <a:pt x="341459" y="68259"/>
                </a:lnTo>
                <a:lnTo>
                  <a:pt x="335380" y="64997"/>
                </a:lnTo>
                <a:lnTo>
                  <a:pt x="327611" y="62951"/>
                </a:lnTo>
                <a:lnTo>
                  <a:pt x="318516" y="62242"/>
                </a:lnTo>
                <a:close/>
              </a:path>
              <a:path w="363855" h="147954">
                <a:moveTo>
                  <a:pt x="188798" y="0"/>
                </a:moveTo>
                <a:lnTo>
                  <a:pt x="107886" y="0"/>
                </a:lnTo>
                <a:lnTo>
                  <a:pt x="107886" y="67424"/>
                </a:lnTo>
                <a:lnTo>
                  <a:pt x="110451" y="67424"/>
                </a:lnTo>
                <a:lnTo>
                  <a:pt x="110451" y="2590"/>
                </a:lnTo>
                <a:lnTo>
                  <a:pt x="188798" y="2590"/>
                </a:lnTo>
                <a:lnTo>
                  <a:pt x="188798" y="0"/>
                </a:lnTo>
                <a:close/>
              </a:path>
              <a:path w="363855" h="147954">
                <a:moveTo>
                  <a:pt x="132753" y="67323"/>
                </a:moveTo>
                <a:lnTo>
                  <a:pt x="125869" y="67424"/>
                </a:lnTo>
                <a:lnTo>
                  <a:pt x="135335" y="67424"/>
                </a:lnTo>
                <a:lnTo>
                  <a:pt x="132753" y="67323"/>
                </a:lnTo>
                <a:close/>
              </a:path>
              <a:path w="363855" h="147954">
                <a:moveTo>
                  <a:pt x="188798" y="2590"/>
                </a:moveTo>
                <a:lnTo>
                  <a:pt x="186232" y="2590"/>
                </a:lnTo>
                <a:lnTo>
                  <a:pt x="186232" y="67424"/>
                </a:lnTo>
                <a:lnTo>
                  <a:pt x="188798" y="67424"/>
                </a:lnTo>
                <a:lnTo>
                  <a:pt x="188798" y="259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43144" y="1215389"/>
            <a:ext cx="2185035" cy="2672715"/>
          </a:xfrm>
          <a:custGeom>
            <a:avLst/>
            <a:gdLst/>
            <a:ahLst/>
            <a:cxnLst/>
            <a:rect l="l" t="t" r="r" b="b"/>
            <a:pathLst>
              <a:path w="2185034" h="2672715">
                <a:moveTo>
                  <a:pt x="1101725" y="0"/>
                </a:moveTo>
                <a:lnTo>
                  <a:pt x="101600" y="824103"/>
                </a:lnTo>
                <a:lnTo>
                  <a:pt x="0" y="2059177"/>
                </a:lnTo>
                <a:lnTo>
                  <a:pt x="1095375" y="2672334"/>
                </a:lnTo>
                <a:lnTo>
                  <a:pt x="1966849" y="1936242"/>
                </a:lnTo>
                <a:lnTo>
                  <a:pt x="2184654" y="769747"/>
                </a:lnTo>
                <a:lnTo>
                  <a:pt x="110172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59221" y="809498"/>
            <a:ext cx="1938020" cy="37782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225"/>
              </a:spcBef>
            </a:pPr>
            <a:r>
              <a:rPr sz="1050" b="1" dirty="0">
                <a:solidFill>
                  <a:srgbClr val="0091DA"/>
                </a:solidFill>
                <a:latin typeface="Arial"/>
                <a:cs typeface="Arial"/>
              </a:rPr>
              <a:t>SPÉCIALISTE</a:t>
            </a:r>
            <a:r>
              <a:rPr sz="1050" b="1" spc="-40" dirty="0">
                <a:solidFill>
                  <a:srgbClr val="0091DA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0091DA"/>
                </a:solidFill>
                <a:latin typeface="Arial"/>
                <a:cs typeface="Arial"/>
              </a:rPr>
              <a:t>DE</a:t>
            </a:r>
            <a:r>
              <a:rPr sz="1050" b="1" spc="-25" dirty="0">
                <a:solidFill>
                  <a:srgbClr val="0091DA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91DA"/>
                </a:solidFill>
                <a:latin typeface="Arial"/>
                <a:cs typeface="Arial"/>
              </a:rPr>
              <a:t>L‘IA</a:t>
            </a:r>
            <a:r>
              <a:rPr sz="1050" b="1" spc="-30" dirty="0">
                <a:solidFill>
                  <a:srgbClr val="0091DA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91DA"/>
                </a:solidFill>
                <a:latin typeface="Arial"/>
                <a:cs typeface="Arial"/>
              </a:rPr>
              <a:t>ET</a:t>
            </a:r>
            <a:r>
              <a:rPr sz="1050" b="1" spc="-35" dirty="0">
                <a:solidFill>
                  <a:srgbClr val="0091DA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0091DA"/>
                </a:solidFill>
                <a:latin typeface="Arial"/>
                <a:cs typeface="Arial"/>
              </a:rPr>
              <a:t>DE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b="1" dirty="0">
                <a:solidFill>
                  <a:srgbClr val="0091DA"/>
                </a:solidFill>
                <a:latin typeface="Arial"/>
                <a:cs typeface="Arial"/>
              </a:rPr>
              <a:t>L'APPRENTISSAGE</a:t>
            </a:r>
            <a:r>
              <a:rPr sz="1050" b="1" spc="-70" dirty="0">
                <a:solidFill>
                  <a:srgbClr val="0091DA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0091DA"/>
                </a:solidFill>
                <a:latin typeface="Arial"/>
                <a:cs typeface="Arial"/>
              </a:rPr>
              <a:t>MACHINE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88050" y="4106926"/>
            <a:ext cx="899794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5" dirty="0">
                <a:solidFill>
                  <a:srgbClr val="0091DA"/>
                </a:solidFill>
                <a:latin typeface="Arial"/>
                <a:cs typeface="Arial"/>
              </a:rPr>
              <a:t>ENSEIGNANT</a:t>
            </a:r>
            <a:endParaRPr sz="10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36211" y="1783079"/>
            <a:ext cx="79692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0091DA"/>
                </a:solidFill>
                <a:latin typeface="Arial"/>
                <a:cs typeface="Arial"/>
              </a:rPr>
              <a:t>INFIRMI</a:t>
            </a:r>
            <a:r>
              <a:rPr sz="1050" b="1" spc="-5" dirty="0">
                <a:solidFill>
                  <a:srgbClr val="0091DA"/>
                </a:solidFill>
                <a:latin typeface="Arial"/>
                <a:cs typeface="Arial"/>
              </a:rPr>
              <a:t>ÈRE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0322" y="3110738"/>
            <a:ext cx="4785995" cy="14001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3832225" marR="5080" algn="ctr">
              <a:lnSpc>
                <a:spcPts val="1100"/>
              </a:lnSpc>
              <a:spcBef>
                <a:spcPts val="270"/>
              </a:spcBef>
            </a:pPr>
            <a:r>
              <a:rPr sz="1050" b="1" dirty="0">
                <a:solidFill>
                  <a:srgbClr val="0091DA"/>
                </a:solidFill>
                <a:latin typeface="Arial"/>
                <a:cs typeface="Arial"/>
              </a:rPr>
              <a:t>PRESTAT</a:t>
            </a:r>
            <a:r>
              <a:rPr sz="1050" b="1" spc="-5" dirty="0">
                <a:solidFill>
                  <a:srgbClr val="0091DA"/>
                </a:solidFill>
                <a:latin typeface="Arial"/>
                <a:cs typeface="Arial"/>
              </a:rPr>
              <a:t>A</a:t>
            </a:r>
            <a:r>
              <a:rPr sz="1050" b="1" dirty="0">
                <a:solidFill>
                  <a:srgbClr val="0091DA"/>
                </a:solidFill>
                <a:latin typeface="Arial"/>
                <a:cs typeface="Arial"/>
              </a:rPr>
              <a:t>IRE  </a:t>
            </a:r>
            <a:r>
              <a:rPr sz="1050" b="1" spc="-5" dirty="0">
                <a:solidFill>
                  <a:srgbClr val="0091DA"/>
                </a:solidFill>
                <a:latin typeface="Arial"/>
                <a:cs typeface="Arial"/>
              </a:rPr>
              <a:t>DE </a:t>
            </a:r>
            <a:r>
              <a:rPr sz="1050" b="1" dirty="0">
                <a:solidFill>
                  <a:srgbClr val="0091DA"/>
                </a:solidFill>
                <a:latin typeface="Arial"/>
                <a:cs typeface="Arial"/>
              </a:rPr>
              <a:t>SOINS </a:t>
            </a:r>
            <a:r>
              <a:rPr sz="1050" b="1" spc="-5" dirty="0">
                <a:solidFill>
                  <a:srgbClr val="0091DA"/>
                </a:solidFill>
                <a:latin typeface="Arial"/>
                <a:cs typeface="Arial"/>
              </a:rPr>
              <a:t>À </a:t>
            </a:r>
            <a:r>
              <a:rPr sz="1050" b="1" dirty="0">
                <a:solidFill>
                  <a:srgbClr val="0091DA"/>
                </a:solidFill>
                <a:latin typeface="Arial"/>
                <a:cs typeface="Arial"/>
              </a:rPr>
              <a:t> DOMICILE</a:t>
            </a:r>
            <a:endParaRPr sz="1050">
              <a:latin typeface="Arial"/>
              <a:cs typeface="Arial"/>
            </a:endParaRPr>
          </a:p>
          <a:p>
            <a:pPr marL="12700" marR="576580">
              <a:lnSpc>
                <a:spcPct val="100000"/>
              </a:lnSpc>
              <a:spcBef>
                <a:spcPts val="150"/>
              </a:spcBef>
            </a:pPr>
            <a:r>
              <a:rPr sz="3000" b="1" dirty="0">
                <a:solidFill>
                  <a:srgbClr val="00338D"/>
                </a:solidFill>
                <a:latin typeface="Arial"/>
                <a:cs typeface="Arial"/>
              </a:rPr>
              <a:t>...et</a:t>
            </a:r>
            <a:r>
              <a:rPr sz="3000" b="1" spc="-1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00338D"/>
                </a:solidFill>
                <a:latin typeface="Arial"/>
                <a:cs typeface="Arial"/>
              </a:rPr>
              <a:t>créera</a:t>
            </a:r>
            <a:r>
              <a:rPr sz="3000" b="1" spc="-3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00338D"/>
                </a:solidFill>
                <a:latin typeface="Arial"/>
                <a:cs typeface="Arial"/>
              </a:rPr>
              <a:t>133</a:t>
            </a:r>
            <a:r>
              <a:rPr sz="3000" b="1" spc="-5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00338D"/>
                </a:solidFill>
                <a:latin typeface="Arial"/>
                <a:cs typeface="Arial"/>
              </a:rPr>
              <a:t>millions </a:t>
            </a:r>
            <a:r>
              <a:rPr sz="3000" b="1" spc="-81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00338D"/>
                </a:solidFill>
                <a:latin typeface="Arial"/>
                <a:cs typeface="Arial"/>
              </a:rPr>
              <a:t>de</a:t>
            </a:r>
            <a:r>
              <a:rPr sz="3000" b="1" spc="-1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00338D"/>
                </a:solidFill>
                <a:latin typeface="Arial"/>
                <a:cs typeface="Arial"/>
              </a:rPr>
              <a:t>nouveaux</a:t>
            </a:r>
            <a:r>
              <a:rPr sz="3000" b="1" spc="-1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00338D"/>
                </a:solidFill>
                <a:latin typeface="Arial"/>
                <a:cs typeface="Arial"/>
              </a:rPr>
              <a:t>emplois</a:t>
            </a:r>
            <a:endParaRPr sz="3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56906" y="1657858"/>
            <a:ext cx="1002030" cy="46482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70"/>
              </a:spcBef>
            </a:pPr>
            <a:r>
              <a:rPr sz="1050" b="1" dirty="0">
                <a:solidFill>
                  <a:srgbClr val="0091DA"/>
                </a:solidFill>
                <a:latin typeface="Arial"/>
                <a:cs typeface="Arial"/>
              </a:rPr>
              <a:t>SPÉCIALISTE </a:t>
            </a:r>
            <a:r>
              <a:rPr sz="1050" b="1" spc="5" dirty="0">
                <a:solidFill>
                  <a:srgbClr val="0091DA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0091DA"/>
                </a:solidFill>
                <a:latin typeface="Arial"/>
                <a:cs typeface="Arial"/>
              </a:rPr>
              <a:t>DES</a:t>
            </a:r>
            <a:r>
              <a:rPr sz="1050" b="1" spc="-65" dirty="0">
                <a:solidFill>
                  <a:srgbClr val="0091DA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0091DA"/>
                </a:solidFill>
                <a:latin typeface="Arial"/>
                <a:cs typeface="Arial"/>
              </a:rPr>
              <a:t>GRANDES </a:t>
            </a:r>
            <a:r>
              <a:rPr sz="1050" b="1" spc="-280" dirty="0">
                <a:solidFill>
                  <a:srgbClr val="0091DA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0091DA"/>
                </a:solidFill>
                <a:latin typeface="Arial"/>
                <a:cs typeface="Arial"/>
              </a:rPr>
              <a:t>DONNÉES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56906" y="3187192"/>
            <a:ext cx="1078230" cy="32512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70"/>
              </a:spcBef>
            </a:pPr>
            <a:r>
              <a:rPr sz="1050" b="1" dirty="0">
                <a:solidFill>
                  <a:srgbClr val="0091DA"/>
                </a:solidFill>
                <a:latin typeface="Arial"/>
                <a:cs typeface="Arial"/>
              </a:rPr>
              <a:t>INGÉNIEURS E</a:t>
            </a:r>
            <a:r>
              <a:rPr sz="1050" b="1" spc="-5" dirty="0">
                <a:solidFill>
                  <a:srgbClr val="0091DA"/>
                </a:solidFill>
                <a:latin typeface="Arial"/>
                <a:cs typeface="Arial"/>
              </a:rPr>
              <a:t>N  ROBOTIQUE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179314" y="1185672"/>
            <a:ext cx="2513330" cy="2894965"/>
            <a:chOff x="5179314" y="1185672"/>
            <a:chExt cx="2513330" cy="2894965"/>
          </a:xfrm>
        </p:grpSpPr>
        <p:sp>
          <p:nvSpPr>
            <p:cNvPr id="13" name="object 13"/>
            <p:cNvSpPr/>
            <p:nvPr/>
          </p:nvSpPr>
          <p:spPr>
            <a:xfrm>
              <a:off x="5198364" y="1204722"/>
              <a:ext cx="2474595" cy="2856865"/>
            </a:xfrm>
            <a:custGeom>
              <a:avLst/>
              <a:gdLst/>
              <a:ahLst/>
              <a:cxnLst/>
              <a:rect l="l" t="t" r="r" b="b"/>
              <a:pathLst>
                <a:path w="2474595" h="2856865">
                  <a:moveTo>
                    <a:pt x="1237106" y="0"/>
                  </a:moveTo>
                  <a:lnTo>
                    <a:pt x="2474213" y="714121"/>
                  </a:lnTo>
                  <a:lnTo>
                    <a:pt x="2474213" y="2142490"/>
                  </a:lnTo>
                  <a:lnTo>
                    <a:pt x="1237106" y="2856738"/>
                  </a:lnTo>
                  <a:lnTo>
                    <a:pt x="0" y="2142490"/>
                  </a:lnTo>
                  <a:lnTo>
                    <a:pt x="0" y="714121"/>
                  </a:lnTo>
                  <a:lnTo>
                    <a:pt x="1237106" y="0"/>
                  </a:lnTo>
                  <a:close/>
                </a:path>
              </a:pathLst>
            </a:custGeom>
            <a:ln w="38100">
              <a:solidFill>
                <a:srgbClr val="0033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201793" y="1903095"/>
              <a:ext cx="2468245" cy="1461135"/>
            </a:xfrm>
            <a:custGeom>
              <a:avLst/>
              <a:gdLst/>
              <a:ahLst/>
              <a:cxnLst/>
              <a:rect l="l" t="t" r="r" b="b"/>
              <a:pathLst>
                <a:path w="2468245" h="1461135">
                  <a:moveTo>
                    <a:pt x="0" y="1460753"/>
                  </a:moveTo>
                  <a:lnTo>
                    <a:pt x="2468118" y="0"/>
                  </a:lnTo>
                </a:path>
              </a:pathLst>
            </a:custGeom>
            <a:ln w="254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11699" y="1903095"/>
              <a:ext cx="2468245" cy="1461135"/>
            </a:xfrm>
            <a:custGeom>
              <a:avLst/>
              <a:gdLst/>
              <a:ahLst/>
              <a:cxnLst/>
              <a:rect l="l" t="t" r="r" b="b"/>
              <a:pathLst>
                <a:path w="2468245" h="1461135">
                  <a:moveTo>
                    <a:pt x="0" y="0"/>
                  </a:moveTo>
                  <a:lnTo>
                    <a:pt x="2468118" y="1460754"/>
                  </a:lnTo>
                </a:path>
              </a:pathLst>
            </a:custGeom>
            <a:ln w="25399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35471" y="1211199"/>
              <a:ext cx="1270" cy="2845435"/>
            </a:xfrm>
            <a:custGeom>
              <a:avLst/>
              <a:gdLst/>
              <a:ahLst/>
              <a:cxnLst/>
              <a:rect l="l" t="t" r="r" b="b"/>
              <a:pathLst>
                <a:path w="1270" h="2845435">
                  <a:moveTo>
                    <a:pt x="0" y="2845308"/>
                  </a:moveTo>
                  <a:lnTo>
                    <a:pt x="762" y="0"/>
                  </a:lnTo>
                </a:path>
              </a:pathLst>
            </a:custGeom>
            <a:ln w="254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917184" y="2055622"/>
            <a:ext cx="1053465" cy="90995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 indent="635" algn="ctr">
              <a:lnSpc>
                <a:spcPct val="74100"/>
              </a:lnSpc>
              <a:spcBef>
                <a:spcPts val="66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LES 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EMPLO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 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DU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FUTUR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235963" y="1542288"/>
            <a:ext cx="720090" cy="2123440"/>
          </a:xfrm>
          <a:custGeom>
            <a:avLst/>
            <a:gdLst/>
            <a:ahLst/>
            <a:cxnLst/>
            <a:rect l="l" t="t" r="r" b="b"/>
            <a:pathLst>
              <a:path w="720089" h="2123440">
                <a:moveTo>
                  <a:pt x="720090" y="0"/>
                </a:moveTo>
                <a:lnTo>
                  <a:pt x="0" y="0"/>
                </a:lnTo>
                <a:lnTo>
                  <a:pt x="0" y="1762887"/>
                </a:lnTo>
                <a:lnTo>
                  <a:pt x="360045" y="2122932"/>
                </a:lnTo>
                <a:lnTo>
                  <a:pt x="720090" y="1762887"/>
                </a:lnTo>
                <a:lnTo>
                  <a:pt x="720090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95905" y="496823"/>
            <a:ext cx="720090" cy="3168650"/>
          </a:xfrm>
          <a:custGeom>
            <a:avLst/>
            <a:gdLst/>
            <a:ahLst/>
            <a:cxnLst/>
            <a:rect l="l" t="t" r="r" b="b"/>
            <a:pathLst>
              <a:path w="720089" h="3168650">
                <a:moveTo>
                  <a:pt x="360045" y="0"/>
                </a:moveTo>
                <a:lnTo>
                  <a:pt x="0" y="360044"/>
                </a:lnTo>
                <a:lnTo>
                  <a:pt x="0" y="3168396"/>
                </a:lnTo>
                <a:lnTo>
                  <a:pt x="720090" y="3168396"/>
                </a:lnTo>
                <a:lnTo>
                  <a:pt x="720090" y="360044"/>
                </a:lnTo>
                <a:lnTo>
                  <a:pt x="360045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13512" y="263702"/>
            <a:ext cx="4183379" cy="109220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3000" dirty="0">
                <a:solidFill>
                  <a:srgbClr val="00338D"/>
                </a:solidFill>
              </a:rPr>
              <a:t>L'IA</a:t>
            </a:r>
            <a:r>
              <a:rPr sz="3000" spc="-155" dirty="0">
                <a:solidFill>
                  <a:srgbClr val="00338D"/>
                </a:solidFill>
              </a:rPr>
              <a:t> </a:t>
            </a:r>
            <a:r>
              <a:rPr sz="3000" dirty="0">
                <a:solidFill>
                  <a:srgbClr val="00338D"/>
                </a:solidFill>
              </a:rPr>
              <a:t>déplacera</a:t>
            </a:r>
            <a:endParaRPr sz="3000"/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3000" dirty="0">
                <a:solidFill>
                  <a:srgbClr val="00338D"/>
                </a:solidFill>
              </a:rPr>
              <a:t>75</a:t>
            </a:r>
            <a:r>
              <a:rPr sz="3000" spc="-45" dirty="0">
                <a:solidFill>
                  <a:srgbClr val="00338D"/>
                </a:solidFill>
              </a:rPr>
              <a:t> </a:t>
            </a:r>
            <a:r>
              <a:rPr sz="3000" dirty="0">
                <a:solidFill>
                  <a:srgbClr val="00338D"/>
                </a:solidFill>
              </a:rPr>
              <a:t>millions</a:t>
            </a:r>
            <a:r>
              <a:rPr sz="3000" spc="-40" dirty="0">
                <a:solidFill>
                  <a:srgbClr val="00338D"/>
                </a:solidFill>
              </a:rPr>
              <a:t> </a:t>
            </a:r>
            <a:r>
              <a:rPr sz="3000" dirty="0">
                <a:solidFill>
                  <a:srgbClr val="00338D"/>
                </a:solidFill>
              </a:rPr>
              <a:t>d'emplois...</a:t>
            </a:r>
            <a:endParaRPr sz="30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0381" y="1600259"/>
            <a:ext cx="5828764" cy="35240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7410" y="310642"/>
            <a:ext cx="63715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50" dirty="0">
                <a:solidFill>
                  <a:srgbClr val="00338D"/>
                </a:solidFill>
                <a:latin typeface="Calibri"/>
                <a:cs typeface="Calibri"/>
              </a:rPr>
              <a:t>États d'esprit </a:t>
            </a:r>
            <a:r>
              <a:rPr sz="2800" b="0" spc="-150" dirty="0">
                <a:solidFill>
                  <a:srgbClr val="00338D"/>
                </a:solidFill>
                <a:latin typeface="Calibri"/>
                <a:cs typeface="Calibri"/>
              </a:rPr>
              <a:t>= Pour mieux reconstruire</a:t>
            </a:r>
            <a:endParaRPr sz="2800" spc="-1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Le meilleur moyen de </a:t>
            </a:r>
            <a:r>
              <a:rPr spc="-1320" dirty="0"/>
              <a:t> </a:t>
            </a:r>
            <a:r>
              <a:rPr dirty="0"/>
              <a:t>prédire</a:t>
            </a:r>
            <a:r>
              <a:rPr spc="-30" dirty="0"/>
              <a:t> </a:t>
            </a:r>
            <a:r>
              <a:rPr dirty="0"/>
              <a:t>l'avenir</a:t>
            </a:r>
            <a:r>
              <a:rPr spc="-5" dirty="0"/>
              <a:t> </a:t>
            </a:r>
            <a:r>
              <a:rPr dirty="0"/>
              <a:t>est</a:t>
            </a:r>
            <a:r>
              <a:rPr spc="-15" dirty="0"/>
              <a:t> </a:t>
            </a:r>
            <a:r>
              <a:rPr dirty="0"/>
              <a:t>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6911" y="2575814"/>
            <a:ext cx="27114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FFFFFF"/>
                </a:solidFill>
                <a:latin typeface="Arial"/>
                <a:cs typeface="Arial"/>
              </a:rPr>
              <a:t>l'inventer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5714" y="2822448"/>
            <a:ext cx="78867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Alan</a:t>
            </a:r>
            <a:r>
              <a:rPr sz="15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Kay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9144000" cy="4601210"/>
            <a:chOff x="0" y="0"/>
            <a:chExt cx="9144000" cy="460121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93685" y="0"/>
              <a:ext cx="1750314" cy="14005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376421"/>
              <a:ext cx="1345692" cy="12245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85226" y="4705482"/>
            <a:ext cx="10668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30"/>
              </a:lnSpc>
            </a:pPr>
            <a:r>
              <a:rPr sz="750" spc="-5" dirty="0">
                <a:solidFill>
                  <a:srgbClr val="00338D"/>
                </a:solidFill>
                <a:latin typeface="Arial"/>
                <a:cs typeface="Arial"/>
              </a:rPr>
              <a:t>37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4" name="object 4"/>
            <p:cNvSpPr/>
            <p:nvPr/>
          </p:nvSpPr>
          <p:spPr>
            <a:xfrm>
              <a:off x="752094" y="4700015"/>
              <a:ext cx="363855" cy="147955"/>
            </a:xfrm>
            <a:custGeom>
              <a:avLst/>
              <a:gdLst/>
              <a:ahLst/>
              <a:cxnLst/>
              <a:rect l="l" t="t" r="r" b="b"/>
              <a:pathLst>
                <a:path w="363855" h="147954">
                  <a:moveTo>
                    <a:pt x="285127" y="115404"/>
                  </a:moveTo>
                  <a:lnTo>
                    <a:pt x="262013" y="115404"/>
                  </a:lnTo>
                  <a:lnTo>
                    <a:pt x="261773" y="122174"/>
                  </a:lnTo>
                  <a:lnTo>
                    <a:pt x="290842" y="147524"/>
                  </a:lnTo>
                  <a:lnTo>
                    <a:pt x="297967" y="147828"/>
                  </a:lnTo>
                  <a:lnTo>
                    <a:pt x="306842" y="147585"/>
                  </a:lnTo>
                  <a:lnTo>
                    <a:pt x="315955" y="146856"/>
                  </a:lnTo>
                  <a:lnTo>
                    <a:pt x="325065" y="145642"/>
                  </a:lnTo>
                  <a:lnTo>
                    <a:pt x="333933" y="143941"/>
                  </a:lnTo>
                  <a:lnTo>
                    <a:pt x="337086" y="132270"/>
                  </a:lnTo>
                  <a:lnTo>
                    <a:pt x="304393" y="132270"/>
                  </a:lnTo>
                  <a:lnTo>
                    <a:pt x="296507" y="131276"/>
                  </a:lnTo>
                  <a:lnTo>
                    <a:pt x="290426" y="128214"/>
                  </a:lnTo>
                  <a:lnTo>
                    <a:pt x="286512" y="122963"/>
                  </a:lnTo>
                  <a:lnTo>
                    <a:pt x="285127" y="115404"/>
                  </a:lnTo>
                  <a:close/>
                </a:path>
                <a:path w="363855" h="147954">
                  <a:moveTo>
                    <a:pt x="101460" y="0"/>
                  </a:moveTo>
                  <a:lnTo>
                    <a:pt x="20548" y="0"/>
                  </a:lnTo>
                  <a:lnTo>
                    <a:pt x="20548" y="76504"/>
                  </a:lnTo>
                  <a:lnTo>
                    <a:pt x="0" y="146532"/>
                  </a:lnTo>
                  <a:lnTo>
                    <a:pt x="17983" y="146532"/>
                  </a:lnTo>
                  <a:lnTo>
                    <a:pt x="26974" y="115404"/>
                  </a:lnTo>
                  <a:lnTo>
                    <a:pt x="363474" y="115404"/>
                  </a:lnTo>
                  <a:lnTo>
                    <a:pt x="363474" y="112814"/>
                  </a:lnTo>
                  <a:lnTo>
                    <a:pt x="50088" y="112814"/>
                  </a:lnTo>
                  <a:lnTo>
                    <a:pt x="47523" y="106337"/>
                  </a:lnTo>
                  <a:lnTo>
                    <a:pt x="53949" y="99847"/>
                  </a:lnTo>
                  <a:lnTo>
                    <a:pt x="32105" y="99847"/>
                  </a:lnTo>
                  <a:lnTo>
                    <a:pt x="41097" y="67424"/>
                  </a:lnTo>
                  <a:lnTo>
                    <a:pt x="23114" y="67424"/>
                  </a:lnTo>
                  <a:lnTo>
                    <a:pt x="23114" y="2590"/>
                  </a:lnTo>
                  <a:lnTo>
                    <a:pt x="101460" y="2590"/>
                  </a:lnTo>
                  <a:lnTo>
                    <a:pt x="101460" y="0"/>
                  </a:lnTo>
                  <a:close/>
                </a:path>
                <a:path w="363855" h="147954">
                  <a:moveTo>
                    <a:pt x="51371" y="115404"/>
                  </a:moveTo>
                  <a:lnTo>
                    <a:pt x="29540" y="115404"/>
                  </a:lnTo>
                  <a:lnTo>
                    <a:pt x="44957" y="146532"/>
                  </a:lnTo>
                  <a:lnTo>
                    <a:pt x="66789" y="146532"/>
                  </a:lnTo>
                  <a:lnTo>
                    <a:pt x="51371" y="115404"/>
                  </a:lnTo>
                  <a:close/>
                </a:path>
                <a:path w="363855" h="147954">
                  <a:moveTo>
                    <a:pt x="104038" y="115404"/>
                  </a:moveTo>
                  <a:lnTo>
                    <a:pt x="84772" y="115404"/>
                  </a:lnTo>
                  <a:lnTo>
                    <a:pt x="75780" y="146532"/>
                  </a:lnTo>
                  <a:lnTo>
                    <a:pt x="95046" y="146532"/>
                  </a:lnTo>
                  <a:lnTo>
                    <a:pt x="104038" y="115404"/>
                  </a:lnTo>
                  <a:close/>
                </a:path>
                <a:path w="363855" h="147954">
                  <a:moveTo>
                    <a:pt x="173393" y="115404"/>
                  </a:moveTo>
                  <a:lnTo>
                    <a:pt x="152844" y="115404"/>
                  </a:lnTo>
                  <a:lnTo>
                    <a:pt x="143852" y="146532"/>
                  </a:lnTo>
                  <a:lnTo>
                    <a:pt x="164401" y="146532"/>
                  </a:lnTo>
                  <a:lnTo>
                    <a:pt x="173393" y="115404"/>
                  </a:lnTo>
                  <a:close/>
                </a:path>
                <a:path w="363855" h="147954">
                  <a:moveTo>
                    <a:pt x="218338" y="115404"/>
                  </a:moveTo>
                  <a:lnTo>
                    <a:pt x="182384" y="115404"/>
                  </a:lnTo>
                  <a:lnTo>
                    <a:pt x="182384" y="146532"/>
                  </a:lnTo>
                  <a:lnTo>
                    <a:pt x="199072" y="146532"/>
                  </a:lnTo>
                  <a:lnTo>
                    <a:pt x="218338" y="115404"/>
                  </a:lnTo>
                  <a:close/>
                </a:path>
                <a:path w="363855" h="147954">
                  <a:moveTo>
                    <a:pt x="250444" y="115404"/>
                  </a:moveTo>
                  <a:lnTo>
                    <a:pt x="231190" y="115404"/>
                  </a:lnTo>
                  <a:lnTo>
                    <a:pt x="224764" y="146532"/>
                  </a:lnTo>
                  <a:lnTo>
                    <a:pt x="244030" y="146532"/>
                  </a:lnTo>
                  <a:lnTo>
                    <a:pt x="250444" y="115404"/>
                  </a:lnTo>
                  <a:close/>
                </a:path>
                <a:path w="363855" h="147954">
                  <a:moveTo>
                    <a:pt x="341642" y="115404"/>
                  </a:moveTo>
                  <a:lnTo>
                    <a:pt x="319811" y="115404"/>
                  </a:lnTo>
                  <a:lnTo>
                    <a:pt x="315950" y="130975"/>
                  </a:lnTo>
                  <a:lnTo>
                    <a:pt x="312102" y="132270"/>
                  </a:lnTo>
                  <a:lnTo>
                    <a:pt x="337086" y="132270"/>
                  </a:lnTo>
                  <a:lnTo>
                    <a:pt x="341642" y="115404"/>
                  </a:lnTo>
                  <a:close/>
                </a:path>
                <a:path w="363855" h="147954">
                  <a:moveTo>
                    <a:pt x="101460" y="2590"/>
                  </a:moveTo>
                  <a:lnTo>
                    <a:pt x="97612" y="2590"/>
                  </a:lnTo>
                  <a:lnTo>
                    <a:pt x="97612" y="71323"/>
                  </a:lnTo>
                  <a:lnTo>
                    <a:pt x="96329" y="75209"/>
                  </a:lnTo>
                  <a:lnTo>
                    <a:pt x="86055" y="111518"/>
                  </a:lnTo>
                  <a:lnTo>
                    <a:pt x="86055" y="112814"/>
                  </a:lnTo>
                  <a:lnTo>
                    <a:pt x="133578" y="112814"/>
                  </a:lnTo>
                  <a:lnTo>
                    <a:pt x="140560" y="109188"/>
                  </a:lnTo>
                  <a:lnTo>
                    <a:pt x="146097" y="104224"/>
                  </a:lnTo>
                  <a:lnTo>
                    <a:pt x="147280" y="102438"/>
                  </a:lnTo>
                  <a:lnTo>
                    <a:pt x="109169" y="102438"/>
                  </a:lnTo>
                  <a:lnTo>
                    <a:pt x="111734" y="93370"/>
                  </a:lnTo>
                  <a:lnTo>
                    <a:pt x="111734" y="89471"/>
                  </a:lnTo>
                  <a:lnTo>
                    <a:pt x="114312" y="80403"/>
                  </a:lnTo>
                  <a:lnTo>
                    <a:pt x="153615" y="80403"/>
                  </a:lnTo>
                  <a:lnTo>
                    <a:pt x="152844" y="76504"/>
                  </a:lnTo>
                  <a:lnTo>
                    <a:pt x="150266" y="72618"/>
                  </a:lnTo>
                  <a:lnTo>
                    <a:pt x="145554" y="69069"/>
                  </a:lnTo>
                  <a:lnTo>
                    <a:pt x="139515" y="67587"/>
                  </a:lnTo>
                  <a:lnTo>
                    <a:pt x="135335" y="67424"/>
                  </a:lnTo>
                  <a:lnTo>
                    <a:pt x="101460" y="67424"/>
                  </a:lnTo>
                  <a:lnTo>
                    <a:pt x="101460" y="2590"/>
                  </a:lnTo>
                  <a:close/>
                </a:path>
                <a:path w="363855" h="147954">
                  <a:moveTo>
                    <a:pt x="276136" y="0"/>
                  </a:moveTo>
                  <a:lnTo>
                    <a:pt x="195224" y="0"/>
                  </a:lnTo>
                  <a:lnTo>
                    <a:pt x="195224" y="67424"/>
                  </a:lnTo>
                  <a:lnTo>
                    <a:pt x="166966" y="67424"/>
                  </a:lnTo>
                  <a:lnTo>
                    <a:pt x="154127" y="112814"/>
                  </a:lnTo>
                  <a:lnTo>
                    <a:pt x="173393" y="112814"/>
                  </a:lnTo>
                  <a:lnTo>
                    <a:pt x="181089" y="84289"/>
                  </a:lnTo>
                  <a:lnTo>
                    <a:pt x="197789" y="84289"/>
                  </a:lnTo>
                  <a:lnTo>
                    <a:pt x="197789" y="2590"/>
                  </a:lnTo>
                  <a:lnTo>
                    <a:pt x="276136" y="2590"/>
                  </a:lnTo>
                  <a:lnTo>
                    <a:pt x="276136" y="0"/>
                  </a:lnTo>
                  <a:close/>
                </a:path>
                <a:path w="363855" h="147954">
                  <a:moveTo>
                    <a:pt x="197789" y="84289"/>
                  </a:moveTo>
                  <a:lnTo>
                    <a:pt x="181089" y="84289"/>
                  </a:lnTo>
                  <a:lnTo>
                    <a:pt x="182384" y="112814"/>
                  </a:lnTo>
                  <a:lnTo>
                    <a:pt x="197789" y="112814"/>
                  </a:lnTo>
                  <a:lnTo>
                    <a:pt x="197789" y="84289"/>
                  </a:lnTo>
                  <a:close/>
                </a:path>
                <a:path w="363855" h="147954">
                  <a:moveTo>
                    <a:pt x="260731" y="67424"/>
                  </a:moveTo>
                  <a:lnTo>
                    <a:pt x="228612" y="67424"/>
                  </a:lnTo>
                  <a:lnTo>
                    <a:pt x="200355" y="112814"/>
                  </a:lnTo>
                  <a:lnTo>
                    <a:pt x="219621" y="112814"/>
                  </a:lnTo>
                  <a:lnTo>
                    <a:pt x="237604" y="85585"/>
                  </a:lnTo>
                  <a:lnTo>
                    <a:pt x="256615" y="85585"/>
                  </a:lnTo>
                  <a:lnTo>
                    <a:pt x="260731" y="67424"/>
                  </a:lnTo>
                  <a:close/>
                </a:path>
                <a:path w="363855" h="147954">
                  <a:moveTo>
                    <a:pt x="256615" y="85585"/>
                  </a:moveTo>
                  <a:lnTo>
                    <a:pt x="237604" y="85585"/>
                  </a:lnTo>
                  <a:lnTo>
                    <a:pt x="231190" y="112814"/>
                  </a:lnTo>
                  <a:lnTo>
                    <a:pt x="250444" y="112814"/>
                  </a:lnTo>
                  <a:lnTo>
                    <a:pt x="256615" y="85585"/>
                  </a:lnTo>
                  <a:close/>
                </a:path>
                <a:path w="363855" h="147954">
                  <a:moveTo>
                    <a:pt x="276136" y="2590"/>
                  </a:moveTo>
                  <a:lnTo>
                    <a:pt x="273570" y="2590"/>
                  </a:lnTo>
                  <a:lnTo>
                    <a:pt x="273570" y="84289"/>
                  </a:lnTo>
                  <a:lnTo>
                    <a:pt x="268427" y="92062"/>
                  </a:lnTo>
                  <a:lnTo>
                    <a:pt x="264579" y="99847"/>
                  </a:lnTo>
                  <a:lnTo>
                    <a:pt x="263296" y="106337"/>
                  </a:lnTo>
                  <a:lnTo>
                    <a:pt x="262013" y="107632"/>
                  </a:lnTo>
                  <a:lnTo>
                    <a:pt x="262013" y="112814"/>
                  </a:lnTo>
                  <a:lnTo>
                    <a:pt x="285127" y="112814"/>
                  </a:lnTo>
                  <a:lnTo>
                    <a:pt x="285127" y="110223"/>
                  </a:lnTo>
                  <a:lnTo>
                    <a:pt x="286410" y="108927"/>
                  </a:lnTo>
                  <a:lnTo>
                    <a:pt x="286410" y="105041"/>
                  </a:lnTo>
                  <a:lnTo>
                    <a:pt x="290266" y="95309"/>
                  </a:lnTo>
                  <a:lnTo>
                    <a:pt x="296044" y="86553"/>
                  </a:lnTo>
                  <a:lnTo>
                    <a:pt x="303540" y="80403"/>
                  </a:lnTo>
                  <a:lnTo>
                    <a:pt x="276136" y="80403"/>
                  </a:lnTo>
                  <a:lnTo>
                    <a:pt x="276136" y="2590"/>
                  </a:lnTo>
                  <a:close/>
                </a:path>
                <a:path w="363855" h="147954">
                  <a:moveTo>
                    <a:pt x="345490" y="99847"/>
                  </a:moveTo>
                  <a:lnTo>
                    <a:pt x="306959" y="99847"/>
                  </a:lnTo>
                  <a:lnTo>
                    <a:pt x="304393" y="112814"/>
                  </a:lnTo>
                  <a:lnTo>
                    <a:pt x="341642" y="112814"/>
                  </a:lnTo>
                  <a:lnTo>
                    <a:pt x="345490" y="99847"/>
                  </a:lnTo>
                  <a:close/>
                </a:path>
                <a:path w="363855" h="147954">
                  <a:moveTo>
                    <a:pt x="363474" y="2590"/>
                  </a:moveTo>
                  <a:lnTo>
                    <a:pt x="360908" y="2590"/>
                  </a:lnTo>
                  <a:lnTo>
                    <a:pt x="360908" y="112814"/>
                  </a:lnTo>
                  <a:lnTo>
                    <a:pt x="363474" y="112814"/>
                  </a:lnTo>
                  <a:lnTo>
                    <a:pt x="363474" y="2590"/>
                  </a:lnTo>
                  <a:close/>
                </a:path>
                <a:path w="363855" h="147954">
                  <a:moveTo>
                    <a:pt x="153615" y="80403"/>
                  </a:moveTo>
                  <a:lnTo>
                    <a:pt x="132283" y="80403"/>
                  </a:lnTo>
                  <a:lnTo>
                    <a:pt x="133578" y="81699"/>
                  </a:lnTo>
                  <a:lnTo>
                    <a:pt x="134861" y="84289"/>
                  </a:lnTo>
                  <a:lnTo>
                    <a:pt x="134861" y="86880"/>
                  </a:lnTo>
                  <a:lnTo>
                    <a:pt x="133578" y="90766"/>
                  </a:lnTo>
                  <a:lnTo>
                    <a:pt x="131000" y="97256"/>
                  </a:lnTo>
                  <a:lnTo>
                    <a:pt x="128435" y="101142"/>
                  </a:lnTo>
                  <a:lnTo>
                    <a:pt x="119443" y="102438"/>
                  </a:lnTo>
                  <a:lnTo>
                    <a:pt x="147280" y="102438"/>
                  </a:lnTo>
                  <a:lnTo>
                    <a:pt x="150191" y="98042"/>
                  </a:lnTo>
                  <a:lnTo>
                    <a:pt x="152844" y="90766"/>
                  </a:lnTo>
                  <a:lnTo>
                    <a:pt x="154127" y="82994"/>
                  </a:lnTo>
                  <a:lnTo>
                    <a:pt x="153615" y="80403"/>
                  </a:lnTo>
                  <a:close/>
                </a:path>
                <a:path w="363855" h="147954">
                  <a:moveTo>
                    <a:pt x="86055" y="67424"/>
                  </a:moveTo>
                  <a:lnTo>
                    <a:pt x="61645" y="67424"/>
                  </a:lnTo>
                  <a:lnTo>
                    <a:pt x="32105" y="99847"/>
                  </a:lnTo>
                  <a:lnTo>
                    <a:pt x="53949" y="99847"/>
                  </a:lnTo>
                  <a:lnTo>
                    <a:pt x="86055" y="67424"/>
                  </a:lnTo>
                  <a:close/>
                </a:path>
                <a:path w="363855" h="147954">
                  <a:moveTo>
                    <a:pt x="349605" y="77800"/>
                  </a:moveTo>
                  <a:lnTo>
                    <a:pt x="319811" y="77800"/>
                  </a:lnTo>
                  <a:lnTo>
                    <a:pt x="326224" y="80403"/>
                  </a:lnTo>
                  <a:lnTo>
                    <a:pt x="324942" y="89471"/>
                  </a:lnTo>
                  <a:lnTo>
                    <a:pt x="348056" y="89471"/>
                  </a:lnTo>
                  <a:lnTo>
                    <a:pt x="349351" y="85585"/>
                  </a:lnTo>
                  <a:lnTo>
                    <a:pt x="350634" y="79095"/>
                  </a:lnTo>
                  <a:lnTo>
                    <a:pt x="349605" y="77800"/>
                  </a:lnTo>
                  <a:close/>
                </a:path>
                <a:path w="363855" h="147954">
                  <a:moveTo>
                    <a:pt x="363474" y="0"/>
                  </a:moveTo>
                  <a:lnTo>
                    <a:pt x="282562" y="0"/>
                  </a:lnTo>
                  <a:lnTo>
                    <a:pt x="282562" y="73914"/>
                  </a:lnTo>
                  <a:lnTo>
                    <a:pt x="279984" y="76504"/>
                  </a:lnTo>
                  <a:lnTo>
                    <a:pt x="277418" y="77800"/>
                  </a:lnTo>
                  <a:lnTo>
                    <a:pt x="276136" y="80403"/>
                  </a:lnTo>
                  <a:lnTo>
                    <a:pt x="303540" y="80403"/>
                  </a:lnTo>
                  <a:lnTo>
                    <a:pt x="303750" y="80231"/>
                  </a:lnTo>
                  <a:lnTo>
                    <a:pt x="313385" y="77800"/>
                  </a:lnTo>
                  <a:lnTo>
                    <a:pt x="349605" y="77800"/>
                  </a:lnTo>
                  <a:lnTo>
                    <a:pt x="345490" y="72618"/>
                  </a:lnTo>
                  <a:lnTo>
                    <a:pt x="344292" y="71323"/>
                  </a:lnTo>
                  <a:lnTo>
                    <a:pt x="285127" y="71323"/>
                  </a:lnTo>
                  <a:lnTo>
                    <a:pt x="285127" y="2590"/>
                  </a:lnTo>
                  <a:lnTo>
                    <a:pt x="363474" y="2590"/>
                  </a:lnTo>
                  <a:lnTo>
                    <a:pt x="363474" y="0"/>
                  </a:lnTo>
                  <a:close/>
                </a:path>
                <a:path w="363855" h="147954">
                  <a:moveTo>
                    <a:pt x="318516" y="62242"/>
                  </a:moveTo>
                  <a:lnTo>
                    <a:pt x="311136" y="62748"/>
                  </a:lnTo>
                  <a:lnTo>
                    <a:pt x="302788" y="64349"/>
                  </a:lnTo>
                  <a:lnTo>
                    <a:pt x="293957" y="67166"/>
                  </a:lnTo>
                  <a:lnTo>
                    <a:pt x="285127" y="71323"/>
                  </a:lnTo>
                  <a:lnTo>
                    <a:pt x="344292" y="71323"/>
                  </a:lnTo>
                  <a:lnTo>
                    <a:pt x="341459" y="68259"/>
                  </a:lnTo>
                  <a:lnTo>
                    <a:pt x="335380" y="64997"/>
                  </a:lnTo>
                  <a:lnTo>
                    <a:pt x="327611" y="62951"/>
                  </a:lnTo>
                  <a:lnTo>
                    <a:pt x="318516" y="62242"/>
                  </a:lnTo>
                  <a:close/>
                </a:path>
                <a:path w="363855" h="147954">
                  <a:moveTo>
                    <a:pt x="188798" y="0"/>
                  </a:moveTo>
                  <a:lnTo>
                    <a:pt x="107886" y="0"/>
                  </a:lnTo>
                  <a:lnTo>
                    <a:pt x="107886" y="67424"/>
                  </a:lnTo>
                  <a:lnTo>
                    <a:pt x="110451" y="67424"/>
                  </a:lnTo>
                  <a:lnTo>
                    <a:pt x="110451" y="2590"/>
                  </a:lnTo>
                  <a:lnTo>
                    <a:pt x="188798" y="2590"/>
                  </a:lnTo>
                  <a:lnTo>
                    <a:pt x="188798" y="0"/>
                  </a:lnTo>
                  <a:close/>
                </a:path>
                <a:path w="363855" h="147954">
                  <a:moveTo>
                    <a:pt x="132753" y="67323"/>
                  </a:moveTo>
                  <a:lnTo>
                    <a:pt x="125869" y="67424"/>
                  </a:lnTo>
                  <a:lnTo>
                    <a:pt x="135335" y="67424"/>
                  </a:lnTo>
                  <a:lnTo>
                    <a:pt x="132753" y="67323"/>
                  </a:lnTo>
                  <a:close/>
                </a:path>
                <a:path w="363855" h="147954">
                  <a:moveTo>
                    <a:pt x="188798" y="2590"/>
                  </a:moveTo>
                  <a:lnTo>
                    <a:pt x="186232" y="2590"/>
                  </a:lnTo>
                  <a:lnTo>
                    <a:pt x="186232" y="67424"/>
                  </a:lnTo>
                  <a:lnTo>
                    <a:pt x="188798" y="67424"/>
                  </a:lnTo>
                  <a:lnTo>
                    <a:pt x="188798" y="2590"/>
                  </a:lnTo>
                  <a:close/>
                </a:path>
              </a:pathLst>
            </a:custGeom>
            <a:solidFill>
              <a:srgbClr val="003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64046" y="760476"/>
              <a:ext cx="652272" cy="50825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6005830">
              <a:lnSpc>
                <a:spcPct val="100000"/>
              </a:lnSpc>
              <a:spcBef>
                <a:spcPts val="880"/>
              </a:spcBef>
            </a:pPr>
            <a:r>
              <a:rPr spc="-5" dirty="0"/>
              <a:t>Merci</a:t>
            </a:r>
          </a:p>
          <a:p>
            <a:pPr marL="6575425">
              <a:lnSpc>
                <a:spcPct val="100000"/>
              </a:lnSpc>
              <a:spcBef>
                <a:spcPts val="395"/>
              </a:spcBef>
            </a:pPr>
            <a:r>
              <a:rPr sz="1350" spc="-5" dirty="0"/>
              <a:t>@</a:t>
            </a:r>
            <a:r>
              <a:rPr sz="1800" spc="-5" dirty="0"/>
              <a:t>ArmughanAA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2094" y="4700015"/>
            <a:ext cx="363855" cy="172720"/>
          </a:xfrm>
          <a:custGeom>
            <a:avLst/>
            <a:gdLst/>
            <a:ahLst/>
            <a:cxnLst/>
            <a:rect l="l" t="t" r="r" b="b"/>
            <a:pathLst>
              <a:path w="363855" h="172720">
                <a:moveTo>
                  <a:pt x="363474" y="0"/>
                </a:moveTo>
                <a:lnTo>
                  <a:pt x="360908" y="0"/>
                </a:lnTo>
                <a:lnTo>
                  <a:pt x="360908" y="2590"/>
                </a:lnTo>
                <a:lnTo>
                  <a:pt x="360908" y="112814"/>
                </a:lnTo>
                <a:lnTo>
                  <a:pt x="341642" y="112814"/>
                </a:lnTo>
                <a:lnTo>
                  <a:pt x="345490" y="99847"/>
                </a:lnTo>
                <a:lnTo>
                  <a:pt x="320802" y="99847"/>
                </a:lnTo>
                <a:lnTo>
                  <a:pt x="320802" y="78206"/>
                </a:lnTo>
                <a:lnTo>
                  <a:pt x="326224" y="80403"/>
                </a:lnTo>
                <a:lnTo>
                  <a:pt x="324942" y="89471"/>
                </a:lnTo>
                <a:lnTo>
                  <a:pt x="348056" y="89471"/>
                </a:lnTo>
                <a:lnTo>
                  <a:pt x="349351" y="85585"/>
                </a:lnTo>
                <a:lnTo>
                  <a:pt x="350634" y="79095"/>
                </a:lnTo>
                <a:lnTo>
                  <a:pt x="349605" y="77800"/>
                </a:lnTo>
                <a:lnTo>
                  <a:pt x="345490" y="72618"/>
                </a:lnTo>
                <a:lnTo>
                  <a:pt x="344284" y="71323"/>
                </a:lnTo>
                <a:lnTo>
                  <a:pt x="341452" y="68262"/>
                </a:lnTo>
                <a:lnTo>
                  <a:pt x="335368" y="64998"/>
                </a:lnTo>
                <a:lnTo>
                  <a:pt x="327609" y="62953"/>
                </a:lnTo>
                <a:lnTo>
                  <a:pt x="320802" y="62433"/>
                </a:lnTo>
                <a:lnTo>
                  <a:pt x="320802" y="44196"/>
                </a:lnTo>
                <a:lnTo>
                  <a:pt x="320802" y="41910"/>
                </a:lnTo>
                <a:lnTo>
                  <a:pt x="318554" y="41910"/>
                </a:lnTo>
                <a:lnTo>
                  <a:pt x="318554" y="44196"/>
                </a:lnTo>
                <a:lnTo>
                  <a:pt x="318554" y="62255"/>
                </a:lnTo>
                <a:lnTo>
                  <a:pt x="318554" y="77800"/>
                </a:lnTo>
                <a:lnTo>
                  <a:pt x="318554" y="99847"/>
                </a:lnTo>
                <a:lnTo>
                  <a:pt x="318554" y="115404"/>
                </a:lnTo>
                <a:lnTo>
                  <a:pt x="318554" y="120484"/>
                </a:lnTo>
                <a:lnTo>
                  <a:pt x="315950" y="130975"/>
                </a:lnTo>
                <a:lnTo>
                  <a:pt x="312102" y="132270"/>
                </a:lnTo>
                <a:lnTo>
                  <a:pt x="304393" y="132270"/>
                </a:lnTo>
                <a:lnTo>
                  <a:pt x="305079" y="129921"/>
                </a:lnTo>
                <a:lnTo>
                  <a:pt x="293801" y="129921"/>
                </a:lnTo>
                <a:lnTo>
                  <a:pt x="290423" y="128219"/>
                </a:lnTo>
                <a:lnTo>
                  <a:pt x="286512" y="122974"/>
                </a:lnTo>
                <a:lnTo>
                  <a:pt x="285127" y="115404"/>
                </a:lnTo>
                <a:lnTo>
                  <a:pt x="287870" y="115404"/>
                </a:lnTo>
                <a:lnTo>
                  <a:pt x="287121" y="120777"/>
                </a:lnTo>
                <a:lnTo>
                  <a:pt x="307327" y="120777"/>
                </a:lnTo>
                <a:lnTo>
                  <a:pt x="308444" y="117348"/>
                </a:lnTo>
                <a:lnTo>
                  <a:pt x="308825" y="115404"/>
                </a:lnTo>
                <a:lnTo>
                  <a:pt x="318554" y="115404"/>
                </a:lnTo>
                <a:lnTo>
                  <a:pt x="318554" y="99847"/>
                </a:lnTo>
                <a:lnTo>
                  <a:pt x="306959" y="99847"/>
                </a:lnTo>
                <a:lnTo>
                  <a:pt x="305612" y="106616"/>
                </a:lnTo>
                <a:lnTo>
                  <a:pt x="305079" y="105918"/>
                </a:lnTo>
                <a:lnTo>
                  <a:pt x="304406" y="104775"/>
                </a:lnTo>
                <a:lnTo>
                  <a:pt x="301713" y="100203"/>
                </a:lnTo>
                <a:lnTo>
                  <a:pt x="292735" y="96774"/>
                </a:lnTo>
                <a:lnTo>
                  <a:pt x="289674" y="96774"/>
                </a:lnTo>
                <a:lnTo>
                  <a:pt x="290258" y="95313"/>
                </a:lnTo>
                <a:lnTo>
                  <a:pt x="296037" y="86563"/>
                </a:lnTo>
                <a:lnTo>
                  <a:pt x="303530" y="80403"/>
                </a:lnTo>
                <a:lnTo>
                  <a:pt x="303745" y="80238"/>
                </a:lnTo>
                <a:lnTo>
                  <a:pt x="313385" y="77800"/>
                </a:lnTo>
                <a:lnTo>
                  <a:pt x="318554" y="77800"/>
                </a:lnTo>
                <a:lnTo>
                  <a:pt x="318554" y="62255"/>
                </a:lnTo>
                <a:lnTo>
                  <a:pt x="288239" y="69862"/>
                </a:lnTo>
                <a:lnTo>
                  <a:pt x="288239" y="112776"/>
                </a:lnTo>
                <a:lnTo>
                  <a:pt x="285127" y="112814"/>
                </a:lnTo>
                <a:lnTo>
                  <a:pt x="285127" y="111518"/>
                </a:lnTo>
                <a:lnTo>
                  <a:pt x="288239" y="112776"/>
                </a:lnTo>
                <a:lnTo>
                  <a:pt x="288239" y="69862"/>
                </a:lnTo>
                <a:lnTo>
                  <a:pt x="285127" y="71323"/>
                </a:lnTo>
                <a:lnTo>
                  <a:pt x="285127" y="44196"/>
                </a:lnTo>
                <a:lnTo>
                  <a:pt x="318554" y="44196"/>
                </a:lnTo>
                <a:lnTo>
                  <a:pt x="318554" y="41910"/>
                </a:lnTo>
                <a:lnTo>
                  <a:pt x="285127" y="41910"/>
                </a:lnTo>
                <a:lnTo>
                  <a:pt x="285127" y="2590"/>
                </a:lnTo>
                <a:lnTo>
                  <a:pt x="360908" y="2590"/>
                </a:lnTo>
                <a:lnTo>
                  <a:pt x="360908" y="0"/>
                </a:lnTo>
                <a:lnTo>
                  <a:pt x="282562" y="0"/>
                </a:lnTo>
                <a:lnTo>
                  <a:pt x="282562" y="41910"/>
                </a:lnTo>
                <a:lnTo>
                  <a:pt x="282562" y="44196"/>
                </a:lnTo>
                <a:lnTo>
                  <a:pt x="282562" y="73914"/>
                </a:lnTo>
                <a:lnTo>
                  <a:pt x="282054" y="74434"/>
                </a:lnTo>
                <a:lnTo>
                  <a:pt x="282054" y="145961"/>
                </a:lnTo>
                <a:lnTo>
                  <a:pt x="279260" y="157353"/>
                </a:lnTo>
                <a:lnTo>
                  <a:pt x="275894" y="158496"/>
                </a:lnTo>
                <a:lnTo>
                  <a:pt x="259041" y="158496"/>
                </a:lnTo>
                <a:lnTo>
                  <a:pt x="252310" y="153924"/>
                </a:lnTo>
                <a:lnTo>
                  <a:pt x="252310" y="143637"/>
                </a:lnTo>
                <a:lnTo>
                  <a:pt x="275513" y="143637"/>
                </a:lnTo>
                <a:lnTo>
                  <a:pt x="276110" y="144005"/>
                </a:lnTo>
                <a:lnTo>
                  <a:pt x="282054" y="145961"/>
                </a:lnTo>
                <a:lnTo>
                  <a:pt x="282054" y="74434"/>
                </a:lnTo>
                <a:lnTo>
                  <a:pt x="279984" y="76504"/>
                </a:lnTo>
                <a:lnTo>
                  <a:pt x="277418" y="77800"/>
                </a:lnTo>
                <a:lnTo>
                  <a:pt x="276136" y="80403"/>
                </a:lnTo>
                <a:lnTo>
                  <a:pt x="276136" y="44196"/>
                </a:lnTo>
                <a:lnTo>
                  <a:pt x="282562" y="44196"/>
                </a:lnTo>
                <a:lnTo>
                  <a:pt x="282562" y="41910"/>
                </a:lnTo>
                <a:lnTo>
                  <a:pt x="276136" y="41910"/>
                </a:lnTo>
                <a:lnTo>
                  <a:pt x="276136" y="2590"/>
                </a:lnTo>
                <a:lnTo>
                  <a:pt x="276136" y="0"/>
                </a:lnTo>
                <a:lnTo>
                  <a:pt x="273570" y="0"/>
                </a:lnTo>
                <a:lnTo>
                  <a:pt x="273570" y="2590"/>
                </a:lnTo>
                <a:lnTo>
                  <a:pt x="273570" y="41910"/>
                </a:lnTo>
                <a:lnTo>
                  <a:pt x="273570" y="44196"/>
                </a:lnTo>
                <a:lnTo>
                  <a:pt x="273570" y="84289"/>
                </a:lnTo>
                <a:lnTo>
                  <a:pt x="269468" y="90500"/>
                </a:lnTo>
                <a:lnTo>
                  <a:pt x="269468" y="139738"/>
                </a:lnTo>
                <a:lnTo>
                  <a:pt x="269151" y="141351"/>
                </a:lnTo>
                <a:lnTo>
                  <a:pt x="252310" y="141351"/>
                </a:lnTo>
                <a:lnTo>
                  <a:pt x="252310" y="139065"/>
                </a:lnTo>
                <a:lnTo>
                  <a:pt x="253428" y="137922"/>
                </a:lnTo>
                <a:lnTo>
                  <a:pt x="253428" y="134493"/>
                </a:lnTo>
                <a:lnTo>
                  <a:pt x="256794" y="125920"/>
                </a:lnTo>
                <a:lnTo>
                  <a:pt x="261848" y="118211"/>
                </a:lnTo>
                <a:lnTo>
                  <a:pt x="261772" y="122186"/>
                </a:lnTo>
                <a:lnTo>
                  <a:pt x="262966" y="128701"/>
                </a:lnTo>
                <a:lnTo>
                  <a:pt x="265620" y="134747"/>
                </a:lnTo>
                <a:lnTo>
                  <a:pt x="269468" y="139738"/>
                </a:lnTo>
                <a:lnTo>
                  <a:pt x="269468" y="90500"/>
                </a:lnTo>
                <a:lnTo>
                  <a:pt x="268427" y="92062"/>
                </a:lnTo>
                <a:lnTo>
                  <a:pt x="264680" y="99631"/>
                </a:lnTo>
                <a:lnTo>
                  <a:pt x="260019" y="101117"/>
                </a:lnTo>
                <a:lnTo>
                  <a:pt x="252310" y="104775"/>
                </a:lnTo>
                <a:lnTo>
                  <a:pt x="252310" y="104571"/>
                </a:lnTo>
                <a:lnTo>
                  <a:pt x="256603" y="85585"/>
                </a:lnTo>
                <a:lnTo>
                  <a:pt x="260731" y="67424"/>
                </a:lnTo>
                <a:lnTo>
                  <a:pt x="252310" y="67424"/>
                </a:lnTo>
                <a:lnTo>
                  <a:pt x="252310" y="44196"/>
                </a:lnTo>
                <a:lnTo>
                  <a:pt x="273570" y="44196"/>
                </a:lnTo>
                <a:lnTo>
                  <a:pt x="273570" y="41910"/>
                </a:lnTo>
                <a:lnTo>
                  <a:pt x="250063" y="41910"/>
                </a:lnTo>
                <a:lnTo>
                  <a:pt x="250063" y="67424"/>
                </a:lnTo>
                <a:lnTo>
                  <a:pt x="244449" y="67424"/>
                </a:lnTo>
                <a:lnTo>
                  <a:pt x="244449" y="44196"/>
                </a:lnTo>
                <a:lnTo>
                  <a:pt x="244449" y="41910"/>
                </a:lnTo>
                <a:lnTo>
                  <a:pt x="242201" y="41910"/>
                </a:lnTo>
                <a:lnTo>
                  <a:pt x="242201" y="44196"/>
                </a:lnTo>
                <a:lnTo>
                  <a:pt x="242201" y="67424"/>
                </a:lnTo>
                <a:lnTo>
                  <a:pt x="237604" y="67424"/>
                </a:lnTo>
                <a:lnTo>
                  <a:pt x="237604" y="85585"/>
                </a:lnTo>
                <a:lnTo>
                  <a:pt x="231190" y="112814"/>
                </a:lnTo>
                <a:lnTo>
                  <a:pt x="231190" y="115404"/>
                </a:lnTo>
                <a:lnTo>
                  <a:pt x="225831" y="141351"/>
                </a:lnTo>
                <a:lnTo>
                  <a:pt x="221996" y="141351"/>
                </a:lnTo>
                <a:lnTo>
                  <a:pt x="227380" y="117348"/>
                </a:lnTo>
                <a:lnTo>
                  <a:pt x="227812" y="115404"/>
                </a:lnTo>
                <a:lnTo>
                  <a:pt x="231190" y="115404"/>
                </a:lnTo>
                <a:lnTo>
                  <a:pt x="231190" y="112814"/>
                </a:lnTo>
                <a:lnTo>
                  <a:pt x="228396" y="112814"/>
                </a:lnTo>
                <a:lnTo>
                  <a:pt x="230974" y="101346"/>
                </a:lnTo>
                <a:lnTo>
                  <a:pt x="227190" y="101346"/>
                </a:lnTo>
                <a:lnTo>
                  <a:pt x="237604" y="85585"/>
                </a:lnTo>
                <a:lnTo>
                  <a:pt x="237604" y="67424"/>
                </a:lnTo>
                <a:lnTo>
                  <a:pt x="228612" y="67424"/>
                </a:lnTo>
                <a:lnTo>
                  <a:pt x="207492" y="101346"/>
                </a:lnTo>
                <a:lnTo>
                  <a:pt x="206895" y="101346"/>
                </a:lnTo>
                <a:lnTo>
                  <a:pt x="206895" y="133883"/>
                </a:lnTo>
                <a:lnTo>
                  <a:pt x="205155" y="141351"/>
                </a:lnTo>
                <a:lnTo>
                  <a:pt x="202272" y="141351"/>
                </a:lnTo>
                <a:lnTo>
                  <a:pt x="206895" y="133883"/>
                </a:lnTo>
                <a:lnTo>
                  <a:pt x="206895" y="101346"/>
                </a:lnTo>
                <a:lnTo>
                  <a:pt x="202907" y="101346"/>
                </a:lnTo>
                <a:lnTo>
                  <a:pt x="197789" y="109639"/>
                </a:lnTo>
                <a:lnTo>
                  <a:pt x="197789" y="84289"/>
                </a:lnTo>
                <a:lnTo>
                  <a:pt x="197789" y="44196"/>
                </a:lnTo>
                <a:lnTo>
                  <a:pt x="242201" y="44196"/>
                </a:lnTo>
                <a:lnTo>
                  <a:pt x="242201" y="41910"/>
                </a:lnTo>
                <a:lnTo>
                  <a:pt x="197789" y="41910"/>
                </a:lnTo>
                <a:lnTo>
                  <a:pt x="197789" y="2590"/>
                </a:lnTo>
                <a:lnTo>
                  <a:pt x="273570" y="2590"/>
                </a:lnTo>
                <a:lnTo>
                  <a:pt x="273570" y="0"/>
                </a:lnTo>
                <a:lnTo>
                  <a:pt x="195224" y="0"/>
                </a:lnTo>
                <a:lnTo>
                  <a:pt x="195224" y="41910"/>
                </a:lnTo>
                <a:lnTo>
                  <a:pt x="195224" y="44196"/>
                </a:lnTo>
                <a:lnTo>
                  <a:pt x="195224" y="67424"/>
                </a:lnTo>
                <a:lnTo>
                  <a:pt x="188798" y="67424"/>
                </a:lnTo>
                <a:lnTo>
                  <a:pt x="188798" y="44196"/>
                </a:lnTo>
                <a:lnTo>
                  <a:pt x="195224" y="44196"/>
                </a:lnTo>
                <a:lnTo>
                  <a:pt x="195224" y="41910"/>
                </a:lnTo>
                <a:lnTo>
                  <a:pt x="188798" y="41910"/>
                </a:lnTo>
                <a:lnTo>
                  <a:pt x="188798" y="2590"/>
                </a:lnTo>
                <a:lnTo>
                  <a:pt x="188798" y="0"/>
                </a:lnTo>
                <a:lnTo>
                  <a:pt x="186232" y="0"/>
                </a:lnTo>
                <a:lnTo>
                  <a:pt x="186232" y="2590"/>
                </a:lnTo>
                <a:lnTo>
                  <a:pt x="186232" y="41910"/>
                </a:lnTo>
                <a:lnTo>
                  <a:pt x="186232" y="44196"/>
                </a:lnTo>
                <a:lnTo>
                  <a:pt x="186232" y="67424"/>
                </a:lnTo>
                <a:lnTo>
                  <a:pt x="182384" y="67424"/>
                </a:lnTo>
                <a:lnTo>
                  <a:pt x="182384" y="112814"/>
                </a:lnTo>
                <a:lnTo>
                  <a:pt x="182384" y="115404"/>
                </a:lnTo>
                <a:lnTo>
                  <a:pt x="182384" y="134594"/>
                </a:lnTo>
                <a:lnTo>
                  <a:pt x="178206" y="141351"/>
                </a:lnTo>
                <a:lnTo>
                  <a:pt x="175958" y="141351"/>
                </a:lnTo>
                <a:lnTo>
                  <a:pt x="175958" y="116205"/>
                </a:lnTo>
                <a:lnTo>
                  <a:pt x="175958" y="115404"/>
                </a:lnTo>
                <a:lnTo>
                  <a:pt x="182384" y="115404"/>
                </a:lnTo>
                <a:lnTo>
                  <a:pt x="182384" y="112814"/>
                </a:lnTo>
                <a:lnTo>
                  <a:pt x="175958" y="112814"/>
                </a:lnTo>
                <a:lnTo>
                  <a:pt x="175958" y="103314"/>
                </a:lnTo>
                <a:lnTo>
                  <a:pt x="181089" y="84289"/>
                </a:lnTo>
                <a:lnTo>
                  <a:pt x="182384" y="112814"/>
                </a:lnTo>
                <a:lnTo>
                  <a:pt x="182384" y="67424"/>
                </a:lnTo>
                <a:lnTo>
                  <a:pt x="175958" y="67424"/>
                </a:lnTo>
                <a:lnTo>
                  <a:pt x="175958" y="44196"/>
                </a:lnTo>
                <a:lnTo>
                  <a:pt x="186232" y="44196"/>
                </a:lnTo>
                <a:lnTo>
                  <a:pt x="186232" y="41910"/>
                </a:lnTo>
                <a:lnTo>
                  <a:pt x="173710" y="41910"/>
                </a:lnTo>
                <a:lnTo>
                  <a:pt x="173710" y="67424"/>
                </a:lnTo>
                <a:lnTo>
                  <a:pt x="168097" y="67424"/>
                </a:lnTo>
                <a:lnTo>
                  <a:pt x="168097" y="44196"/>
                </a:lnTo>
                <a:lnTo>
                  <a:pt x="168097" y="41910"/>
                </a:lnTo>
                <a:lnTo>
                  <a:pt x="165849" y="41910"/>
                </a:lnTo>
                <a:lnTo>
                  <a:pt x="165849" y="44196"/>
                </a:lnTo>
                <a:lnTo>
                  <a:pt x="165849" y="71386"/>
                </a:lnTo>
                <a:lnTo>
                  <a:pt x="157365" y="101346"/>
                </a:lnTo>
                <a:lnTo>
                  <a:pt x="149009" y="101346"/>
                </a:lnTo>
                <a:lnTo>
                  <a:pt x="145783" y="112814"/>
                </a:lnTo>
                <a:lnTo>
                  <a:pt x="145059" y="112814"/>
                </a:lnTo>
                <a:lnTo>
                  <a:pt x="145059" y="115404"/>
                </a:lnTo>
                <a:lnTo>
                  <a:pt x="137782" y="141351"/>
                </a:lnTo>
                <a:lnTo>
                  <a:pt x="119824" y="141351"/>
                </a:lnTo>
                <a:lnTo>
                  <a:pt x="125920" y="138163"/>
                </a:lnTo>
                <a:lnTo>
                  <a:pt x="130759" y="133781"/>
                </a:lnTo>
                <a:lnTo>
                  <a:pt x="131800" y="132207"/>
                </a:lnTo>
                <a:lnTo>
                  <a:pt x="134340" y="128333"/>
                </a:lnTo>
                <a:lnTo>
                  <a:pt x="136664" y="121920"/>
                </a:lnTo>
                <a:lnTo>
                  <a:pt x="137718" y="115404"/>
                </a:lnTo>
                <a:lnTo>
                  <a:pt x="145059" y="115404"/>
                </a:lnTo>
                <a:lnTo>
                  <a:pt x="145059" y="112814"/>
                </a:lnTo>
                <a:lnTo>
                  <a:pt x="137325" y="112814"/>
                </a:lnTo>
                <a:lnTo>
                  <a:pt x="136982" y="111048"/>
                </a:lnTo>
                <a:lnTo>
                  <a:pt x="140550" y="109194"/>
                </a:lnTo>
                <a:lnTo>
                  <a:pt x="146088" y="104228"/>
                </a:lnTo>
                <a:lnTo>
                  <a:pt x="147269" y="102438"/>
                </a:lnTo>
                <a:lnTo>
                  <a:pt x="150190" y="98044"/>
                </a:lnTo>
                <a:lnTo>
                  <a:pt x="152844" y="90766"/>
                </a:lnTo>
                <a:lnTo>
                  <a:pt x="154127" y="82994"/>
                </a:lnTo>
                <a:lnTo>
                  <a:pt x="153606" y="80403"/>
                </a:lnTo>
                <a:lnTo>
                  <a:pt x="152844" y="76504"/>
                </a:lnTo>
                <a:lnTo>
                  <a:pt x="134861" y="67411"/>
                </a:lnTo>
                <a:lnTo>
                  <a:pt x="134861" y="84289"/>
                </a:lnTo>
                <a:lnTo>
                  <a:pt x="134861" y="86880"/>
                </a:lnTo>
                <a:lnTo>
                  <a:pt x="133578" y="90766"/>
                </a:lnTo>
                <a:lnTo>
                  <a:pt x="131000" y="97256"/>
                </a:lnTo>
                <a:lnTo>
                  <a:pt x="128968" y="100330"/>
                </a:lnTo>
                <a:lnTo>
                  <a:pt x="120942" y="101346"/>
                </a:lnTo>
                <a:lnTo>
                  <a:pt x="120942" y="116205"/>
                </a:lnTo>
                <a:lnTo>
                  <a:pt x="120942" y="118491"/>
                </a:lnTo>
                <a:lnTo>
                  <a:pt x="119824" y="121920"/>
                </a:lnTo>
                <a:lnTo>
                  <a:pt x="117576" y="127635"/>
                </a:lnTo>
                <a:lnTo>
                  <a:pt x="115328" y="131064"/>
                </a:lnTo>
                <a:lnTo>
                  <a:pt x="107467" y="132207"/>
                </a:lnTo>
                <a:lnTo>
                  <a:pt x="99174" y="132207"/>
                </a:lnTo>
                <a:lnTo>
                  <a:pt x="104038" y="115404"/>
                </a:lnTo>
                <a:lnTo>
                  <a:pt x="120548" y="115404"/>
                </a:lnTo>
                <a:lnTo>
                  <a:pt x="120942" y="116205"/>
                </a:lnTo>
                <a:lnTo>
                  <a:pt x="120942" y="101346"/>
                </a:lnTo>
                <a:lnTo>
                  <a:pt x="109474" y="101346"/>
                </a:lnTo>
                <a:lnTo>
                  <a:pt x="111734" y="93370"/>
                </a:lnTo>
                <a:lnTo>
                  <a:pt x="111734" y="89471"/>
                </a:lnTo>
                <a:lnTo>
                  <a:pt x="114312" y="80403"/>
                </a:lnTo>
                <a:lnTo>
                  <a:pt x="132283" y="80403"/>
                </a:lnTo>
                <a:lnTo>
                  <a:pt x="133578" y="81699"/>
                </a:lnTo>
                <a:lnTo>
                  <a:pt x="134861" y="84289"/>
                </a:lnTo>
                <a:lnTo>
                  <a:pt x="134861" y="67411"/>
                </a:lnTo>
                <a:lnTo>
                  <a:pt x="132753" y="67335"/>
                </a:lnTo>
                <a:lnTo>
                  <a:pt x="125869" y="67424"/>
                </a:lnTo>
                <a:lnTo>
                  <a:pt x="110451" y="67424"/>
                </a:lnTo>
                <a:lnTo>
                  <a:pt x="110451" y="44196"/>
                </a:lnTo>
                <a:lnTo>
                  <a:pt x="165849" y="44196"/>
                </a:lnTo>
                <a:lnTo>
                  <a:pt x="165849" y="41910"/>
                </a:lnTo>
                <a:lnTo>
                  <a:pt x="110451" y="41910"/>
                </a:lnTo>
                <a:lnTo>
                  <a:pt x="110451" y="2590"/>
                </a:lnTo>
                <a:lnTo>
                  <a:pt x="186232" y="2590"/>
                </a:lnTo>
                <a:lnTo>
                  <a:pt x="186232" y="0"/>
                </a:lnTo>
                <a:lnTo>
                  <a:pt x="107886" y="0"/>
                </a:lnTo>
                <a:lnTo>
                  <a:pt x="107886" y="41910"/>
                </a:lnTo>
                <a:lnTo>
                  <a:pt x="107886" y="44196"/>
                </a:lnTo>
                <a:lnTo>
                  <a:pt x="107886" y="67424"/>
                </a:lnTo>
                <a:lnTo>
                  <a:pt x="101460" y="67424"/>
                </a:lnTo>
                <a:lnTo>
                  <a:pt x="101460" y="44196"/>
                </a:lnTo>
                <a:lnTo>
                  <a:pt x="107886" y="44196"/>
                </a:lnTo>
                <a:lnTo>
                  <a:pt x="107886" y="41910"/>
                </a:lnTo>
                <a:lnTo>
                  <a:pt x="101460" y="41910"/>
                </a:lnTo>
                <a:lnTo>
                  <a:pt x="101460" y="2590"/>
                </a:lnTo>
                <a:lnTo>
                  <a:pt x="101460" y="0"/>
                </a:lnTo>
                <a:lnTo>
                  <a:pt x="97612" y="0"/>
                </a:lnTo>
                <a:lnTo>
                  <a:pt x="97612" y="2590"/>
                </a:lnTo>
                <a:lnTo>
                  <a:pt x="97612" y="41910"/>
                </a:lnTo>
                <a:lnTo>
                  <a:pt x="97358" y="41910"/>
                </a:lnTo>
                <a:lnTo>
                  <a:pt x="97358" y="72097"/>
                </a:lnTo>
                <a:lnTo>
                  <a:pt x="96329" y="75209"/>
                </a:lnTo>
                <a:lnTo>
                  <a:pt x="91744" y="91414"/>
                </a:lnTo>
                <a:lnTo>
                  <a:pt x="91744" y="44196"/>
                </a:lnTo>
                <a:lnTo>
                  <a:pt x="91744" y="41910"/>
                </a:lnTo>
                <a:lnTo>
                  <a:pt x="88379" y="41910"/>
                </a:lnTo>
                <a:lnTo>
                  <a:pt x="88379" y="44196"/>
                </a:lnTo>
                <a:lnTo>
                  <a:pt x="88379" y="103314"/>
                </a:lnTo>
                <a:lnTo>
                  <a:pt x="86055" y="111518"/>
                </a:lnTo>
                <a:lnTo>
                  <a:pt x="86055" y="112509"/>
                </a:lnTo>
                <a:lnTo>
                  <a:pt x="85966" y="112814"/>
                </a:lnTo>
                <a:lnTo>
                  <a:pt x="84772" y="112814"/>
                </a:lnTo>
                <a:lnTo>
                  <a:pt x="84772" y="115404"/>
                </a:lnTo>
                <a:lnTo>
                  <a:pt x="77266" y="141351"/>
                </a:lnTo>
                <a:lnTo>
                  <a:pt x="64211" y="141351"/>
                </a:lnTo>
                <a:lnTo>
                  <a:pt x="55753" y="124269"/>
                </a:lnTo>
                <a:lnTo>
                  <a:pt x="64452" y="115404"/>
                </a:lnTo>
                <a:lnTo>
                  <a:pt x="84772" y="115404"/>
                </a:lnTo>
                <a:lnTo>
                  <a:pt x="84772" y="112814"/>
                </a:lnTo>
                <a:lnTo>
                  <a:pt x="67005" y="112814"/>
                </a:lnTo>
                <a:lnTo>
                  <a:pt x="78270" y="101346"/>
                </a:lnTo>
                <a:lnTo>
                  <a:pt x="56946" y="101346"/>
                </a:lnTo>
                <a:lnTo>
                  <a:pt x="49009" y="110121"/>
                </a:lnTo>
                <a:lnTo>
                  <a:pt x="47523" y="106337"/>
                </a:lnTo>
                <a:lnTo>
                  <a:pt x="53936" y="99847"/>
                </a:lnTo>
                <a:lnTo>
                  <a:pt x="86055" y="67424"/>
                </a:lnTo>
                <a:lnTo>
                  <a:pt x="61645" y="67424"/>
                </a:lnTo>
                <a:lnTo>
                  <a:pt x="34734" y="96964"/>
                </a:lnTo>
                <a:lnTo>
                  <a:pt x="34734" y="125920"/>
                </a:lnTo>
                <a:lnTo>
                  <a:pt x="31115" y="129921"/>
                </a:lnTo>
                <a:lnTo>
                  <a:pt x="33108" y="122643"/>
                </a:lnTo>
                <a:lnTo>
                  <a:pt x="34734" y="125920"/>
                </a:lnTo>
                <a:lnTo>
                  <a:pt x="34734" y="96964"/>
                </a:lnTo>
                <a:lnTo>
                  <a:pt x="32105" y="99847"/>
                </a:lnTo>
                <a:lnTo>
                  <a:pt x="41097" y="67424"/>
                </a:lnTo>
                <a:lnTo>
                  <a:pt x="23253" y="67424"/>
                </a:lnTo>
                <a:lnTo>
                  <a:pt x="23253" y="44196"/>
                </a:lnTo>
                <a:lnTo>
                  <a:pt x="88379" y="44196"/>
                </a:lnTo>
                <a:lnTo>
                  <a:pt x="88379" y="41910"/>
                </a:lnTo>
                <a:lnTo>
                  <a:pt x="23114" y="41910"/>
                </a:lnTo>
                <a:lnTo>
                  <a:pt x="23114" y="2590"/>
                </a:lnTo>
                <a:lnTo>
                  <a:pt x="97612" y="2590"/>
                </a:lnTo>
                <a:lnTo>
                  <a:pt x="97612" y="0"/>
                </a:lnTo>
                <a:lnTo>
                  <a:pt x="20548" y="0"/>
                </a:lnTo>
                <a:lnTo>
                  <a:pt x="20548" y="76504"/>
                </a:lnTo>
                <a:lnTo>
                  <a:pt x="0" y="146532"/>
                </a:lnTo>
                <a:lnTo>
                  <a:pt x="10185" y="146532"/>
                </a:lnTo>
                <a:lnTo>
                  <a:pt x="3048" y="171069"/>
                </a:lnTo>
                <a:lnTo>
                  <a:pt x="18770" y="171069"/>
                </a:lnTo>
                <a:lnTo>
                  <a:pt x="26631" y="143637"/>
                </a:lnTo>
                <a:lnTo>
                  <a:pt x="28867" y="143637"/>
                </a:lnTo>
                <a:lnTo>
                  <a:pt x="42341" y="171069"/>
                </a:lnTo>
                <a:lnTo>
                  <a:pt x="61429" y="171069"/>
                </a:lnTo>
                <a:lnTo>
                  <a:pt x="49364" y="146532"/>
                </a:lnTo>
                <a:lnTo>
                  <a:pt x="66789" y="146532"/>
                </a:lnTo>
                <a:lnTo>
                  <a:pt x="65354" y="143637"/>
                </a:lnTo>
                <a:lnTo>
                  <a:pt x="76606" y="143637"/>
                </a:lnTo>
                <a:lnTo>
                  <a:pt x="75780" y="146532"/>
                </a:lnTo>
                <a:lnTo>
                  <a:pt x="76314" y="146532"/>
                </a:lnTo>
                <a:lnTo>
                  <a:pt x="69291" y="171069"/>
                </a:lnTo>
                <a:lnTo>
                  <a:pt x="86131" y="171069"/>
                </a:lnTo>
                <a:lnTo>
                  <a:pt x="93154" y="146532"/>
                </a:lnTo>
                <a:lnTo>
                  <a:pt x="95046" y="146532"/>
                </a:lnTo>
                <a:lnTo>
                  <a:pt x="95872" y="143637"/>
                </a:lnTo>
                <a:lnTo>
                  <a:pt x="136664" y="143637"/>
                </a:lnTo>
                <a:lnTo>
                  <a:pt x="128803" y="171069"/>
                </a:lnTo>
                <a:lnTo>
                  <a:pt x="146761" y="171069"/>
                </a:lnTo>
                <a:lnTo>
                  <a:pt x="153784" y="146532"/>
                </a:lnTo>
                <a:lnTo>
                  <a:pt x="162483" y="146532"/>
                </a:lnTo>
                <a:lnTo>
                  <a:pt x="162483" y="171069"/>
                </a:lnTo>
                <a:lnTo>
                  <a:pt x="177088" y="171069"/>
                </a:lnTo>
                <a:lnTo>
                  <a:pt x="192151" y="146532"/>
                </a:lnTo>
                <a:lnTo>
                  <a:pt x="199072" y="146532"/>
                </a:lnTo>
                <a:lnTo>
                  <a:pt x="200863" y="143637"/>
                </a:lnTo>
                <a:lnTo>
                  <a:pt x="205155" y="143637"/>
                </a:lnTo>
                <a:lnTo>
                  <a:pt x="199542" y="171069"/>
                </a:lnTo>
                <a:lnTo>
                  <a:pt x="216382" y="171069"/>
                </a:lnTo>
                <a:lnTo>
                  <a:pt x="221996" y="143637"/>
                </a:lnTo>
                <a:lnTo>
                  <a:pt x="225361" y="143637"/>
                </a:lnTo>
                <a:lnTo>
                  <a:pt x="224764" y="146532"/>
                </a:lnTo>
                <a:lnTo>
                  <a:pt x="231686" y="146532"/>
                </a:lnTo>
                <a:lnTo>
                  <a:pt x="263537" y="172212"/>
                </a:lnTo>
                <a:lnTo>
                  <a:pt x="271284" y="172008"/>
                </a:lnTo>
                <a:lnTo>
                  <a:pt x="279260" y="171361"/>
                </a:lnTo>
                <a:lnTo>
                  <a:pt x="287223" y="170294"/>
                </a:lnTo>
                <a:lnTo>
                  <a:pt x="294982" y="168783"/>
                </a:lnTo>
                <a:lnTo>
                  <a:pt x="297726" y="158496"/>
                </a:lnTo>
                <a:lnTo>
                  <a:pt x="300596" y="147764"/>
                </a:lnTo>
                <a:lnTo>
                  <a:pt x="337083" y="132270"/>
                </a:lnTo>
                <a:lnTo>
                  <a:pt x="341642" y="115404"/>
                </a:lnTo>
                <a:lnTo>
                  <a:pt x="363474" y="115404"/>
                </a:lnTo>
                <a:lnTo>
                  <a:pt x="363474" y="112814"/>
                </a:lnTo>
                <a:lnTo>
                  <a:pt x="363474" y="2590"/>
                </a:lnTo>
                <a:lnTo>
                  <a:pt x="363474" y="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18564" y="4726432"/>
            <a:ext cx="549783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©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2019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International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Cooperative (“KPMG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International”),</a:t>
            </a:r>
            <a:r>
              <a:rPr sz="45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Swiss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entity.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Member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firms of the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spc="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network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of independent</a:t>
            </a:r>
            <a:r>
              <a:rPr sz="450" spc="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firms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are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 affiliated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with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spc="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International.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spc="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International</a:t>
            </a:r>
            <a:r>
              <a:rPr sz="45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provides no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 client 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services. No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member firm has any authority to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obligate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or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bind KPMG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International or any other member firm vis-à-vis third parties, nor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does KPMG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International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have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any such authority to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obligate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or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bind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any member 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firm.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All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rights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reserved.</a:t>
            </a:r>
            <a:endParaRPr sz="4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2018" y="226060"/>
            <a:ext cx="7678927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spc="-150" dirty="0">
                <a:solidFill>
                  <a:srgbClr val="00338E"/>
                </a:solidFill>
                <a:latin typeface="Calibri"/>
                <a:cs typeface="Calibri"/>
              </a:rPr>
              <a:t>L'ère de l'expérience personnalisée (Citoyen / Résident / Entreprise)</a:t>
            </a:r>
            <a:endParaRPr sz="3000" spc="-15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52220" y="1269491"/>
            <a:ext cx="7833995" cy="1235075"/>
            <a:chOff x="752220" y="1269491"/>
            <a:chExt cx="7833995" cy="1235075"/>
          </a:xfrm>
        </p:grpSpPr>
        <p:sp>
          <p:nvSpPr>
            <p:cNvPr id="6" name="object 6"/>
            <p:cNvSpPr/>
            <p:nvPr/>
          </p:nvSpPr>
          <p:spPr>
            <a:xfrm>
              <a:off x="960120" y="2261616"/>
              <a:ext cx="1793875" cy="67945"/>
            </a:xfrm>
            <a:custGeom>
              <a:avLst/>
              <a:gdLst/>
              <a:ahLst/>
              <a:cxnLst/>
              <a:rect l="l" t="t" r="r" b="b"/>
              <a:pathLst>
                <a:path w="1793875" h="67944">
                  <a:moveTo>
                    <a:pt x="1793748" y="0"/>
                  </a:moveTo>
                  <a:lnTo>
                    <a:pt x="0" y="0"/>
                  </a:lnTo>
                  <a:lnTo>
                    <a:pt x="0" y="67818"/>
                  </a:lnTo>
                  <a:lnTo>
                    <a:pt x="1793748" y="67818"/>
                  </a:lnTo>
                  <a:lnTo>
                    <a:pt x="1793748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8570" y="2094356"/>
              <a:ext cx="403860" cy="403860"/>
            </a:xfrm>
            <a:custGeom>
              <a:avLst/>
              <a:gdLst/>
              <a:ahLst/>
              <a:cxnLst/>
              <a:rect l="l" t="t" r="r" b="b"/>
              <a:pathLst>
                <a:path w="403859" h="403860">
                  <a:moveTo>
                    <a:pt x="201930" y="0"/>
                  </a:moveTo>
                  <a:lnTo>
                    <a:pt x="155630" y="5334"/>
                  </a:lnTo>
                  <a:lnTo>
                    <a:pt x="113128" y="20527"/>
                  </a:lnTo>
                  <a:lnTo>
                    <a:pt x="75634" y="44367"/>
                  </a:lnTo>
                  <a:lnTo>
                    <a:pt x="44363" y="75640"/>
                  </a:lnTo>
                  <a:lnTo>
                    <a:pt x="20525" y="113133"/>
                  </a:lnTo>
                  <a:lnTo>
                    <a:pt x="5333" y="155634"/>
                  </a:lnTo>
                  <a:lnTo>
                    <a:pt x="0" y="201930"/>
                  </a:lnTo>
                  <a:lnTo>
                    <a:pt x="5333" y="248225"/>
                  </a:lnTo>
                  <a:lnTo>
                    <a:pt x="20525" y="290726"/>
                  </a:lnTo>
                  <a:lnTo>
                    <a:pt x="44363" y="328219"/>
                  </a:lnTo>
                  <a:lnTo>
                    <a:pt x="75634" y="359492"/>
                  </a:lnTo>
                  <a:lnTo>
                    <a:pt x="113128" y="383332"/>
                  </a:lnTo>
                  <a:lnTo>
                    <a:pt x="155630" y="398526"/>
                  </a:lnTo>
                  <a:lnTo>
                    <a:pt x="201930" y="403860"/>
                  </a:lnTo>
                  <a:lnTo>
                    <a:pt x="248229" y="398526"/>
                  </a:lnTo>
                  <a:lnTo>
                    <a:pt x="290731" y="383332"/>
                  </a:lnTo>
                  <a:lnTo>
                    <a:pt x="328225" y="359492"/>
                  </a:lnTo>
                  <a:lnTo>
                    <a:pt x="359496" y="328219"/>
                  </a:lnTo>
                  <a:lnTo>
                    <a:pt x="383334" y="290726"/>
                  </a:lnTo>
                  <a:lnTo>
                    <a:pt x="398526" y="248225"/>
                  </a:lnTo>
                  <a:lnTo>
                    <a:pt x="403860" y="201930"/>
                  </a:lnTo>
                  <a:lnTo>
                    <a:pt x="398526" y="155634"/>
                  </a:lnTo>
                  <a:lnTo>
                    <a:pt x="383334" y="113133"/>
                  </a:lnTo>
                  <a:lnTo>
                    <a:pt x="359496" y="75640"/>
                  </a:lnTo>
                  <a:lnTo>
                    <a:pt x="328225" y="44367"/>
                  </a:lnTo>
                  <a:lnTo>
                    <a:pt x="290731" y="20527"/>
                  </a:lnTo>
                  <a:lnTo>
                    <a:pt x="248229" y="5334"/>
                  </a:lnTo>
                  <a:lnTo>
                    <a:pt x="201930" y="0"/>
                  </a:lnTo>
                  <a:close/>
                </a:path>
              </a:pathLst>
            </a:custGeom>
            <a:solidFill>
              <a:srgbClr val="EAA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8570" y="2094356"/>
              <a:ext cx="403860" cy="403860"/>
            </a:xfrm>
            <a:custGeom>
              <a:avLst/>
              <a:gdLst/>
              <a:ahLst/>
              <a:cxnLst/>
              <a:rect l="l" t="t" r="r" b="b"/>
              <a:pathLst>
                <a:path w="403859" h="403860">
                  <a:moveTo>
                    <a:pt x="0" y="201930"/>
                  </a:moveTo>
                  <a:lnTo>
                    <a:pt x="5333" y="155634"/>
                  </a:lnTo>
                  <a:lnTo>
                    <a:pt x="20525" y="113133"/>
                  </a:lnTo>
                  <a:lnTo>
                    <a:pt x="44363" y="75640"/>
                  </a:lnTo>
                  <a:lnTo>
                    <a:pt x="75634" y="44367"/>
                  </a:lnTo>
                  <a:lnTo>
                    <a:pt x="113128" y="20527"/>
                  </a:lnTo>
                  <a:lnTo>
                    <a:pt x="155630" y="5334"/>
                  </a:lnTo>
                  <a:lnTo>
                    <a:pt x="201930" y="0"/>
                  </a:lnTo>
                  <a:lnTo>
                    <a:pt x="248229" y="5334"/>
                  </a:lnTo>
                  <a:lnTo>
                    <a:pt x="290731" y="20527"/>
                  </a:lnTo>
                  <a:lnTo>
                    <a:pt x="328225" y="44367"/>
                  </a:lnTo>
                  <a:lnTo>
                    <a:pt x="359496" y="75640"/>
                  </a:lnTo>
                  <a:lnTo>
                    <a:pt x="383334" y="113133"/>
                  </a:lnTo>
                  <a:lnTo>
                    <a:pt x="398526" y="155634"/>
                  </a:lnTo>
                  <a:lnTo>
                    <a:pt x="403860" y="201930"/>
                  </a:lnTo>
                  <a:lnTo>
                    <a:pt x="398526" y="248225"/>
                  </a:lnTo>
                  <a:lnTo>
                    <a:pt x="383334" y="290726"/>
                  </a:lnTo>
                  <a:lnTo>
                    <a:pt x="359496" y="328219"/>
                  </a:lnTo>
                  <a:lnTo>
                    <a:pt x="328225" y="359492"/>
                  </a:lnTo>
                  <a:lnTo>
                    <a:pt x="290731" y="383332"/>
                  </a:lnTo>
                  <a:lnTo>
                    <a:pt x="248229" y="398526"/>
                  </a:lnTo>
                  <a:lnTo>
                    <a:pt x="201930" y="403860"/>
                  </a:lnTo>
                  <a:lnTo>
                    <a:pt x="155630" y="398526"/>
                  </a:lnTo>
                  <a:lnTo>
                    <a:pt x="113128" y="383332"/>
                  </a:lnTo>
                  <a:lnTo>
                    <a:pt x="75634" y="359492"/>
                  </a:lnTo>
                  <a:lnTo>
                    <a:pt x="44363" y="328219"/>
                  </a:lnTo>
                  <a:lnTo>
                    <a:pt x="20525" y="290726"/>
                  </a:lnTo>
                  <a:lnTo>
                    <a:pt x="5333" y="248225"/>
                  </a:lnTo>
                  <a:lnTo>
                    <a:pt x="0" y="201930"/>
                  </a:lnTo>
                  <a:close/>
                </a:path>
              </a:pathLst>
            </a:custGeom>
            <a:ln w="12700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8679" y="2204466"/>
              <a:ext cx="182880" cy="18287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38706" y="2026158"/>
              <a:ext cx="351790" cy="33655"/>
            </a:xfrm>
            <a:custGeom>
              <a:avLst/>
              <a:gdLst/>
              <a:ahLst/>
              <a:cxnLst/>
              <a:rect l="l" t="t" r="r" b="b"/>
              <a:pathLst>
                <a:path w="351789" h="33655">
                  <a:moveTo>
                    <a:pt x="0" y="33527"/>
                  </a:moveTo>
                  <a:lnTo>
                    <a:pt x="351281" y="33527"/>
                  </a:lnTo>
                  <a:lnTo>
                    <a:pt x="351281" y="0"/>
                  </a:lnTo>
                  <a:lnTo>
                    <a:pt x="0" y="0"/>
                  </a:lnTo>
                  <a:lnTo>
                    <a:pt x="0" y="33527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27809" y="1581150"/>
              <a:ext cx="215900" cy="29209"/>
            </a:xfrm>
            <a:custGeom>
              <a:avLst/>
              <a:gdLst/>
              <a:ahLst/>
              <a:cxnLst/>
              <a:rect l="l" t="t" r="r" b="b"/>
              <a:pathLst>
                <a:path w="215900" h="29209">
                  <a:moveTo>
                    <a:pt x="213994" y="0"/>
                  </a:moveTo>
                  <a:lnTo>
                    <a:pt x="3301" y="0"/>
                  </a:lnTo>
                  <a:lnTo>
                    <a:pt x="1212" y="16984"/>
                  </a:lnTo>
                  <a:lnTo>
                    <a:pt x="0" y="28956"/>
                  </a:lnTo>
                  <a:lnTo>
                    <a:pt x="215645" y="28956"/>
                  </a:lnTo>
                  <a:lnTo>
                    <a:pt x="214691" y="16984"/>
                  </a:lnTo>
                  <a:lnTo>
                    <a:pt x="213994" y="0"/>
                  </a:lnTo>
                  <a:close/>
                </a:path>
              </a:pathLst>
            </a:custGeom>
            <a:solidFill>
              <a:srgbClr val="6C1F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55419" y="1610105"/>
              <a:ext cx="361950" cy="329565"/>
            </a:xfrm>
            <a:custGeom>
              <a:avLst/>
              <a:gdLst/>
              <a:ahLst/>
              <a:cxnLst/>
              <a:rect l="l" t="t" r="r" b="b"/>
              <a:pathLst>
                <a:path w="361950" h="329564">
                  <a:moveTo>
                    <a:pt x="287655" y="0"/>
                  </a:moveTo>
                  <a:lnTo>
                    <a:pt x="72771" y="0"/>
                  </a:lnTo>
                  <a:lnTo>
                    <a:pt x="69673" y="29581"/>
                  </a:lnTo>
                  <a:lnTo>
                    <a:pt x="65230" y="65960"/>
                  </a:lnTo>
                  <a:lnTo>
                    <a:pt x="59287" y="106888"/>
                  </a:lnTo>
                  <a:lnTo>
                    <a:pt x="51689" y="150114"/>
                  </a:lnTo>
                  <a:lnTo>
                    <a:pt x="36111" y="216187"/>
                  </a:lnTo>
                  <a:lnTo>
                    <a:pt x="19177" y="273510"/>
                  </a:lnTo>
                  <a:lnTo>
                    <a:pt x="5576" y="313902"/>
                  </a:lnTo>
                  <a:lnTo>
                    <a:pt x="0" y="329184"/>
                  </a:lnTo>
                  <a:lnTo>
                    <a:pt x="361950" y="329184"/>
                  </a:lnTo>
                  <a:lnTo>
                    <a:pt x="342773" y="273510"/>
                  </a:lnTo>
                  <a:lnTo>
                    <a:pt x="325838" y="216187"/>
                  </a:lnTo>
                  <a:lnTo>
                    <a:pt x="310261" y="150114"/>
                  </a:lnTo>
                  <a:lnTo>
                    <a:pt x="302639" y="106888"/>
                  </a:lnTo>
                  <a:lnTo>
                    <a:pt x="296529" y="65960"/>
                  </a:lnTo>
                  <a:lnTo>
                    <a:pt x="287655" y="0"/>
                  </a:lnTo>
                  <a:close/>
                </a:path>
              </a:pathLst>
            </a:custGeom>
            <a:solidFill>
              <a:srgbClr val="00A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62810" y="1581149"/>
              <a:ext cx="214629" cy="29209"/>
            </a:xfrm>
            <a:custGeom>
              <a:avLst/>
              <a:gdLst/>
              <a:ahLst/>
              <a:cxnLst/>
              <a:rect l="l" t="t" r="r" b="b"/>
              <a:pathLst>
                <a:path w="214630" h="29209">
                  <a:moveTo>
                    <a:pt x="214464" y="16510"/>
                  </a:moveTo>
                  <a:lnTo>
                    <a:pt x="212801" y="16510"/>
                  </a:lnTo>
                  <a:lnTo>
                    <a:pt x="212801" y="0"/>
                  </a:lnTo>
                  <a:lnTo>
                    <a:pt x="825" y="0"/>
                  </a:lnTo>
                  <a:lnTo>
                    <a:pt x="825" y="16510"/>
                  </a:lnTo>
                  <a:lnTo>
                    <a:pt x="0" y="16510"/>
                  </a:lnTo>
                  <a:lnTo>
                    <a:pt x="0" y="29210"/>
                  </a:lnTo>
                  <a:lnTo>
                    <a:pt x="214464" y="29210"/>
                  </a:lnTo>
                  <a:lnTo>
                    <a:pt x="214464" y="16510"/>
                  </a:lnTo>
                  <a:close/>
                </a:path>
              </a:pathLst>
            </a:custGeom>
            <a:solidFill>
              <a:srgbClr val="6C1F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89176" y="1610105"/>
              <a:ext cx="361950" cy="329565"/>
            </a:xfrm>
            <a:custGeom>
              <a:avLst/>
              <a:gdLst/>
              <a:ahLst/>
              <a:cxnLst/>
              <a:rect l="l" t="t" r="r" b="b"/>
              <a:pathLst>
                <a:path w="361950" h="329564">
                  <a:moveTo>
                    <a:pt x="289179" y="0"/>
                  </a:moveTo>
                  <a:lnTo>
                    <a:pt x="74295" y="0"/>
                  </a:lnTo>
                  <a:lnTo>
                    <a:pt x="71012" y="29581"/>
                  </a:lnTo>
                  <a:lnTo>
                    <a:pt x="66040" y="65960"/>
                  </a:lnTo>
                  <a:lnTo>
                    <a:pt x="59543" y="106888"/>
                  </a:lnTo>
                  <a:lnTo>
                    <a:pt x="51689" y="150114"/>
                  </a:lnTo>
                  <a:lnTo>
                    <a:pt x="36808" y="216187"/>
                  </a:lnTo>
                  <a:lnTo>
                    <a:pt x="19796" y="273510"/>
                  </a:lnTo>
                  <a:lnTo>
                    <a:pt x="5808" y="313902"/>
                  </a:lnTo>
                  <a:lnTo>
                    <a:pt x="0" y="329184"/>
                  </a:lnTo>
                  <a:lnTo>
                    <a:pt x="361950" y="329184"/>
                  </a:lnTo>
                  <a:lnTo>
                    <a:pt x="342773" y="273510"/>
                  </a:lnTo>
                  <a:lnTo>
                    <a:pt x="325838" y="216187"/>
                  </a:lnTo>
                  <a:lnTo>
                    <a:pt x="310261" y="150114"/>
                  </a:lnTo>
                  <a:lnTo>
                    <a:pt x="302662" y="106888"/>
                  </a:lnTo>
                  <a:lnTo>
                    <a:pt x="296719" y="65960"/>
                  </a:lnTo>
                  <a:lnTo>
                    <a:pt x="292276" y="29581"/>
                  </a:lnTo>
                  <a:lnTo>
                    <a:pt x="289179" y="0"/>
                  </a:lnTo>
                  <a:close/>
                </a:path>
              </a:pathLst>
            </a:custGeom>
            <a:solidFill>
              <a:srgbClr val="00A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38706" y="1858530"/>
              <a:ext cx="351790" cy="167640"/>
            </a:xfrm>
            <a:custGeom>
              <a:avLst/>
              <a:gdLst/>
              <a:ahLst/>
              <a:cxnLst/>
              <a:rect l="l" t="t" r="r" b="b"/>
              <a:pathLst>
                <a:path w="351789" h="167639">
                  <a:moveTo>
                    <a:pt x="351282" y="0"/>
                  </a:moveTo>
                  <a:lnTo>
                    <a:pt x="0" y="0"/>
                  </a:lnTo>
                  <a:lnTo>
                    <a:pt x="0" y="71615"/>
                  </a:lnTo>
                  <a:lnTo>
                    <a:pt x="0" y="167640"/>
                  </a:lnTo>
                  <a:lnTo>
                    <a:pt x="351282" y="167640"/>
                  </a:lnTo>
                  <a:lnTo>
                    <a:pt x="351282" y="71615"/>
                  </a:lnTo>
                  <a:lnTo>
                    <a:pt x="351282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76044" y="1894331"/>
              <a:ext cx="224790" cy="125095"/>
            </a:xfrm>
            <a:custGeom>
              <a:avLst/>
              <a:gdLst/>
              <a:ahLst/>
              <a:cxnLst/>
              <a:rect l="l" t="t" r="r" b="b"/>
              <a:pathLst>
                <a:path w="224789" h="125094">
                  <a:moveTo>
                    <a:pt x="224790" y="105918"/>
                  </a:moveTo>
                  <a:lnTo>
                    <a:pt x="0" y="105918"/>
                  </a:lnTo>
                  <a:lnTo>
                    <a:pt x="0" y="124968"/>
                  </a:lnTo>
                  <a:lnTo>
                    <a:pt x="224790" y="124968"/>
                  </a:lnTo>
                  <a:lnTo>
                    <a:pt x="224790" y="105918"/>
                  </a:lnTo>
                  <a:close/>
                </a:path>
                <a:path w="224789" h="125094">
                  <a:moveTo>
                    <a:pt x="224790" y="52578"/>
                  </a:moveTo>
                  <a:lnTo>
                    <a:pt x="0" y="52578"/>
                  </a:lnTo>
                  <a:lnTo>
                    <a:pt x="0" y="73914"/>
                  </a:lnTo>
                  <a:lnTo>
                    <a:pt x="224790" y="73914"/>
                  </a:lnTo>
                  <a:lnTo>
                    <a:pt x="224790" y="52578"/>
                  </a:lnTo>
                  <a:close/>
                </a:path>
                <a:path w="224789" h="125094">
                  <a:moveTo>
                    <a:pt x="224790" y="0"/>
                  </a:moveTo>
                  <a:lnTo>
                    <a:pt x="0" y="0"/>
                  </a:lnTo>
                  <a:lnTo>
                    <a:pt x="0" y="21336"/>
                  </a:lnTo>
                  <a:lnTo>
                    <a:pt x="224790" y="21336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35123" y="1739645"/>
              <a:ext cx="78740" cy="95250"/>
            </a:xfrm>
            <a:custGeom>
              <a:avLst/>
              <a:gdLst/>
              <a:ahLst/>
              <a:cxnLst/>
              <a:rect l="l" t="t" r="r" b="b"/>
              <a:pathLst>
                <a:path w="78739" h="95250">
                  <a:moveTo>
                    <a:pt x="77343" y="0"/>
                  </a:moveTo>
                  <a:lnTo>
                    <a:pt x="1143" y="0"/>
                  </a:lnTo>
                  <a:lnTo>
                    <a:pt x="0" y="95250"/>
                  </a:lnTo>
                  <a:lnTo>
                    <a:pt x="78486" y="95250"/>
                  </a:lnTo>
                  <a:lnTo>
                    <a:pt x="77343" y="0"/>
                  </a:lnTo>
                  <a:close/>
                </a:path>
              </a:pathLst>
            </a:custGeom>
            <a:solidFill>
              <a:srgbClr val="BB1F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32837" y="1834895"/>
              <a:ext cx="83820" cy="95250"/>
            </a:xfrm>
            <a:custGeom>
              <a:avLst/>
              <a:gdLst/>
              <a:ahLst/>
              <a:cxnLst/>
              <a:rect l="l" t="t" r="r" b="b"/>
              <a:pathLst>
                <a:path w="83819" h="95250">
                  <a:moveTo>
                    <a:pt x="81407" y="0"/>
                  </a:moveTo>
                  <a:lnTo>
                    <a:pt x="2413" y="0"/>
                  </a:lnTo>
                  <a:lnTo>
                    <a:pt x="0" y="95249"/>
                  </a:lnTo>
                  <a:lnTo>
                    <a:pt x="83820" y="95249"/>
                  </a:lnTo>
                  <a:lnTo>
                    <a:pt x="81407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32076" y="1930145"/>
              <a:ext cx="85725" cy="96520"/>
            </a:xfrm>
            <a:custGeom>
              <a:avLst/>
              <a:gdLst/>
              <a:ahLst/>
              <a:cxnLst/>
              <a:rect l="l" t="t" r="r" b="b"/>
              <a:pathLst>
                <a:path w="85725" h="96519">
                  <a:moveTo>
                    <a:pt x="84201" y="0"/>
                  </a:moveTo>
                  <a:lnTo>
                    <a:pt x="1143" y="0"/>
                  </a:lnTo>
                  <a:lnTo>
                    <a:pt x="0" y="96012"/>
                  </a:lnTo>
                  <a:lnTo>
                    <a:pt x="85344" y="96012"/>
                  </a:lnTo>
                  <a:lnTo>
                    <a:pt x="84201" y="0"/>
                  </a:lnTo>
                  <a:close/>
                </a:path>
              </a:pathLst>
            </a:custGeom>
            <a:solidFill>
              <a:srgbClr val="BB1F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32076" y="2026158"/>
              <a:ext cx="86995" cy="33655"/>
            </a:xfrm>
            <a:custGeom>
              <a:avLst/>
              <a:gdLst/>
              <a:ahLst/>
              <a:cxnLst/>
              <a:rect l="l" t="t" r="r" b="b"/>
              <a:pathLst>
                <a:path w="86994" h="33655">
                  <a:moveTo>
                    <a:pt x="0" y="33527"/>
                  </a:moveTo>
                  <a:lnTo>
                    <a:pt x="86868" y="33527"/>
                  </a:lnTo>
                  <a:lnTo>
                    <a:pt x="86868" y="0"/>
                  </a:lnTo>
                  <a:lnTo>
                    <a:pt x="0" y="0"/>
                  </a:lnTo>
                  <a:lnTo>
                    <a:pt x="0" y="33527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37409" y="1547621"/>
              <a:ext cx="73660" cy="97155"/>
            </a:xfrm>
            <a:custGeom>
              <a:avLst/>
              <a:gdLst/>
              <a:ahLst/>
              <a:cxnLst/>
              <a:rect l="l" t="t" r="r" b="b"/>
              <a:pathLst>
                <a:path w="73660" h="97155">
                  <a:moveTo>
                    <a:pt x="73152" y="0"/>
                  </a:moveTo>
                  <a:lnTo>
                    <a:pt x="2413" y="0"/>
                  </a:lnTo>
                  <a:lnTo>
                    <a:pt x="0" y="96774"/>
                  </a:lnTo>
                  <a:lnTo>
                    <a:pt x="73152" y="96774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BB1F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140457" y="1452371"/>
              <a:ext cx="70485" cy="95250"/>
            </a:xfrm>
            <a:custGeom>
              <a:avLst/>
              <a:gdLst/>
              <a:ahLst/>
              <a:cxnLst/>
              <a:rect l="l" t="t" r="r" b="b"/>
              <a:pathLst>
                <a:path w="70485" h="95250">
                  <a:moveTo>
                    <a:pt x="68961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70104" y="95250"/>
                  </a:lnTo>
                  <a:lnTo>
                    <a:pt x="68961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140457" y="1358645"/>
              <a:ext cx="68580" cy="93980"/>
            </a:xfrm>
            <a:custGeom>
              <a:avLst/>
              <a:gdLst/>
              <a:ahLst/>
              <a:cxnLst/>
              <a:rect l="l" t="t" r="r" b="b"/>
              <a:pathLst>
                <a:path w="68580" h="93980">
                  <a:moveTo>
                    <a:pt x="67437" y="0"/>
                  </a:moveTo>
                  <a:lnTo>
                    <a:pt x="1143" y="0"/>
                  </a:lnTo>
                  <a:lnTo>
                    <a:pt x="0" y="93726"/>
                  </a:lnTo>
                  <a:lnTo>
                    <a:pt x="68580" y="93726"/>
                  </a:lnTo>
                  <a:lnTo>
                    <a:pt x="67437" y="0"/>
                  </a:lnTo>
                  <a:close/>
                </a:path>
              </a:pathLst>
            </a:custGeom>
            <a:solidFill>
              <a:srgbClr val="BB1F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36648" y="1644395"/>
              <a:ext cx="76200" cy="95250"/>
            </a:xfrm>
            <a:custGeom>
              <a:avLst/>
              <a:gdLst/>
              <a:ahLst/>
              <a:cxnLst/>
              <a:rect l="l" t="t" r="r" b="b"/>
              <a:pathLst>
                <a:path w="76200" h="95250">
                  <a:moveTo>
                    <a:pt x="73787" y="0"/>
                  </a:moveTo>
                  <a:lnTo>
                    <a:pt x="1143" y="0"/>
                  </a:lnTo>
                  <a:lnTo>
                    <a:pt x="0" y="95250"/>
                  </a:lnTo>
                  <a:lnTo>
                    <a:pt x="76200" y="95250"/>
                  </a:lnTo>
                  <a:lnTo>
                    <a:pt x="73787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05127" y="1889759"/>
              <a:ext cx="433705" cy="170180"/>
            </a:xfrm>
            <a:custGeom>
              <a:avLst/>
              <a:gdLst/>
              <a:ahLst/>
              <a:cxnLst/>
              <a:rect l="l" t="t" r="r" b="b"/>
              <a:pathLst>
                <a:path w="433705" h="170180">
                  <a:moveTo>
                    <a:pt x="0" y="169925"/>
                  </a:moveTo>
                  <a:lnTo>
                    <a:pt x="433578" y="169925"/>
                  </a:lnTo>
                  <a:lnTo>
                    <a:pt x="433578" y="0"/>
                  </a:lnTo>
                  <a:lnTo>
                    <a:pt x="0" y="0"/>
                  </a:lnTo>
                  <a:lnTo>
                    <a:pt x="0" y="169925"/>
                  </a:lnTo>
                  <a:close/>
                </a:path>
              </a:pathLst>
            </a:custGeom>
            <a:solidFill>
              <a:srgbClr val="EAA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27226" y="1917191"/>
              <a:ext cx="389890" cy="97790"/>
            </a:xfrm>
            <a:custGeom>
              <a:avLst/>
              <a:gdLst/>
              <a:ahLst/>
              <a:cxnLst/>
              <a:rect l="l" t="t" r="r" b="b"/>
              <a:pathLst>
                <a:path w="389889" h="97789">
                  <a:moveTo>
                    <a:pt x="19050" y="61722"/>
                  </a:moveTo>
                  <a:lnTo>
                    <a:pt x="0" y="61722"/>
                  </a:lnTo>
                  <a:lnTo>
                    <a:pt x="0" y="97536"/>
                  </a:lnTo>
                  <a:lnTo>
                    <a:pt x="19050" y="97536"/>
                  </a:lnTo>
                  <a:lnTo>
                    <a:pt x="19050" y="61722"/>
                  </a:lnTo>
                  <a:close/>
                </a:path>
                <a:path w="389889" h="97789">
                  <a:moveTo>
                    <a:pt x="19050" y="0"/>
                  </a:moveTo>
                  <a:lnTo>
                    <a:pt x="0" y="0"/>
                  </a:lnTo>
                  <a:lnTo>
                    <a:pt x="0" y="35814"/>
                  </a:lnTo>
                  <a:lnTo>
                    <a:pt x="19050" y="35814"/>
                  </a:lnTo>
                  <a:lnTo>
                    <a:pt x="19050" y="0"/>
                  </a:lnTo>
                  <a:close/>
                </a:path>
                <a:path w="389889" h="97789">
                  <a:moveTo>
                    <a:pt x="51054" y="61722"/>
                  </a:moveTo>
                  <a:lnTo>
                    <a:pt x="32004" y="61722"/>
                  </a:lnTo>
                  <a:lnTo>
                    <a:pt x="32004" y="97536"/>
                  </a:lnTo>
                  <a:lnTo>
                    <a:pt x="51054" y="97536"/>
                  </a:lnTo>
                  <a:lnTo>
                    <a:pt x="51054" y="61722"/>
                  </a:lnTo>
                  <a:close/>
                </a:path>
                <a:path w="389889" h="97789">
                  <a:moveTo>
                    <a:pt x="51054" y="0"/>
                  </a:moveTo>
                  <a:lnTo>
                    <a:pt x="32004" y="0"/>
                  </a:lnTo>
                  <a:lnTo>
                    <a:pt x="32004" y="35814"/>
                  </a:lnTo>
                  <a:lnTo>
                    <a:pt x="51054" y="35814"/>
                  </a:lnTo>
                  <a:lnTo>
                    <a:pt x="51054" y="0"/>
                  </a:lnTo>
                  <a:close/>
                </a:path>
                <a:path w="389889" h="97789">
                  <a:moveTo>
                    <a:pt x="83058" y="61722"/>
                  </a:moveTo>
                  <a:lnTo>
                    <a:pt x="64008" y="61722"/>
                  </a:lnTo>
                  <a:lnTo>
                    <a:pt x="64008" y="97536"/>
                  </a:lnTo>
                  <a:lnTo>
                    <a:pt x="83058" y="97536"/>
                  </a:lnTo>
                  <a:lnTo>
                    <a:pt x="83058" y="61722"/>
                  </a:lnTo>
                  <a:close/>
                </a:path>
                <a:path w="389889" h="97789">
                  <a:moveTo>
                    <a:pt x="83058" y="0"/>
                  </a:moveTo>
                  <a:lnTo>
                    <a:pt x="64008" y="0"/>
                  </a:lnTo>
                  <a:lnTo>
                    <a:pt x="64008" y="35814"/>
                  </a:lnTo>
                  <a:lnTo>
                    <a:pt x="83058" y="35814"/>
                  </a:lnTo>
                  <a:lnTo>
                    <a:pt x="83058" y="0"/>
                  </a:lnTo>
                  <a:close/>
                </a:path>
                <a:path w="389889" h="97789">
                  <a:moveTo>
                    <a:pt x="114300" y="61722"/>
                  </a:moveTo>
                  <a:lnTo>
                    <a:pt x="95250" y="61722"/>
                  </a:lnTo>
                  <a:lnTo>
                    <a:pt x="95250" y="97536"/>
                  </a:lnTo>
                  <a:lnTo>
                    <a:pt x="114300" y="97536"/>
                  </a:lnTo>
                  <a:lnTo>
                    <a:pt x="114300" y="61722"/>
                  </a:lnTo>
                  <a:close/>
                </a:path>
                <a:path w="389889" h="97789">
                  <a:moveTo>
                    <a:pt x="114300" y="0"/>
                  </a:moveTo>
                  <a:lnTo>
                    <a:pt x="95250" y="0"/>
                  </a:lnTo>
                  <a:lnTo>
                    <a:pt x="95250" y="35814"/>
                  </a:lnTo>
                  <a:lnTo>
                    <a:pt x="114300" y="35814"/>
                  </a:lnTo>
                  <a:lnTo>
                    <a:pt x="114300" y="0"/>
                  </a:lnTo>
                  <a:close/>
                </a:path>
                <a:path w="389889" h="97789">
                  <a:moveTo>
                    <a:pt x="146304" y="61722"/>
                  </a:moveTo>
                  <a:lnTo>
                    <a:pt x="127254" y="61722"/>
                  </a:lnTo>
                  <a:lnTo>
                    <a:pt x="127254" y="97536"/>
                  </a:lnTo>
                  <a:lnTo>
                    <a:pt x="146304" y="97536"/>
                  </a:lnTo>
                  <a:lnTo>
                    <a:pt x="146304" y="61722"/>
                  </a:lnTo>
                  <a:close/>
                </a:path>
                <a:path w="389889" h="97789">
                  <a:moveTo>
                    <a:pt x="146304" y="0"/>
                  </a:moveTo>
                  <a:lnTo>
                    <a:pt x="127254" y="0"/>
                  </a:lnTo>
                  <a:lnTo>
                    <a:pt x="127254" y="35814"/>
                  </a:lnTo>
                  <a:lnTo>
                    <a:pt x="146304" y="35814"/>
                  </a:lnTo>
                  <a:lnTo>
                    <a:pt x="146304" y="0"/>
                  </a:lnTo>
                  <a:close/>
                </a:path>
                <a:path w="389889" h="97789">
                  <a:moveTo>
                    <a:pt x="178308" y="61722"/>
                  </a:moveTo>
                  <a:lnTo>
                    <a:pt x="159258" y="61722"/>
                  </a:lnTo>
                  <a:lnTo>
                    <a:pt x="159258" y="97536"/>
                  </a:lnTo>
                  <a:lnTo>
                    <a:pt x="178308" y="97536"/>
                  </a:lnTo>
                  <a:lnTo>
                    <a:pt x="178308" y="61722"/>
                  </a:lnTo>
                  <a:close/>
                </a:path>
                <a:path w="389889" h="97789">
                  <a:moveTo>
                    <a:pt x="178308" y="0"/>
                  </a:moveTo>
                  <a:lnTo>
                    <a:pt x="159258" y="0"/>
                  </a:lnTo>
                  <a:lnTo>
                    <a:pt x="159258" y="35814"/>
                  </a:lnTo>
                  <a:lnTo>
                    <a:pt x="178308" y="35814"/>
                  </a:lnTo>
                  <a:lnTo>
                    <a:pt x="178308" y="0"/>
                  </a:lnTo>
                  <a:close/>
                </a:path>
                <a:path w="389889" h="97789">
                  <a:moveTo>
                    <a:pt x="230886" y="61722"/>
                  </a:moveTo>
                  <a:lnTo>
                    <a:pt x="211836" y="61722"/>
                  </a:lnTo>
                  <a:lnTo>
                    <a:pt x="211836" y="97536"/>
                  </a:lnTo>
                  <a:lnTo>
                    <a:pt x="230886" y="97536"/>
                  </a:lnTo>
                  <a:lnTo>
                    <a:pt x="230886" y="61722"/>
                  </a:lnTo>
                  <a:close/>
                </a:path>
                <a:path w="389889" h="97789">
                  <a:moveTo>
                    <a:pt x="230886" y="0"/>
                  </a:moveTo>
                  <a:lnTo>
                    <a:pt x="211836" y="0"/>
                  </a:lnTo>
                  <a:lnTo>
                    <a:pt x="211836" y="35814"/>
                  </a:lnTo>
                  <a:lnTo>
                    <a:pt x="230886" y="35814"/>
                  </a:lnTo>
                  <a:lnTo>
                    <a:pt x="230886" y="0"/>
                  </a:lnTo>
                  <a:close/>
                </a:path>
                <a:path w="389889" h="97789">
                  <a:moveTo>
                    <a:pt x="262890" y="61722"/>
                  </a:moveTo>
                  <a:lnTo>
                    <a:pt x="243840" y="61722"/>
                  </a:lnTo>
                  <a:lnTo>
                    <a:pt x="243840" y="97536"/>
                  </a:lnTo>
                  <a:lnTo>
                    <a:pt x="262890" y="97536"/>
                  </a:lnTo>
                  <a:lnTo>
                    <a:pt x="262890" y="61722"/>
                  </a:lnTo>
                  <a:close/>
                </a:path>
                <a:path w="389889" h="97789">
                  <a:moveTo>
                    <a:pt x="262890" y="0"/>
                  </a:moveTo>
                  <a:lnTo>
                    <a:pt x="243840" y="0"/>
                  </a:lnTo>
                  <a:lnTo>
                    <a:pt x="243840" y="35814"/>
                  </a:lnTo>
                  <a:lnTo>
                    <a:pt x="262890" y="35814"/>
                  </a:lnTo>
                  <a:lnTo>
                    <a:pt x="262890" y="0"/>
                  </a:lnTo>
                  <a:close/>
                </a:path>
                <a:path w="389889" h="97789">
                  <a:moveTo>
                    <a:pt x="294132" y="61722"/>
                  </a:moveTo>
                  <a:lnTo>
                    <a:pt x="275082" y="61722"/>
                  </a:lnTo>
                  <a:lnTo>
                    <a:pt x="275082" y="97536"/>
                  </a:lnTo>
                  <a:lnTo>
                    <a:pt x="294132" y="97536"/>
                  </a:lnTo>
                  <a:lnTo>
                    <a:pt x="294132" y="61722"/>
                  </a:lnTo>
                  <a:close/>
                </a:path>
                <a:path w="389889" h="97789">
                  <a:moveTo>
                    <a:pt x="294132" y="0"/>
                  </a:moveTo>
                  <a:lnTo>
                    <a:pt x="275082" y="0"/>
                  </a:lnTo>
                  <a:lnTo>
                    <a:pt x="275082" y="35814"/>
                  </a:lnTo>
                  <a:lnTo>
                    <a:pt x="294132" y="35814"/>
                  </a:lnTo>
                  <a:lnTo>
                    <a:pt x="294132" y="0"/>
                  </a:lnTo>
                  <a:close/>
                </a:path>
                <a:path w="389889" h="97789">
                  <a:moveTo>
                    <a:pt x="326136" y="61722"/>
                  </a:moveTo>
                  <a:lnTo>
                    <a:pt x="307086" y="61722"/>
                  </a:lnTo>
                  <a:lnTo>
                    <a:pt x="307086" y="97536"/>
                  </a:lnTo>
                  <a:lnTo>
                    <a:pt x="326136" y="97536"/>
                  </a:lnTo>
                  <a:lnTo>
                    <a:pt x="326136" y="61722"/>
                  </a:lnTo>
                  <a:close/>
                </a:path>
                <a:path w="389889" h="97789">
                  <a:moveTo>
                    <a:pt x="326136" y="0"/>
                  </a:moveTo>
                  <a:lnTo>
                    <a:pt x="307086" y="0"/>
                  </a:lnTo>
                  <a:lnTo>
                    <a:pt x="307086" y="35814"/>
                  </a:lnTo>
                  <a:lnTo>
                    <a:pt x="326136" y="35814"/>
                  </a:lnTo>
                  <a:lnTo>
                    <a:pt x="326136" y="0"/>
                  </a:lnTo>
                  <a:close/>
                </a:path>
                <a:path w="389889" h="97789">
                  <a:moveTo>
                    <a:pt x="358140" y="61722"/>
                  </a:moveTo>
                  <a:lnTo>
                    <a:pt x="339090" y="61722"/>
                  </a:lnTo>
                  <a:lnTo>
                    <a:pt x="339090" y="97536"/>
                  </a:lnTo>
                  <a:lnTo>
                    <a:pt x="358140" y="97536"/>
                  </a:lnTo>
                  <a:lnTo>
                    <a:pt x="358140" y="61722"/>
                  </a:lnTo>
                  <a:close/>
                </a:path>
                <a:path w="389889" h="97789">
                  <a:moveTo>
                    <a:pt x="358140" y="0"/>
                  </a:moveTo>
                  <a:lnTo>
                    <a:pt x="339090" y="0"/>
                  </a:lnTo>
                  <a:lnTo>
                    <a:pt x="339090" y="35814"/>
                  </a:lnTo>
                  <a:lnTo>
                    <a:pt x="358140" y="35814"/>
                  </a:lnTo>
                  <a:lnTo>
                    <a:pt x="358140" y="0"/>
                  </a:lnTo>
                  <a:close/>
                </a:path>
                <a:path w="389889" h="97789">
                  <a:moveTo>
                    <a:pt x="389382" y="61722"/>
                  </a:moveTo>
                  <a:lnTo>
                    <a:pt x="371094" y="61722"/>
                  </a:lnTo>
                  <a:lnTo>
                    <a:pt x="371094" y="97536"/>
                  </a:lnTo>
                  <a:lnTo>
                    <a:pt x="389382" y="97536"/>
                  </a:lnTo>
                  <a:lnTo>
                    <a:pt x="389382" y="61722"/>
                  </a:lnTo>
                  <a:close/>
                </a:path>
                <a:path w="389889" h="97789">
                  <a:moveTo>
                    <a:pt x="389382" y="0"/>
                  </a:moveTo>
                  <a:lnTo>
                    <a:pt x="371094" y="0"/>
                  </a:lnTo>
                  <a:lnTo>
                    <a:pt x="371094" y="35814"/>
                  </a:lnTo>
                  <a:lnTo>
                    <a:pt x="389382" y="35814"/>
                  </a:lnTo>
                  <a:lnTo>
                    <a:pt x="389382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66265" y="2059686"/>
              <a:ext cx="906144" cy="116839"/>
            </a:xfrm>
            <a:custGeom>
              <a:avLst/>
              <a:gdLst/>
              <a:ahLst/>
              <a:cxnLst/>
              <a:rect l="l" t="t" r="r" b="b"/>
              <a:pathLst>
                <a:path w="906144" h="116839">
                  <a:moveTo>
                    <a:pt x="906018" y="0"/>
                  </a:moveTo>
                  <a:lnTo>
                    <a:pt x="0" y="0"/>
                  </a:lnTo>
                  <a:lnTo>
                    <a:pt x="0" y="116586"/>
                  </a:lnTo>
                  <a:lnTo>
                    <a:pt x="906018" y="116586"/>
                  </a:lnTo>
                  <a:lnTo>
                    <a:pt x="906018" y="0"/>
                  </a:lnTo>
                  <a:close/>
                </a:path>
              </a:pathLst>
            </a:custGeom>
            <a:solidFill>
              <a:srgbClr val="003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00556" y="2089403"/>
              <a:ext cx="835660" cy="35560"/>
            </a:xfrm>
            <a:custGeom>
              <a:avLst/>
              <a:gdLst/>
              <a:ahLst/>
              <a:cxnLst/>
              <a:rect l="l" t="t" r="r" b="b"/>
              <a:pathLst>
                <a:path w="835660" h="35560">
                  <a:moveTo>
                    <a:pt x="19050" y="0"/>
                  </a:moveTo>
                  <a:lnTo>
                    <a:pt x="0" y="0"/>
                  </a:lnTo>
                  <a:lnTo>
                    <a:pt x="0" y="35052"/>
                  </a:lnTo>
                  <a:lnTo>
                    <a:pt x="19050" y="35052"/>
                  </a:lnTo>
                  <a:lnTo>
                    <a:pt x="19050" y="0"/>
                  </a:lnTo>
                  <a:close/>
                </a:path>
                <a:path w="835660" h="35560">
                  <a:moveTo>
                    <a:pt x="67818" y="0"/>
                  </a:moveTo>
                  <a:lnTo>
                    <a:pt x="48768" y="0"/>
                  </a:lnTo>
                  <a:lnTo>
                    <a:pt x="48768" y="35052"/>
                  </a:lnTo>
                  <a:lnTo>
                    <a:pt x="67818" y="35052"/>
                  </a:lnTo>
                  <a:lnTo>
                    <a:pt x="67818" y="0"/>
                  </a:lnTo>
                  <a:close/>
                </a:path>
                <a:path w="835660" h="35560">
                  <a:moveTo>
                    <a:pt x="116586" y="0"/>
                  </a:moveTo>
                  <a:lnTo>
                    <a:pt x="96774" y="0"/>
                  </a:lnTo>
                  <a:lnTo>
                    <a:pt x="96774" y="35052"/>
                  </a:lnTo>
                  <a:lnTo>
                    <a:pt x="116586" y="35052"/>
                  </a:lnTo>
                  <a:lnTo>
                    <a:pt x="116586" y="0"/>
                  </a:lnTo>
                  <a:close/>
                </a:path>
                <a:path w="835660" h="35560">
                  <a:moveTo>
                    <a:pt x="163068" y="0"/>
                  </a:moveTo>
                  <a:lnTo>
                    <a:pt x="144018" y="0"/>
                  </a:lnTo>
                  <a:lnTo>
                    <a:pt x="144018" y="35052"/>
                  </a:lnTo>
                  <a:lnTo>
                    <a:pt x="163068" y="35052"/>
                  </a:lnTo>
                  <a:lnTo>
                    <a:pt x="163068" y="0"/>
                  </a:lnTo>
                  <a:close/>
                </a:path>
                <a:path w="835660" h="35560">
                  <a:moveTo>
                    <a:pt x="211836" y="0"/>
                  </a:moveTo>
                  <a:lnTo>
                    <a:pt x="192786" y="0"/>
                  </a:lnTo>
                  <a:lnTo>
                    <a:pt x="192786" y="35052"/>
                  </a:lnTo>
                  <a:lnTo>
                    <a:pt x="211836" y="35052"/>
                  </a:lnTo>
                  <a:lnTo>
                    <a:pt x="211836" y="0"/>
                  </a:lnTo>
                  <a:close/>
                </a:path>
                <a:path w="835660" h="35560">
                  <a:moveTo>
                    <a:pt x="260604" y="0"/>
                  </a:moveTo>
                  <a:lnTo>
                    <a:pt x="240792" y="0"/>
                  </a:lnTo>
                  <a:lnTo>
                    <a:pt x="240792" y="35052"/>
                  </a:lnTo>
                  <a:lnTo>
                    <a:pt x="260604" y="35052"/>
                  </a:lnTo>
                  <a:lnTo>
                    <a:pt x="260604" y="0"/>
                  </a:lnTo>
                  <a:close/>
                </a:path>
                <a:path w="835660" h="35560">
                  <a:moveTo>
                    <a:pt x="307086" y="0"/>
                  </a:moveTo>
                  <a:lnTo>
                    <a:pt x="288036" y="0"/>
                  </a:lnTo>
                  <a:lnTo>
                    <a:pt x="288036" y="35052"/>
                  </a:lnTo>
                  <a:lnTo>
                    <a:pt x="307086" y="35052"/>
                  </a:lnTo>
                  <a:lnTo>
                    <a:pt x="307086" y="0"/>
                  </a:lnTo>
                  <a:close/>
                </a:path>
                <a:path w="835660" h="35560">
                  <a:moveTo>
                    <a:pt x="355854" y="0"/>
                  </a:moveTo>
                  <a:lnTo>
                    <a:pt x="336042" y="0"/>
                  </a:lnTo>
                  <a:lnTo>
                    <a:pt x="336042" y="35052"/>
                  </a:lnTo>
                  <a:lnTo>
                    <a:pt x="355854" y="35052"/>
                  </a:lnTo>
                  <a:lnTo>
                    <a:pt x="355854" y="0"/>
                  </a:lnTo>
                  <a:close/>
                </a:path>
                <a:path w="835660" h="35560">
                  <a:moveTo>
                    <a:pt x="403860" y="0"/>
                  </a:moveTo>
                  <a:lnTo>
                    <a:pt x="384810" y="0"/>
                  </a:lnTo>
                  <a:lnTo>
                    <a:pt x="384810" y="35052"/>
                  </a:lnTo>
                  <a:lnTo>
                    <a:pt x="403860" y="35052"/>
                  </a:lnTo>
                  <a:lnTo>
                    <a:pt x="403860" y="0"/>
                  </a:lnTo>
                  <a:close/>
                </a:path>
                <a:path w="835660" h="35560">
                  <a:moveTo>
                    <a:pt x="451104" y="0"/>
                  </a:moveTo>
                  <a:lnTo>
                    <a:pt x="432054" y="0"/>
                  </a:lnTo>
                  <a:lnTo>
                    <a:pt x="432054" y="35052"/>
                  </a:lnTo>
                  <a:lnTo>
                    <a:pt x="451104" y="35052"/>
                  </a:lnTo>
                  <a:lnTo>
                    <a:pt x="451104" y="0"/>
                  </a:lnTo>
                  <a:close/>
                </a:path>
                <a:path w="835660" h="35560">
                  <a:moveTo>
                    <a:pt x="499872" y="0"/>
                  </a:moveTo>
                  <a:lnTo>
                    <a:pt x="480060" y="0"/>
                  </a:lnTo>
                  <a:lnTo>
                    <a:pt x="480060" y="35052"/>
                  </a:lnTo>
                  <a:lnTo>
                    <a:pt x="499872" y="35052"/>
                  </a:lnTo>
                  <a:lnTo>
                    <a:pt x="499872" y="0"/>
                  </a:lnTo>
                  <a:close/>
                </a:path>
                <a:path w="835660" h="35560">
                  <a:moveTo>
                    <a:pt x="546354" y="0"/>
                  </a:moveTo>
                  <a:lnTo>
                    <a:pt x="527304" y="0"/>
                  </a:lnTo>
                  <a:lnTo>
                    <a:pt x="527304" y="35052"/>
                  </a:lnTo>
                  <a:lnTo>
                    <a:pt x="546354" y="35052"/>
                  </a:lnTo>
                  <a:lnTo>
                    <a:pt x="546354" y="0"/>
                  </a:lnTo>
                  <a:close/>
                </a:path>
                <a:path w="835660" h="35560">
                  <a:moveTo>
                    <a:pt x="595122" y="0"/>
                  </a:moveTo>
                  <a:lnTo>
                    <a:pt x="575310" y="0"/>
                  </a:lnTo>
                  <a:lnTo>
                    <a:pt x="575310" y="35052"/>
                  </a:lnTo>
                  <a:lnTo>
                    <a:pt x="595122" y="35052"/>
                  </a:lnTo>
                  <a:lnTo>
                    <a:pt x="595122" y="0"/>
                  </a:lnTo>
                  <a:close/>
                </a:path>
                <a:path w="835660" h="35560">
                  <a:moveTo>
                    <a:pt x="644652" y="0"/>
                  </a:moveTo>
                  <a:lnTo>
                    <a:pt x="624078" y="0"/>
                  </a:lnTo>
                  <a:lnTo>
                    <a:pt x="624078" y="35052"/>
                  </a:lnTo>
                  <a:lnTo>
                    <a:pt x="644652" y="35052"/>
                  </a:lnTo>
                  <a:lnTo>
                    <a:pt x="644652" y="0"/>
                  </a:lnTo>
                  <a:close/>
                </a:path>
                <a:path w="835660" h="35560">
                  <a:moveTo>
                    <a:pt x="690372" y="0"/>
                  </a:moveTo>
                  <a:lnTo>
                    <a:pt x="671322" y="0"/>
                  </a:lnTo>
                  <a:lnTo>
                    <a:pt x="671322" y="35052"/>
                  </a:lnTo>
                  <a:lnTo>
                    <a:pt x="690372" y="35052"/>
                  </a:lnTo>
                  <a:lnTo>
                    <a:pt x="690372" y="0"/>
                  </a:lnTo>
                  <a:close/>
                </a:path>
                <a:path w="835660" h="35560">
                  <a:moveTo>
                    <a:pt x="739902" y="0"/>
                  </a:moveTo>
                  <a:lnTo>
                    <a:pt x="719328" y="0"/>
                  </a:lnTo>
                  <a:lnTo>
                    <a:pt x="719328" y="35052"/>
                  </a:lnTo>
                  <a:lnTo>
                    <a:pt x="739902" y="35052"/>
                  </a:lnTo>
                  <a:lnTo>
                    <a:pt x="739902" y="0"/>
                  </a:lnTo>
                  <a:close/>
                </a:path>
                <a:path w="835660" h="35560">
                  <a:moveTo>
                    <a:pt x="787146" y="0"/>
                  </a:moveTo>
                  <a:lnTo>
                    <a:pt x="768096" y="0"/>
                  </a:lnTo>
                  <a:lnTo>
                    <a:pt x="768096" y="35052"/>
                  </a:lnTo>
                  <a:lnTo>
                    <a:pt x="787146" y="35052"/>
                  </a:lnTo>
                  <a:lnTo>
                    <a:pt x="787146" y="0"/>
                  </a:lnTo>
                  <a:close/>
                </a:path>
                <a:path w="835660" h="35560">
                  <a:moveTo>
                    <a:pt x="835152" y="0"/>
                  </a:moveTo>
                  <a:lnTo>
                    <a:pt x="816102" y="0"/>
                  </a:lnTo>
                  <a:lnTo>
                    <a:pt x="816102" y="35052"/>
                  </a:lnTo>
                  <a:lnTo>
                    <a:pt x="835152" y="35052"/>
                  </a:lnTo>
                  <a:lnTo>
                    <a:pt x="835152" y="0"/>
                  </a:lnTo>
                  <a:close/>
                </a:path>
              </a:pathLst>
            </a:custGeom>
            <a:solidFill>
              <a:srgbClr val="F3F0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2337" y="1479803"/>
              <a:ext cx="163068" cy="8001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28393" y="1483613"/>
              <a:ext cx="160781" cy="9067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51126" y="1269491"/>
              <a:ext cx="121157" cy="7924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843022" y="2261616"/>
              <a:ext cx="1793875" cy="67945"/>
            </a:xfrm>
            <a:custGeom>
              <a:avLst/>
              <a:gdLst/>
              <a:ahLst/>
              <a:cxnLst/>
              <a:rect l="l" t="t" r="r" b="b"/>
              <a:pathLst>
                <a:path w="1793875" h="67944">
                  <a:moveTo>
                    <a:pt x="1793748" y="0"/>
                  </a:moveTo>
                  <a:lnTo>
                    <a:pt x="0" y="0"/>
                  </a:lnTo>
                  <a:lnTo>
                    <a:pt x="0" y="67818"/>
                  </a:lnTo>
                  <a:lnTo>
                    <a:pt x="1793748" y="67818"/>
                  </a:lnTo>
                  <a:lnTo>
                    <a:pt x="1793748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641472" y="2094356"/>
              <a:ext cx="403860" cy="403860"/>
            </a:xfrm>
            <a:custGeom>
              <a:avLst/>
              <a:gdLst/>
              <a:ahLst/>
              <a:cxnLst/>
              <a:rect l="l" t="t" r="r" b="b"/>
              <a:pathLst>
                <a:path w="403860" h="403860">
                  <a:moveTo>
                    <a:pt x="201930" y="0"/>
                  </a:moveTo>
                  <a:lnTo>
                    <a:pt x="155634" y="5334"/>
                  </a:lnTo>
                  <a:lnTo>
                    <a:pt x="113133" y="20527"/>
                  </a:lnTo>
                  <a:lnTo>
                    <a:pt x="75640" y="44367"/>
                  </a:lnTo>
                  <a:lnTo>
                    <a:pt x="44367" y="75640"/>
                  </a:lnTo>
                  <a:lnTo>
                    <a:pt x="20527" y="113133"/>
                  </a:lnTo>
                  <a:lnTo>
                    <a:pt x="5334" y="155634"/>
                  </a:lnTo>
                  <a:lnTo>
                    <a:pt x="0" y="201930"/>
                  </a:lnTo>
                  <a:lnTo>
                    <a:pt x="5333" y="248225"/>
                  </a:lnTo>
                  <a:lnTo>
                    <a:pt x="20527" y="290726"/>
                  </a:lnTo>
                  <a:lnTo>
                    <a:pt x="44367" y="328219"/>
                  </a:lnTo>
                  <a:lnTo>
                    <a:pt x="75640" y="359492"/>
                  </a:lnTo>
                  <a:lnTo>
                    <a:pt x="113133" y="383332"/>
                  </a:lnTo>
                  <a:lnTo>
                    <a:pt x="155634" y="398526"/>
                  </a:lnTo>
                  <a:lnTo>
                    <a:pt x="201930" y="403860"/>
                  </a:lnTo>
                  <a:lnTo>
                    <a:pt x="248225" y="398526"/>
                  </a:lnTo>
                  <a:lnTo>
                    <a:pt x="290726" y="383332"/>
                  </a:lnTo>
                  <a:lnTo>
                    <a:pt x="328219" y="359492"/>
                  </a:lnTo>
                  <a:lnTo>
                    <a:pt x="359492" y="328219"/>
                  </a:lnTo>
                  <a:lnTo>
                    <a:pt x="383332" y="290726"/>
                  </a:lnTo>
                  <a:lnTo>
                    <a:pt x="398526" y="248225"/>
                  </a:lnTo>
                  <a:lnTo>
                    <a:pt x="403860" y="201930"/>
                  </a:lnTo>
                  <a:lnTo>
                    <a:pt x="398526" y="155634"/>
                  </a:lnTo>
                  <a:lnTo>
                    <a:pt x="383332" y="113133"/>
                  </a:lnTo>
                  <a:lnTo>
                    <a:pt x="359492" y="75640"/>
                  </a:lnTo>
                  <a:lnTo>
                    <a:pt x="328219" y="44367"/>
                  </a:lnTo>
                  <a:lnTo>
                    <a:pt x="290726" y="20527"/>
                  </a:lnTo>
                  <a:lnTo>
                    <a:pt x="248225" y="5334"/>
                  </a:lnTo>
                  <a:lnTo>
                    <a:pt x="201930" y="0"/>
                  </a:lnTo>
                  <a:close/>
                </a:path>
              </a:pathLst>
            </a:custGeom>
            <a:solidFill>
              <a:srgbClr val="EAA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641472" y="2094356"/>
              <a:ext cx="403860" cy="403860"/>
            </a:xfrm>
            <a:custGeom>
              <a:avLst/>
              <a:gdLst/>
              <a:ahLst/>
              <a:cxnLst/>
              <a:rect l="l" t="t" r="r" b="b"/>
              <a:pathLst>
                <a:path w="403860" h="403860">
                  <a:moveTo>
                    <a:pt x="0" y="201930"/>
                  </a:moveTo>
                  <a:lnTo>
                    <a:pt x="5334" y="155634"/>
                  </a:lnTo>
                  <a:lnTo>
                    <a:pt x="20527" y="113133"/>
                  </a:lnTo>
                  <a:lnTo>
                    <a:pt x="44367" y="75640"/>
                  </a:lnTo>
                  <a:lnTo>
                    <a:pt x="75640" y="44367"/>
                  </a:lnTo>
                  <a:lnTo>
                    <a:pt x="113133" y="20527"/>
                  </a:lnTo>
                  <a:lnTo>
                    <a:pt x="155634" y="5334"/>
                  </a:lnTo>
                  <a:lnTo>
                    <a:pt x="201930" y="0"/>
                  </a:lnTo>
                  <a:lnTo>
                    <a:pt x="248225" y="5334"/>
                  </a:lnTo>
                  <a:lnTo>
                    <a:pt x="290726" y="20527"/>
                  </a:lnTo>
                  <a:lnTo>
                    <a:pt x="328219" y="44367"/>
                  </a:lnTo>
                  <a:lnTo>
                    <a:pt x="359492" y="75640"/>
                  </a:lnTo>
                  <a:lnTo>
                    <a:pt x="383332" y="113133"/>
                  </a:lnTo>
                  <a:lnTo>
                    <a:pt x="398526" y="155634"/>
                  </a:lnTo>
                  <a:lnTo>
                    <a:pt x="403860" y="201930"/>
                  </a:lnTo>
                  <a:lnTo>
                    <a:pt x="398526" y="248225"/>
                  </a:lnTo>
                  <a:lnTo>
                    <a:pt x="383332" y="290726"/>
                  </a:lnTo>
                  <a:lnTo>
                    <a:pt x="359492" y="328219"/>
                  </a:lnTo>
                  <a:lnTo>
                    <a:pt x="328219" y="359492"/>
                  </a:lnTo>
                  <a:lnTo>
                    <a:pt x="290726" y="383332"/>
                  </a:lnTo>
                  <a:lnTo>
                    <a:pt x="248225" y="398526"/>
                  </a:lnTo>
                  <a:lnTo>
                    <a:pt x="201930" y="403860"/>
                  </a:lnTo>
                  <a:lnTo>
                    <a:pt x="155634" y="398526"/>
                  </a:lnTo>
                  <a:lnTo>
                    <a:pt x="113133" y="383332"/>
                  </a:lnTo>
                  <a:lnTo>
                    <a:pt x="75640" y="359492"/>
                  </a:lnTo>
                  <a:lnTo>
                    <a:pt x="44367" y="328219"/>
                  </a:lnTo>
                  <a:lnTo>
                    <a:pt x="20527" y="290726"/>
                  </a:lnTo>
                  <a:lnTo>
                    <a:pt x="5333" y="248225"/>
                  </a:lnTo>
                  <a:lnTo>
                    <a:pt x="0" y="201930"/>
                  </a:lnTo>
                  <a:close/>
                </a:path>
              </a:pathLst>
            </a:custGeom>
            <a:ln w="12700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51581" y="2204466"/>
              <a:ext cx="182880" cy="18287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326765" y="1351660"/>
              <a:ext cx="832485" cy="831215"/>
            </a:xfrm>
            <a:custGeom>
              <a:avLst/>
              <a:gdLst/>
              <a:ahLst/>
              <a:cxnLst/>
              <a:rect l="l" t="t" r="r" b="b"/>
              <a:pathLst>
                <a:path w="832485" h="831214">
                  <a:moveTo>
                    <a:pt x="421259" y="0"/>
                  </a:moveTo>
                  <a:lnTo>
                    <a:pt x="372757" y="2169"/>
                  </a:lnTo>
                  <a:lnTo>
                    <a:pt x="325818" y="9724"/>
                  </a:lnTo>
                  <a:lnTo>
                    <a:pt x="280758" y="22362"/>
                  </a:lnTo>
                  <a:lnTo>
                    <a:pt x="237895" y="39777"/>
                  </a:lnTo>
                  <a:lnTo>
                    <a:pt x="197547" y="61663"/>
                  </a:lnTo>
                  <a:lnTo>
                    <a:pt x="160031" y="87717"/>
                  </a:lnTo>
                  <a:lnTo>
                    <a:pt x="125666" y="117633"/>
                  </a:lnTo>
                  <a:lnTo>
                    <a:pt x="94769" y="151107"/>
                  </a:lnTo>
                  <a:lnTo>
                    <a:pt x="67657" y="187832"/>
                  </a:lnTo>
                  <a:lnTo>
                    <a:pt x="44648" y="227505"/>
                  </a:lnTo>
                  <a:lnTo>
                    <a:pt x="26060" y="269821"/>
                  </a:lnTo>
                  <a:lnTo>
                    <a:pt x="12211" y="314474"/>
                  </a:lnTo>
                  <a:lnTo>
                    <a:pt x="3418" y="361161"/>
                  </a:lnTo>
                  <a:lnTo>
                    <a:pt x="0" y="409575"/>
                  </a:lnTo>
                  <a:lnTo>
                    <a:pt x="2191" y="458076"/>
                  </a:lnTo>
                  <a:lnTo>
                    <a:pt x="9809" y="505015"/>
                  </a:lnTo>
                  <a:lnTo>
                    <a:pt x="22542" y="550075"/>
                  </a:lnTo>
                  <a:lnTo>
                    <a:pt x="40079" y="592938"/>
                  </a:lnTo>
                  <a:lnTo>
                    <a:pt x="62108" y="633286"/>
                  </a:lnTo>
                  <a:lnTo>
                    <a:pt x="88317" y="670802"/>
                  </a:lnTo>
                  <a:lnTo>
                    <a:pt x="118395" y="705167"/>
                  </a:lnTo>
                  <a:lnTo>
                    <a:pt x="152031" y="736064"/>
                  </a:lnTo>
                  <a:lnTo>
                    <a:pt x="188912" y="763176"/>
                  </a:lnTo>
                  <a:lnTo>
                    <a:pt x="228727" y="786185"/>
                  </a:lnTo>
                  <a:lnTo>
                    <a:pt x="271165" y="804773"/>
                  </a:lnTo>
                  <a:lnTo>
                    <a:pt x="315914" y="818622"/>
                  </a:lnTo>
                  <a:lnTo>
                    <a:pt x="362662" y="827415"/>
                  </a:lnTo>
                  <a:lnTo>
                    <a:pt x="411099" y="830834"/>
                  </a:lnTo>
                  <a:lnTo>
                    <a:pt x="459600" y="828664"/>
                  </a:lnTo>
                  <a:lnTo>
                    <a:pt x="506539" y="821109"/>
                  </a:lnTo>
                  <a:lnTo>
                    <a:pt x="551599" y="808471"/>
                  </a:lnTo>
                  <a:lnTo>
                    <a:pt x="594462" y="791056"/>
                  </a:lnTo>
                  <a:lnTo>
                    <a:pt x="634810" y="769170"/>
                  </a:lnTo>
                  <a:lnTo>
                    <a:pt x="672326" y="743116"/>
                  </a:lnTo>
                  <a:lnTo>
                    <a:pt x="706691" y="713200"/>
                  </a:lnTo>
                  <a:lnTo>
                    <a:pt x="737588" y="679726"/>
                  </a:lnTo>
                  <a:lnTo>
                    <a:pt x="764700" y="643001"/>
                  </a:lnTo>
                  <a:lnTo>
                    <a:pt x="787709" y="603328"/>
                  </a:lnTo>
                  <a:lnTo>
                    <a:pt x="806297" y="561012"/>
                  </a:lnTo>
                  <a:lnTo>
                    <a:pt x="820146" y="516359"/>
                  </a:lnTo>
                  <a:lnTo>
                    <a:pt x="828939" y="469672"/>
                  </a:lnTo>
                  <a:lnTo>
                    <a:pt x="832358" y="421259"/>
                  </a:lnTo>
                  <a:lnTo>
                    <a:pt x="830166" y="372757"/>
                  </a:lnTo>
                  <a:lnTo>
                    <a:pt x="822548" y="325818"/>
                  </a:lnTo>
                  <a:lnTo>
                    <a:pt x="809815" y="280758"/>
                  </a:lnTo>
                  <a:lnTo>
                    <a:pt x="792278" y="237895"/>
                  </a:lnTo>
                  <a:lnTo>
                    <a:pt x="770249" y="197547"/>
                  </a:lnTo>
                  <a:lnTo>
                    <a:pt x="744040" y="160031"/>
                  </a:lnTo>
                  <a:lnTo>
                    <a:pt x="713962" y="125666"/>
                  </a:lnTo>
                  <a:lnTo>
                    <a:pt x="680326" y="94769"/>
                  </a:lnTo>
                  <a:lnTo>
                    <a:pt x="643445" y="67657"/>
                  </a:lnTo>
                  <a:lnTo>
                    <a:pt x="603630" y="44648"/>
                  </a:lnTo>
                  <a:lnTo>
                    <a:pt x="561192" y="26060"/>
                  </a:lnTo>
                  <a:lnTo>
                    <a:pt x="516443" y="12211"/>
                  </a:lnTo>
                  <a:lnTo>
                    <a:pt x="469695" y="3418"/>
                  </a:lnTo>
                  <a:lnTo>
                    <a:pt x="421259" y="0"/>
                  </a:lnTo>
                  <a:close/>
                </a:path>
              </a:pathLst>
            </a:custGeom>
            <a:solidFill>
              <a:srgbClr val="009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408298" y="1369313"/>
              <a:ext cx="733425" cy="812800"/>
            </a:xfrm>
            <a:custGeom>
              <a:avLst/>
              <a:gdLst/>
              <a:ahLst/>
              <a:cxnLst/>
              <a:rect l="l" t="t" r="r" b="b"/>
              <a:pathLst>
                <a:path w="733425" h="812800">
                  <a:moveTo>
                    <a:pt x="453008" y="10794"/>
                  </a:moveTo>
                  <a:lnTo>
                    <a:pt x="453008" y="13715"/>
                  </a:lnTo>
                  <a:lnTo>
                    <a:pt x="454532" y="13715"/>
                  </a:lnTo>
                  <a:lnTo>
                    <a:pt x="455929" y="15239"/>
                  </a:lnTo>
                  <a:lnTo>
                    <a:pt x="457453" y="16636"/>
                  </a:lnTo>
                  <a:lnTo>
                    <a:pt x="458850" y="16636"/>
                  </a:lnTo>
                  <a:lnTo>
                    <a:pt x="458850" y="15239"/>
                  </a:lnTo>
                  <a:lnTo>
                    <a:pt x="460374" y="13715"/>
                  </a:lnTo>
                  <a:lnTo>
                    <a:pt x="457453" y="12318"/>
                  </a:lnTo>
                  <a:lnTo>
                    <a:pt x="454532" y="12318"/>
                  </a:lnTo>
                  <a:lnTo>
                    <a:pt x="453008" y="10794"/>
                  </a:lnTo>
                  <a:close/>
                </a:path>
                <a:path w="733425" h="812800">
                  <a:moveTo>
                    <a:pt x="441451" y="8000"/>
                  </a:moveTo>
                  <a:lnTo>
                    <a:pt x="441451" y="9397"/>
                  </a:lnTo>
                  <a:lnTo>
                    <a:pt x="439927" y="9397"/>
                  </a:lnTo>
                  <a:lnTo>
                    <a:pt x="439927" y="12318"/>
                  </a:lnTo>
                  <a:lnTo>
                    <a:pt x="441451" y="12318"/>
                  </a:lnTo>
                  <a:lnTo>
                    <a:pt x="441451" y="10794"/>
                  </a:lnTo>
                  <a:lnTo>
                    <a:pt x="445769" y="10794"/>
                  </a:lnTo>
                  <a:lnTo>
                    <a:pt x="444372" y="9397"/>
                  </a:lnTo>
                  <a:lnTo>
                    <a:pt x="441451" y="9397"/>
                  </a:lnTo>
                  <a:lnTo>
                    <a:pt x="438530" y="8000"/>
                  </a:lnTo>
                  <a:lnTo>
                    <a:pt x="441451" y="8000"/>
                  </a:lnTo>
                  <a:close/>
                </a:path>
                <a:path w="733425" h="812800">
                  <a:moveTo>
                    <a:pt x="448690" y="10794"/>
                  </a:moveTo>
                  <a:lnTo>
                    <a:pt x="441451" y="10794"/>
                  </a:lnTo>
                  <a:lnTo>
                    <a:pt x="442848" y="12318"/>
                  </a:lnTo>
                  <a:lnTo>
                    <a:pt x="448690" y="12318"/>
                  </a:lnTo>
                  <a:lnTo>
                    <a:pt x="448690" y="10794"/>
                  </a:lnTo>
                  <a:close/>
                </a:path>
                <a:path w="733425" h="812800">
                  <a:moveTo>
                    <a:pt x="453008" y="10794"/>
                  </a:moveTo>
                  <a:lnTo>
                    <a:pt x="451611" y="10794"/>
                  </a:lnTo>
                  <a:lnTo>
                    <a:pt x="453008" y="12318"/>
                  </a:lnTo>
                  <a:lnTo>
                    <a:pt x="453008" y="10794"/>
                  </a:lnTo>
                  <a:close/>
                </a:path>
                <a:path w="733425" h="812800">
                  <a:moveTo>
                    <a:pt x="435609" y="9397"/>
                  </a:moveTo>
                  <a:lnTo>
                    <a:pt x="434212" y="9397"/>
                  </a:lnTo>
                  <a:lnTo>
                    <a:pt x="435609" y="10794"/>
                  </a:lnTo>
                  <a:lnTo>
                    <a:pt x="438530" y="10794"/>
                  </a:lnTo>
                  <a:lnTo>
                    <a:pt x="435609" y="9397"/>
                  </a:lnTo>
                  <a:close/>
                </a:path>
                <a:path w="733425" h="812800">
                  <a:moveTo>
                    <a:pt x="444372" y="9397"/>
                  </a:moveTo>
                  <a:lnTo>
                    <a:pt x="445769" y="10794"/>
                  </a:lnTo>
                  <a:lnTo>
                    <a:pt x="447293" y="10794"/>
                  </a:lnTo>
                  <a:lnTo>
                    <a:pt x="444372" y="9397"/>
                  </a:lnTo>
                  <a:close/>
                </a:path>
                <a:path w="733425" h="812800">
                  <a:moveTo>
                    <a:pt x="431291" y="5369"/>
                  </a:moveTo>
                  <a:lnTo>
                    <a:pt x="431291" y="6476"/>
                  </a:lnTo>
                  <a:lnTo>
                    <a:pt x="432688" y="6476"/>
                  </a:lnTo>
                  <a:lnTo>
                    <a:pt x="432688" y="8000"/>
                  </a:lnTo>
                  <a:lnTo>
                    <a:pt x="438530" y="9397"/>
                  </a:lnTo>
                  <a:lnTo>
                    <a:pt x="437133" y="8000"/>
                  </a:lnTo>
                  <a:lnTo>
                    <a:pt x="438530" y="8000"/>
                  </a:lnTo>
                  <a:lnTo>
                    <a:pt x="437133" y="6476"/>
                  </a:lnTo>
                  <a:lnTo>
                    <a:pt x="431291" y="5369"/>
                  </a:lnTo>
                  <a:close/>
                </a:path>
                <a:path w="733425" h="812800">
                  <a:moveTo>
                    <a:pt x="431291" y="5079"/>
                  </a:moveTo>
                  <a:lnTo>
                    <a:pt x="429767" y="5079"/>
                  </a:lnTo>
                  <a:lnTo>
                    <a:pt x="431291" y="5369"/>
                  </a:lnTo>
                  <a:lnTo>
                    <a:pt x="431291" y="5079"/>
                  </a:lnTo>
                  <a:close/>
                </a:path>
                <a:path w="733425" h="812800">
                  <a:moveTo>
                    <a:pt x="422528" y="3555"/>
                  </a:moveTo>
                  <a:lnTo>
                    <a:pt x="422528" y="5079"/>
                  </a:lnTo>
                  <a:lnTo>
                    <a:pt x="424052" y="5079"/>
                  </a:lnTo>
                  <a:lnTo>
                    <a:pt x="422528" y="3555"/>
                  </a:lnTo>
                  <a:close/>
                </a:path>
                <a:path w="733425" h="812800">
                  <a:moveTo>
                    <a:pt x="625855" y="690879"/>
                  </a:moveTo>
                  <a:lnTo>
                    <a:pt x="624458" y="693419"/>
                  </a:lnTo>
                  <a:lnTo>
                    <a:pt x="625855" y="692149"/>
                  </a:lnTo>
                  <a:lnTo>
                    <a:pt x="625855" y="690879"/>
                  </a:lnTo>
                  <a:close/>
                </a:path>
                <a:path w="733425" h="812800">
                  <a:moveTo>
                    <a:pt x="637586" y="676332"/>
                  </a:moveTo>
                  <a:lnTo>
                    <a:pt x="636015" y="678179"/>
                  </a:lnTo>
                  <a:lnTo>
                    <a:pt x="636015" y="679449"/>
                  </a:lnTo>
                  <a:lnTo>
                    <a:pt x="633094" y="681989"/>
                  </a:lnTo>
                  <a:lnTo>
                    <a:pt x="628776" y="687069"/>
                  </a:lnTo>
                  <a:lnTo>
                    <a:pt x="625855" y="690879"/>
                  </a:lnTo>
                  <a:lnTo>
                    <a:pt x="625855" y="692149"/>
                  </a:lnTo>
                  <a:lnTo>
                    <a:pt x="627252" y="690879"/>
                  </a:lnTo>
                  <a:lnTo>
                    <a:pt x="631697" y="687069"/>
                  </a:lnTo>
                  <a:lnTo>
                    <a:pt x="634618" y="681989"/>
                  </a:lnTo>
                  <a:lnTo>
                    <a:pt x="639248" y="676909"/>
                  </a:lnTo>
                  <a:lnTo>
                    <a:pt x="637412" y="676909"/>
                  </a:lnTo>
                  <a:lnTo>
                    <a:pt x="637586" y="676332"/>
                  </a:lnTo>
                  <a:close/>
                </a:path>
                <a:path w="733425" h="812800">
                  <a:moveTo>
                    <a:pt x="628776" y="689609"/>
                  </a:moveTo>
                  <a:lnTo>
                    <a:pt x="627252" y="690879"/>
                  </a:lnTo>
                  <a:lnTo>
                    <a:pt x="625855" y="692149"/>
                  </a:lnTo>
                  <a:lnTo>
                    <a:pt x="628776" y="689609"/>
                  </a:lnTo>
                  <a:close/>
                </a:path>
                <a:path w="733425" h="812800">
                  <a:moveTo>
                    <a:pt x="634555" y="679449"/>
                  </a:moveTo>
                  <a:lnTo>
                    <a:pt x="633094" y="679449"/>
                  </a:lnTo>
                  <a:lnTo>
                    <a:pt x="633094" y="680719"/>
                  </a:lnTo>
                  <a:lnTo>
                    <a:pt x="634555" y="679449"/>
                  </a:lnTo>
                  <a:close/>
                </a:path>
                <a:path w="733425" h="812800">
                  <a:moveTo>
                    <a:pt x="634618" y="679394"/>
                  </a:moveTo>
                  <a:close/>
                </a:path>
                <a:path w="733425" h="812800">
                  <a:moveTo>
                    <a:pt x="636015" y="678179"/>
                  </a:moveTo>
                  <a:lnTo>
                    <a:pt x="634618" y="678179"/>
                  </a:lnTo>
                  <a:lnTo>
                    <a:pt x="634618" y="679394"/>
                  </a:lnTo>
                  <a:lnTo>
                    <a:pt x="636015" y="678179"/>
                  </a:lnTo>
                  <a:close/>
                </a:path>
                <a:path w="733425" h="812800">
                  <a:moveTo>
                    <a:pt x="649665" y="665479"/>
                  </a:moveTo>
                  <a:lnTo>
                    <a:pt x="646175" y="665479"/>
                  </a:lnTo>
                  <a:lnTo>
                    <a:pt x="644778" y="668019"/>
                  </a:lnTo>
                  <a:lnTo>
                    <a:pt x="641857" y="670559"/>
                  </a:lnTo>
                  <a:lnTo>
                    <a:pt x="640333" y="673099"/>
                  </a:lnTo>
                  <a:lnTo>
                    <a:pt x="639515" y="674063"/>
                  </a:lnTo>
                  <a:lnTo>
                    <a:pt x="638936" y="675639"/>
                  </a:lnTo>
                  <a:lnTo>
                    <a:pt x="637412" y="676909"/>
                  </a:lnTo>
                  <a:lnTo>
                    <a:pt x="639248" y="676909"/>
                  </a:lnTo>
                  <a:lnTo>
                    <a:pt x="649665" y="665479"/>
                  </a:lnTo>
                  <a:close/>
                </a:path>
                <a:path w="733425" h="812800">
                  <a:moveTo>
                    <a:pt x="641857" y="670559"/>
                  </a:moveTo>
                  <a:lnTo>
                    <a:pt x="638936" y="671829"/>
                  </a:lnTo>
                  <a:lnTo>
                    <a:pt x="637586" y="676332"/>
                  </a:lnTo>
                  <a:lnTo>
                    <a:pt x="639515" y="674063"/>
                  </a:lnTo>
                  <a:lnTo>
                    <a:pt x="640333" y="671829"/>
                  </a:lnTo>
                  <a:lnTo>
                    <a:pt x="641857" y="670559"/>
                  </a:lnTo>
                  <a:close/>
                </a:path>
                <a:path w="733425" h="812800">
                  <a:moveTo>
                    <a:pt x="620013" y="668019"/>
                  </a:moveTo>
                  <a:lnTo>
                    <a:pt x="608456" y="668019"/>
                  </a:lnTo>
                  <a:lnTo>
                    <a:pt x="606932" y="671829"/>
                  </a:lnTo>
                  <a:lnTo>
                    <a:pt x="608456" y="673099"/>
                  </a:lnTo>
                  <a:lnTo>
                    <a:pt x="611377" y="673099"/>
                  </a:lnTo>
                  <a:lnTo>
                    <a:pt x="612774" y="670559"/>
                  </a:lnTo>
                  <a:lnTo>
                    <a:pt x="615695" y="670559"/>
                  </a:lnTo>
                  <a:lnTo>
                    <a:pt x="617092" y="669289"/>
                  </a:lnTo>
                  <a:lnTo>
                    <a:pt x="620013" y="669289"/>
                  </a:lnTo>
                  <a:lnTo>
                    <a:pt x="620013" y="668019"/>
                  </a:lnTo>
                  <a:close/>
                </a:path>
                <a:path w="733425" h="812800">
                  <a:moveTo>
                    <a:pt x="615695" y="670559"/>
                  </a:moveTo>
                  <a:lnTo>
                    <a:pt x="614298" y="670559"/>
                  </a:lnTo>
                  <a:lnTo>
                    <a:pt x="614298" y="671829"/>
                  </a:lnTo>
                  <a:lnTo>
                    <a:pt x="615695" y="670559"/>
                  </a:lnTo>
                  <a:close/>
                </a:path>
                <a:path w="733425" h="812800">
                  <a:moveTo>
                    <a:pt x="652017" y="657859"/>
                  </a:moveTo>
                  <a:lnTo>
                    <a:pt x="646175" y="657859"/>
                  </a:lnTo>
                  <a:lnTo>
                    <a:pt x="646175" y="660399"/>
                  </a:lnTo>
                  <a:lnTo>
                    <a:pt x="640333" y="670559"/>
                  </a:lnTo>
                  <a:lnTo>
                    <a:pt x="638936" y="671829"/>
                  </a:lnTo>
                  <a:lnTo>
                    <a:pt x="643254" y="669289"/>
                  </a:lnTo>
                  <a:lnTo>
                    <a:pt x="646175" y="665479"/>
                  </a:lnTo>
                  <a:lnTo>
                    <a:pt x="649665" y="665479"/>
                  </a:lnTo>
                  <a:lnTo>
                    <a:pt x="653137" y="661669"/>
                  </a:lnTo>
                  <a:lnTo>
                    <a:pt x="654117" y="660399"/>
                  </a:lnTo>
                  <a:lnTo>
                    <a:pt x="649096" y="660399"/>
                  </a:lnTo>
                  <a:lnTo>
                    <a:pt x="650493" y="659129"/>
                  </a:lnTo>
                  <a:lnTo>
                    <a:pt x="652017" y="657859"/>
                  </a:lnTo>
                  <a:close/>
                </a:path>
                <a:path w="733425" h="812800">
                  <a:moveTo>
                    <a:pt x="624458" y="668019"/>
                  </a:moveTo>
                  <a:lnTo>
                    <a:pt x="620013" y="668019"/>
                  </a:lnTo>
                  <a:lnTo>
                    <a:pt x="621537" y="669289"/>
                  </a:lnTo>
                  <a:lnTo>
                    <a:pt x="624458" y="668019"/>
                  </a:lnTo>
                  <a:close/>
                </a:path>
                <a:path w="733425" h="812800">
                  <a:moveTo>
                    <a:pt x="679576" y="579119"/>
                  </a:moveTo>
                  <a:lnTo>
                    <a:pt x="669416" y="593089"/>
                  </a:lnTo>
                  <a:lnTo>
                    <a:pt x="668019" y="595629"/>
                  </a:lnTo>
                  <a:lnTo>
                    <a:pt x="665098" y="596899"/>
                  </a:lnTo>
                  <a:lnTo>
                    <a:pt x="663574" y="596899"/>
                  </a:lnTo>
                  <a:lnTo>
                    <a:pt x="660653" y="598169"/>
                  </a:lnTo>
                  <a:lnTo>
                    <a:pt x="657859" y="600709"/>
                  </a:lnTo>
                  <a:lnTo>
                    <a:pt x="654938" y="600709"/>
                  </a:lnTo>
                  <a:lnTo>
                    <a:pt x="650493" y="604519"/>
                  </a:lnTo>
                  <a:lnTo>
                    <a:pt x="649096" y="609599"/>
                  </a:lnTo>
                  <a:lnTo>
                    <a:pt x="643254" y="609599"/>
                  </a:lnTo>
                  <a:lnTo>
                    <a:pt x="640333" y="614679"/>
                  </a:lnTo>
                  <a:lnTo>
                    <a:pt x="638936" y="617219"/>
                  </a:lnTo>
                  <a:lnTo>
                    <a:pt x="636015" y="618489"/>
                  </a:lnTo>
                  <a:lnTo>
                    <a:pt x="634618" y="619759"/>
                  </a:lnTo>
                  <a:lnTo>
                    <a:pt x="634618" y="624839"/>
                  </a:lnTo>
                  <a:lnTo>
                    <a:pt x="631697" y="629919"/>
                  </a:lnTo>
                  <a:lnTo>
                    <a:pt x="630173" y="629919"/>
                  </a:lnTo>
                  <a:lnTo>
                    <a:pt x="630173" y="632459"/>
                  </a:lnTo>
                  <a:lnTo>
                    <a:pt x="628776" y="632459"/>
                  </a:lnTo>
                  <a:lnTo>
                    <a:pt x="627252" y="640079"/>
                  </a:lnTo>
                  <a:lnTo>
                    <a:pt x="624458" y="643889"/>
                  </a:lnTo>
                  <a:lnTo>
                    <a:pt x="620087" y="652779"/>
                  </a:lnTo>
                  <a:lnTo>
                    <a:pt x="614154" y="662939"/>
                  </a:lnTo>
                  <a:lnTo>
                    <a:pt x="609853" y="668019"/>
                  </a:lnTo>
                  <a:lnTo>
                    <a:pt x="624458" y="668019"/>
                  </a:lnTo>
                  <a:lnTo>
                    <a:pt x="625855" y="669289"/>
                  </a:lnTo>
                  <a:lnTo>
                    <a:pt x="628776" y="665479"/>
                  </a:lnTo>
                  <a:lnTo>
                    <a:pt x="637412" y="660399"/>
                  </a:lnTo>
                  <a:lnTo>
                    <a:pt x="638936" y="660399"/>
                  </a:lnTo>
                  <a:lnTo>
                    <a:pt x="640333" y="659129"/>
                  </a:lnTo>
                  <a:lnTo>
                    <a:pt x="643254" y="659129"/>
                  </a:lnTo>
                  <a:lnTo>
                    <a:pt x="646175" y="657859"/>
                  </a:lnTo>
                  <a:lnTo>
                    <a:pt x="650493" y="657859"/>
                  </a:lnTo>
                  <a:lnTo>
                    <a:pt x="652017" y="656589"/>
                  </a:lnTo>
                  <a:lnTo>
                    <a:pt x="653414" y="656589"/>
                  </a:lnTo>
                  <a:lnTo>
                    <a:pt x="654938" y="655319"/>
                  </a:lnTo>
                  <a:lnTo>
                    <a:pt x="656335" y="652779"/>
                  </a:lnTo>
                  <a:lnTo>
                    <a:pt x="659997" y="652779"/>
                  </a:lnTo>
                  <a:lnTo>
                    <a:pt x="669797" y="640079"/>
                  </a:lnTo>
                  <a:lnTo>
                    <a:pt x="675106" y="632459"/>
                  </a:lnTo>
                  <a:lnTo>
                    <a:pt x="630173" y="632459"/>
                  </a:lnTo>
                  <a:lnTo>
                    <a:pt x="629126" y="631507"/>
                  </a:lnTo>
                  <a:lnTo>
                    <a:pt x="675770" y="631507"/>
                  </a:lnTo>
                  <a:lnTo>
                    <a:pt x="676876" y="629919"/>
                  </a:lnTo>
                  <a:lnTo>
                    <a:pt x="631697" y="629919"/>
                  </a:lnTo>
                  <a:lnTo>
                    <a:pt x="631697" y="628649"/>
                  </a:lnTo>
                  <a:lnTo>
                    <a:pt x="677761" y="628649"/>
                  </a:lnTo>
                  <a:lnTo>
                    <a:pt x="684839" y="618489"/>
                  </a:lnTo>
                  <a:lnTo>
                    <a:pt x="698499" y="593089"/>
                  </a:lnTo>
                  <a:lnTo>
                    <a:pt x="701420" y="588009"/>
                  </a:lnTo>
                  <a:lnTo>
                    <a:pt x="702352" y="586739"/>
                  </a:lnTo>
                  <a:lnTo>
                    <a:pt x="699896" y="586739"/>
                  </a:lnTo>
                  <a:lnTo>
                    <a:pt x="700010" y="584199"/>
                  </a:lnTo>
                  <a:lnTo>
                    <a:pt x="678179" y="584199"/>
                  </a:lnTo>
                  <a:lnTo>
                    <a:pt x="678179" y="581659"/>
                  </a:lnTo>
                  <a:lnTo>
                    <a:pt x="679576" y="580389"/>
                  </a:lnTo>
                  <a:lnTo>
                    <a:pt x="679576" y="579119"/>
                  </a:lnTo>
                  <a:close/>
                </a:path>
                <a:path w="733425" h="812800">
                  <a:moveTo>
                    <a:pt x="255523" y="464819"/>
                  </a:moveTo>
                  <a:lnTo>
                    <a:pt x="249808" y="464819"/>
                  </a:lnTo>
                  <a:lnTo>
                    <a:pt x="249808" y="466089"/>
                  </a:lnTo>
                  <a:lnTo>
                    <a:pt x="245363" y="468629"/>
                  </a:lnTo>
                  <a:lnTo>
                    <a:pt x="245363" y="469899"/>
                  </a:lnTo>
                  <a:lnTo>
                    <a:pt x="121919" y="469899"/>
                  </a:lnTo>
                  <a:lnTo>
                    <a:pt x="121919" y="471169"/>
                  </a:lnTo>
                  <a:lnTo>
                    <a:pt x="123443" y="473709"/>
                  </a:lnTo>
                  <a:lnTo>
                    <a:pt x="121919" y="473709"/>
                  </a:lnTo>
                  <a:lnTo>
                    <a:pt x="121919" y="476249"/>
                  </a:lnTo>
                  <a:lnTo>
                    <a:pt x="123443" y="480059"/>
                  </a:lnTo>
                  <a:lnTo>
                    <a:pt x="123443" y="485139"/>
                  </a:lnTo>
                  <a:lnTo>
                    <a:pt x="121919" y="485139"/>
                  </a:lnTo>
                  <a:lnTo>
                    <a:pt x="140398" y="510539"/>
                  </a:lnTo>
                  <a:lnTo>
                    <a:pt x="149732" y="525779"/>
                  </a:lnTo>
                  <a:lnTo>
                    <a:pt x="152780" y="535939"/>
                  </a:lnTo>
                  <a:lnTo>
                    <a:pt x="152514" y="544829"/>
                  </a:lnTo>
                  <a:lnTo>
                    <a:pt x="152399" y="554989"/>
                  </a:lnTo>
                  <a:lnTo>
                    <a:pt x="146684" y="560069"/>
                  </a:lnTo>
                  <a:lnTo>
                    <a:pt x="148081" y="568959"/>
                  </a:lnTo>
                  <a:lnTo>
                    <a:pt x="152517" y="579119"/>
                  </a:lnTo>
                  <a:lnTo>
                    <a:pt x="158607" y="588009"/>
                  </a:lnTo>
                  <a:lnTo>
                    <a:pt x="165244" y="598169"/>
                  </a:lnTo>
                  <a:lnTo>
                    <a:pt x="171322" y="608329"/>
                  </a:lnTo>
                  <a:lnTo>
                    <a:pt x="175744" y="617219"/>
                  </a:lnTo>
                  <a:lnTo>
                    <a:pt x="186023" y="637539"/>
                  </a:lnTo>
                  <a:lnTo>
                    <a:pt x="197683" y="656589"/>
                  </a:lnTo>
                  <a:lnTo>
                    <a:pt x="206247" y="665479"/>
                  </a:lnTo>
                  <a:lnTo>
                    <a:pt x="207644" y="665479"/>
                  </a:lnTo>
                  <a:lnTo>
                    <a:pt x="211962" y="668019"/>
                  </a:lnTo>
                  <a:lnTo>
                    <a:pt x="223646" y="661669"/>
                  </a:lnTo>
                  <a:lnTo>
                    <a:pt x="237341" y="661669"/>
                  </a:lnTo>
                  <a:lnTo>
                    <a:pt x="247380" y="655319"/>
                  </a:lnTo>
                  <a:lnTo>
                    <a:pt x="256061" y="646429"/>
                  </a:lnTo>
                  <a:lnTo>
                    <a:pt x="265683" y="638809"/>
                  </a:lnTo>
                  <a:lnTo>
                    <a:pt x="264286" y="632459"/>
                  </a:lnTo>
                  <a:lnTo>
                    <a:pt x="265683" y="627379"/>
                  </a:lnTo>
                  <a:lnTo>
                    <a:pt x="264286" y="621029"/>
                  </a:lnTo>
                  <a:lnTo>
                    <a:pt x="270128" y="618489"/>
                  </a:lnTo>
                  <a:lnTo>
                    <a:pt x="274446" y="618489"/>
                  </a:lnTo>
                  <a:lnTo>
                    <a:pt x="278764" y="615949"/>
                  </a:lnTo>
                  <a:lnTo>
                    <a:pt x="278764" y="604519"/>
                  </a:lnTo>
                  <a:lnTo>
                    <a:pt x="268604" y="599439"/>
                  </a:lnTo>
                  <a:lnTo>
                    <a:pt x="272922" y="590549"/>
                  </a:lnTo>
                  <a:lnTo>
                    <a:pt x="274214" y="589279"/>
                  </a:lnTo>
                  <a:lnTo>
                    <a:pt x="167004" y="589279"/>
                  </a:lnTo>
                  <a:lnTo>
                    <a:pt x="167004" y="588009"/>
                  </a:lnTo>
                  <a:lnTo>
                    <a:pt x="275505" y="588009"/>
                  </a:lnTo>
                  <a:lnTo>
                    <a:pt x="280669" y="582929"/>
                  </a:lnTo>
                  <a:lnTo>
                    <a:pt x="290036" y="576579"/>
                  </a:lnTo>
                  <a:lnTo>
                    <a:pt x="299926" y="571499"/>
                  </a:lnTo>
                  <a:lnTo>
                    <a:pt x="309244" y="566419"/>
                  </a:lnTo>
                  <a:lnTo>
                    <a:pt x="307847" y="565149"/>
                  </a:lnTo>
                  <a:lnTo>
                    <a:pt x="306323" y="563879"/>
                  </a:lnTo>
                  <a:lnTo>
                    <a:pt x="307543" y="558799"/>
                  </a:lnTo>
                  <a:lnTo>
                    <a:pt x="274446" y="558799"/>
                  </a:lnTo>
                  <a:lnTo>
                    <a:pt x="272922" y="557529"/>
                  </a:lnTo>
                  <a:lnTo>
                    <a:pt x="271525" y="557529"/>
                  </a:lnTo>
                  <a:lnTo>
                    <a:pt x="271525" y="554989"/>
                  </a:lnTo>
                  <a:lnTo>
                    <a:pt x="270128" y="551179"/>
                  </a:lnTo>
                  <a:lnTo>
                    <a:pt x="268604" y="549909"/>
                  </a:lnTo>
                  <a:lnTo>
                    <a:pt x="268604" y="548639"/>
                  </a:lnTo>
                  <a:lnTo>
                    <a:pt x="267207" y="546099"/>
                  </a:lnTo>
                  <a:lnTo>
                    <a:pt x="267207" y="544829"/>
                  </a:lnTo>
                  <a:lnTo>
                    <a:pt x="268604" y="539749"/>
                  </a:lnTo>
                  <a:lnTo>
                    <a:pt x="267207" y="535939"/>
                  </a:lnTo>
                  <a:lnTo>
                    <a:pt x="267207" y="533399"/>
                  </a:lnTo>
                  <a:lnTo>
                    <a:pt x="304908" y="533399"/>
                  </a:lnTo>
                  <a:lnTo>
                    <a:pt x="304355" y="530859"/>
                  </a:lnTo>
                  <a:lnTo>
                    <a:pt x="232282" y="530859"/>
                  </a:lnTo>
                  <a:lnTo>
                    <a:pt x="230885" y="529589"/>
                  </a:lnTo>
                  <a:lnTo>
                    <a:pt x="233806" y="527049"/>
                  </a:lnTo>
                  <a:lnTo>
                    <a:pt x="248284" y="527049"/>
                  </a:lnTo>
                  <a:lnTo>
                    <a:pt x="248284" y="525779"/>
                  </a:lnTo>
                  <a:lnTo>
                    <a:pt x="246887" y="525779"/>
                  </a:lnTo>
                  <a:lnTo>
                    <a:pt x="246887" y="524509"/>
                  </a:lnTo>
                  <a:lnTo>
                    <a:pt x="242442" y="518159"/>
                  </a:lnTo>
                  <a:lnTo>
                    <a:pt x="241348" y="515673"/>
                  </a:lnTo>
                  <a:lnTo>
                    <a:pt x="241045" y="515619"/>
                  </a:lnTo>
                  <a:lnTo>
                    <a:pt x="241045" y="514984"/>
                  </a:lnTo>
                  <a:lnTo>
                    <a:pt x="239648" y="511809"/>
                  </a:lnTo>
                  <a:lnTo>
                    <a:pt x="238124" y="511809"/>
                  </a:lnTo>
                  <a:lnTo>
                    <a:pt x="236727" y="510539"/>
                  </a:lnTo>
                  <a:lnTo>
                    <a:pt x="236727" y="509269"/>
                  </a:lnTo>
                  <a:lnTo>
                    <a:pt x="238124" y="507999"/>
                  </a:lnTo>
                  <a:lnTo>
                    <a:pt x="238124" y="506729"/>
                  </a:lnTo>
                  <a:lnTo>
                    <a:pt x="236727" y="506729"/>
                  </a:lnTo>
                  <a:lnTo>
                    <a:pt x="238124" y="505459"/>
                  </a:lnTo>
                  <a:lnTo>
                    <a:pt x="236727" y="505459"/>
                  </a:lnTo>
                  <a:lnTo>
                    <a:pt x="238124" y="502919"/>
                  </a:lnTo>
                  <a:lnTo>
                    <a:pt x="235203" y="500379"/>
                  </a:lnTo>
                  <a:lnTo>
                    <a:pt x="236727" y="496569"/>
                  </a:lnTo>
                  <a:lnTo>
                    <a:pt x="265683" y="496569"/>
                  </a:lnTo>
                  <a:lnTo>
                    <a:pt x="265683" y="495299"/>
                  </a:lnTo>
                  <a:lnTo>
                    <a:pt x="254126" y="495299"/>
                  </a:lnTo>
                  <a:lnTo>
                    <a:pt x="254126" y="494029"/>
                  </a:lnTo>
                  <a:lnTo>
                    <a:pt x="252602" y="491489"/>
                  </a:lnTo>
                  <a:lnTo>
                    <a:pt x="252602" y="490219"/>
                  </a:lnTo>
                  <a:lnTo>
                    <a:pt x="233806" y="490219"/>
                  </a:lnTo>
                  <a:lnTo>
                    <a:pt x="233806" y="486409"/>
                  </a:lnTo>
                  <a:lnTo>
                    <a:pt x="254126" y="486409"/>
                  </a:lnTo>
                  <a:lnTo>
                    <a:pt x="254126" y="485139"/>
                  </a:lnTo>
                  <a:lnTo>
                    <a:pt x="252602" y="483869"/>
                  </a:lnTo>
                  <a:lnTo>
                    <a:pt x="251205" y="483869"/>
                  </a:lnTo>
                  <a:lnTo>
                    <a:pt x="251205" y="481329"/>
                  </a:lnTo>
                  <a:lnTo>
                    <a:pt x="235203" y="481329"/>
                  </a:lnTo>
                  <a:lnTo>
                    <a:pt x="235203" y="480059"/>
                  </a:lnTo>
                  <a:lnTo>
                    <a:pt x="236727" y="480059"/>
                  </a:lnTo>
                  <a:lnTo>
                    <a:pt x="235203" y="478789"/>
                  </a:lnTo>
                  <a:lnTo>
                    <a:pt x="236727" y="477519"/>
                  </a:lnTo>
                  <a:lnTo>
                    <a:pt x="255523" y="477519"/>
                  </a:lnTo>
                  <a:lnTo>
                    <a:pt x="255523" y="476249"/>
                  </a:lnTo>
                  <a:lnTo>
                    <a:pt x="262762" y="476249"/>
                  </a:lnTo>
                  <a:lnTo>
                    <a:pt x="262762" y="474979"/>
                  </a:lnTo>
                  <a:lnTo>
                    <a:pt x="328199" y="474979"/>
                  </a:lnTo>
                  <a:lnTo>
                    <a:pt x="335462" y="468629"/>
                  </a:lnTo>
                  <a:lnTo>
                    <a:pt x="255523" y="468629"/>
                  </a:lnTo>
                  <a:lnTo>
                    <a:pt x="255523" y="467359"/>
                  </a:lnTo>
                  <a:lnTo>
                    <a:pt x="254126" y="467359"/>
                  </a:lnTo>
                  <a:lnTo>
                    <a:pt x="255523" y="464819"/>
                  </a:lnTo>
                  <a:close/>
                </a:path>
                <a:path w="733425" h="812800">
                  <a:moveTo>
                    <a:pt x="646175" y="659129"/>
                  </a:moveTo>
                  <a:lnTo>
                    <a:pt x="644778" y="660399"/>
                  </a:lnTo>
                  <a:lnTo>
                    <a:pt x="646175" y="660399"/>
                  </a:lnTo>
                  <a:lnTo>
                    <a:pt x="646175" y="659129"/>
                  </a:lnTo>
                  <a:close/>
                </a:path>
                <a:path w="733425" h="812800">
                  <a:moveTo>
                    <a:pt x="653414" y="656589"/>
                  </a:moveTo>
                  <a:lnTo>
                    <a:pt x="652017" y="656589"/>
                  </a:lnTo>
                  <a:lnTo>
                    <a:pt x="652017" y="657859"/>
                  </a:lnTo>
                  <a:lnTo>
                    <a:pt x="650493" y="660399"/>
                  </a:lnTo>
                  <a:lnTo>
                    <a:pt x="654117" y="660399"/>
                  </a:lnTo>
                  <a:lnTo>
                    <a:pt x="656077" y="657859"/>
                  </a:lnTo>
                  <a:lnTo>
                    <a:pt x="653414" y="657859"/>
                  </a:lnTo>
                  <a:lnTo>
                    <a:pt x="653414" y="656589"/>
                  </a:lnTo>
                  <a:close/>
                </a:path>
                <a:path w="733425" h="812800">
                  <a:moveTo>
                    <a:pt x="659997" y="652779"/>
                  </a:moveTo>
                  <a:lnTo>
                    <a:pt x="656335" y="652779"/>
                  </a:lnTo>
                  <a:lnTo>
                    <a:pt x="654938" y="655319"/>
                  </a:lnTo>
                  <a:lnTo>
                    <a:pt x="654938" y="656589"/>
                  </a:lnTo>
                  <a:lnTo>
                    <a:pt x="653414" y="656589"/>
                  </a:lnTo>
                  <a:lnTo>
                    <a:pt x="653414" y="657859"/>
                  </a:lnTo>
                  <a:lnTo>
                    <a:pt x="656077" y="657859"/>
                  </a:lnTo>
                  <a:lnTo>
                    <a:pt x="659997" y="652779"/>
                  </a:lnTo>
                  <a:close/>
                </a:path>
                <a:path w="733425" h="812800">
                  <a:moveTo>
                    <a:pt x="629475" y="630554"/>
                  </a:moveTo>
                  <a:lnTo>
                    <a:pt x="628776" y="631189"/>
                  </a:lnTo>
                  <a:lnTo>
                    <a:pt x="629126" y="631507"/>
                  </a:lnTo>
                  <a:lnTo>
                    <a:pt x="629475" y="630554"/>
                  </a:lnTo>
                  <a:close/>
                </a:path>
                <a:path w="733425" h="812800">
                  <a:moveTo>
                    <a:pt x="630173" y="628649"/>
                  </a:moveTo>
                  <a:lnTo>
                    <a:pt x="629475" y="630554"/>
                  </a:lnTo>
                  <a:lnTo>
                    <a:pt x="630173" y="629919"/>
                  </a:lnTo>
                  <a:lnTo>
                    <a:pt x="630173" y="628649"/>
                  </a:lnTo>
                  <a:close/>
                </a:path>
                <a:path w="733425" h="812800">
                  <a:moveTo>
                    <a:pt x="362965" y="568959"/>
                  </a:moveTo>
                  <a:lnTo>
                    <a:pt x="341248" y="568959"/>
                  </a:lnTo>
                  <a:lnTo>
                    <a:pt x="336930" y="570229"/>
                  </a:lnTo>
                  <a:lnTo>
                    <a:pt x="332485" y="574039"/>
                  </a:lnTo>
                  <a:lnTo>
                    <a:pt x="329564" y="575309"/>
                  </a:lnTo>
                  <a:lnTo>
                    <a:pt x="326770" y="577849"/>
                  </a:lnTo>
                  <a:lnTo>
                    <a:pt x="325246" y="579119"/>
                  </a:lnTo>
                  <a:lnTo>
                    <a:pt x="326770" y="580389"/>
                  </a:lnTo>
                  <a:lnTo>
                    <a:pt x="326770" y="581659"/>
                  </a:lnTo>
                  <a:lnTo>
                    <a:pt x="328167" y="584199"/>
                  </a:lnTo>
                  <a:lnTo>
                    <a:pt x="329564" y="589279"/>
                  </a:lnTo>
                  <a:lnTo>
                    <a:pt x="325246" y="599439"/>
                  </a:lnTo>
                  <a:lnTo>
                    <a:pt x="322325" y="599439"/>
                  </a:lnTo>
                  <a:lnTo>
                    <a:pt x="322325" y="601979"/>
                  </a:lnTo>
                  <a:lnTo>
                    <a:pt x="320928" y="601979"/>
                  </a:lnTo>
                  <a:lnTo>
                    <a:pt x="320928" y="607059"/>
                  </a:lnTo>
                  <a:lnTo>
                    <a:pt x="322325" y="608329"/>
                  </a:lnTo>
                  <a:lnTo>
                    <a:pt x="323849" y="610869"/>
                  </a:lnTo>
                  <a:lnTo>
                    <a:pt x="323849" y="612139"/>
                  </a:lnTo>
                  <a:lnTo>
                    <a:pt x="326770" y="615949"/>
                  </a:lnTo>
                  <a:lnTo>
                    <a:pt x="326770" y="619759"/>
                  </a:lnTo>
                  <a:lnTo>
                    <a:pt x="329564" y="621029"/>
                  </a:lnTo>
                  <a:lnTo>
                    <a:pt x="332485" y="622299"/>
                  </a:lnTo>
                  <a:lnTo>
                    <a:pt x="338327" y="621029"/>
                  </a:lnTo>
                  <a:lnTo>
                    <a:pt x="339724" y="621029"/>
                  </a:lnTo>
                  <a:lnTo>
                    <a:pt x="344425" y="617219"/>
                  </a:lnTo>
                  <a:lnTo>
                    <a:pt x="346662" y="612139"/>
                  </a:lnTo>
                  <a:lnTo>
                    <a:pt x="348351" y="607059"/>
                  </a:lnTo>
                  <a:lnTo>
                    <a:pt x="351408" y="601979"/>
                  </a:lnTo>
                  <a:lnTo>
                    <a:pt x="352805" y="599439"/>
                  </a:lnTo>
                  <a:lnTo>
                    <a:pt x="354329" y="595629"/>
                  </a:lnTo>
                  <a:lnTo>
                    <a:pt x="354329" y="591819"/>
                  </a:lnTo>
                  <a:lnTo>
                    <a:pt x="357250" y="589279"/>
                  </a:lnTo>
                  <a:lnTo>
                    <a:pt x="362965" y="577849"/>
                  </a:lnTo>
                  <a:lnTo>
                    <a:pt x="361568" y="577849"/>
                  </a:lnTo>
                  <a:lnTo>
                    <a:pt x="361568" y="576579"/>
                  </a:lnTo>
                  <a:lnTo>
                    <a:pt x="362965" y="576579"/>
                  </a:lnTo>
                  <a:lnTo>
                    <a:pt x="362965" y="574039"/>
                  </a:lnTo>
                  <a:lnTo>
                    <a:pt x="360171" y="570229"/>
                  </a:lnTo>
                  <a:lnTo>
                    <a:pt x="362965" y="568959"/>
                  </a:lnTo>
                  <a:close/>
                </a:path>
                <a:path w="733425" h="812800">
                  <a:moveTo>
                    <a:pt x="393572" y="599439"/>
                  </a:moveTo>
                  <a:lnTo>
                    <a:pt x="390651" y="599439"/>
                  </a:lnTo>
                  <a:lnTo>
                    <a:pt x="390651" y="600709"/>
                  </a:lnTo>
                  <a:lnTo>
                    <a:pt x="393572" y="600709"/>
                  </a:lnTo>
                  <a:lnTo>
                    <a:pt x="393572" y="599439"/>
                  </a:lnTo>
                  <a:close/>
                </a:path>
                <a:path w="733425" h="812800">
                  <a:moveTo>
                    <a:pt x="405129" y="593089"/>
                  </a:moveTo>
                  <a:lnTo>
                    <a:pt x="403732" y="593089"/>
                  </a:lnTo>
                  <a:lnTo>
                    <a:pt x="403732" y="596899"/>
                  </a:lnTo>
                  <a:lnTo>
                    <a:pt x="405129" y="596899"/>
                  </a:lnTo>
                  <a:lnTo>
                    <a:pt x="406526" y="595629"/>
                  </a:lnTo>
                  <a:lnTo>
                    <a:pt x="405129" y="593089"/>
                  </a:lnTo>
                  <a:close/>
                </a:path>
                <a:path w="733425" h="812800">
                  <a:moveTo>
                    <a:pt x="275505" y="588009"/>
                  </a:moveTo>
                  <a:lnTo>
                    <a:pt x="167004" y="588009"/>
                  </a:lnTo>
                  <a:lnTo>
                    <a:pt x="167004" y="589279"/>
                  </a:lnTo>
                  <a:lnTo>
                    <a:pt x="274214" y="589279"/>
                  </a:lnTo>
                  <a:lnTo>
                    <a:pt x="275505" y="588009"/>
                  </a:lnTo>
                  <a:close/>
                </a:path>
                <a:path w="733425" h="812800">
                  <a:moveTo>
                    <a:pt x="714374" y="556259"/>
                  </a:moveTo>
                  <a:lnTo>
                    <a:pt x="708040" y="571499"/>
                  </a:lnTo>
                  <a:lnTo>
                    <a:pt x="703897" y="580389"/>
                  </a:lnTo>
                  <a:lnTo>
                    <a:pt x="701373" y="585469"/>
                  </a:lnTo>
                  <a:lnTo>
                    <a:pt x="699896" y="586739"/>
                  </a:lnTo>
                  <a:lnTo>
                    <a:pt x="702352" y="586739"/>
                  </a:lnTo>
                  <a:lnTo>
                    <a:pt x="704214" y="584199"/>
                  </a:lnTo>
                  <a:lnTo>
                    <a:pt x="707135" y="577849"/>
                  </a:lnTo>
                  <a:lnTo>
                    <a:pt x="708659" y="575309"/>
                  </a:lnTo>
                  <a:lnTo>
                    <a:pt x="708659" y="574039"/>
                  </a:lnTo>
                  <a:lnTo>
                    <a:pt x="710056" y="571499"/>
                  </a:lnTo>
                  <a:lnTo>
                    <a:pt x="710056" y="570229"/>
                  </a:lnTo>
                  <a:lnTo>
                    <a:pt x="710818" y="568959"/>
                  </a:lnTo>
                  <a:lnTo>
                    <a:pt x="710056" y="568959"/>
                  </a:lnTo>
                  <a:lnTo>
                    <a:pt x="712977" y="563879"/>
                  </a:lnTo>
                  <a:lnTo>
                    <a:pt x="715412" y="557529"/>
                  </a:lnTo>
                  <a:lnTo>
                    <a:pt x="714374" y="557529"/>
                  </a:lnTo>
                  <a:lnTo>
                    <a:pt x="714374" y="556259"/>
                  </a:lnTo>
                  <a:close/>
                </a:path>
                <a:path w="733425" h="812800">
                  <a:moveTo>
                    <a:pt x="694054" y="570229"/>
                  </a:moveTo>
                  <a:lnTo>
                    <a:pt x="692657" y="574039"/>
                  </a:lnTo>
                  <a:lnTo>
                    <a:pt x="685418" y="574039"/>
                  </a:lnTo>
                  <a:lnTo>
                    <a:pt x="685418" y="575309"/>
                  </a:lnTo>
                  <a:lnTo>
                    <a:pt x="682497" y="577849"/>
                  </a:lnTo>
                  <a:lnTo>
                    <a:pt x="681100" y="577849"/>
                  </a:lnTo>
                  <a:lnTo>
                    <a:pt x="678179" y="584199"/>
                  </a:lnTo>
                  <a:lnTo>
                    <a:pt x="700010" y="584199"/>
                  </a:lnTo>
                  <a:lnTo>
                    <a:pt x="700801" y="579119"/>
                  </a:lnTo>
                  <a:lnTo>
                    <a:pt x="701160" y="577849"/>
                  </a:lnTo>
                  <a:lnTo>
                    <a:pt x="682497" y="577849"/>
                  </a:lnTo>
                  <a:lnTo>
                    <a:pt x="682497" y="576579"/>
                  </a:lnTo>
                  <a:lnTo>
                    <a:pt x="701518" y="576579"/>
                  </a:lnTo>
                  <a:lnTo>
                    <a:pt x="702950" y="571499"/>
                  </a:lnTo>
                  <a:lnTo>
                    <a:pt x="694054" y="571499"/>
                  </a:lnTo>
                  <a:lnTo>
                    <a:pt x="694054" y="570229"/>
                  </a:lnTo>
                  <a:close/>
                </a:path>
                <a:path w="733425" h="812800">
                  <a:moveTo>
                    <a:pt x="702817" y="580389"/>
                  </a:moveTo>
                  <a:lnTo>
                    <a:pt x="701420" y="581659"/>
                  </a:lnTo>
                  <a:lnTo>
                    <a:pt x="702817" y="581659"/>
                  </a:lnTo>
                  <a:lnTo>
                    <a:pt x="702817" y="580389"/>
                  </a:lnTo>
                  <a:close/>
                </a:path>
                <a:path w="733425" h="812800">
                  <a:moveTo>
                    <a:pt x="694054" y="565149"/>
                  </a:moveTo>
                  <a:lnTo>
                    <a:pt x="692657" y="565149"/>
                  </a:lnTo>
                  <a:lnTo>
                    <a:pt x="692657" y="566419"/>
                  </a:lnTo>
                  <a:lnTo>
                    <a:pt x="691260" y="566419"/>
                  </a:lnTo>
                  <a:lnTo>
                    <a:pt x="691260" y="567689"/>
                  </a:lnTo>
                  <a:lnTo>
                    <a:pt x="689736" y="567689"/>
                  </a:lnTo>
                  <a:lnTo>
                    <a:pt x="688339" y="571499"/>
                  </a:lnTo>
                  <a:lnTo>
                    <a:pt x="686815" y="571499"/>
                  </a:lnTo>
                  <a:lnTo>
                    <a:pt x="686815" y="574039"/>
                  </a:lnTo>
                  <a:lnTo>
                    <a:pt x="691260" y="574039"/>
                  </a:lnTo>
                  <a:lnTo>
                    <a:pt x="694054" y="567689"/>
                  </a:lnTo>
                  <a:lnTo>
                    <a:pt x="694054" y="565149"/>
                  </a:lnTo>
                  <a:close/>
                </a:path>
                <a:path w="733425" h="812800">
                  <a:moveTo>
                    <a:pt x="704214" y="556259"/>
                  </a:moveTo>
                  <a:lnTo>
                    <a:pt x="701420" y="558799"/>
                  </a:lnTo>
                  <a:lnTo>
                    <a:pt x="699896" y="563879"/>
                  </a:lnTo>
                  <a:lnTo>
                    <a:pt x="696975" y="566419"/>
                  </a:lnTo>
                  <a:lnTo>
                    <a:pt x="696975" y="568959"/>
                  </a:lnTo>
                  <a:lnTo>
                    <a:pt x="695578" y="570229"/>
                  </a:lnTo>
                  <a:lnTo>
                    <a:pt x="695578" y="571499"/>
                  </a:lnTo>
                  <a:lnTo>
                    <a:pt x="702950" y="571499"/>
                  </a:lnTo>
                  <a:lnTo>
                    <a:pt x="707135" y="561339"/>
                  </a:lnTo>
                  <a:lnTo>
                    <a:pt x="708659" y="561339"/>
                  </a:lnTo>
                  <a:lnTo>
                    <a:pt x="708659" y="560069"/>
                  </a:lnTo>
                  <a:lnTo>
                    <a:pt x="710056" y="558799"/>
                  </a:lnTo>
                  <a:lnTo>
                    <a:pt x="711580" y="557529"/>
                  </a:lnTo>
                  <a:lnTo>
                    <a:pt x="704214" y="557529"/>
                  </a:lnTo>
                  <a:lnTo>
                    <a:pt x="704214" y="556259"/>
                  </a:lnTo>
                  <a:close/>
                </a:path>
                <a:path w="733425" h="812800">
                  <a:moveTo>
                    <a:pt x="360171" y="551179"/>
                  </a:moveTo>
                  <a:lnTo>
                    <a:pt x="358647" y="551179"/>
                  </a:lnTo>
                  <a:lnTo>
                    <a:pt x="357250" y="553719"/>
                  </a:lnTo>
                  <a:lnTo>
                    <a:pt x="357250" y="558799"/>
                  </a:lnTo>
                  <a:lnTo>
                    <a:pt x="355726" y="558799"/>
                  </a:lnTo>
                  <a:lnTo>
                    <a:pt x="354329" y="560069"/>
                  </a:lnTo>
                  <a:lnTo>
                    <a:pt x="351408" y="560069"/>
                  </a:lnTo>
                  <a:lnTo>
                    <a:pt x="354329" y="561339"/>
                  </a:lnTo>
                  <a:lnTo>
                    <a:pt x="351408" y="563879"/>
                  </a:lnTo>
                  <a:lnTo>
                    <a:pt x="350011" y="565149"/>
                  </a:lnTo>
                  <a:lnTo>
                    <a:pt x="350011" y="566419"/>
                  </a:lnTo>
                  <a:lnTo>
                    <a:pt x="345566" y="566419"/>
                  </a:lnTo>
                  <a:lnTo>
                    <a:pt x="345566" y="567689"/>
                  </a:lnTo>
                  <a:lnTo>
                    <a:pt x="347090" y="568959"/>
                  </a:lnTo>
                  <a:lnTo>
                    <a:pt x="362965" y="568959"/>
                  </a:lnTo>
                  <a:lnTo>
                    <a:pt x="364489" y="570229"/>
                  </a:lnTo>
                  <a:lnTo>
                    <a:pt x="365886" y="570229"/>
                  </a:lnTo>
                  <a:lnTo>
                    <a:pt x="367410" y="567689"/>
                  </a:lnTo>
                  <a:lnTo>
                    <a:pt x="367410" y="566419"/>
                  </a:lnTo>
                  <a:lnTo>
                    <a:pt x="348487" y="566419"/>
                  </a:lnTo>
                  <a:lnTo>
                    <a:pt x="347090" y="565149"/>
                  </a:lnTo>
                  <a:lnTo>
                    <a:pt x="367410" y="565149"/>
                  </a:lnTo>
                  <a:lnTo>
                    <a:pt x="365886" y="563879"/>
                  </a:lnTo>
                  <a:lnTo>
                    <a:pt x="365886" y="560069"/>
                  </a:lnTo>
                  <a:lnTo>
                    <a:pt x="364489" y="558799"/>
                  </a:lnTo>
                  <a:lnTo>
                    <a:pt x="365886" y="557529"/>
                  </a:lnTo>
                  <a:lnTo>
                    <a:pt x="364489" y="557529"/>
                  </a:lnTo>
                  <a:lnTo>
                    <a:pt x="364489" y="554989"/>
                  </a:lnTo>
                  <a:lnTo>
                    <a:pt x="358647" y="554989"/>
                  </a:lnTo>
                  <a:lnTo>
                    <a:pt x="360171" y="551179"/>
                  </a:lnTo>
                  <a:close/>
                </a:path>
                <a:path w="733425" h="812800">
                  <a:moveTo>
                    <a:pt x="711580" y="567689"/>
                  </a:moveTo>
                  <a:lnTo>
                    <a:pt x="710818" y="568959"/>
                  </a:lnTo>
                  <a:lnTo>
                    <a:pt x="711580" y="568959"/>
                  </a:lnTo>
                  <a:lnTo>
                    <a:pt x="711580" y="567689"/>
                  </a:lnTo>
                  <a:close/>
                </a:path>
                <a:path w="733425" h="812800">
                  <a:moveTo>
                    <a:pt x="707135" y="566419"/>
                  </a:moveTo>
                  <a:lnTo>
                    <a:pt x="705738" y="567689"/>
                  </a:lnTo>
                  <a:lnTo>
                    <a:pt x="707135" y="567689"/>
                  </a:lnTo>
                  <a:lnTo>
                    <a:pt x="707135" y="566419"/>
                  </a:lnTo>
                  <a:close/>
                </a:path>
                <a:path w="733425" h="812800">
                  <a:moveTo>
                    <a:pt x="708659" y="561339"/>
                  </a:moveTo>
                  <a:lnTo>
                    <a:pt x="707135" y="561339"/>
                  </a:lnTo>
                  <a:lnTo>
                    <a:pt x="707135" y="563879"/>
                  </a:lnTo>
                  <a:lnTo>
                    <a:pt x="708659" y="563879"/>
                  </a:lnTo>
                  <a:lnTo>
                    <a:pt x="708659" y="561339"/>
                  </a:lnTo>
                  <a:close/>
                </a:path>
                <a:path w="733425" h="812800">
                  <a:moveTo>
                    <a:pt x="304908" y="533399"/>
                  </a:moveTo>
                  <a:lnTo>
                    <a:pt x="270128" y="533399"/>
                  </a:lnTo>
                  <a:lnTo>
                    <a:pt x="271525" y="534669"/>
                  </a:lnTo>
                  <a:lnTo>
                    <a:pt x="271525" y="538479"/>
                  </a:lnTo>
                  <a:lnTo>
                    <a:pt x="272922" y="538479"/>
                  </a:lnTo>
                  <a:lnTo>
                    <a:pt x="271525" y="539749"/>
                  </a:lnTo>
                  <a:lnTo>
                    <a:pt x="271525" y="546099"/>
                  </a:lnTo>
                  <a:lnTo>
                    <a:pt x="270128" y="546099"/>
                  </a:lnTo>
                  <a:lnTo>
                    <a:pt x="271525" y="549909"/>
                  </a:lnTo>
                  <a:lnTo>
                    <a:pt x="272922" y="551179"/>
                  </a:lnTo>
                  <a:lnTo>
                    <a:pt x="272922" y="553719"/>
                  </a:lnTo>
                  <a:lnTo>
                    <a:pt x="271525" y="553719"/>
                  </a:lnTo>
                  <a:lnTo>
                    <a:pt x="274446" y="556259"/>
                  </a:lnTo>
                  <a:lnTo>
                    <a:pt x="274446" y="558799"/>
                  </a:lnTo>
                  <a:lnTo>
                    <a:pt x="307543" y="558799"/>
                  </a:lnTo>
                  <a:lnTo>
                    <a:pt x="307847" y="557529"/>
                  </a:lnTo>
                  <a:lnTo>
                    <a:pt x="307847" y="546099"/>
                  </a:lnTo>
                  <a:lnTo>
                    <a:pt x="306292" y="539749"/>
                  </a:lnTo>
                  <a:lnTo>
                    <a:pt x="304908" y="533399"/>
                  </a:lnTo>
                  <a:close/>
                </a:path>
                <a:path w="733425" h="812800">
                  <a:moveTo>
                    <a:pt x="708659" y="551179"/>
                  </a:moveTo>
                  <a:lnTo>
                    <a:pt x="707135" y="551179"/>
                  </a:lnTo>
                  <a:lnTo>
                    <a:pt x="705738" y="553719"/>
                  </a:lnTo>
                  <a:lnTo>
                    <a:pt x="707135" y="556259"/>
                  </a:lnTo>
                  <a:lnTo>
                    <a:pt x="705738" y="557529"/>
                  </a:lnTo>
                  <a:lnTo>
                    <a:pt x="710056" y="557529"/>
                  </a:lnTo>
                  <a:lnTo>
                    <a:pt x="710056" y="554989"/>
                  </a:lnTo>
                  <a:lnTo>
                    <a:pt x="708659" y="554989"/>
                  </a:lnTo>
                  <a:lnTo>
                    <a:pt x="708659" y="553719"/>
                  </a:lnTo>
                  <a:lnTo>
                    <a:pt x="707135" y="553719"/>
                  </a:lnTo>
                  <a:lnTo>
                    <a:pt x="708659" y="551179"/>
                  </a:lnTo>
                  <a:close/>
                </a:path>
                <a:path w="733425" h="812800">
                  <a:moveTo>
                    <a:pt x="711580" y="556259"/>
                  </a:moveTo>
                  <a:lnTo>
                    <a:pt x="710056" y="557529"/>
                  </a:lnTo>
                  <a:lnTo>
                    <a:pt x="711580" y="557529"/>
                  </a:lnTo>
                  <a:lnTo>
                    <a:pt x="711580" y="556259"/>
                  </a:lnTo>
                  <a:close/>
                </a:path>
                <a:path w="733425" h="812800">
                  <a:moveTo>
                    <a:pt x="715898" y="556259"/>
                  </a:moveTo>
                  <a:lnTo>
                    <a:pt x="714374" y="557529"/>
                  </a:lnTo>
                  <a:lnTo>
                    <a:pt x="715412" y="557529"/>
                  </a:lnTo>
                  <a:lnTo>
                    <a:pt x="715898" y="556259"/>
                  </a:lnTo>
                  <a:close/>
                </a:path>
                <a:path w="733425" h="812800">
                  <a:moveTo>
                    <a:pt x="715898" y="554989"/>
                  </a:moveTo>
                  <a:lnTo>
                    <a:pt x="714374" y="556259"/>
                  </a:lnTo>
                  <a:lnTo>
                    <a:pt x="715898" y="556259"/>
                  </a:lnTo>
                  <a:lnTo>
                    <a:pt x="715898" y="554989"/>
                  </a:lnTo>
                  <a:close/>
                </a:path>
                <a:path w="733425" h="812800">
                  <a:moveTo>
                    <a:pt x="718819" y="549909"/>
                  </a:moveTo>
                  <a:lnTo>
                    <a:pt x="717295" y="549909"/>
                  </a:lnTo>
                  <a:lnTo>
                    <a:pt x="717295" y="551179"/>
                  </a:lnTo>
                  <a:lnTo>
                    <a:pt x="715898" y="554989"/>
                  </a:lnTo>
                  <a:lnTo>
                    <a:pt x="715898" y="556259"/>
                  </a:lnTo>
                  <a:lnTo>
                    <a:pt x="718819" y="549909"/>
                  </a:lnTo>
                  <a:close/>
                </a:path>
                <a:path w="733425" h="812800">
                  <a:moveTo>
                    <a:pt x="704214" y="553719"/>
                  </a:moveTo>
                  <a:lnTo>
                    <a:pt x="702817" y="554989"/>
                  </a:lnTo>
                  <a:lnTo>
                    <a:pt x="704214" y="554989"/>
                  </a:lnTo>
                  <a:lnTo>
                    <a:pt x="704214" y="553719"/>
                  </a:lnTo>
                  <a:close/>
                </a:path>
                <a:path w="733425" h="812800">
                  <a:moveTo>
                    <a:pt x="692657" y="546099"/>
                  </a:moveTo>
                  <a:lnTo>
                    <a:pt x="691260" y="546099"/>
                  </a:lnTo>
                  <a:lnTo>
                    <a:pt x="691260" y="548639"/>
                  </a:lnTo>
                  <a:lnTo>
                    <a:pt x="692657" y="548639"/>
                  </a:lnTo>
                  <a:lnTo>
                    <a:pt x="692657" y="546099"/>
                  </a:lnTo>
                  <a:close/>
                </a:path>
                <a:path w="733425" h="812800">
                  <a:moveTo>
                    <a:pt x="704214" y="534669"/>
                  </a:moveTo>
                  <a:lnTo>
                    <a:pt x="701420" y="535939"/>
                  </a:lnTo>
                  <a:lnTo>
                    <a:pt x="694054" y="542289"/>
                  </a:lnTo>
                  <a:lnTo>
                    <a:pt x="694054" y="546099"/>
                  </a:lnTo>
                  <a:lnTo>
                    <a:pt x="696975" y="544829"/>
                  </a:lnTo>
                  <a:lnTo>
                    <a:pt x="696975" y="542289"/>
                  </a:lnTo>
                  <a:lnTo>
                    <a:pt x="698499" y="542289"/>
                  </a:lnTo>
                  <a:lnTo>
                    <a:pt x="698499" y="541019"/>
                  </a:lnTo>
                  <a:lnTo>
                    <a:pt x="699896" y="541019"/>
                  </a:lnTo>
                  <a:lnTo>
                    <a:pt x="702817" y="537209"/>
                  </a:lnTo>
                  <a:lnTo>
                    <a:pt x="704214" y="535939"/>
                  </a:lnTo>
                  <a:lnTo>
                    <a:pt x="704214" y="534669"/>
                  </a:lnTo>
                  <a:close/>
                </a:path>
                <a:path w="733425" h="812800">
                  <a:moveTo>
                    <a:pt x="689736" y="541019"/>
                  </a:moveTo>
                  <a:lnTo>
                    <a:pt x="683894" y="541019"/>
                  </a:lnTo>
                  <a:lnTo>
                    <a:pt x="686815" y="544829"/>
                  </a:lnTo>
                  <a:lnTo>
                    <a:pt x="688339" y="544829"/>
                  </a:lnTo>
                  <a:lnTo>
                    <a:pt x="689736" y="541019"/>
                  </a:lnTo>
                  <a:close/>
                </a:path>
                <a:path w="733425" h="812800">
                  <a:moveTo>
                    <a:pt x="682497" y="537209"/>
                  </a:moveTo>
                  <a:lnTo>
                    <a:pt x="681100" y="537209"/>
                  </a:lnTo>
                  <a:lnTo>
                    <a:pt x="681100" y="538479"/>
                  </a:lnTo>
                  <a:lnTo>
                    <a:pt x="682497" y="537209"/>
                  </a:lnTo>
                  <a:close/>
                </a:path>
                <a:path w="733425" h="812800">
                  <a:moveTo>
                    <a:pt x="682497" y="534669"/>
                  </a:moveTo>
                  <a:lnTo>
                    <a:pt x="681100" y="534669"/>
                  </a:lnTo>
                  <a:lnTo>
                    <a:pt x="681100" y="535939"/>
                  </a:lnTo>
                  <a:lnTo>
                    <a:pt x="679576" y="537209"/>
                  </a:lnTo>
                  <a:lnTo>
                    <a:pt x="685418" y="537209"/>
                  </a:lnTo>
                  <a:lnTo>
                    <a:pt x="686815" y="535939"/>
                  </a:lnTo>
                  <a:lnTo>
                    <a:pt x="683894" y="535939"/>
                  </a:lnTo>
                  <a:lnTo>
                    <a:pt x="682497" y="534669"/>
                  </a:lnTo>
                  <a:close/>
                </a:path>
                <a:path w="733425" h="812800">
                  <a:moveTo>
                    <a:pt x="696975" y="534669"/>
                  </a:moveTo>
                  <a:lnTo>
                    <a:pt x="688339" y="534669"/>
                  </a:lnTo>
                  <a:lnTo>
                    <a:pt x="688339" y="535939"/>
                  </a:lnTo>
                  <a:lnTo>
                    <a:pt x="691260" y="535939"/>
                  </a:lnTo>
                  <a:lnTo>
                    <a:pt x="689736" y="537209"/>
                  </a:lnTo>
                  <a:lnTo>
                    <a:pt x="695578" y="537209"/>
                  </a:lnTo>
                  <a:lnTo>
                    <a:pt x="695578" y="535939"/>
                  </a:lnTo>
                  <a:lnTo>
                    <a:pt x="696975" y="534669"/>
                  </a:lnTo>
                  <a:close/>
                </a:path>
                <a:path w="733425" h="812800">
                  <a:moveTo>
                    <a:pt x="726058" y="502919"/>
                  </a:moveTo>
                  <a:lnTo>
                    <a:pt x="724661" y="502919"/>
                  </a:lnTo>
                  <a:lnTo>
                    <a:pt x="724661" y="505459"/>
                  </a:lnTo>
                  <a:lnTo>
                    <a:pt x="726058" y="505459"/>
                  </a:lnTo>
                  <a:lnTo>
                    <a:pt x="724661" y="506729"/>
                  </a:lnTo>
                  <a:lnTo>
                    <a:pt x="724661" y="509269"/>
                  </a:lnTo>
                  <a:lnTo>
                    <a:pt x="726058" y="509269"/>
                  </a:lnTo>
                  <a:lnTo>
                    <a:pt x="726058" y="514349"/>
                  </a:lnTo>
                  <a:lnTo>
                    <a:pt x="727455" y="515619"/>
                  </a:lnTo>
                  <a:lnTo>
                    <a:pt x="723137" y="528319"/>
                  </a:lnTo>
                  <a:lnTo>
                    <a:pt x="723137" y="534669"/>
                  </a:lnTo>
                  <a:lnTo>
                    <a:pt x="720216" y="535939"/>
                  </a:lnTo>
                  <a:lnTo>
                    <a:pt x="721740" y="537209"/>
                  </a:lnTo>
                  <a:lnTo>
                    <a:pt x="726058" y="530859"/>
                  </a:lnTo>
                  <a:lnTo>
                    <a:pt x="728979" y="525779"/>
                  </a:lnTo>
                  <a:lnTo>
                    <a:pt x="730376" y="518159"/>
                  </a:lnTo>
                  <a:lnTo>
                    <a:pt x="731900" y="514349"/>
                  </a:lnTo>
                  <a:lnTo>
                    <a:pt x="733297" y="505459"/>
                  </a:lnTo>
                  <a:lnTo>
                    <a:pt x="733297" y="504189"/>
                  </a:lnTo>
                  <a:lnTo>
                    <a:pt x="727455" y="504189"/>
                  </a:lnTo>
                  <a:lnTo>
                    <a:pt x="726058" y="502919"/>
                  </a:lnTo>
                  <a:close/>
                </a:path>
                <a:path w="733425" h="812800">
                  <a:moveTo>
                    <a:pt x="682497" y="530859"/>
                  </a:moveTo>
                  <a:lnTo>
                    <a:pt x="681100" y="530859"/>
                  </a:lnTo>
                  <a:lnTo>
                    <a:pt x="679576" y="534669"/>
                  </a:lnTo>
                  <a:lnTo>
                    <a:pt x="679576" y="535939"/>
                  </a:lnTo>
                  <a:lnTo>
                    <a:pt x="681100" y="535939"/>
                  </a:lnTo>
                  <a:lnTo>
                    <a:pt x="681100" y="533399"/>
                  </a:lnTo>
                  <a:lnTo>
                    <a:pt x="682497" y="533399"/>
                  </a:lnTo>
                  <a:lnTo>
                    <a:pt x="682497" y="530859"/>
                  </a:lnTo>
                  <a:close/>
                </a:path>
                <a:path w="733425" h="812800">
                  <a:moveTo>
                    <a:pt x="683894" y="530859"/>
                  </a:moveTo>
                  <a:lnTo>
                    <a:pt x="683894" y="535939"/>
                  </a:lnTo>
                  <a:lnTo>
                    <a:pt x="686815" y="535939"/>
                  </a:lnTo>
                  <a:lnTo>
                    <a:pt x="686815" y="534669"/>
                  </a:lnTo>
                  <a:lnTo>
                    <a:pt x="685418" y="534669"/>
                  </a:lnTo>
                  <a:lnTo>
                    <a:pt x="685418" y="533399"/>
                  </a:lnTo>
                  <a:lnTo>
                    <a:pt x="683894" y="530859"/>
                  </a:lnTo>
                  <a:close/>
                </a:path>
                <a:path w="733425" h="812800">
                  <a:moveTo>
                    <a:pt x="698499" y="534669"/>
                  </a:moveTo>
                  <a:lnTo>
                    <a:pt x="696975" y="534669"/>
                  </a:lnTo>
                  <a:lnTo>
                    <a:pt x="696975" y="535939"/>
                  </a:lnTo>
                  <a:lnTo>
                    <a:pt x="698499" y="534669"/>
                  </a:lnTo>
                  <a:close/>
                </a:path>
                <a:path w="733425" h="812800">
                  <a:moveTo>
                    <a:pt x="699896" y="534669"/>
                  </a:moveTo>
                  <a:lnTo>
                    <a:pt x="698499" y="534669"/>
                  </a:lnTo>
                  <a:lnTo>
                    <a:pt x="698499" y="535939"/>
                  </a:lnTo>
                  <a:lnTo>
                    <a:pt x="699896" y="534669"/>
                  </a:lnTo>
                  <a:close/>
                </a:path>
                <a:path w="733425" h="812800">
                  <a:moveTo>
                    <a:pt x="701420" y="534669"/>
                  </a:moveTo>
                  <a:lnTo>
                    <a:pt x="699896" y="534669"/>
                  </a:lnTo>
                  <a:lnTo>
                    <a:pt x="699896" y="535939"/>
                  </a:lnTo>
                  <a:lnTo>
                    <a:pt x="701420" y="534669"/>
                  </a:lnTo>
                  <a:close/>
                </a:path>
                <a:path w="733425" h="812800">
                  <a:moveTo>
                    <a:pt x="676655" y="528319"/>
                  </a:moveTo>
                  <a:lnTo>
                    <a:pt x="676655" y="534669"/>
                  </a:lnTo>
                  <a:lnTo>
                    <a:pt x="678179" y="533399"/>
                  </a:lnTo>
                  <a:lnTo>
                    <a:pt x="679576" y="530859"/>
                  </a:lnTo>
                  <a:lnTo>
                    <a:pt x="679576" y="529589"/>
                  </a:lnTo>
                  <a:lnTo>
                    <a:pt x="676655" y="528319"/>
                  </a:lnTo>
                  <a:close/>
                </a:path>
                <a:path w="733425" h="812800">
                  <a:moveTo>
                    <a:pt x="689736" y="533399"/>
                  </a:moveTo>
                  <a:lnTo>
                    <a:pt x="689736" y="534669"/>
                  </a:lnTo>
                  <a:lnTo>
                    <a:pt x="692657" y="534669"/>
                  </a:lnTo>
                  <a:lnTo>
                    <a:pt x="689736" y="533399"/>
                  </a:lnTo>
                  <a:close/>
                </a:path>
                <a:path w="733425" h="812800">
                  <a:moveTo>
                    <a:pt x="676655" y="525779"/>
                  </a:moveTo>
                  <a:lnTo>
                    <a:pt x="662177" y="525779"/>
                  </a:lnTo>
                  <a:lnTo>
                    <a:pt x="662177" y="527049"/>
                  </a:lnTo>
                  <a:lnTo>
                    <a:pt x="663574" y="527049"/>
                  </a:lnTo>
                  <a:lnTo>
                    <a:pt x="666495" y="528319"/>
                  </a:lnTo>
                  <a:lnTo>
                    <a:pt x="670813" y="528319"/>
                  </a:lnTo>
                  <a:lnTo>
                    <a:pt x="670813" y="529589"/>
                  </a:lnTo>
                  <a:lnTo>
                    <a:pt x="673734" y="529589"/>
                  </a:lnTo>
                  <a:lnTo>
                    <a:pt x="673734" y="530859"/>
                  </a:lnTo>
                  <a:lnTo>
                    <a:pt x="675258" y="530859"/>
                  </a:lnTo>
                  <a:lnTo>
                    <a:pt x="676655" y="533399"/>
                  </a:lnTo>
                  <a:lnTo>
                    <a:pt x="676655" y="525779"/>
                  </a:lnTo>
                  <a:close/>
                </a:path>
                <a:path w="733425" h="812800">
                  <a:moveTo>
                    <a:pt x="705738" y="530859"/>
                  </a:moveTo>
                  <a:lnTo>
                    <a:pt x="702817" y="530859"/>
                  </a:lnTo>
                  <a:lnTo>
                    <a:pt x="702817" y="533399"/>
                  </a:lnTo>
                  <a:lnTo>
                    <a:pt x="705738" y="533399"/>
                  </a:lnTo>
                  <a:lnTo>
                    <a:pt x="705738" y="530859"/>
                  </a:lnTo>
                  <a:close/>
                </a:path>
                <a:path w="733425" h="812800">
                  <a:moveTo>
                    <a:pt x="712977" y="530859"/>
                  </a:moveTo>
                  <a:lnTo>
                    <a:pt x="711580" y="533399"/>
                  </a:lnTo>
                  <a:lnTo>
                    <a:pt x="712977" y="533399"/>
                  </a:lnTo>
                  <a:lnTo>
                    <a:pt x="712977" y="530859"/>
                  </a:lnTo>
                  <a:close/>
                </a:path>
                <a:path w="733425" h="812800">
                  <a:moveTo>
                    <a:pt x="721740" y="531412"/>
                  </a:moveTo>
                  <a:lnTo>
                    <a:pt x="720216" y="533399"/>
                  </a:lnTo>
                  <a:lnTo>
                    <a:pt x="721740" y="533399"/>
                  </a:lnTo>
                  <a:lnTo>
                    <a:pt x="721740" y="531412"/>
                  </a:lnTo>
                  <a:close/>
                </a:path>
                <a:path w="733425" h="812800">
                  <a:moveTo>
                    <a:pt x="722164" y="530859"/>
                  </a:moveTo>
                  <a:lnTo>
                    <a:pt x="721740" y="530859"/>
                  </a:lnTo>
                  <a:lnTo>
                    <a:pt x="721740" y="531412"/>
                  </a:lnTo>
                  <a:lnTo>
                    <a:pt x="722164" y="530859"/>
                  </a:lnTo>
                  <a:close/>
                </a:path>
                <a:path w="733425" h="812800">
                  <a:moveTo>
                    <a:pt x="248284" y="527049"/>
                  </a:moveTo>
                  <a:lnTo>
                    <a:pt x="233806" y="527049"/>
                  </a:lnTo>
                  <a:lnTo>
                    <a:pt x="235203" y="528319"/>
                  </a:lnTo>
                  <a:lnTo>
                    <a:pt x="235203" y="529589"/>
                  </a:lnTo>
                  <a:lnTo>
                    <a:pt x="233806" y="529589"/>
                  </a:lnTo>
                  <a:lnTo>
                    <a:pt x="233806" y="530859"/>
                  </a:lnTo>
                  <a:lnTo>
                    <a:pt x="304355" y="530859"/>
                  </a:lnTo>
                  <a:lnTo>
                    <a:pt x="303833" y="528319"/>
                  </a:lnTo>
                  <a:lnTo>
                    <a:pt x="248284" y="528319"/>
                  </a:lnTo>
                  <a:lnTo>
                    <a:pt x="248284" y="527049"/>
                  </a:lnTo>
                  <a:close/>
                </a:path>
                <a:path w="733425" h="812800">
                  <a:moveTo>
                    <a:pt x="713676" y="529589"/>
                  </a:moveTo>
                  <a:lnTo>
                    <a:pt x="712977" y="529589"/>
                  </a:lnTo>
                  <a:lnTo>
                    <a:pt x="712977" y="530859"/>
                  </a:lnTo>
                  <a:lnTo>
                    <a:pt x="713676" y="529589"/>
                  </a:lnTo>
                  <a:close/>
                </a:path>
                <a:path w="733425" h="812800">
                  <a:moveTo>
                    <a:pt x="723137" y="529589"/>
                  </a:moveTo>
                  <a:lnTo>
                    <a:pt x="722164" y="530859"/>
                  </a:lnTo>
                  <a:lnTo>
                    <a:pt x="723137" y="530859"/>
                  </a:lnTo>
                  <a:lnTo>
                    <a:pt x="723137" y="529589"/>
                  </a:lnTo>
                  <a:close/>
                </a:path>
                <a:path w="733425" h="812800">
                  <a:moveTo>
                    <a:pt x="670813" y="528319"/>
                  </a:moveTo>
                  <a:lnTo>
                    <a:pt x="669416" y="528319"/>
                  </a:lnTo>
                  <a:lnTo>
                    <a:pt x="669416" y="529589"/>
                  </a:lnTo>
                  <a:lnTo>
                    <a:pt x="670813" y="528319"/>
                  </a:lnTo>
                  <a:close/>
                </a:path>
                <a:path w="733425" h="812800">
                  <a:moveTo>
                    <a:pt x="714374" y="528319"/>
                  </a:moveTo>
                  <a:lnTo>
                    <a:pt x="713676" y="529589"/>
                  </a:lnTo>
                  <a:lnTo>
                    <a:pt x="714374" y="529589"/>
                  </a:lnTo>
                  <a:lnTo>
                    <a:pt x="714374" y="528319"/>
                  </a:lnTo>
                  <a:close/>
                </a:path>
                <a:path w="733425" h="812800">
                  <a:moveTo>
                    <a:pt x="251205" y="527049"/>
                  </a:moveTo>
                  <a:lnTo>
                    <a:pt x="249808" y="527049"/>
                  </a:lnTo>
                  <a:lnTo>
                    <a:pt x="249808" y="528319"/>
                  </a:lnTo>
                  <a:lnTo>
                    <a:pt x="251205" y="528319"/>
                  </a:lnTo>
                  <a:lnTo>
                    <a:pt x="251205" y="527049"/>
                  </a:lnTo>
                  <a:close/>
                </a:path>
                <a:path w="733425" h="812800">
                  <a:moveTo>
                    <a:pt x="328199" y="474979"/>
                  </a:moveTo>
                  <a:lnTo>
                    <a:pt x="264286" y="474979"/>
                  </a:lnTo>
                  <a:lnTo>
                    <a:pt x="265683" y="476249"/>
                  </a:lnTo>
                  <a:lnTo>
                    <a:pt x="265683" y="477519"/>
                  </a:lnTo>
                  <a:lnTo>
                    <a:pt x="267207" y="478789"/>
                  </a:lnTo>
                  <a:lnTo>
                    <a:pt x="272922" y="478789"/>
                  </a:lnTo>
                  <a:lnTo>
                    <a:pt x="271525" y="480059"/>
                  </a:lnTo>
                  <a:lnTo>
                    <a:pt x="270128" y="483869"/>
                  </a:lnTo>
                  <a:lnTo>
                    <a:pt x="268604" y="485139"/>
                  </a:lnTo>
                  <a:lnTo>
                    <a:pt x="267207" y="487679"/>
                  </a:lnTo>
                  <a:lnTo>
                    <a:pt x="265683" y="488949"/>
                  </a:lnTo>
                  <a:lnTo>
                    <a:pt x="268604" y="488949"/>
                  </a:lnTo>
                  <a:lnTo>
                    <a:pt x="267207" y="490219"/>
                  </a:lnTo>
                  <a:lnTo>
                    <a:pt x="270128" y="490219"/>
                  </a:lnTo>
                  <a:lnTo>
                    <a:pt x="270128" y="491489"/>
                  </a:lnTo>
                  <a:lnTo>
                    <a:pt x="265683" y="491489"/>
                  </a:lnTo>
                  <a:lnTo>
                    <a:pt x="265683" y="494029"/>
                  </a:lnTo>
                  <a:lnTo>
                    <a:pt x="267207" y="494029"/>
                  </a:lnTo>
                  <a:lnTo>
                    <a:pt x="267207" y="496569"/>
                  </a:lnTo>
                  <a:lnTo>
                    <a:pt x="236727" y="496569"/>
                  </a:lnTo>
                  <a:lnTo>
                    <a:pt x="239648" y="497839"/>
                  </a:lnTo>
                  <a:lnTo>
                    <a:pt x="241045" y="499109"/>
                  </a:lnTo>
                  <a:lnTo>
                    <a:pt x="241045" y="514984"/>
                  </a:lnTo>
                  <a:lnTo>
                    <a:pt x="241348" y="515673"/>
                  </a:lnTo>
                  <a:lnTo>
                    <a:pt x="248284" y="516889"/>
                  </a:lnTo>
                  <a:lnTo>
                    <a:pt x="246887" y="516889"/>
                  </a:lnTo>
                  <a:lnTo>
                    <a:pt x="246887" y="518159"/>
                  </a:lnTo>
                  <a:lnTo>
                    <a:pt x="248284" y="520699"/>
                  </a:lnTo>
                  <a:lnTo>
                    <a:pt x="254126" y="527049"/>
                  </a:lnTo>
                  <a:lnTo>
                    <a:pt x="251205" y="528319"/>
                  </a:lnTo>
                  <a:lnTo>
                    <a:pt x="303833" y="528319"/>
                  </a:lnTo>
                  <a:lnTo>
                    <a:pt x="303050" y="524509"/>
                  </a:lnTo>
                  <a:lnTo>
                    <a:pt x="261365" y="524509"/>
                  </a:lnTo>
                  <a:lnTo>
                    <a:pt x="261365" y="523239"/>
                  </a:lnTo>
                  <a:lnTo>
                    <a:pt x="259968" y="523239"/>
                  </a:lnTo>
                  <a:lnTo>
                    <a:pt x="259968" y="520699"/>
                  </a:lnTo>
                  <a:lnTo>
                    <a:pt x="302267" y="520699"/>
                  </a:lnTo>
                  <a:lnTo>
                    <a:pt x="302005" y="519429"/>
                  </a:lnTo>
                  <a:lnTo>
                    <a:pt x="297687" y="516889"/>
                  </a:lnTo>
                  <a:lnTo>
                    <a:pt x="296163" y="511809"/>
                  </a:lnTo>
                  <a:lnTo>
                    <a:pt x="296163" y="510539"/>
                  </a:lnTo>
                  <a:lnTo>
                    <a:pt x="297687" y="509269"/>
                  </a:lnTo>
                  <a:lnTo>
                    <a:pt x="299084" y="507999"/>
                  </a:lnTo>
                  <a:lnTo>
                    <a:pt x="299084" y="506729"/>
                  </a:lnTo>
                  <a:lnTo>
                    <a:pt x="300180" y="502919"/>
                  </a:lnTo>
                  <a:lnTo>
                    <a:pt x="271525" y="502919"/>
                  </a:lnTo>
                  <a:lnTo>
                    <a:pt x="271525" y="500379"/>
                  </a:lnTo>
                  <a:lnTo>
                    <a:pt x="272922" y="499109"/>
                  </a:lnTo>
                  <a:lnTo>
                    <a:pt x="301275" y="499109"/>
                  </a:lnTo>
                  <a:lnTo>
                    <a:pt x="302005" y="496569"/>
                  </a:lnTo>
                  <a:lnTo>
                    <a:pt x="310768" y="490219"/>
                  </a:lnTo>
                  <a:lnTo>
                    <a:pt x="328199" y="474979"/>
                  </a:lnTo>
                  <a:close/>
                </a:path>
                <a:path w="733425" h="812800">
                  <a:moveTo>
                    <a:pt x="660653" y="525779"/>
                  </a:moveTo>
                  <a:lnTo>
                    <a:pt x="659256" y="525779"/>
                  </a:lnTo>
                  <a:lnTo>
                    <a:pt x="660653" y="527049"/>
                  </a:lnTo>
                  <a:lnTo>
                    <a:pt x="660653" y="525779"/>
                  </a:lnTo>
                  <a:close/>
                </a:path>
                <a:path w="733425" h="812800">
                  <a:moveTo>
                    <a:pt x="673734" y="519429"/>
                  </a:moveTo>
                  <a:lnTo>
                    <a:pt x="649096" y="519429"/>
                  </a:lnTo>
                  <a:lnTo>
                    <a:pt x="649096" y="520699"/>
                  </a:lnTo>
                  <a:lnTo>
                    <a:pt x="652017" y="520699"/>
                  </a:lnTo>
                  <a:lnTo>
                    <a:pt x="652017" y="523239"/>
                  </a:lnTo>
                  <a:lnTo>
                    <a:pt x="650493" y="523239"/>
                  </a:lnTo>
                  <a:lnTo>
                    <a:pt x="652017" y="524509"/>
                  </a:lnTo>
                  <a:lnTo>
                    <a:pt x="657859" y="525779"/>
                  </a:lnTo>
                  <a:lnTo>
                    <a:pt x="673734" y="525779"/>
                  </a:lnTo>
                  <a:lnTo>
                    <a:pt x="673734" y="524509"/>
                  </a:lnTo>
                  <a:lnTo>
                    <a:pt x="672337" y="524509"/>
                  </a:lnTo>
                  <a:lnTo>
                    <a:pt x="673734" y="519429"/>
                  </a:lnTo>
                  <a:close/>
                </a:path>
                <a:path w="733425" h="812800">
                  <a:moveTo>
                    <a:pt x="721740" y="519429"/>
                  </a:moveTo>
                  <a:lnTo>
                    <a:pt x="718819" y="525779"/>
                  </a:lnTo>
                  <a:lnTo>
                    <a:pt x="720216" y="524509"/>
                  </a:lnTo>
                  <a:lnTo>
                    <a:pt x="720216" y="523239"/>
                  </a:lnTo>
                  <a:lnTo>
                    <a:pt x="721740" y="523239"/>
                  </a:lnTo>
                  <a:lnTo>
                    <a:pt x="721740" y="519429"/>
                  </a:lnTo>
                  <a:close/>
                </a:path>
                <a:path w="733425" h="812800">
                  <a:moveTo>
                    <a:pt x="302267" y="520699"/>
                  </a:moveTo>
                  <a:lnTo>
                    <a:pt x="261365" y="520699"/>
                  </a:lnTo>
                  <a:lnTo>
                    <a:pt x="262762" y="523239"/>
                  </a:lnTo>
                  <a:lnTo>
                    <a:pt x="264286" y="524509"/>
                  </a:lnTo>
                  <a:lnTo>
                    <a:pt x="303050" y="524509"/>
                  </a:lnTo>
                  <a:lnTo>
                    <a:pt x="302267" y="520699"/>
                  </a:lnTo>
                  <a:close/>
                </a:path>
                <a:path w="733425" h="812800">
                  <a:moveTo>
                    <a:pt x="261365" y="520699"/>
                  </a:moveTo>
                  <a:lnTo>
                    <a:pt x="259968" y="520699"/>
                  </a:lnTo>
                  <a:lnTo>
                    <a:pt x="259968" y="523239"/>
                  </a:lnTo>
                  <a:lnTo>
                    <a:pt x="261365" y="520699"/>
                  </a:lnTo>
                  <a:close/>
                </a:path>
                <a:path w="733425" h="812800">
                  <a:moveTo>
                    <a:pt x="676655" y="520699"/>
                  </a:moveTo>
                  <a:lnTo>
                    <a:pt x="673734" y="520699"/>
                  </a:lnTo>
                  <a:lnTo>
                    <a:pt x="675258" y="523239"/>
                  </a:lnTo>
                  <a:lnTo>
                    <a:pt x="676655" y="520699"/>
                  </a:lnTo>
                  <a:close/>
                </a:path>
                <a:path w="733425" h="812800">
                  <a:moveTo>
                    <a:pt x="676655" y="519429"/>
                  </a:moveTo>
                  <a:lnTo>
                    <a:pt x="675258" y="519429"/>
                  </a:lnTo>
                  <a:lnTo>
                    <a:pt x="675258" y="520699"/>
                  </a:lnTo>
                  <a:lnTo>
                    <a:pt x="678179" y="520699"/>
                  </a:lnTo>
                  <a:lnTo>
                    <a:pt x="676655" y="519429"/>
                  </a:lnTo>
                  <a:close/>
                </a:path>
                <a:path w="733425" h="812800">
                  <a:moveTo>
                    <a:pt x="660653" y="515619"/>
                  </a:moveTo>
                  <a:lnTo>
                    <a:pt x="652017" y="515619"/>
                  </a:lnTo>
                  <a:lnTo>
                    <a:pt x="650493" y="516889"/>
                  </a:lnTo>
                  <a:lnTo>
                    <a:pt x="650493" y="519429"/>
                  </a:lnTo>
                  <a:lnTo>
                    <a:pt x="668019" y="519429"/>
                  </a:lnTo>
                  <a:lnTo>
                    <a:pt x="660653" y="518159"/>
                  </a:lnTo>
                  <a:lnTo>
                    <a:pt x="660653" y="515619"/>
                  </a:lnTo>
                  <a:close/>
                </a:path>
                <a:path w="733425" h="812800">
                  <a:moveTo>
                    <a:pt x="670813" y="518159"/>
                  </a:moveTo>
                  <a:lnTo>
                    <a:pt x="668019" y="518159"/>
                  </a:lnTo>
                  <a:lnTo>
                    <a:pt x="668019" y="519429"/>
                  </a:lnTo>
                  <a:lnTo>
                    <a:pt x="672337" y="519429"/>
                  </a:lnTo>
                  <a:lnTo>
                    <a:pt x="670813" y="518159"/>
                  </a:lnTo>
                  <a:close/>
                </a:path>
                <a:path w="733425" h="812800">
                  <a:moveTo>
                    <a:pt x="708659" y="476249"/>
                  </a:moveTo>
                  <a:lnTo>
                    <a:pt x="702817" y="476249"/>
                  </a:lnTo>
                  <a:lnTo>
                    <a:pt x="702817" y="478789"/>
                  </a:lnTo>
                  <a:lnTo>
                    <a:pt x="701420" y="485139"/>
                  </a:lnTo>
                  <a:lnTo>
                    <a:pt x="699896" y="488949"/>
                  </a:lnTo>
                  <a:lnTo>
                    <a:pt x="698499" y="495299"/>
                  </a:lnTo>
                  <a:lnTo>
                    <a:pt x="695578" y="502919"/>
                  </a:lnTo>
                  <a:lnTo>
                    <a:pt x="695578" y="504189"/>
                  </a:lnTo>
                  <a:lnTo>
                    <a:pt x="696975" y="504189"/>
                  </a:lnTo>
                  <a:lnTo>
                    <a:pt x="694054" y="511809"/>
                  </a:lnTo>
                  <a:lnTo>
                    <a:pt x="692657" y="516889"/>
                  </a:lnTo>
                  <a:lnTo>
                    <a:pt x="694054" y="515619"/>
                  </a:lnTo>
                  <a:lnTo>
                    <a:pt x="696975" y="515619"/>
                  </a:lnTo>
                  <a:lnTo>
                    <a:pt x="696975" y="509269"/>
                  </a:lnTo>
                  <a:lnTo>
                    <a:pt x="698499" y="507999"/>
                  </a:lnTo>
                  <a:lnTo>
                    <a:pt x="698499" y="506729"/>
                  </a:lnTo>
                  <a:lnTo>
                    <a:pt x="699896" y="505459"/>
                  </a:lnTo>
                  <a:lnTo>
                    <a:pt x="698499" y="502919"/>
                  </a:lnTo>
                  <a:lnTo>
                    <a:pt x="701420" y="500379"/>
                  </a:lnTo>
                  <a:lnTo>
                    <a:pt x="704214" y="500379"/>
                  </a:lnTo>
                  <a:lnTo>
                    <a:pt x="704214" y="497839"/>
                  </a:lnTo>
                  <a:lnTo>
                    <a:pt x="702817" y="496569"/>
                  </a:lnTo>
                  <a:lnTo>
                    <a:pt x="702817" y="495299"/>
                  </a:lnTo>
                  <a:lnTo>
                    <a:pt x="704214" y="495299"/>
                  </a:lnTo>
                  <a:lnTo>
                    <a:pt x="707135" y="491961"/>
                  </a:lnTo>
                  <a:lnTo>
                    <a:pt x="707135" y="491489"/>
                  </a:lnTo>
                  <a:lnTo>
                    <a:pt x="707548" y="491489"/>
                  </a:lnTo>
                  <a:lnTo>
                    <a:pt x="708659" y="490219"/>
                  </a:lnTo>
                  <a:lnTo>
                    <a:pt x="704214" y="490219"/>
                  </a:lnTo>
                  <a:lnTo>
                    <a:pt x="702817" y="483869"/>
                  </a:lnTo>
                  <a:lnTo>
                    <a:pt x="704214" y="480059"/>
                  </a:lnTo>
                  <a:lnTo>
                    <a:pt x="705738" y="480059"/>
                  </a:lnTo>
                  <a:lnTo>
                    <a:pt x="705738" y="478789"/>
                  </a:lnTo>
                  <a:lnTo>
                    <a:pt x="714374" y="478789"/>
                  </a:lnTo>
                  <a:lnTo>
                    <a:pt x="715136" y="477519"/>
                  </a:lnTo>
                  <a:lnTo>
                    <a:pt x="710056" y="477519"/>
                  </a:lnTo>
                  <a:lnTo>
                    <a:pt x="708659" y="476249"/>
                  </a:lnTo>
                  <a:close/>
                </a:path>
                <a:path w="733425" h="812800">
                  <a:moveTo>
                    <a:pt x="704214" y="511809"/>
                  </a:moveTo>
                  <a:lnTo>
                    <a:pt x="701420" y="511809"/>
                  </a:lnTo>
                  <a:lnTo>
                    <a:pt x="701420" y="514349"/>
                  </a:lnTo>
                  <a:lnTo>
                    <a:pt x="702817" y="514349"/>
                  </a:lnTo>
                  <a:lnTo>
                    <a:pt x="702817" y="515619"/>
                  </a:lnTo>
                  <a:lnTo>
                    <a:pt x="701420" y="515619"/>
                  </a:lnTo>
                  <a:lnTo>
                    <a:pt x="701420" y="516889"/>
                  </a:lnTo>
                  <a:lnTo>
                    <a:pt x="702817" y="516889"/>
                  </a:lnTo>
                  <a:lnTo>
                    <a:pt x="704214" y="514349"/>
                  </a:lnTo>
                  <a:lnTo>
                    <a:pt x="704214" y="511809"/>
                  </a:lnTo>
                  <a:close/>
                </a:path>
                <a:path w="733425" h="812800">
                  <a:moveTo>
                    <a:pt x="302005" y="514349"/>
                  </a:moveTo>
                  <a:lnTo>
                    <a:pt x="300608" y="514349"/>
                  </a:lnTo>
                  <a:lnTo>
                    <a:pt x="299084" y="515619"/>
                  </a:lnTo>
                  <a:lnTo>
                    <a:pt x="302005" y="515619"/>
                  </a:lnTo>
                  <a:lnTo>
                    <a:pt x="302005" y="514349"/>
                  </a:lnTo>
                  <a:close/>
                </a:path>
                <a:path w="733425" h="812800">
                  <a:moveTo>
                    <a:pt x="643254" y="467359"/>
                  </a:moveTo>
                  <a:lnTo>
                    <a:pt x="631697" y="467359"/>
                  </a:lnTo>
                  <a:lnTo>
                    <a:pt x="633094" y="468629"/>
                  </a:lnTo>
                  <a:lnTo>
                    <a:pt x="634618" y="471169"/>
                  </a:lnTo>
                  <a:lnTo>
                    <a:pt x="634618" y="478789"/>
                  </a:lnTo>
                  <a:lnTo>
                    <a:pt x="636015" y="480059"/>
                  </a:lnTo>
                  <a:lnTo>
                    <a:pt x="638936" y="487679"/>
                  </a:lnTo>
                  <a:lnTo>
                    <a:pt x="640333" y="491489"/>
                  </a:lnTo>
                  <a:lnTo>
                    <a:pt x="640333" y="497839"/>
                  </a:lnTo>
                  <a:lnTo>
                    <a:pt x="641857" y="499109"/>
                  </a:lnTo>
                  <a:lnTo>
                    <a:pt x="641857" y="506729"/>
                  </a:lnTo>
                  <a:lnTo>
                    <a:pt x="644778" y="509269"/>
                  </a:lnTo>
                  <a:lnTo>
                    <a:pt x="644778" y="514349"/>
                  </a:lnTo>
                  <a:lnTo>
                    <a:pt x="649096" y="514349"/>
                  </a:lnTo>
                  <a:lnTo>
                    <a:pt x="649096" y="511809"/>
                  </a:lnTo>
                  <a:lnTo>
                    <a:pt x="653414" y="511809"/>
                  </a:lnTo>
                  <a:lnTo>
                    <a:pt x="653414" y="507999"/>
                  </a:lnTo>
                  <a:lnTo>
                    <a:pt x="654938" y="507999"/>
                  </a:lnTo>
                  <a:lnTo>
                    <a:pt x="654938" y="506729"/>
                  </a:lnTo>
                  <a:lnTo>
                    <a:pt x="656335" y="505459"/>
                  </a:lnTo>
                  <a:lnTo>
                    <a:pt x="656335" y="496569"/>
                  </a:lnTo>
                  <a:lnTo>
                    <a:pt x="653414" y="496569"/>
                  </a:lnTo>
                  <a:lnTo>
                    <a:pt x="653414" y="491489"/>
                  </a:lnTo>
                  <a:lnTo>
                    <a:pt x="652017" y="491489"/>
                  </a:lnTo>
                  <a:lnTo>
                    <a:pt x="653414" y="490219"/>
                  </a:lnTo>
                  <a:lnTo>
                    <a:pt x="653414" y="488949"/>
                  </a:lnTo>
                  <a:lnTo>
                    <a:pt x="652017" y="488949"/>
                  </a:lnTo>
                  <a:lnTo>
                    <a:pt x="652017" y="487679"/>
                  </a:lnTo>
                  <a:lnTo>
                    <a:pt x="650493" y="487679"/>
                  </a:lnTo>
                  <a:lnTo>
                    <a:pt x="649096" y="485139"/>
                  </a:lnTo>
                  <a:lnTo>
                    <a:pt x="650493" y="484532"/>
                  </a:lnTo>
                  <a:lnTo>
                    <a:pt x="650493" y="483869"/>
                  </a:lnTo>
                  <a:lnTo>
                    <a:pt x="652017" y="483869"/>
                  </a:lnTo>
                  <a:lnTo>
                    <a:pt x="652017" y="481329"/>
                  </a:lnTo>
                  <a:lnTo>
                    <a:pt x="650493" y="480059"/>
                  </a:lnTo>
                  <a:lnTo>
                    <a:pt x="652017" y="477519"/>
                  </a:lnTo>
                  <a:lnTo>
                    <a:pt x="649096" y="476249"/>
                  </a:lnTo>
                  <a:lnTo>
                    <a:pt x="644778" y="474979"/>
                  </a:lnTo>
                  <a:lnTo>
                    <a:pt x="646175" y="468629"/>
                  </a:lnTo>
                  <a:lnTo>
                    <a:pt x="643254" y="467359"/>
                  </a:lnTo>
                  <a:close/>
                </a:path>
                <a:path w="733425" h="812800">
                  <a:moveTo>
                    <a:pt x="704214" y="500379"/>
                  </a:moveTo>
                  <a:lnTo>
                    <a:pt x="701420" y="500379"/>
                  </a:lnTo>
                  <a:lnTo>
                    <a:pt x="701420" y="502919"/>
                  </a:lnTo>
                  <a:lnTo>
                    <a:pt x="699896" y="511809"/>
                  </a:lnTo>
                  <a:lnTo>
                    <a:pt x="701420" y="511809"/>
                  </a:lnTo>
                  <a:lnTo>
                    <a:pt x="701420" y="509269"/>
                  </a:lnTo>
                  <a:lnTo>
                    <a:pt x="704214" y="509269"/>
                  </a:lnTo>
                  <a:lnTo>
                    <a:pt x="704214" y="500379"/>
                  </a:lnTo>
                  <a:close/>
                </a:path>
                <a:path w="733425" h="812800">
                  <a:moveTo>
                    <a:pt x="704214" y="509269"/>
                  </a:moveTo>
                  <a:lnTo>
                    <a:pt x="702817" y="510539"/>
                  </a:lnTo>
                  <a:lnTo>
                    <a:pt x="704214" y="511809"/>
                  </a:lnTo>
                  <a:lnTo>
                    <a:pt x="704214" y="509269"/>
                  </a:lnTo>
                  <a:close/>
                </a:path>
                <a:path w="733425" h="812800">
                  <a:moveTo>
                    <a:pt x="714374" y="500379"/>
                  </a:moveTo>
                  <a:lnTo>
                    <a:pt x="712977" y="500379"/>
                  </a:lnTo>
                  <a:lnTo>
                    <a:pt x="711580" y="502919"/>
                  </a:lnTo>
                  <a:lnTo>
                    <a:pt x="711580" y="504189"/>
                  </a:lnTo>
                  <a:lnTo>
                    <a:pt x="712977" y="504189"/>
                  </a:lnTo>
                  <a:lnTo>
                    <a:pt x="712977" y="505459"/>
                  </a:lnTo>
                  <a:lnTo>
                    <a:pt x="714374" y="504189"/>
                  </a:lnTo>
                  <a:lnTo>
                    <a:pt x="714374" y="500379"/>
                  </a:lnTo>
                  <a:close/>
                </a:path>
                <a:path w="733425" h="812800">
                  <a:moveTo>
                    <a:pt x="724661" y="504189"/>
                  </a:moveTo>
                  <a:lnTo>
                    <a:pt x="723137" y="505459"/>
                  </a:lnTo>
                  <a:lnTo>
                    <a:pt x="724661" y="505459"/>
                  </a:lnTo>
                  <a:lnTo>
                    <a:pt x="724661" y="504189"/>
                  </a:lnTo>
                  <a:close/>
                </a:path>
                <a:path w="733425" h="812800">
                  <a:moveTo>
                    <a:pt x="689508" y="500379"/>
                  </a:moveTo>
                  <a:lnTo>
                    <a:pt x="682497" y="500379"/>
                  </a:lnTo>
                  <a:lnTo>
                    <a:pt x="685418" y="504189"/>
                  </a:lnTo>
                  <a:lnTo>
                    <a:pt x="685418" y="502919"/>
                  </a:lnTo>
                  <a:lnTo>
                    <a:pt x="688339" y="502919"/>
                  </a:lnTo>
                  <a:lnTo>
                    <a:pt x="689508" y="500379"/>
                  </a:lnTo>
                  <a:close/>
                </a:path>
                <a:path w="733425" h="812800">
                  <a:moveTo>
                    <a:pt x="718819" y="500379"/>
                  </a:moveTo>
                  <a:lnTo>
                    <a:pt x="715898" y="500379"/>
                  </a:lnTo>
                  <a:lnTo>
                    <a:pt x="715898" y="504189"/>
                  </a:lnTo>
                  <a:lnTo>
                    <a:pt x="717295" y="504189"/>
                  </a:lnTo>
                  <a:lnTo>
                    <a:pt x="717295" y="502919"/>
                  </a:lnTo>
                  <a:lnTo>
                    <a:pt x="720216" y="502919"/>
                  </a:lnTo>
                  <a:lnTo>
                    <a:pt x="718819" y="500379"/>
                  </a:lnTo>
                  <a:close/>
                </a:path>
                <a:path w="733425" h="812800">
                  <a:moveTo>
                    <a:pt x="718819" y="502919"/>
                  </a:moveTo>
                  <a:lnTo>
                    <a:pt x="717295" y="502919"/>
                  </a:lnTo>
                  <a:lnTo>
                    <a:pt x="717295" y="504189"/>
                  </a:lnTo>
                  <a:lnTo>
                    <a:pt x="718819" y="504189"/>
                  </a:lnTo>
                  <a:lnTo>
                    <a:pt x="718819" y="502919"/>
                  </a:lnTo>
                  <a:close/>
                </a:path>
                <a:path w="733425" h="812800">
                  <a:moveTo>
                    <a:pt x="727455" y="499109"/>
                  </a:moveTo>
                  <a:lnTo>
                    <a:pt x="723137" y="499109"/>
                  </a:lnTo>
                  <a:lnTo>
                    <a:pt x="723137" y="502919"/>
                  </a:lnTo>
                  <a:lnTo>
                    <a:pt x="724661" y="504189"/>
                  </a:lnTo>
                  <a:lnTo>
                    <a:pt x="724661" y="502919"/>
                  </a:lnTo>
                  <a:lnTo>
                    <a:pt x="726058" y="502919"/>
                  </a:lnTo>
                  <a:lnTo>
                    <a:pt x="727455" y="500379"/>
                  </a:lnTo>
                  <a:lnTo>
                    <a:pt x="727455" y="499109"/>
                  </a:lnTo>
                  <a:close/>
                </a:path>
                <a:path w="733425" h="812800">
                  <a:moveTo>
                    <a:pt x="731900" y="494029"/>
                  </a:moveTo>
                  <a:lnTo>
                    <a:pt x="730376" y="496569"/>
                  </a:lnTo>
                  <a:lnTo>
                    <a:pt x="728979" y="499109"/>
                  </a:lnTo>
                  <a:lnTo>
                    <a:pt x="727455" y="504189"/>
                  </a:lnTo>
                  <a:lnTo>
                    <a:pt x="733297" y="504189"/>
                  </a:lnTo>
                  <a:lnTo>
                    <a:pt x="733297" y="499109"/>
                  </a:lnTo>
                  <a:lnTo>
                    <a:pt x="731900" y="497839"/>
                  </a:lnTo>
                  <a:lnTo>
                    <a:pt x="731900" y="494029"/>
                  </a:lnTo>
                  <a:close/>
                </a:path>
                <a:path w="733425" h="812800">
                  <a:moveTo>
                    <a:pt x="301275" y="499109"/>
                  </a:moveTo>
                  <a:lnTo>
                    <a:pt x="274446" y="499109"/>
                  </a:lnTo>
                  <a:lnTo>
                    <a:pt x="274446" y="500379"/>
                  </a:lnTo>
                  <a:lnTo>
                    <a:pt x="272922" y="500379"/>
                  </a:lnTo>
                  <a:lnTo>
                    <a:pt x="272922" y="502919"/>
                  </a:lnTo>
                  <a:lnTo>
                    <a:pt x="300180" y="502919"/>
                  </a:lnTo>
                  <a:lnTo>
                    <a:pt x="301275" y="499109"/>
                  </a:lnTo>
                  <a:close/>
                </a:path>
                <a:path w="733425" h="812800">
                  <a:moveTo>
                    <a:pt x="665098" y="497839"/>
                  </a:moveTo>
                  <a:lnTo>
                    <a:pt x="662177" y="497839"/>
                  </a:lnTo>
                  <a:lnTo>
                    <a:pt x="662177" y="502919"/>
                  </a:lnTo>
                  <a:lnTo>
                    <a:pt x="663574" y="502919"/>
                  </a:lnTo>
                  <a:lnTo>
                    <a:pt x="663574" y="500379"/>
                  </a:lnTo>
                  <a:lnTo>
                    <a:pt x="665098" y="499109"/>
                  </a:lnTo>
                  <a:lnTo>
                    <a:pt x="665098" y="497839"/>
                  </a:lnTo>
                  <a:close/>
                </a:path>
                <a:path w="733425" h="812800">
                  <a:moveTo>
                    <a:pt x="690092" y="499109"/>
                  </a:moveTo>
                  <a:lnTo>
                    <a:pt x="675258" y="499109"/>
                  </a:lnTo>
                  <a:lnTo>
                    <a:pt x="676655" y="502919"/>
                  </a:lnTo>
                  <a:lnTo>
                    <a:pt x="679576" y="502919"/>
                  </a:lnTo>
                  <a:lnTo>
                    <a:pt x="679576" y="500379"/>
                  </a:lnTo>
                  <a:lnTo>
                    <a:pt x="689508" y="500379"/>
                  </a:lnTo>
                  <a:lnTo>
                    <a:pt x="690092" y="499109"/>
                  </a:lnTo>
                  <a:close/>
                </a:path>
                <a:path w="733425" h="812800">
                  <a:moveTo>
                    <a:pt x="682497" y="500379"/>
                  </a:moveTo>
                  <a:lnTo>
                    <a:pt x="679576" y="500379"/>
                  </a:lnTo>
                  <a:lnTo>
                    <a:pt x="682497" y="502919"/>
                  </a:lnTo>
                  <a:lnTo>
                    <a:pt x="682497" y="500379"/>
                  </a:lnTo>
                  <a:close/>
                </a:path>
                <a:path w="733425" h="812800">
                  <a:moveTo>
                    <a:pt x="675258" y="468629"/>
                  </a:moveTo>
                  <a:lnTo>
                    <a:pt x="673734" y="468629"/>
                  </a:lnTo>
                  <a:lnTo>
                    <a:pt x="672337" y="474979"/>
                  </a:lnTo>
                  <a:lnTo>
                    <a:pt x="670813" y="474979"/>
                  </a:lnTo>
                  <a:lnTo>
                    <a:pt x="670813" y="476249"/>
                  </a:lnTo>
                  <a:lnTo>
                    <a:pt x="669416" y="477519"/>
                  </a:lnTo>
                  <a:lnTo>
                    <a:pt x="669416" y="478789"/>
                  </a:lnTo>
                  <a:lnTo>
                    <a:pt x="670813" y="478789"/>
                  </a:lnTo>
                  <a:lnTo>
                    <a:pt x="670813" y="486409"/>
                  </a:lnTo>
                  <a:lnTo>
                    <a:pt x="669416" y="488949"/>
                  </a:lnTo>
                  <a:lnTo>
                    <a:pt x="672337" y="488949"/>
                  </a:lnTo>
                  <a:lnTo>
                    <a:pt x="672337" y="491489"/>
                  </a:lnTo>
                  <a:lnTo>
                    <a:pt x="670813" y="496569"/>
                  </a:lnTo>
                  <a:lnTo>
                    <a:pt x="672337" y="499109"/>
                  </a:lnTo>
                  <a:lnTo>
                    <a:pt x="672337" y="500379"/>
                  </a:lnTo>
                  <a:lnTo>
                    <a:pt x="675258" y="499109"/>
                  </a:lnTo>
                  <a:lnTo>
                    <a:pt x="690092" y="499109"/>
                  </a:lnTo>
                  <a:lnTo>
                    <a:pt x="691260" y="496569"/>
                  </a:lnTo>
                  <a:lnTo>
                    <a:pt x="692657" y="495299"/>
                  </a:lnTo>
                  <a:lnTo>
                    <a:pt x="692657" y="490219"/>
                  </a:lnTo>
                  <a:lnTo>
                    <a:pt x="695578" y="488949"/>
                  </a:lnTo>
                  <a:lnTo>
                    <a:pt x="695578" y="485139"/>
                  </a:lnTo>
                  <a:lnTo>
                    <a:pt x="696975" y="480059"/>
                  </a:lnTo>
                  <a:lnTo>
                    <a:pt x="696975" y="478789"/>
                  </a:lnTo>
                  <a:lnTo>
                    <a:pt x="699896" y="477519"/>
                  </a:lnTo>
                  <a:lnTo>
                    <a:pt x="701420" y="476249"/>
                  </a:lnTo>
                  <a:lnTo>
                    <a:pt x="698499" y="473709"/>
                  </a:lnTo>
                  <a:lnTo>
                    <a:pt x="679576" y="473709"/>
                  </a:lnTo>
                  <a:lnTo>
                    <a:pt x="679576" y="471169"/>
                  </a:lnTo>
                  <a:lnTo>
                    <a:pt x="678179" y="471169"/>
                  </a:lnTo>
                  <a:lnTo>
                    <a:pt x="678179" y="469899"/>
                  </a:lnTo>
                  <a:lnTo>
                    <a:pt x="675258" y="469899"/>
                  </a:lnTo>
                  <a:lnTo>
                    <a:pt x="675258" y="468629"/>
                  </a:lnTo>
                  <a:close/>
                </a:path>
                <a:path w="733425" h="812800">
                  <a:moveTo>
                    <a:pt x="657859" y="495299"/>
                  </a:moveTo>
                  <a:lnTo>
                    <a:pt x="657859" y="496569"/>
                  </a:lnTo>
                  <a:lnTo>
                    <a:pt x="656335" y="497839"/>
                  </a:lnTo>
                  <a:lnTo>
                    <a:pt x="657859" y="499109"/>
                  </a:lnTo>
                  <a:lnTo>
                    <a:pt x="659256" y="499109"/>
                  </a:lnTo>
                  <a:lnTo>
                    <a:pt x="659256" y="497839"/>
                  </a:lnTo>
                  <a:lnTo>
                    <a:pt x="657859" y="495299"/>
                  </a:lnTo>
                  <a:close/>
                </a:path>
                <a:path w="733425" h="812800">
                  <a:moveTo>
                    <a:pt x="726058" y="486409"/>
                  </a:moveTo>
                  <a:lnTo>
                    <a:pt x="724661" y="487679"/>
                  </a:lnTo>
                  <a:lnTo>
                    <a:pt x="724661" y="496569"/>
                  </a:lnTo>
                  <a:lnTo>
                    <a:pt x="726058" y="496569"/>
                  </a:lnTo>
                  <a:lnTo>
                    <a:pt x="726058" y="497839"/>
                  </a:lnTo>
                  <a:lnTo>
                    <a:pt x="724661" y="497839"/>
                  </a:lnTo>
                  <a:lnTo>
                    <a:pt x="724661" y="499109"/>
                  </a:lnTo>
                  <a:lnTo>
                    <a:pt x="726058" y="499109"/>
                  </a:lnTo>
                  <a:lnTo>
                    <a:pt x="728979" y="490219"/>
                  </a:lnTo>
                  <a:lnTo>
                    <a:pt x="728979" y="487679"/>
                  </a:lnTo>
                  <a:lnTo>
                    <a:pt x="727455" y="487679"/>
                  </a:lnTo>
                  <a:lnTo>
                    <a:pt x="726058" y="486409"/>
                  </a:lnTo>
                  <a:close/>
                </a:path>
                <a:path w="733425" h="812800">
                  <a:moveTo>
                    <a:pt x="657859" y="491489"/>
                  </a:moveTo>
                  <a:lnTo>
                    <a:pt x="656335" y="491489"/>
                  </a:lnTo>
                  <a:lnTo>
                    <a:pt x="656335" y="494029"/>
                  </a:lnTo>
                  <a:lnTo>
                    <a:pt x="654938" y="495299"/>
                  </a:lnTo>
                  <a:lnTo>
                    <a:pt x="653414" y="496569"/>
                  </a:lnTo>
                  <a:lnTo>
                    <a:pt x="656335" y="496569"/>
                  </a:lnTo>
                  <a:lnTo>
                    <a:pt x="656335" y="495299"/>
                  </a:lnTo>
                  <a:lnTo>
                    <a:pt x="657859" y="495299"/>
                  </a:lnTo>
                  <a:lnTo>
                    <a:pt x="657859" y="491489"/>
                  </a:lnTo>
                  <a:close/>
                </a:path>
                <a:path w="733425" h="812800">
                  <a:moveTo>
                    <a:pt x="265683" y="494029"/>
                  </a:moveTo>
                  <a:lnTo>
                    <a:pt x="257047" y="494029"/>
                  </a:lnTo>
                  <a:lnTo>
                    <a:pt x="257047" y="495299"/>
                  </a:lnTo>
                  <a:lnTo>
                    <a:pt x="265683" y="495299"/>
                  </a:lnTo>
                  <a:lnTo>
                    <a:pt x="265683" y="494029"/>
                  </a:lnTo>
                  <a:close/>
                </a:path>
                <a:path w="733425" h="812800">
                  <a:moveTo>
                    <a:pt x="711580" y="494029"/>
                  </a:moveTo>
                  <a:lnTo>
                    <a:pt x="710056" y="494029"/>
                  </a:lnTo>
                  <a:lnTo>
                    <a:pt x="710056" y="495299"/>
                  </a:lnTo>
                  <a:lnTo>
                    <a:pt x="711580" y="495299"/>
                  </a:lnTo>
                  <a:lnTo>
                    <a:pt x="711580" y="494029"/>
                  </a:lnTo>
                  <a:close/>
                </a:path>
                <a:path w="733425" h="812800">
                  <a:moveTo>
                    <a:pt x="714374" y="491489"/>
                  </a:moveTo>
                  <a:lnTo>
                    <a:pt x="712977" y="491489"/>
                  </a:lnTo>
                  <a:lnTo>
                    <a:pt x="712977" y="494029"/>
                  </a:lnTo>
                  <a:lnTo>
                    <a:pt x="714374" y="495299"/>
                  </a:lnTo>
                  <a:lnTo>
                    <a:pt x="714374" y="491489"/>
                  </a:lnTo>
                  <a:close/>
                </a:path>
                <a:path w="733425" h="812800">
                  <a:moveTo>
                    <a:pt x="259968" y="492152"/>
                  </a:moveTo>
                  <a:lnTo>
                    <a:pt x="259968" y="494029"/>
                  </a:lnTo>
                  <a:lnTo>
                    <a:pt x="264286" y="494029"/>
                  </a:lnTo>
                  <a:lnTo>
                    <a:pt x="259968" y="492152"/>
                  </a:lnTo>
                  <a:close/>
                </a:path>
                <a:path w="733425" h="812800">
                  <a:moveTo>
                    <a:pt x="708659" y="491489"/>
                  </a:moveTo>
                  <a:lnTo>
                    <a:pt x="707548" y="491489"/>
                  </a:lnTo>
                  <a:lnTo>
                    <a:pt x="707135" y="491961"/>
                  </a:lnTo>
                  <a:lnTo>
                    <a:pt x="707135" y="494029"/>
                  </a:lnTo>
                  <a:lnTo>
                    <a:pt x="708659" y="494029"/>
                  </a:lnTo>
                  <a:lnTo>
                    <a:pt x="708659" y="491489"/>
                  </a:lnTo>
                  <a:close/>
                </a:path>
                <a:path w="733425" h="812800">
                  <a:moveTo>
                    <a:pt x="259968" y="491489"/>
                  </a:moveTo>
                  <a:lnTo>
                    <a:pt x="258444" y="491489"/>
                  </a:lnTo>
                  <a:lnTo>
                    <a:pt x="259968" y="492152"/>
                  </a:lnTo>
                  <a:lnTo>
                    <a:pt x="259968" y="491489"/>
                  </a:lnTo>
                  <a:close/>
                </a:path>
                <a:path w="733425" h="812800">
                  <a:moveTo>
                    <a:pt x="633094" y="487679"/>
                  </a:moveTo>
                  <a:lnTo>
                    <a:pt x="630173" y="487679"/>
                  </a:lnTo>
                  <a:lnTo>
                    <a:pt x="630173" y="490219"/>
                  </a:lnTo>
                  <a:lnTo>
                    <a:pt x="631697" y="491489"/>
                  </a:lnTo>
                  <a:lnTo>
                    <a:pt x="633094" y="491489"/>
                  </a:lnTo>
                  <a:lnTo>
                    <a:pt x="633094" y="490219"/>
                  </a:lnTo>
                  <a:lnTo>
                    <a:pt x="631697" y="488949"/>
                  </a:lnTo>
                  <a:lnTo>
                    <a:pt x="633094" y="487679"/>
                  </a:lnTo>
                  <a:close/>
                </a:path>
                <a:path w="733425" h="812800">
                  <a:moveTo>
                    <a:pt x="718819" y="490219"/>
                  </a:moveTo>
                  <a:lnTo>
                    <a:pt x="717295" y="490219"/>
                  </a:lnTo>
                  <a:lnTo>
                    <a:pt x="718819" y="491489"/>
                  </a:lnTo>
                  <a:lnTo>
                    <a:pt x="718819" y="490219"/>
                  </a:lnTo>
                  <a:close/>
                </a:path>
                <a:path w="733425" h="812800">
                  <a:moveTo>
                    <a:pt x="254126" y="486409"/>
                  </a:moveTo>
                  <a:lnTo>
                    <a:pt x="233806" y="486409"/>
                  </a:lnTo>
                  <a:lnTo>
                    <a:pt x="238124" y="487679"/>
                  </a:lnTo>
                  <a:lnTo>
                    <a:pt x="236727" y="487679"/>
                  </a:lnTo>
                  <a:lnTo>
                    <a:pt x="236727" y="490219"/>
                  </a:lnTo>
                  <a:lnTo>
                    <a:pt x="252602" y="490219"/>
                  </a:lnTo>
                  <a:lnTo>
                    <a:pt x="254126" y="488949"/>
                  </a:lnTo>
                  <a:lnTo>
                    <a:pt x="254126" y="486409"/>
                  </a:lnTo>
                  <a:close/>
                </a:path>
                <a:path w="733425" h="812800">
                  <a:moveTo>
                    <a:pt x="265683" y="488949"/>
                  </a:moveTo>
                  <a:lnTo>
                    <a:pt x="262762" y="488949"/>
                  </a:lnTo>
                  <a:lnTo>
                    <a:pt x="262762" y="490219"/>
                  </a:lnTo>
                  <a:lnTo>
                    <a:pt x="265683" y="490219"/>
                  </a:lnTo>
                  <a:lnTo>
                    <a:pt x="265683" y="488949"/>
                  </a:lnTo>
                  <a:close/>
                </a:path>
                <a:path w="733425" h="812800">
                  <a:moveTo>
                    <a:pt x="710056" y="487679"/>
                  </a:moveTo>
                  <a:lnTo>
                    <a:pt x="705738" y="487679"/>
                  </a:lnTo>
                  <a:lnTo>
                    <a:pt x="704214" y="488949"/>
                  </a:lnTo>
                  <a:lnTo>
                    <a:pt x="704214" y="490219"/>
                  </a:lnTo>
                  <a:lnTo>
                    <a:pt x="708659" y="490219"/>
                  </a:lnTo>
                  <a:lnTo>
                    <a:pt x="710056" y="487679"/>
                  </a:lnTo>
                  <a:close/>
                </a:path>
                <a:path w="733425" h="812800">
                  <a:moveTo>
                    <a:pt x="724661" y="487679"/>
                  </a:moveTo>
                  <a:lnTo>
                    <a:pt x="723137" y="487679"/>
                  </a:lnTo>
                  <a:lnTo>
                    <a:pt x="723137" y="488949"/>
                  </a:lnTo>
                  <a:lnTo>
                    <a:pt x="724661" y="488949"/>
                  </a:lnTo>
                  <a:lnTo>
                    <a:pt x="724661" y="487679"/>
                  </a:lnTo>
                  <a:close/>
                </a:path>
                <a:path w="733425" h="812800">
                  <a:moveTo>
                    <a:pt x="720216" y="480059"/>
                  </a:moveTo>
                  <a:lnTo>
                    <a:pt x="718819" y="480059"/>
                  </a:lnTo>
                  <a:lnTo>
                    <a:pt x="718819" y="486409"/>
                  </a:lnTo>
                  <a:lnTo>
                    <a:pt x="720216" y="486409"/>
                  </a:lnTo>
                  <a:lnTo>
                    <a:pt x="720216" y="480059"/>
                  </a:lnTo>
                  <a:close/>
                </a:path>
                <a:path w="733425" h="812800">
                  <a:moveTo>
                    <a:pt x="652017" y="483869"/>
                  </a:moveTo>
                  <a:lnTo>
                    <a:pt x="650493" y="484532"/>
                  </a:lnTo>
                  <a:lnTo>
                    <a:pt x="650493" y="485139"/>
                  </a:lnTo>
                  <a:lnTo>
                    <a:pt x="652017" y="485139"/>
                  </a:lnTo>
                  <a:lnTo>
                    <a:pt x="652017" y="483869"/>
                  </a:lnTo>
                  <a:close/>
                </a:path>
                <a:path w="733425" h="812800">
                  <a:moveTo>
                    <a:pt x="726058" y="483869"/>
                  </a:moveTo>
                  <a:lnTo>
                    <a:pt x="724661" y="483869"/>
                  </a:lnTo>
                  <a:lnTo>
                    <a:pt x="724661" y="485139"/>
                  </a:lnTo>
                  <a:lnTo>
                    <a:pt x="726058" y="485139"/>
                  </a:lnTo>
                  <a:lnTo>
                    <a:pt x="726058" y="483869"/>
                  </a:lnTo>
                  <a:close/>
                </a:path>
                <a:path w="733425" h="812800">
                  <a:moveTo>
                    <a:pt x="255523" y="477519"/>
                  </a:moveTo>
                  <a:lnTo>
                    <a:pt x="239648" y="477519"/>
                  </a:lnTo>
                  <a:lnTo>
                    <a:pt x="239648" y="480059"/>
                  </a:lnTo>
                  <a:lnTo>
                    <a:pt x="238124" y="481329"/>
                  </a:lnTo>
                  <a:lnTo>
                    <a:pt x="251205" y="481329"/>
                  </a:lnTo>
                  <a:lnTo>
                    <a:pt x="251205" y="480059"/>
                  </a:lnTo>
                  <a:lnTo>
                    <a:pt x="255523" y="478789"/>
                  </a:lnTo>
                  <a:lnTo>
                    <a:pt x="255523" y="477519"/>
                  </a:lnTo>
                  <a:close/>
                </a:path>
                <a:path w="733425" h="812800">
                  <a:moveTo>
                    <a:pt x="270128" y="478789"/>
                  </a:moveTo>
                  <a:lnTo>
                    <a:pt x="268604" y="478789"/>
                  </a:lnTo>
                  <a:lnTo>
                    <a:pt x="268604" y="480059"/>
                  </a:lnTo>
                  <a:lnTo>
                    <a:pt x="270128" y="480059"/>
                  </a:lnTo>
                  <a:lnTo>
                    <a:pt x="270128" y="478789"/>
                  </a:lnTo>
                  <a:close/>
                </a:path>
                <a:path w="733425" h="812800">
                  <a:moveTo>
                    <a:pt x="711580" y="478789"/>
                  </a:moveTo>
                  <a:lnTo>
                    <a:pt x="707135" y="478789"/>
                  </a:lnTo>
                  <a:lnTo>
                    <a:pt x="707135" y="480059"/>
                  </a:lnTo>
                  <a:lnTo>
                    <a:pt x="711580" y="478789"/>
                  </a:lnTo>
                  <a:close/>
                </a:path>
                <a:path w="733425" h="812800">
                  <a:moveTo>
                    <a:pt x="714374" y="478789"/>
                  </a:moveTo>
                  <a:lnTo>
                    <a:pt x="711580" y="478789"/>
                  </a:lnTo>
                  <a:lnTo>
                    <a:pt x="711580" y="480059"/>
                  </a:lnTo>
                  <a:lnTo>
                    <a:pt x="712977" y="480059"/>
                  </a:lnTo>
                  <a:lnTo>
                    <a:pt x="714374" y="478789"/>
                  </a:lnTo>
                  <a:close/>
                </a:path>
                <a:path w="733425" h="812800">
                  <a:moveTo>
                    <a:pt x="721740" y="471169"/>
                  </a:moveTo>
                  <a:lnTo>
                    <a:pt x="720216" y="474979"/>
                  </a:lnTo>
                  <a:lnTo>
                    <a:pt x="720216" y="478789"/>
                  </a:lnTo>
                  <a:lnTo>
                    <a:pt x="721740" y="478789"/>
                  </a:lnTo>
                  <a:lnTo>
                    <a:pt x="723137" y="477519"/>
                  </a:lnTo>
                  <a:lnTo>
                    <a:pt x="721740" y="477519"/>
                  </a:lnTo>
                  <a:lnTo>
                    <a:pt x="721740" y="471169"/>
                  </a:lnTo>
                  <a:close/>
                </a:path>
                <a:path w="733425" h="812800">
                  <a:moveTo>
                    <a:pt x="715898" y="474979"/>
                  </a:moveTo>
                  <a:lnTo>
                    <a:pt x="714374" y="476249"/>
                  </a:lnTo>
                  <a:lnTo>
                    <a:pt x="710056" y="477519"/>
                  </a:lnTo>
                  <a:lnTo>
                    <a:pt x="715136" y="477519"/>
                  </a:lnTo>
                  <a:lnTo>
                    <a:pt x="715898" y="476249"/>
                  </a:lnTo>
                  <a:lnTo>
                    <a:pt x="715898" y="474979"/>
                  </a:lnTo>
                  <a:close/>
                </a:path>
                <a:path w="733425" h="812800">
                  <a:moveTo>
                    <a:pt x="628776" y="469899"/>
                  </a:moveTo>
                  <a:lnTo>
                    <a:pt x="627252" y="469899"/>
                  </a:lnTo>
                  <a:lnTo>
                    <a:pt x="627252" y="471169"/>
                  </a:lnTo>
                  <a:lnTo>
                    <a:pt x="628776" y="476249"/>
                  </a:lnTo>
                  <a:lnTo>
                    <a:pt x="630173" y="474979"/>
                  </a:lnTo>
                  <a:lnTo>
                    <a:pt x="628776" y="473709"/>
                  </a:lnTo>
                  <a:lnTo>
                    <a:pt x="628776" y="469899"/>
                  </a:lnTo>
                  <a:close/>
                </a:path>
                <a:path w="733425" h="812800">
                  <a:moveTo>
                    <a:pt x="650493" y="474979"/>
                  </a:moveTo>
                  <a:lnTo>
                    <a:pt x="649096" y="474979"/>
                  </a:lnTo>
                  <a:lnTo>
                    <a:pt x="649096" y="476249"/>
                  </a:lnTo>
                  <a:lnTo>
                    <a:pt x="650493" y="476249"/>
                  </a:lnTo>
                  <a:lnTo>
                    <a:pt x="650493" y="474979"/>
                  </a:lnTo>
                  <a:close/>
                </a:path>
                <a:path w="733425" h="812800">
                  <a:moveTo>
                    <a:pt x="707135" y="473709"/>
                  </a:moveTo>
                  <a:lnTo>
                    <a:pt x="704214" y="476249"/>
                  </a:lnTo>
                  <a:lnTo>
                    <a:pt x="707135" y="476249"/>
                  </a:lnTo>
                  <a:lnTo>
                    <a:pt x="707135" y="473709"/>
                  </a:lnTo>
                  <a:close/>
                </a:path>
                <a:path w="733425" h="812800">
                  <a:moveTo>
                    <a:pt x="723137" y="474979"/>
                  </a:moveTo>
                  <a:lnTo>
                    <a:pt x="721740" y="476249"/>
                  </a:lnTo>
                  <a:lnTo>
                    <a:pt x="723137" y="476249"/>
                  </a:lnTo>
                  <a:lnTo>
                    <a:pt x="723137" y="474979"/>
                  </a:lnTo>
                  <a:close/>
                </a:path>
                <a:path w="733425" h="812800">
                  <a:moveTo>
                    <a:pt x="649096" y="473709"/>
                  </a:moveTo>
                  <a:lnTo>
                    <a:pt x="647699" y="473709"/>
                  </a:lnTo>
                  <a:lnTo>
                    <a:pt x="647699" y="474979"/>
                  </a:lnTo>
                  <a:lnTo>
                    <a:pt x="649096" y="474979"/>
                  </a:lnTo>
                  <a:lnTo>
                    <a:pt x="649096" y="473709"/>
                  </a:lnTo>
                  <a:close/>
                </a:path>
                <a:path w="733425" h="812800">
                  <a:moveTo>
                    <a:pt x="656335" y="473709"/>
                  </a:moveTo>
                  <a:lnTo>
                    <a:pt x="654938" y="473709"/>
                  </a:lnTo>
                  <a:lnTo>
                    <a:pt x="654938" y="474979"/>
                  </a:lnTo>
                  <a:lnTo>
                    <a:pt x="656335" y="473709"/>
                  </a:lnTo>
                  <a:close/>
                </a:path>
                <a:path w="733425" h="812800">
                  <a:moveTo>
                    <a:pt x="715898" y="471169"/>
                  </a:moveTo>
                  <a:lnTo>
                    <a:pt x="715898" y="474979"/>
                  </a:lnTo>
                  <a:lnTo>
                    <a:pt x="717295" y="473709"/>
                  </a:lnTo>
                  <a:lnTo>
                    <a:pt x="715898" y="471169"/>
                  </a:lnTo>
                  <a:close/>
                </a:path>
                <a:path w="733425" h="812800">
                  <a:moveTo>
                    <a:pt x="653414" y="469899"/>
                  </a:moveTo>
                  <a:lnTo>
                    <a:pt x="649096" y="469899"/>
                  </a:lnTo>
                  <a:lnTo>
                    <a:pt x="649096" y="470273"/>
                  </a:lnTo>
                  <a:lnTo>
                    <a:pt x="652017" y="473709"/>
                  </a:lnTo>
                  <a:lnTo>
                    <a:pt x="653414" y="469899"/>
                  </a:lnTo>
                  <a:close/>
                </a:path>
                <a:path w="733425" h="812800">
                  <a:moveTo>
                    <a:pt x="692657" y="454659"/>
                  </a:moveTo>
                  <a:lnTo>
                    <a:pt x="691260" y="454659"/>
                  </a:lnTo>
                  <a:lnTo>
                    <a:pt x="689736" y="464819"/>
                  </a:lnTo>
                  <a:lnTo>
                    <a:pt x="681100" y="466089"/>
                  </a:lnTo>
                  <a:lnTo>
                    <a:pt x="679576" y="467359"/>
                  </a:lnTo>
                  <a:lnTo>
                    <a:pt x="681100" y="469899"/>
                  </a:lnTo>
                  <a:lnTo>
                    <a:pt x="679576" y="471169"/>
                  </a:lnTo>
                  <a:lnTo>
                    <a:pt x="679576" y="473709"/>
                  </a:lnTo>
                  <a:lnTo>
                    <a:pt x="698499" y="473709"/>
                  </a:lnTo>
                  <a:lnTo>
                    <a:pt x="698499" y="468629"/>
                  </a:lnTo>
                  <a:lnTo>
                    <a:pt x="699896" y="467359"/>
                  </a:lnTo>
                  <a:lnTo>
                    <a:pt x="699896" y="455929"/>
                  </a:lnTo>
                  <a:lnTo>
                    <a:pt x="692657" y="455929"/>
                  </a:lnTo>
                  <a:lnTo>
                    <a:pt x="692657" y="454659"/>
                  </a:lnTo>
                  <a:close/>
                </a:path>
                <a:path w="733425" h="812800">
                  <a:moveTo>
                    <a:pt x="648779" y="469899"/>
                  </a:moveTo>
                  <a:lnTo>
                    <a:pt x="647699" y="469899"/>
                  </a:lnTo>
                  <a:lnTo>
                    <a:pt x="647699" y="471169"/>
                  </a:lnTo>
                  <a:lnTo>
                    <a:pt x="649096" y="471169"/>
                  </a:lnTo>
                  <a:lnTo>
                    <a:pt x="649096" y="470273"/>
                  </a:lnTo>
                  <a:lnTo>
                    <a:pt x="648779" y="469899"/>
                  </a:lnTo>
                  <a:close/>
                </a:path>
                <a:path w="733425" h="812800">
                  <a:moveTo>
                    <a:pt x="723137" y="468629"/>
                  </a:moveTo>
                  <a:lnTo>
                    <a:pt x="721740" y="469899"/>
                  </a:lnTo>
                  <a:lnTo>
                    <a:pt x="721740" y="471169"/>
                  </a:lnTo>
                  <a:lnTo>
                    <a:pt x="723137" y="469899"/>
                  </a:lnTo>
                  <a:lnTo>
                    <a:pt x="723137" y="468629"/>
                  </a:lnTo>
                  <a:close/>
                </a:path>
                <a:path w="733425" h="812800">
                  <a:moveTo>
                    <a:pt x="360201" y="444499"/>
                  </a:moveTo>
                  <a:lnTo>
                    <a:pt x="117601" y="444499"/>
                  </a:lnTo>
                  <a:lnTo>
                    <a:pt x="117601" y="445769"/>
                  </a:lnTo>
                  <a:lnTo>
                    <a:pt x="118998" y="445769"/>
                  </a:lnTo>
                  <a:lnTo>
                    <a:pt x="118998" y="447039"/>
                  </a:lnTo>
                  <a:lnTo>
                    <a:pt x="123622" y="450849"/>
                  </a:lnTo>
                  <a:lnTo>
                    <a:pt x="123983" y="455929"/>
                  </a:lnTo>
                  <a:lnTo>
                    <a:pt x="122963" y="463549"/>
                  </a:lnTo>
                  <a:lnTo>
                    <a:pt x="123443" y="469899"/>
                  </a:lnTo>
                  <a:lnTo>
                    <a:pt x="245363" y="469899"/>
                  </a:lnTo>
                  <a:lnTo>
                    <a:pt x="243966" y="468629"/>
                  </a:lnTo>
                  <a:lnTo>
                    <a:pt x="245363" y="467359"/>
                  </a:lnTo>
                  <a:lnTo>
                    <a:pt x="246887" y="467359"/>
                  </a:lnTo>
                  <a:lnTo>
                    <a:pt x="246887" y="466089"/>
                  </a:lnTo>
                  <a:lnTo>
                    <a:pt x="248284" y="466089"/>
                  </a:lnTo>
                  <a:lnTo>
                    <a:pt x="248284" y="464819"/>
                  </a:lnTo>
                  <a:lnTo>
                    <a:pt x="339820" y="464819"/>
                  </a:lnTo>
                  <a:lnTo>
                    <a:pt x="344177" y="461009"/>
                  </a:lnTo>
                  <a:lnTo>
                    <a:pt x="283209" y="461009"/>
                  </a:lnTo>
                  <a:lnTo>
                    <a:pt x="281685" y="459739"/>
                  </a:lnTo>
                  <a:lnTo>
                    <a:pt x="281685" y="458469"/>
                  </a:lnTo>
                  <a:lnTo>
                    <a:pt x="280288" y="455929"/>
                  </a:lnTo>
                  <a:lnTo>
                    <a:pt x="277367" y="455929"/>
                  </a:lnTo>
                  <a:lnTo>
                    <a:pt x="278764" y="449579"/>
                  </a:lnTo>
                  <a:lnTo>
                    <a:pt x="357250" y="449579"/>
                  </a:lnTo>
                  <a:lnTo>
                    <a:pt x="360201" y="444499"/>
                  </a:lnTo>
                  <a:close/>
                </a:path>
                <a:path w="733425" h="812800">
                  <a:moveTo>
                    <a:pt x="670220" y="373379"/>
                  </a:moveTo>
                  <a:lnTo>
                    <a:pt x="630173" y="373379"/>
                  </a:lnTo>
                  <a:lnTo>
                    <a:pt x="633094" y="374649"/>
                  </a:lnTo>
                  <a:lnTo>
                    <a:pt x="636015" y="387349"/>
                  </a:lnTo>
                  <a:lnTo>
                    <a:pt x="637412" y="394969"/>
                  </a:lnTo>
                  <a:lnTo>
                    <a:pt x="640333" y="403859"/>
                  </a:lnTo>
                  <a:lnTo>
                    <a:pt x="640333" y="416559"/>
                  </a:lnTo>
                  <a:lnTo>
                    <a:pt x="636015" y="419099"/>
                  </a:lnTo>
                  <a:lnTo>
                    <a:pt x="637412" y="425449"/>
                  </a:lnTo>
                  <a:lnTo>
                    <a:pt x="638936" y="430529"/>
                  </a:lnTo>
                  <a:lnTo>
                    <a:pt x="641857" y="434339"/>
                  </a:lnTo>
                  <a:lnTo>
                    <a:pt x="643254" y="439419"/>
                  </a:lnTo>
                  <a:lnTo>
                    <a:pt x="644778" y="447039"/>
                  </a:lnTo>
                  <a:lnTo>
                    <a:pt x="643254" y="455929"/>
                  </a:lnTo>
                  <a:lnTo>
                    <a:pt x="646175" y="464819"/>
                  </a:lnTo>
                  <a:lnTo>
                    <a:pt x="646175" y="466089"/>
                  </a:lnTo>
                  <a:lnTo>
                    <a:pt x="647699" y="468629"/>
                  </a:lnTo>
                  <a:lnTo>
                    <a:pt x="648779" y="469899"/>
                  </a:lnTo>
                  <a:lnTo>
                    <a:pt x="654938" y="469899"/>
                  </a:lnTo>
                  <a:lnTo>
                    <a:pt x="655587" y="464819"/>
                  </a:lnTo>
                  <a:lnTo>
                    <a:pt x="654891" y="454659"/>
                  </a:lnTo>
                  <a:lnTo>
                    <a:pt x="652027" y="444499"/>
                  </a:lnTo>
                  <a:lnTo>
                    <a:pt x="646175" y="435609"/>
                  </a:lnTo>
                  <a:lnTo>
                    <a:pt x="644778" y="434339"/>
                  </a:lnTo>
                  <a:lnTo>
                    <a:pt x="644778" y="429259"/>
                  </a:lnTo>
                  <a:lnTo>
                    <a:pt x="643254" y="429259"/>
                  </a:lnTo>
                  <a:lnTo>
                    <a:pt x="641671" y="421639"/>
                  </a:lnTo>
                  <a:lnTo>
                    <a:pt x="642397" y="415289"/>
                  </a:lnTo>
                  <a:lnTo>
                    <a:pt x="643933" y="407669"/>
                  </a:lnTo>
                  <a:lnTo>
                    <a:pt x="644778" y="400049"/>
                  </a:lnTo>
                  <a:lnTo>
                    <a:pt x="644778" y="398779"/>
                  </a:lnTo>
                  <a:lnTo>
                    <a:pt x="646175" y="397509"/>
                  </a:lnTo>
                  <a:lnTo>
                    <a:pt x="678616" y="397509"/>
                  </a:lnTo>
                  <a:lnTo>
                    <a:pt x="678231" y="393699"/>
                  </a:lnTo>
                  <a:lnTo>
                    <a:pt x="672337" y="377189"/>
                  </a:lnTo>
                  <a:lnTo>
                    <a:pt x="670220" y="373379"/>
                  </a:lnTo>
                  <a:close/>
                </a:path>
                <a:path w="733425" h="812800">
                  <a:moveTo>
                    <a:pt x="339820" y="464819"/>
                  </a:moveTo>
                  <a:lnTo>
                    <a:pt x="255523" y="464819"/>
                  </a:lnTo>
                  <a:lnTo>
                    <a:pt x="257047" y="467359"/>
                  </a:lnTo>
                  <a:lnTo>
                    <a:pt x="258444" y="468629"/>
                  </a:lnTo>
                  <a:lnTo>
                    <a:pt x="335462" y="468629"/>
                  </a:lnTo>
                  <a:lnTo>
                    <a:pt x="339820" y="464819"/>
                  </a:lnTo>
                  <a:close/>
                </a:path>
                <a:path w="733425" h="812800">
                  <a:moveTo>
                    <a:pt x="724661" y="466089"/>
                  </a:moveTo>
                  <a:lnTo>
                    <a:pt x="723137" y="468629"/>
                  </a:lnTo>
                  <a:lnTo>
                    <a:pt x="724661" y="468629"/>
                  </a:lnTo>
                  <a:lnTo>
                    <a:pt x="724661" y="466089"/>
                  </a:lnTo>
                  <a:close/>
                </a:path>
                <a:path w="733425" h="812800">
                  <a:moveTo>
                    <a:pt x="625855" y="444499"/>
                  </a:moveTo>
                  <a:lnTo>
                    <a:pt x="620013" y="444499"/>
                  </a:lnTo>
                  <a:lnTo>
                    <a:pt x="621537" y="453389"/>
                  </a:lnTo>
                  <a:lnTo>
                    <a:pt x="630173" y="458469"/>
                  </a:lnTo>
                  <a:lnTo>
                    <a:pt x="630173" y="467359"/>
                  </a:lnTo>
                  <a:lnTo>
                    <a:pt x="641857" y="467359"/>
                  </a:lnTo>
                  <a:lnTo>
                    <a:pt x="640333" y="466089"/>
                  </a:lnTo>
                  <a:lnTo>
                    <a:pt x="638936" y="458469"/>
                  </a:lnTo>
                  <a:lnTo>
                    <a:pt x="633094" y="457199"/>
                  </a:lnTo>
                  <a:lnTo>
                    <a:pt x="635431" y="447039"/>
                  </a:lnTo>
                  <a:lnTo>
                    <a:pt x="625855" y="447039"/>
                  </a:lnTo>
                  <a:lnTo>
                    <a:pt x="625855" y="444499"/>
                  </a:lnTo>
                  <a:close/>
                </a:path>
                <a:path w="733425" h="812800">
                  <a:moveTo>
                    <a:pt x="622934" y="463549"/>
                  </a:moveTo>
                  <a:lnTo>
                    <a:pt x="621537" y="463549"/>
                  </a:lnTo>
                  <a:lnTo>
                    <a:pt x="622934" y="464819"/>
                  </a:lnTo>
                  <a:lnTo>
                    <a:pt x="622934" y="463549"/>
                  </a:lnTo>
                  <a:close/>
                </a:path>
                <a:path w="733425" h="812800">
                  <a:moveTo>
                    <a:pt x="357250" y="449579"/>
                  </a:moveTo>
                  <a:lnTo>
                    <a:pt x="280288" y="449579"/>
                  </a:lnTo>
                  <a:lnTo>
                    <a:pt x="281685" y="450849"/>
                  </a:lnTo>
                  <a:lnTo>
                    <a:pt x="281685" y="455929"/>
                  </a:lnTo>
                  <a:lnTo>
                    <a:pt x="283209" y="455929"/>
                  </a:lnTo>
                  <a:lnTo>
                    <a:pt x="284606" y="461009"/>
                  </a:lnTo>
                  <a:lnTo>
                    <a:pt x="344177" y="461009"/>
                  </a:lnTo>
                  <a:lnTo>
                    <a:pt x="357250" y="449579"/>
                  </a:lnTo>
                  <a:close/>
                </a:path>
                <a:path w="733425" h="812800">
                  <a:moveTo>
                    <a:pt x="670813" y="455929"/>
                  </a:moveTo>
                  <a:lnTo>
                    <a:pt x="669416" y="455929"/>
                  </a:lnTo>
                  <a:lnTo>
                    <a:pt x="669416" y="457199"/>
                  </a:lnTo>
                  <a:lnTo>
                    <a:pt x="670813" y="457199"/>
                  </a:lnTo>
                  <a:lnTo>
                    <a:pt x="670813" y="455929"/>
                  </a:lnTo>
                  <a:close/>
                </a:path>
                <a:path w="733425" h="812800">
                  <a:moveTo>
                    <a:pt x="701420" y="438149"/>
                  </a:moveTo>
                  <a:lnTo>
                    <a:pt x="695578" y="448309"/>
                  </a:lnTo>
                  <a:lnTo>
                    <a:pt x="698499" y="450849"/>
                  </a:lnTo>
                  <a:lnTo>
                    <a:pt x="692657" y="453389"/>
                  </a:lnTo>
                  <a:lnTo>
                    <a:pt x="692657" y="455929"/>
                  </a:lnTo>
                  <a:lnTo>
                    <a:pt x="702817" y="455929"/>
                  </a:lnTo>
                  <a:lnTo>
                    <a:pt x="702817" y="450849"/>
                  </a:lnTo>
                  <a:lnTo>
                    <a:pt x="704214" y="450849"/>
                  </a:lnTo>
                  <a:lnTo>
                    <a:pt x="705738" y="449579"/>
                  </a:lnTo>
                  <a:lnTo>
                    <a:pt x="705738" y="447039"/>
                  </a:lnTo>
                  <a:lnTo>
                    <a:pt x="704214" y="447039"/>
                  </a:lnTo>
                  <a:lnTo>
                    <a:pt x="704214" y="444499"/>
                  </a:lnTo>
                  <a:lnTo>
                    <a:pt x="702817" y="440689"/>
                  </a:lnTo>
                  <a:lnTo>
                    <a:pt x="702817" y="439419"/>
                  </a:lnTo>
                  <a:lnTo>
                    <a:pt x="701420" y="439419"/>
                  </a:lnTo>
                  <a:lnTo>
                    <a:pt x="701420" y="438149"/>
                  </a:lnTo>
                  <a:close/>
                </a:path>
                <a:path w="733425" h="812800">
                  <a:moveTo>
                    <a:pt x="117601" y="448309"/>
                  </a:moveTo>
                  <a:lnTo>
                    <a:pt x="116204" y="449579"/>
                  </a:lnTo>
                  <a:lnTo>
                    <a:pt x="114680" y="449579"/>
                  </a:lnTo>
                  <a:lnTo>
                    <a:pt x="114680" y="450849"/>
                  </a:lnTo>
                  <a:lnTo>
                    <a:pt x="116204" y="450849"/>
                  </a:lnTo>
                  <a:lnTo>
                    <a:pt x="117601" y="453389"/>
                  </a:lnTo>
                  <a:lnTo>
                    <a:pt x="117601" y="448309"/>
                  </a:lnTo>
                  <a:close/>
                </a:path>
                <a:path w="733425" h="812800">
                  <a:moveTo>
                    <a:pt x="366839" y="433069"/>
                  </a:moveTo>
                  <a:lnTo>
                    <a:pt x="90042" y="433069"/>
                  </a:lnTo>
                  <a:lnTo>
                    <a:pt x="95884" y="434339"/>
                  </a:lnTo>
                  <a:lnTo>
                    <a:pt x="101599" y="439419"/>
                  </a:lnTo>
                  <a:lnTo>
                    <a:pt x="101599" y="440689"/>
                  </a:lnTo>
                  <a:lnTo>
                    <a:pt x="100202" y="443229"/>
                  </a:lnTo>
                  <a:lnTo>
                    <a:pt x="104520" y="447039"/>
                  </a:lnTo>
                  <a:lnTo>
                    <a:pt x="108838" y="447039"/>
                  </a:lnTo>
                  <a:lnTo>
                    <a:pt x="111759" y="444499"/>
                  </a:lnTo>
                  <a:lnTo>
                    <a:pt x="360201" y="444499"/>
                  </a:lnTo>
                  <a:lnTo>
                    <a:pt x="366839" y="433069"/>
                  </a:lnTo>
                  <a:close/>
                </a:path>
                <a:path w="733425" h="812800">
                  <a:moveTo>
                    <a:pt x="627252" y="445769"/>
                  </a:moveTo>
                  <a:lnTo>
                    <a:pt x="625855" y="447039"/>
                  </a:lnTo>
                  <a:lnTo>
                    <a:pt x="627252" y="447039"/>
                  </a:lnTo>
                  <a:lnTo>
                    <a:pt x="627252" y="445769"/>
                  </a:lnTo>
                  <a:close/>
                </a:path>
                <a:path w="733425" h="812800">
                  <a:moveTo>
                    <a:pt x="636015" y="444499"/>
                  </a:moveTo>
                  <a:lnTo>
                    <a:pt x="627252" y="447039"/>
                  </a:lnTo>
                  <a:lnTo>
                    <a:pt x="635431" y="447039"/>
                  </a:lnTo>
                  <a:lnTo>
                    <a:pt x="636015" y="444499"/>
                  </a:lnTo>
                  <a:close/>
                </a:path>
                <a:path w="733425" h="812800">
                  <a:moveTo>
                    <a:pt x="714374" y="429259"/>
                  </a:moveTo>
                  <a:lnTo>
                    <a:pt x="714374" y="435609"/>
                  </a:lnTo>
                  <a:lnTo>
                    <a:pt x="717295" y="435609"/>
                  </a:lnTo>
                  <a:lnTo>
                    <a:pt x="718819" y="436879"/>
                  </a:lnTo>
                  <a:lnTo>
                    <a:pt x="718819" y="438149"/>
                  </a:lnTo>
                  <a:lnTo>
                    <a:pt x="717295" y="443229"/>
                  </a:lnTo>
                  <a:lnTo>
                    <a:pt x="717295" y="447039"/>
                  </a:lnTo>
                  <a:lnTo>
                    <a:pt x="720216" y="445769"/>
                  </a:lnTo>
                  <a:lnTo>
                    <a:pt x="721740" y="445769"/>
                  </a:lnTo>
                  <a:lnTo>
                    <a:pt x="721740" y="440689"/>
                  </a:lnTo>
                  <a:lnTo>
                    <a:pt x="722439" y="440689"/>
                  </a:lnTo>
                  <a:lnTo>
                    <a:pt x="723137" y="438149"/>
                  </a:lnTo>
                  <a:lnTo>
                    <a:pt x="723137" y="434339"/>
                  </a:lnTo>
                  <a:lnTo>
                    <a:pt x="724661" y="434339"/>
                  </a:lnTo>
                  <a:lnTo>
                    <a:pt x="724661" y="430529"/>
                  </a:lnTo>
                  <a:lnTo>
                    <a:pt x="715898" y="430529"/>
                  </a:lnTo>
                  <a:lnTo>
                    <a:pt x="714374" y="429259"/>
                  </a:lnTo>
                  <a:close/>
                </a:path>
                <a:path w="733425" h="812800">
                  <a:moveTo>
                    <a:pt x="721740" y="445769"/>
                  </a:moveTo>
                  <a:lnTo>
                    <a:pt x="720216" y="445769"/>
                  </a:lnTo>
                  <a:lnTo>
                    <a:pt x="720216" y="447039"/>
                  </a:lnTo>
                  <a:lnTo>
                    <a:pt x="721740" y="445769"/>
                  </a:lnTo>
                  <a:close/>
                </a:path>
                <a:path w="733425" h="812800">
                  <a:moveTo>
                    <a:pt x="117601" y="444499"/>
                  </a:moveTo>
                  <a:lnTo>
                    <a:pt x="111759" y="444499"/>
                  </a:lnTo>
                  <a:lnTo>
                    <a:pt x="116204" y="445769"/>
                  </a:lnTo>
                  <a:lnTo>
                    <a:pt x="117601" y="445769"/>
                  </a:lnTo>
                  <a:lnTo>
                    <a:pt x="117601" y="444499"/>
                  </a:lnTo>
                  <a:close/>
                </a:path>
                <a:path w="733425" h="812800">
                  <a:moveTo>
                    <a:pt x="548893" y="419099"/>
                  </a:moveTo>
                  <a:lnTo>
                    <a:pt x="547496" y="419099"/>
                  </a:lnTo>
                  <a:lnTo>
                    <a:pt x="545972" y="420369"/>
                  </a:lnTo>
                  <a:lnTo>
                    <a:pt x="547496" y="422909"/>
                  </a:lnTo>
                  <a:lnTo>
                    <a:pt x="547496" y="425449"/>
                  </a:lnTo>
                  <a:lnTo>
                    <a:pt x="545972" y="426719"/>
                  </a:lnTo>
                  <a:lnTo>
                    <a:pt x="544575" y="430529"/>
                  </a:lnTo>
                  <a:lnTo>
                    <a:pt x="545972" y="440689"/>
                  </a:lnTo>
                  <a:lnTo>
                    <a:pt x="548893" y="443229"/>
                  </a:lnTo>
                  <a:lnTo>
                    <a:pt x="551814" y="444499"/>
                  </a:lnTo>
                  <a:lnTo>
                    <a:pt x="556132" y="438149"/>
                  </a:lnTo>
                  <a:lnTo>
                    <a:pt x="556132" y="430529"/>
                  </a:lnTo>
                  <a:lnTo>
                    <a:pt x="554735" y="429259"/>
                  </a:lnTo>
                  <a:lnTo>
                    <a:pt x="553211" y="429259"/>
                  </a:lnTo>
                  <a:lnTo>
                    <a:pt x="550290" y="424179"/>
                  </a:lnTo>
                  <a:lnTo>
                    <a:pt x="550290" y="422909"/>
                  </a:lnTo>
                  <a:lnTo>
                    <a:pt x="548893" y="419099"/>
                  </a:lnTo>
                  <a:close/>
                </a:path>
                <a:path w="733425" h="812800">
                  <a:moveTo>
                    <a:pt x="722439" y="440689"/>
                  </a:moveTo>
                  <a:lnTo>
                    <a:pt x="721740" y="440689"/>
                  </a:lnTo>
                  <a:lnTo>
                    <a:pt x="721740" y="443229"/>
                  </a:lnTo>
                  <a:lnTo>
                    <a:pt x="722439" y="440689"/>
                  </a:lnTo>
                  <a:close/>
                </a:path>
                <a:path w="733425" h="812800">
                  <a:moveTo>
                    <a:pt x="43872" y="269246"/>
                  </a:moveTo>
                  <a:lnTo>
                    <a:pt x="40639" y="273049"/>
                  </a:lnTo>
                  <a:lnTo>
                    <a:pt x="42036" y="279399"/>
                  </a:lnTo>
                  <a:lnTo>
                    <a:pt x="39242" y="284479"/>
                  </a:lnTo>
                  <a:lnTo>
                    <a:pt x="31823" y="294639"/>
                  </a:lnTo>
                  <a:lnTo>
                    <a:pt x="23606" y="302259"/>
                  </a:lnTo>
                  <a:lnTo>
                    <a:pt x="15936" y="311149"/>
                  </a:lnTo>
                  <a:lnTo>
                    <a:pt x="3984" y="349249"/>
                  </a:lnTo>
                  <a:lnTo>
                    <a:pt x="0" y="387349"/>
                  </a:lnTo>
                  <a:lnTo>
                    <a:pt x="1396" y="393699"/>
                  </a:lnTo>
                  <a:lnTo>
                    <a:pt x="2920" y="396239"/>
                  </a:lnTo>
                  <a:lnTo>
                    <a:pt x="4317" y="397509"/>
                  </a:lnTo>
                  <a:lnTo>
                    <a:pt x="4317" y="400049"/>
                  </a:lnTo>
                  <a:lnTo>
                    <a:pt x="5841" y="402589"/>
                  </a:lnTo>
                  <a:lnTo>
                    <a:pt x="13080" y="416559"/>
                  </a:lnTo>
                  <a:lnTo>
                    <a:pt x="13080" y="417829"/>
                  </a:lnTo>
                  <a:lnTo>
                    <a:pt x="18516" y="433069"/>
                  </a:lnTo>
                  <a:lnTo>
                    <a:pt x="27225" y="440689"/>
                  </a:lnTo>
                  <a:lnTo>
                    <a:pt x="44102" y="441959"/>
                  </a:lnTo>
                  <a:lnTo>
                    <a:pt x="74040" y="438149"/>
                  </a:lnTo>
                  <a:lnTo>
                    <a:pt x="74040" y="435609"/>
                  </a:lnTo>
                  <a:lnTo>
                    <a:pt x="82740" y="435609"/>
                  </a:lnTo>
                  <a:lnTo>
                    <a:pt x="84200" y="434339"/>
                  </a:lnTo>
                  <a:lnTo>
                    <a:pt x="88518" y="433069"/>
                  </a:lnTo>
                  <a:lnTo>
                    <a:pt x="366839" y="433069"/>
                  </a:lnTo>
                  <a:lnTo>
                    <a:pt x="373753" y="417829"/>
                  </a:lnTo>
                  <a:lnTo>
                    <a:pt x="376425" y="408939"/>
                  </a:lnTo>
                  <a:lnTo>
                    <a:pt x="338316" y="408939"/>
                  </a:lnTo>
                  <a:lnTo>
                    <a:pt x="335048" y="407669"/>
                  </a:lnTo>
                  <a:lnTo>
                    <a:pt x="287527" y="407669"/>
                  </a:lnTo>
                  <a:lnTo>
                    <a:pt x="284606" y="406399"/>
                  </a:lnTo>
                  <a:lnTo>
                    <a:pt x="283209" y="406399"/>
                  </a:lnTo>
                  <a:lnTo>
                    <a:pt x="283908" y="405129"/>
                  </a:lnTo>
                  <a:lnTo>
                    <a:pt x="255523" y="405129"/>
                  </a:lnTo>
                  <a:lnTo>
                    <a:pt x="255523" y="403859"/>
                  </a:lnTo>
                  <a:lnTo>
                    <a:pt x="325246" y="403859"/>
                  </a:lnTo>
                  <a:lnTo>
                    <a:pt x="325246" y="402589"/>
                  </a:lnTo>
                  <a:lnTo>
                    <a:pt x="328167" y="398779"/>
                  </a:lnTo>
                  <a:lnTo>
                    <a:pt x="325736" y="396239"/>
                  </a:lnTo>
                  <a:lnTo>
                    <a:pt x="322325" y="396239"/>
                  </a:lnTo>
                  <a:lnTo>
                    <a:pt x="322325" y="392750"/>
                  </a:lnTo>
                  <a:lnTo>
                    <a:pt x="318069" y="388619"/>
                  </a:lnTo>
                  <a:lnTo>
                    <a:pt x="153923" y="388619"/>
                  </a:lnTo>
                  <a:lnTo>
                    <a:pt x="151002" y="387349"/>
                  </a:lnTo>
                  <a:lnTo>
                    <a:pt x="148081" y="387349"/>
                  </a:lnTo>
                  <a:lnTo>
                    <a:pt x="146684" y="386079"/>
                  </a:lnTo>
                  <a:lnTo>
                    <a:pt x="145160" y="386079"/>
                  </a:lnTo>
                  <a:lnTo>
                    <a:pt x="143763" y="384809"/>
                  </a:lnTo>
                  <a:lnTo>
                    <a:pt x="143763" y="383539"/>
                  </a:lnTo>
                  <a:lnTo>
                    <a:pt x="146684" y="382269"/>
                  </a:lnTo>
                  <a:lnTo>
                    <a:pt x="311069" y="382269"/>
                  </a:lnTo>
                  <a:lnTo>
                    <a:pt x="308147" y="379729"/>
                  </a:lnTo>
                  <a:lnTo>
                    <a:pt x="304926" y="377189"/>
                  </a:lnTo>
                  <a:lnTo>
                    <a:pt x="299084" y="373379"/>
                  </a:lnTo>
                  <a:lnTo>
                    <a:pt x="299084" y="369569"/>
                  </a:lnTo>
                  <a:lnTo>
                    <a:pt x="300608" y="365759"/>
                  </a:lnTo>
                  <a:lnTo>
                    <a:pt x="296163" y="358139"/>
                  </a:lnTo>
                  <a:lnTo>
                    <a:pt x="290448" y="355599"/>
                  </a:lnTo>
                  <a:lnTo>
                    <a:pt x="282813" y="337819"/>
                  </a:lnTo>
                  <a:lnTo>
                    <a:pt x="279001" y="327659"/>
                  </a:lnTo>
                  <a:lnTo>
                    <a:pt x="277367" y="323849"/>
                  </a:lnTo>
                  <a:lnTo>
                    <a:pt x="278764" y="322579"/>
                  </a:lnTo>
                  <a:lnTo>
                    <a:pt x="280288" y="322579"/>
                  </a:lnTo>
                  <a:lnTo>
                    <a:pt x="274224" y="312419"/>
                  </a:lnTo>
                  <a:lnTo>
                    <a:pt x="268065" y="302259"/>
                  </a:lnTo>
                  <a:lnTo>
                    <a:pt x="263286" y="293369"/>
                  </a:lnTo>
                  <a:lnTo>
                    <a:pt x="261365" y="289559"/>
                  </a:lnTo>
                  <a:lnTo>
                    <a:pt x="358097" y="289559"/>
                  </a:lnTo>
                  <a:lnTo>
                    <a:pt x="357250" y="288289"/>
                  </a:lnTo>
                  <a:lnTo>
                    <a:pt x="259968" y="288289"/>
                  </a:lnTo>
                  <a:lnTo>
                    <a:pt x="259968" y="287019"/>
                  </a:lnTo>
                  <a:lnTo>
                    <a:pt x="261365" y="285749"/>
                  </a:lnTo>
                  <a:lnTo>
                    <a:pt x="360171" y="285749"/>
                  </a:lnTo>
                  <a:lnTo>
                    <a:pt x="358647" y="284479"/>
                  </a:lnTo>
                  <a:lnTo>
                    <a:pt x="696975" y="284479"/>
                  </a:lnTo>
                  <a:lnTo>
                    <a:pt x="696975" y="281939"/>
                  </a:lnTo>
                  <a:lnTo>
                    <a:pt x="701065" y="281939"/>
                  </a:lnTo>
                  <a:lnTo>
                    <a:pt x="700481" y="280669"/>
                  </a:lnTo>
                  <a:lnTo>
                    <a:pt x="175513" y="280669"/>
                  </a:lnTo>
                  <a:lnTo>
                    <a:pt x="167326" y="276859"/>
                  </a:lnTo>
                  <a:lnTo>
                    <a:pt x="161162" y="271779"/>
                  </a:lnTo>
                  <a:lnTo>
                    <a:pt x="43872" y="269246"/>
                  </a:lnTo>
                  <a:close/>
                </a:path>
                <a:path w="733425" h="812800">
                  <a:moveTo>
                    <a:pt x="617092" y="436879"/>
                  </a:moveTo>
                  <a:lnTo>
                    <a:pt x="615695" y="436879"/>
                  </a:lnTo>
                  <a:lnTo>
                    <a:pt x="617092" y="438149"/>
                  </a:lnTo>
                  <a:lnTo>
                    <a:pt x="617092" y="436879"/>
                  </a:lnTo>
                  <a:close/>
                </a:path>
                <a:path w="733425" h="812800">
                  <a:moveTo>
                    <a:pt x="714374" y="435609"/>
                  </a:moveTo>
                  <a:lnTo>
                    <a:pt x="712977" y="436879"/>
                  </a:lnTo>
                  <a:lnTo>
                    <a:pt x="712977" y="438149"/>
                  </a:lnTo>
                  <a:lnTo>
                    <a:pt x="714374" y="436879"/>
                  </a:lnTo>
                  <a:lnTo>
                    <a:pt x="714374" y="435609"/>
                  </a:lnTo>
                  <a:close/>
                </a:path>
                <a:path w="733425" h="812800">
                  <a:moveTo>
                    <a:pt x="82740" y="435609"/>
                  </a:moveTo>
                  <a:lnTo>
                    <a:pt x="78358" y="435609"/>
                  </a:lnTo>
                  <a:lnTo>
                    <a:pt x="81279" y="436879"/>
                  </a:lnTo>
                  <a:lnTo>
                    <a:pt x="82740" y="435609"/>
                  </a:lnTo>
                  <a:close/>
                </a:path>
                <a:path w="733425" h="812800">
                  <a:moveTo>
                    <a:pt x="717295" y="427989"/>
                  </a:moveTo>
                  <a:lnTo>
                    <a:pt x="717295" y="429259"/>
                  </a:lnTo>
                  <a:lnTo>
                    <a:pt x="715898" y="429259"/>
                  </a:lnTo>
                  <a:lnTo>
                    <a:pt x="715898" y="430529"/>
                  </a:lnTo>
                  <a:lnTo>
                    <a:pt x="717295" y="430529"/>
                  </a:lnTo>
                  <a:lnTo>
                    <a:pt x="718819" y="429259"/>
                  </a:lnTo>
                  <a:lnTo>
                    <a:pt x="717295" y="429259"/>
                  </a:lnTo>
                  <a:lnTo>
                    <a:pt x="717295" y="427989"/>
                  </a:lnTo>
                  <a:close/>
                </a:path>
                <a:path w="733425" h="812800">
                  <a:moveTo>
                    <a:pt x="724661" y="424179"/>
                  </a:moveTo>
                  <a:lnTo>
                    <a:pt x="723137" y="424179"/>
                  </a:lnTo>
                  <a:lnTo>
                    <a:pt x="721740" y="425449"/>
                  </a:lnTo>
                  <a:lnTo>
                    <a:pt x="723137" y="426719"/>
                  </a:lnTo>
                  <a:lnTo>
                    <a:pt x="721740" y="426719"/>
                  </a:lnTo>
                  <a:lnTo>
                    <a:pt x="720216" y="427989"/>
                  </a:lnTo>
                  <a:lnTo>
                    <a:pt x="720216" y="429259"/>
                  </a:lnTo>
                  <a:lnTo>
                    <a:pt x="718819" y="429259"/>
                  </a:lnTo>
                  <a:lnTo>
                    <a:pt x="718819" y="430529"/>
                  </a:lnTo>
                  <a:lnTo>
                    <a:pt x="724661" y="430529"/>
                  </a:lnTo>
                  <a:lnTo>
                    <a:pt x="724661" y="424179"/>
                  </a:lnTo>
                  <a:close/>
                </a:path>
                <a:path w="733425" h="812800">
                  <a:moveTo>
                    <a:pt x="708659" y="414019"/>
                  </a:moveTo>
                  <a:lnTo>
                    <a:pt x="707135" y="415289"/>
                  </a:lnTo>
                  <a:lnTo>
                    <a:pt x="707135" y="417829"/>
                  </a:lnTo>
                  <a:lnTo>
                    <a:pt x="705738" y="417829"/>
                  </a:lnTo>
                  <a:lnTo>
                    <a:pt x="705738" y="422909"/>
                  </a:lnTo>
                  <a:lnTo>
                    <a:pt x="704214" y="424179"/>
                  </a:lnTo>
                  <a:lnTo>
                    <a:pt x="702817" y="424179"/>
                  </a:lnTo>
                  <a:lnTo>
                    <a:pt x="702817" y="426719"/>
                  </a:lnTo>
                  <a:lnTo>
                    <a:pt x="701420" y="427989"/>
                  </a:lnTo>
                  <a:lnTo>
                    <a:pt x="701420" y="429259"/>
                  </a:lnTo>
                  <a:lnTo>
                    <a:pt x="704214" y="427989"/>
                  </a:lnTo>
                  <a:lnTo>
                    <a:pt x="708659" y="417829"/>
                  </a:lnTo>
                  <a:lnTo>
                    <a:pt x="708659" y="414019"/>
                  </a:lnTo>
                  <a:close/>
                </a:path>
                <a:path w="733425" h="812800">
                  <a:moveTo>
                    <a:pt x="698499" y="332739"/>
                  </a:moveTo>
                  <a:lnTo>
                    <a:pt x="498093" y="332739"/>
                  </a:lnTo>
                  <a:lnTo>
                    <a:pt x="495172" y="337819"/>
                  </a:lnTo>
                  <a:lnTo>
                    <a:pt x="506729" y="337819"/>
                  </a:lnTo>
                  <a:lnTo>
                    <a:pt x="506729" y="339089"/>
                  </a:lnTo>
                  <a:lnTo>
                    <a:pt x="509650" y="341629"/>
                  </a:lnTo>
                  <a:lnTo>
                    <a:pt x="508253" y="345439"/>
                  </a:lnTo>
                  <a:lnTo>
                    <a:pt x="509650" y="346709"/>
                  </a:lnTo>
                  <a:lnTo>
                    <a:pt x="509650" y="351789"/>
                  </a:lnTo>
                  <a:lnTo>
                    <a:pt x="508253" y="353059"/>
                  </a:lnTo>
                  <a:lnTo>
                    <a:pt x="506729" y="354329"/>
                  </a:lnTo>
                  <a:lnTo>
                    <a:pt x="509650" y="356869"/>
                  </a:lnTo>
                  <a:lnTo>
                    <a:pt x="509650" y="358139"/>
                  </a:lnTo>
                  <a:lnTo>
                    <a:pt x="511174" y="358139"/>
                  </a:lnTo>
                  <a:lnTo>
                    <a:pt x="509650" y="359409"/>
                  </a:lnTo>
                  <a:lnTo>
                    <a:pt x="509650" y="363219"/>
                  </a:lnTo>
                  <a:lnTo>
                    <a:pt x="510805" y="370839"/>
                  </a:lnTo>
                  <a:lnTo>
                    <a:pt x="513460" y="378459"/>
                  </a:lnTo>
                  <a:lnTo>
                    <a:pt x="516401" y="386079"/>
                  </a:lnTo>
                  <a:lnTo>
                    <a:pt x="518413" y="393699"/>
                  </a:lnTo>
                  <a:lnTo>
                    <a:pt x="519810" y="396239"/>
                  </a:lnTo>
                  <a:lnTo>
                    <a:pt x="519810" y="400049"/>
                  </a:lnTo>
                  <a:lnTo>
                    <a:pt x="521334" y="403859"/>
                  </a:lnTo>
                  <a:lnTo>
                    <a:pt x="522731" y="408939"/>
                  </a:lnTo>
                  <a:lnTo>
                    <a:pt x="531494" y="412749"/>
                  </a:lnTo>
                  <a:lnTo>
                    <a:pt x="528573" y="419099"/>
                  </a:lnTo>
                  <a:lnTo>
                    <a:pt x="529970" y="422909"/>
                  </a:lnTo>
                  <a:lnTo>
                    <a:pt x="532891" y="427989"/>
                  </a:lnTo>
                  <a:lnTo>
                    <a:pt x="537336" y="426719"/>
                  </a:lnTo>
                  <a:lnTo>
                    <a:pt x="545972" y="416559"/>
                  </a:lnTo>
                  <a:lnTo>
                    <a:pt x="545972" y="406399"/>
                  </a:lnTo>
                  <a:lnTo>
                    <a:pt x="550290" y="402589"/>
                  </a:lnTo>
                  <a:lnTo>
                    <a:pt x="547496" y="389889"/>
                  </a:lnTo>
                  <a:lnTo>
                    <a:pt x="547496" y="388619"/>
                  </a:lnTo>
                  <a:lnTo>
                    <a:pt x="550290" y="379729"/>
                  </a:lnTo>
                  <a:lnTo>
                    <a:pt x="551814" y="379729"/>
                  </a:lnTo>
                  <a:lnTo>
                    <a:pt x="551814" y="378459"/>
                  </a:lnTo>
                  <a:lnTo>
                    <a:pt x="553211" y="378459"/>
                  </a:lnTo>
                  <a:lnTo>
                    <a:pt x="557422" y="377189"/>
                  </a:lnTo>
                  <a:lnTo>
                    <a:pt x="563943" y="372109"/>
                  </a:lnTo>
                  <a:lnTo>
                    <a:pt x="570178" y="365759"/>
                  </a:lnTo>
                  <a:lnTo>
                    <a:pt x="573531" y="361949"/>
                  </a:lnTo>
                  <a:lnTo>
                    <a:pt x="585215" y="351789"/>
                  </a:lnTo>
                  <a:lnTo>
                    <a:pt x="583691" y="347979"/>
                  </a:lnTo>
                  <a:lnTo>
                    <a:pt x="588136" y="344169"/>
                  </a:lnTo>
                  <a:lnTo>
                    <a:pt x="595375" y="344169"/>
                  </a:lnTo>
                  <a:lnTo>
                    <a:pt x="596772" y="342899"/>
                  </a:lnTo>
                  <a:lnTo>
                    <a:pt x="599693" y="342899"/>
                  </a:lnTo>
                  <a:lnTo>
                    <a:pt x="601217" y="339089"/>
                  </a:lnTo>
                  <a:lnTo>
                    <a:pt x="599693" y="335279"/>
                  </a:lnTo>
                  <a:lnTo>
                    <a:pt x="698499" y="335279"/>
                  </a:lnTo>
                  <a:lnTo>
                    <a:pt x="698499" y="332739"/>
                  </a:lnTo>
                  <a:close/>
                </a:path>
                <a:path w="733425" h="812800">
                  <a:moveTo>
                    <a:pt x="665098" y="417829"/>
                  </a:moveTo>
                  <a:lnTo>
                    <a:pt x="663574" y="417829"/>
                  </a:lnTo>
                  <a:lnTo>
                    <a:pt x="659256" y="425449"/>
                  </a:lnTo>
                  <a:lnTo>
                    <a:pt x="662177" y="426719"/>
                  </a:lnTo>
                  <a:lnTo>
                    <a:pt x="662177" y="427989"/>
                  </a:lnTo>
                  <a:lnTo>
                    <a:pt x="665098" y="426719"/>
                  </a:lnTo>
                  <a:lnTo>
                    <a:pt x="665098" y="419099"/>
                  </a:lnTo>
                  <a:lnTo>
                    <a:pt x="665829" y="419099"/>
                  </a:lnTo>
                  <a:lnTo>
                    <a:pt x="665098" y="417829"/>
                  </a:lnTo>
                  <a:close/>
                </a:path>
                <a:path w="733425" h="812800">
                  <a:moveTo>
                    <a:pt x="718819" y="414019"/>
                  </a:moveTo>
                  <a:lnTo>
                    <a:pt x="717295" y="414019"/>
                  </a:lnTo>
                  <a:lnTo>
                    <a:pt x="717295" y="417829"/>
                  </a:lnTo>
                  <a:lnTo>
                    <a:pt x="715898" y="417829"/>
                  </a:lnTo>
                  <a:lnTo>
                    <a:pt x="715898" y="420369"/>
                  </a:lnTo>
                  <a:lnTo>
                    <a:pt x="717295" y="424179"/>
                  </a:lnTo>
                  <a:lnTo>
                    <a:pt x="717295" y="420369"/>
                  </a:lnTo>
                  <a:lnTo>
                    <a:pt x="718819" y="417829"/>
                  </a:lnTo>
                  <a:lnTo>
                    <a:pt x="718819" y="414019"/>
                  </a:lnTo>
                  <a:close/>
                </a:path>
                <a:path w="733425" h="812800">
                  <a:moveTo>
                    <a:pt x="665829" y="419099"/>
                  </a:moveTo>
                  <a:lnTo>
                    <a:pt x="665098" y="419099"/>
                  </a:lnTo>
                  <a:lnTo>
                    <a:pt x="668019" y="422909"/>
                  </a:lnTo>
                  <a:lnTo>
                    <a:pt x="665829" y="419099"/>
                  </a:lnTo>
                  <a:close/>
                </a:path>
                <a:path w="733425" h="812800">
                  <a:moveTo>
                    <a:pt x="718819" y="417829"/>
                  </a:moveTo>
                  <a:lnTo>
                    <a:pt x="717295" y="420369"/>
                  </a:lnTo>
                  <a:lnTo>
                    <a:pt x="718819" y="420369"/>
                  </a:lnTo>
                  <a:lnTo>
                    <a:pt x="718819" y="417829"/>
                  </a:lnTo>
                  <a:close/>
                </a:path>
                <a:path w="733425" h="812800">
                  <a:moveTo>
                    <a:pt x="721740" y="419099"/>
                  </a:moveTo>
                  <a:lnTo>
                    <a:pt x="718819" y="419099"/>
                  </a:lnTo>
                  <a:lnTo>
                    <a:pt x="718819" y="420369"/>
                  </a:lnTo>
                  <a:lnTo>
                    <a:pt x="721740" y="420369"/>
                  </a:lnTo>
                  <a:lnTo>
                    <a:pt x="721740" y="419099"/>
                  </a:lnTo>
                  <a:close/>
                </a:path>
                <a:path w="733425" h="812800">
                  <a:moveTo>
                    <a:pt x="723137" y="410209"/>
                  </a:moveTo>
                  <a:lnTo>
                    <a:pt x="721740" y="410209"/>
                  </a:lnTo>
                  <a:lnTo>
                    <a:pt x="721740" y="417829"/>
                  </a:lnTo>
                  <a:lnTo>
                    <a:pt x="723137" y="419099"/>
                  </a:lnTo>
                  <a:lnTo>
                    <a:pt x="723137" y="410209"/>
                  </a:lnTo>
                  <a:close/>
                </a:path>
                <a:path w="733425" h="812800">
                  <a:moveTo>
                    <a:pt x="678616" y="397509"/>
                  </a:moveTo>
                  <a:lnTo>
                    <a:pt x="649096" y="397509"/>
                  </a:lnTo>
                  <a:lnTo>
                    <a:pt x="650493" y="405129"/>
                  </a:lnTo>
                  <a:lnTo>
                    <a:pt x="656335" y="408939"/>
                  </a:lnTo>
                  <a:lnTo>
                    <a:pt x="657859" y="415289"/>
                  </a:lnTo>
                  <a:lnTo>
                    <a:pt x="659256" y="416559"/>
                  </a:lnTo>
                  <a:lnTo>
                    <a:pt x="663574" y="417829"/>
                  </a:lnTo>
                  <a:lnTo>
                    <a:pt x="663574" y="415289"/>
                  </a:lnTo>
                  <a:lnTo>
                    <a:pt x="674677" y="415289"/>
                  </a:lnTo>
                  <a:lnTo>
                    <a:pt x="677017" y="412749"/>
                  </a:lnTo>
                  <a:lnTo>
                    <a:pt x="679386" y="405129"/>
                  </a:lnTo>
                  <a:lnTo>
                    <a:pt x="678616" y="397509"/>
                  </a:lnTo>
                  <a:close/>
                </a:path>
                <a:path w="733425" h="812800">
                  <a:moveTo>
                    <a:pt x="674677" y="415289"/>
                  </a:moveTo>
                  <a:lnTo>
                    <a:pt x="665098" y="415289"/>
                  </a:lnTo>
                  <a:lnTo>
                    <a:pt x="665098" y="417829"/>
                  </a:lnTo>
                  <a:lnTo>
                    <a:pt x="670813" y="417829"/>
                  </a:lnTo>
                  <a:lnTo>
                    <a:pt x="670813" y="416559"/>
                  </a:lnTo>
                  <a:lnTo>
                    <a:pt x="673507" y="416559"/>
                  </a:lnTo>
                  <a:lnTo>
                    <a:pt x="674677" y="415289"/>
                  </a:lnTo>
                  <a:close/>
                </a:path>
                <a:path w="733425" h="812800">
                  <a:moveTo>
                    <a:pt x="673507" y="416559"/>
                  </a:moveTo>
                  <a:lnTo>
                    <a:pt x="670813" y="416559"/>
                  </a:lnTo>
                  <a:lnTo>
                    <a:pt x="670813" y="417829"/>
                  </a:lnTo>
                  <a:lnTo>
                    <a:pt x="672337" y="417829"/>
                  </a:lnTo>
                  <a:lnTo>
                    <a:pt x="673507" y="416559"/>
                  </a:lnTo>
                  <a:close/>
                </a:path>
                <a:path w="733425" h="812800">
                  <a:moveTo>
                    <a:pt x="720216" y="415289"/>
                  </a:moveTo>
                  <a:lnTo>
                    <a:pt x="718819" y="417829"/>
                  </a:lnTo>
                  <a:lnTo>
                    <a:pt x="720216" y="416559"/>
                  </a:lnTo>
                  <a:lnTo>
                    <a:pt x="720216" y="415289"/>
                  </a:lnTo>
                  <a:close/>
                </a:path>
                <a:path w="733425" h="812800">
                  <a:moveTo>
                    <a:pt x="717295" y="408939"/>
                  </a:moveTo>
                  <a:lnTo>
                    <a:pt x="715898" y="408939"/>
                  </a:lnTo>
                  <a:lnTo>
                    <a:pt x="714374" y="412749"/>
                  </a:lnTo>
                  <a:lnTo>
                    <a:pt x="714374" y="416559"/>
                  </a:lnTo>
                  <a:lnTo>
                    <a:pt x="715898" y="416559"/>
                  </a:lnTo>
                  <a:lnTo>
                    <a:pt x="717295" y="414019"/>
                  </a:lnTo>
                  <a:lnTo>
                    <a:pt x="717295" y="408939"/>
                  </a:lnTo>
                  <a:close/>
                </a:path>
                <a:path w="733425" h="812800">
                  <a:moveTo>
                    <a:pt x="717295" y="415289"/>
                  </a:moveTo>
                  <a:lnTo>
                    <a:pt x="715898" y="416559"/>
                  </a:lnTo>
                  <a:lnTo>
                    <a:pt x="717295" y="416559"/>
                  </a:lnTo>
                  <a:lnTo>
                    <a:pt x="717295" y="415289"/>
                  </a:lnTo>
                  <a:close/>
                </a:path>
                <a:path w="733425" h="812800">
                  <a:moveTo>
                    <a:pt x="708659" y="412749"/>
                  </a:moveTo>
                  <a:lnTo>
                    <a:pt x="708659" y="414019"/>
                  </a:lnTo>
                  <a:lnTo>
                    <a:pt x="710056" y="414019"/>
                  </a:lnTo>
                  <a:lnTo>
                    <a:pt x="708659" y="412749"/>
                  </a:lnTo>
                  <a:close/>
                </a:path>
                <a:path w="733425" h="812800">
                  <a:moveTo>
                    <a:pt x="723137" y="410209"/>
                  </a:moveTo>
                  <a:lnTo>
                    <a:pt x="723137" y="412749"/>
                  </a:lnTo>
                  <a:lnTo>
                    <a:pt x="724661" y="412749"/>
                  </a:lnTo>
                  <a:lnTo>
                    <a:pt x="723137" y="410209"/>
                  </a:lnTo>
                  <a:close/>
                </a:path>
                <a:path w="733425" h="812800">
                  <a:moveTo>
                    <a:pt x="723137" y="402589"/>
                  </a:moveTo>
                  <a:lnTo>
                    <a:pt x="721740" y="402589"/>
                  </a:lnTo>
                  <a:lnTo>
                    <a:pt x="721740" y="406399"/>
                  </a:lnTo>
                  <a:lnTo>
                    <a:pt x="723137" y="410209"/>
                  </a:lnTo>
                  <a:lnTo>
                    <a:pt x="723137" y="402589"/>
                  </a:lnTo>
                  <a:close/>
                </a:path>
                <a:path w="733425" h="812800">
                  <a:moveTo>
                    <a:pt x="364501" y="402589"/>
                  </a:moveTo>
                  <a:lnTo>
                    <a:pt x="351408" y="406399"/>
                  </a:lnTo>
                  <a:lnTo>
                    <a:pt x="338316" y="408939"/>
                  </a:lnTo>
                  <a:lnTo>
                    <a:pt x="376425" y="408939"/>
                  </a:lnTo>
                  <a:lnTo>
                    <a:pt x="377570" y="405129"/>
                  </a:lnTo>
                  <a:lnTo>
                    <a:pt x="364501" y="402589"/>
                  </a:lnTo>
                  <a:close/>
                </a:path>
                <a:path w="733425" h="812800">
                  <a:moveTo>
                    <a:pt x="325246" y="403859"/>
                  </a:moveTo>
                  <a:lnTo>
                    <a:pt x="288924" y="403859"/>
                  </a:lnTo>
                  <a:lnTo>
                    <a:pt x="288924" y="405129"/>
                  </a:lnTo>
                  <a:lnTo>
                    <a:pt x="287527" y="406399"/>
                  </a:lnTo>
                  <a:lnTo>
                    <a:pt x="287527" y="407669"/>
                  </a:lnTo>
                  <a:lnTo>
                    <a:pt x="335048" y="407669"/>
                  </a:lnTo>
                  <a:lnTo>
                    <a:pt x="325246" y="403859"/>
                  </a:lnTo>
                  <a:close/>
                </a:path>
                <a:path w="733425" h="812800">
                  <a:moveTo>
                    <a:pt x="718819" y="405129"/>
                  </a:moveTo>
                  <a:lnTo>
                    <a:pt x="718819" y="407669"/>
                  </a:lnTo>
                  <a:lnTo>
                    <a:pt x="720216" y="407669"/>
                  </a:lnTo>
                  <a:lnTo>
                    <a:pt x="720216" y="406399"/>
                  </a:lnTo>
                  <a:lnTo>
                    <a:pt x="718819" y="405129"/>
                  </a:lnTo>
                  <a:close/>
                </a:path>
                <a:path w="733425" h="812800">
                  <a:moveTo>
                    <a:pt x="284606" y="403859"/>
                  </a:moveTo>
                  <a:lnTo>
                    <a:pt x="257047" y="403859"/>
                  </a:lnTo>
                  <a:lnTo>
                    <a:pt x="257047" y="405129"/>
                  </a:lnTo>
                  <a:lnTo>
                    <a:pt x="283908" y="405129"/>
                  </a:lnTo>
                  <a:lnTo>
                    <a:pt x="284606" y="403859"/>
                  </a:lnTo>
                  <a:close/>
                </a:path>
                <a:path w="733425" h="812800">
                  <a:moveTo>
                    <a:pt x="614298" y="403859"/>
                  </a:moveTo>
                  <a:lnTo>
                    <a:pt x="614298" y="405129"/>
                  </a:lnTo>
                  <a:lnTo>
                    <a:pt x="615695" y="405129"/>
                  </a:lnTo>
                  <a:lnTo>
                    <a:pt x="614298" y="403859"/>
                  </a:lnTo>
                  <a:close/>
                </a:path>
                <a:path w="733425" h="812800">
                  <a:moveTo>
                    <a:pt x="715898" y="403859"/>
                  </a:moveTo>
                  <a:lnTo>
                    <a:pt x="714374" y="403859"/>
                  </a:lnTo>
                  <a:lnTo>
                    <a:pt x="715898" y="405129"/>
                  </a:lnTo>
                  <a:lnTo>
                    <a:pt x="715898" y="403859"/>
                  </a:lnTo>
                  <a:close/>
                </a:path>
                <a:path w="733425" h="812800">
                  <a:moveTo>
                    <a:pt x="714374" y="402589"/>
                  </a:moveTo>
                  <a:lnTo>
                    <a:pt x="712977" y="403859"/>
                  </a:lnTo>
                  <a:lnTo>
                    <a:pt x="714374" y="403859"/>
                  </a:lnTo>
                  <a:lnTo>
                    <a:pt x="714374" y="402589"/>
                  </a:lnTo>
                  <a:close/>
                </a:path>
                <a:path w="733425" h="812800">
                  <a:moveTo>
                    <a:pt x="397890" y="400049"/>
                  </a:moveTo>
                  <a:lnTo>
                    <a:pt x="394038" y="400049"/>
                  </a:lnTo>
                  <a:lnTo>
                    <a:pt x="394969" y="402589"/>
                  </a:lnTo>
                  <a:lnTo>
                    <a:pt x="397890" y="402589"/>
                  </a:lnTo>
                  <a:lnTo>
                    <a:pt x="397890" y="400049"/>
                  </a:lnTo>
                  <a:close/>
                </a:path>
                <a:path w="733425" h="812800">
                  <a:moveTo>
                    <a:pt x="714374" y="396239"/>
                  </a:moveTo>
                  <a:lnTo>
                    <a:pt x="711580" y="396239"/>
                  </a:lnTo>
                  <a:lnTo>
                    <a:pt x="711580" y="397509"/>
                  </a:lnTo>
                  <a:lnTo>
                    <a:pt x="712977" y="402589"/>
                  </a:lnTo>
                  <a:lnTo>
                    <a:pt x="714374" y="402589"/>
                  </a:lnTo>
                  <a:lnTo>
                    <a:pt x="714374" y="396239"/>
                  </a:lnTo>
                  <a:close/>
                </a:path>
                <a:path w="733425" h="812800">
                  <a:moveTo>
                    <a:pt x="720216" y="396239"/>
                  </a:moveTo>
                  <a:lnTo>
                    <a:pt x="718819" y="398779"/>
                  </a:lnTo>
                  <a:lnTo>
                    <a:pt x="720216" y="402589"/>
                  </a:lnTo>
                  <a:lnTo>
                    <a:pt x="720216" y="396239"/>
                  </a:lnTo>
                  <a:close/>
                </a:path>
                <a:path w="733425" h="812800">
                  <a:moveTo>
                    <a:pt x="393572" y="398779"/>
                  </a:moveTo>
                  <a:lnTo>
                    <a:pt x="393572" y="400049"/>
                  </a:lnTo>
                  <a:lnTo>
                    <a:pt x="394038" y="400049"/>
                  </a:lnTo>
                  <a:lnTo>
                    <a:pt x="393572" y="398779"/>
                  </a:lnTo>
                  <a:close/>
                </a:path>
                <a:path w="733425" h="812800">
                  <a:moveTo>
                    <a:pt x="718819" y="392429"/>
                  </a:moveTo>
                  <a:lnTo>
                    <a:pt x="718819" y="393699"/>
                  </a:lnTo>
                  <a:lnTo>
                    <a:pt x="715898" y="393699"/>
                  </a:lnTo>
                  <a:lnTo>
                    <a:pt x="717295" y="397509"/>
                  </a:lnTo>
                  <a:lnTo>
                    <a:pt x="717295" y="394969"/>
                  </a:lnTo>
                  <a:lnTo>
                    <a:pt x="720216" y="394969"/>
                  </a:lnTo>
                  <a:lnTo>
                    <a:pt x="720216" y="393699"/>
                  </a:lnTo>
                  <a:lnTo>
                    <a:pt x="718819" y="392429"/>
                  </a:lnTo>
                  <a:close/>
                </a:path>
                <a:path w="733425" h="812800">
                  <a:moveTo>
                    <a:pt x="362330" y="295909"/>
                  </a:moveTo>
                  <a:lnTo>
                    <a:pt x="272922" y="295909"/>
                  </a:lnTo>
                  <a:lnTo>
                    <a:pt x="278256" y="299719"/>
                  </a:lnTo>
                  <a:lnTo>
                    <a:pt x="288067" y="308609"/>
                  </a:lnTo>
                  <a:lnTo>
                    <a:pt x="296497" y="321309"/>
                  </a:lnTo>
                  <a:lnTo>
                    <a:pt x="297687" y="336549"/>
                  </a:lnTo>
                  <a:lnTo>
                    <a:pt x="302005" y="339089"/>
                  </a:lnTo>
                  <a:lnTo>
                    <a:pt x="300608" y="346709"/>
                  </a:lnTo>
                  <a:lnTo>
                    <a:pt x="307847" y="349249"/>
                  </a:lnTo>
                  <a:lnTo>
                    <a:pt x="312165" y="353059"/>
                  </a:lnTo>
                  <a:lnTo>
                    <a:pt x="322325" y="375919"/>
                  </a:lnTo>
                  <a:lnTo>
                    <a:pt x="322325" y="392750"/>
                  </a:lnTo>
                  <a:lnTo>
                    <a:pt x="323304" y="393699"/>
                  </a:lnTo>
                  <a:lnTo>
                    <a:pt x="325736" y="396239"/>
                  </a:lnTo>
                  <a:lnTo>
                    <a:pt x="334009" y="396239"/>
                  </a:lnTo>
                  <a:lnTo>
                    <a:pt x="357802" y="392429"/>
                  </a:lnTo>
                  <a:lnTo>
                    <a:pt x="378618" y="382269"/>
                  </a:lnTo>
                  <a:lnTo>
                    <a:pt x="398910" y="368299"/>
                  </a:lnTo>
                  <a:lnTo>
                    <a:pt x="421131" y="358139"/>
                  </a:lnTo>
                  <a:lnTo>
                    <a:pt x="421131" y="351789"/>
                  </a:lnTo>
                  <a:lnTo>
                    <a:pt x="422528" y="351789"/>
                  </a:lnTo>
                  <a:lnTo>
                    <a:pt x="425449" y="349249"/>
                  </a:lnTo>
                  <a:lnTo>
                    <a:pt x="426973" y="344169"/>
                  </a:lnTo>
                  <a:lnTo>
                    <a:pt x="431291" y="339089"/>
                  </a:lnTo>
                  <a:lnTo>
                    <a:pt x="432688" y="335279"/>
                  </a:lnTo>
                  <a:lnTo>
                    <a:pt x="420110" y="323849"/>
                  </a:lnTo>
                  <a:lnTo>
                    <a:pt x="394969" y="323849"/>
                  </a:lnTo>
                  <a:lnTo>
                    <a:pt x="389127" y="322579"/>
                  </a:lnTo>
                  <a:lnTo>
                    <a:pt x="383285" y="322579"/>
                  </a:lnTo>
                  <a:lnTo>
                    <a:pt x="378967" y="318769"/>
                  </a:lnTo>
                  <a:lnTo>
                    <a:pt x="378967" y="314959"/>
                  </a:lnTo>
                  <a:lnTo>
                    <a:pt x="373125" y="314959"/>
                  </a:lnTo>
                  <a:lnTo>
                    <a:pt x="371728" y="313689"/>
                  </a:lnTo>
                  <a:lnTo>
                    <a:pt x="371728" y="312419"/>
                  </a:lnTo>
                  <a:lnTo>
                    <a:pt x="370331" y="307339"/>
                  </a:lnTo>
                  <a:lnTo>
                    <a:pt x="370331" y="304799"/>
                  </a:lnTo>
                  <a:lnTo>
                    <a:pt x="367410" y="303529"/>
                  </a:lnTo>
                  <a:lnTo>
                    <a:pt x="362330" y="295909"/>
                  </a:lnTo>
                  <a:close/>
                </a:path>
                <a:path w="733425" h="812800">
                  <a:moveTo>
                    <a:pt x="615695" y="394969"/>
                  </a:moveTo>
                  <a:lnTo>
                    <a:pt x="614298" y="394969"/>
                  </a:lnTo>
                  <a:lnTo>
                    <a:pt x="614298" y="396239"/>
                  </a:lnTo>
                  <a:lnTo>
                    <a:pt x="615695" y="396239"/>
                  </a:lnTo>
                  <a:lnTo>
                    <a:pt x="615695" y="394969"/>
                  </a:lnTo>
                  <a:close/>
                </a:path>
                <a:path w="733425" h="812800">
                  <a:moveTo>
                    <a:pt x="713288" y="387349"/>
                  </a:moveTo>
                  <a:lnTo>
                    <a:pt x="712977" y="387349"/>
                  </a:lnTo>
                  <a:lnTo>
                    <a:pt x="712977" y="388619"/>
                  </a:lnTo>
                  <a:lnTo>
                    <a:pt x="711580" y="389889"/>
                  </a:lnTo>
                  <a:lnTo>
                    <a:pt x="711580" y="393699"/>
                  </a:lnTo>
                  <a:lnTo>
                    <a:pt x="712977" y="394969"/>
                  </a:lnTo>
                  <a:lnTo>
                    <a:pt x="712977" y="396239"/>
                  </a:lnTo>
                  <a:lnTo>
                    <a:pt x="715898" y="393699"/>
                  </a:lnTo>
                  <a:lnTo>
                    <a:pt x="717295" y="393699"/>
                  </a:lnTo>
                  <a:lnTo>
                    <a:pt x="717295" y="392429"/>
                  </a:lnTo>
                  <a:lnTo>
                    <a:pt x="715898" y="392429"/>
                  </a:lnTo>
                  <a:lnTo>
                    <a:pt x="712977" y="389889"/>
                  </a:lnTo>
                  <a:lnTo>
                    <a:pt x="713288" y="387349"/>
                  </a:lnTo>
                  <a:close/>
                </a:path>
                <a:path w="733425" h="812800">
                  <a:moveTo>
                    <a:pt x="720216" y="394969"/>
                  </a:moveTo>
                  <a:lnTo>
                    <a:pt x="717295" y="394969"/>
                  </a:lnTo>
                  <a:lnTo>
                    <a:pt x="720216" y="396239"/>
                  </a:lnTo>
                  <a:lnTo>
                    <a:pt x="720216" y="394969"/>
                  </a:lnTo>
                  <a:close/>
                </a:path>
                <a:path w="733425" h="812800">
                  <a:moveTo>
                    <a:pt x="721740" y="394969"/>
                  </a:moveTo>
                  <a:lnTo>
                    <a:pt x="720216" y="394969"/>
                  </a:lnTo>
                  <a:lnTo>
                    <a:pt x="720216" y="396239"/>
                  </a:lnTo>
                  <a:lnTo>
                    <a:pt x="721740" y="396239"/>
                  </a:lnTo>
                  <a:lnTo>
                    <a:pt x="721740" y="394969"/>
                  </a:lnTo>
                  <a:close/>
                </a:path>
                <a:path w="733425" h="812800">
                  <a:moveTo>
                    <a:pt x="311069" y="382269"/>
                  </a:moveTo>
                  <a:lnTo>
                    <a:pt x="146684" y="382269"/>
                  </a:lnTo>
                  <a:lnTo>
                    <a:pt x="146684" y="384809"/>
                  </a:lnTo>
                  <a:lnTo>
                    <a:pt x="151002" y="384809"/>
                  </a:lnTo>
                  <a:lnTo>
                    <a:pt x="152399" y="386079"/>
                  </a:lnTo>
                  <a:lnTo>
                    <a:pt x="152399" y="387349"/>
                  </a:lnTo>
                  <a:lnTo>
                    <a:pt x="153923" y="387349"/>
                  </a:lnTo>
                  <a:lnTo>
                    <a:pt x="153923" y="388619"/>
                  </a:lnTo>
                  <a:lnTo>
                    <a:pt x="318069" y="388619"/>
                  </a:lnTo>
                  <a:lnTo>
                    <a:pt x="315452" y="386079"/>
                  </a:lnTo>
                  <a:lnTo>
                    <a:pt x="311069" y="382269"/>
                  </a:lnTo>
                  <a:close/>
                </a:path>
                <a:path w="733425" h="812800">
                  <a:moveTo>
                    <a:pt x="710056" y="378459"/>
                  </a:moveTo>
                  <a:lnTo>
                    <a:pt x="708659" y="378459"/>
                  </a:lnTo>
                  <a:lnTo>
                    <a:pt x="710056" y="386079"/>
                  </a:lnTo>
                  <a:lnTo>
                    <a:pt x="710056" y="387349"/>
                  </a:lnTo>
                  <a:lnTo>
                    <a:pt x="711580" y="388619"/>
                  </a:lnTo>
                  <a:lnTo>
                    <a:pt x="711580" y="387349"/>
                  </a:lnTo>
                  <a:lnTo>
                    <a:pt x="713288" y="387349"/>
                  </a:lnTo>
                  <a:lnTo>
                    <a:pt x="714219" y="379729"/>
                  </a:lnTo>
                  <a:lnTo>
                    <a:pt x="710056" y="379729"/>
                  </a:lnTo>
                  <a:lnTo>
                    <a:pt x="710056" y="378459"/>
                  </a:lnTo>
                  <a:close/>
                </a:path>
                <a:path w="733425" h="812800">
                  <a:moveTo>
                    <a:pt x="665769" y="354329"/>
                  </a:moveTo>
                  <a:lnTo>
                    <a:pt x="615695" y="354329"/>
                  </a:lnTo>
                  <a:lnTo>
                    <a:pt x="615695" y="358139"/>
                  </a:lnTo>
                  <a:lnTo>
                    <a:pt x="617092" y="358139"/>
                  </a:lnTo>
                  <a:lnTo>
                    <a:pt x="618616" y="359409"/>
                  </a:lnTo>
                  <a:lnTo>
                    <a:pt x="618616" y="379729"/>
                  </a:lnTo>
                  <a:lnTo>
                    <a:pt x="620013" y="382269"/>
                  </a:lnTo>
                  <a:lnTo>
                    <a:pt x="624458" y="379729"/>
                  </a:lnTo>
                  <a:lnTo>
                    <a:pt x="627252" y="377189"/>
                  </a:lnTo>
                  <a:lnTo>
                    <a:pt x="628776" y="373379"/>
                  </a:lnTo>
                  <a:lnTo>
                    <a:pt x="670220" y="373379"/>
                  </a:lnTo>
                  <a:lnTo>
                    <a:pt x="665279" y="364489"/>
                  </a:lnTo>
                  <a:lnTo>
                    <a:pt x="640333" y="364489"/>
                  </a:lnTo>
                  <a:lnTo>
                    <a:pt x="640333" y="363219"/>
                  </a:lnTo>
                  <a:lnTo>
                    <a:pt x="664573" y="363219"/>
                  </a:lnTo>
                  <a:lnTo>
                    <a:pt x="665769" y="354329"/>
                  </a:lnTo>
                  <a:close/>
                </a:path>
                <a:path w="733425" h="812800">
                  <a:moveTo>
                    <a:pt x="711580" y="363219"/>
                  </a:moveTo>
                  <a:lnTo>
                    <a:pt x="710056" y="372109"/>
                  </a:lnTo>
                  <a:lnTo>
                    <a:pt x="711580" y="373379"/>
                  </a:lnTo>
                  <a:lnTo>
                    <a:pt x="711580" y="379729"/>
                  </a:lnTo>
                  <a:lnTo>
                    <a:pt x="714219" y="379729"/>
                  </a:lnTo>
                  <a:lnTo>
                    <a:pt x="714374" y="378459"/>
                  </a:lnTo>
                  <a:lnTo>
                    <a:pt x="715898" y="378459"/>
                  </a:lnTo>
                  <a:lnTo>
                    <a:pt x="715898" y="368299"/>
                  </a:lnTo>
                  <a:lnTo>
                    <a:pt x="714374" y="368299"/>
                  </a:lnTo>
                  <a:lnTo>
                    <a:pt x="714374" y="365759"/>
                  </a:lnTo>
                  <a:lnTo>
                    <a:pt x="711580" y="363219"/>
                  </a:lnTo>
                  <a:close/>
                </a:path>
                <a:path w="733425" h="812800">
                  <a:moveTo>
                    <a:pt x="683894" y="356869"/>
                  </a:moveTo>
                  <a:lnTo>
                    <a:pt x="676655" y="356869"/>
                  </a:lnTo>
                  <a:lnTo>
                    <a:pt x="676655" y="361949"/>
                  </a:lnTo>
                  <a:lnTo>
                    <a:pt x="673734" y="361949"/>
                  </a:lnTo>
                  <a:lnTo>
                    <a:pt x="676655" y="365759"/>
                  </a:lnTo>
                  <a:lnTo>
                    <a:pt x="678179" y="367029"/>
                  </a:lnTo>
                  <a:lnTo>
                    <a:pt x="679576" y="368299"/>
                  </a:lnTo>
                  <a:lnTo>
                    <a:pt x="681100" y="369569"/>
                  </a:lnTo>
                  <a:lnTo>
                    <a:pt x="682497" y="364489"/>
                  </a:lnTo>
                  <a:lnTo>
                    <a:pt x="682497" y="361949"/>
                  </a:lnTo>
                  <a:lnTo>
                    <a:pt x="683894" y="359409"/>
                  </a:lnTo>
                  <a:lnTo>
                    <a:pt x="683894" y="356869"/>
                  </a:lnTo>
                  <a:close/>
                </a:path>
                <a:path w="733425" h="812800">
                  <a:moveTo>
                    <a:pt x="664573" y="363219"/>
                  </a:moveTo>
                  <a:lnTo>
                    <a:pt x="641857" y="363219"/>
                  </a:lnTo>
                  <a:lnTo>
                    <a:pt x="641857" y="364489"/>
                  </a:lnTo>
                  <a:lnTo>
                    <a:pt x="665279" y="364489"/>
                  </a:lnTo>
                  <a:lnTo>
                    <a:pt x="664573" y="363219"/>
                  </a:lnTo>
                  <a:close/>
                </a:path>
                <a:path w="733425" h="812800">
                  <a:moveTo>
                    <a:pt x="714374" y="363219"/>
                  </a:moveTo>
                  <a:lnTo>
                    <a:pt x="714374" y="364489"/>
                  </a:lnTo>
                  <a:lnTo>
                    <a:pt x="715898" y="364489"/>
                  </a:lnTo>
                  <a:lnTo>
                    <a:pt x="714374" y="363219"/>
                  </a:lnTo>
                  <a:close/>
                </a:path>
                <a:path w="733425" h="812800">
                  <a:moveTo>
                    <a:pt x="682497" y="355599"/>
                  </a:moveTo>
                  <a:lnTo>
                    <a:pt x="679576" y="356869"/>
                  </a:lnTo>
                  <a:lnTo>
                    <a:pt x="682497" y="356869"/>
                  </a:lnTo>
                  <a:lnTo>
                    <a:pt x="682497" y="355599"/>
                  </a:lnTo>
                  <a:close/>
                </a:path>
                <a:path w="733425" h="812800">
                  <a:moveTo>
                    <a:pt x="698499" y="335279"/>
                  </a:moveTo>
                  <a:lnTo>
                    <a:pt x="599693" y="335279"/>
                  </a:lnTo>
                  <a:lnTo>
                    <a:pt x="605535" y="336549"/>
                  </a:lnTo>
                  <a:lnTo>
                    <a:pt x="605535" y="337819"/>
                  </a:lnTo>
                  <a:lnTo>
                    <a:pt x="612774" y="355599"/>
                  </a:lnTo>
                  <a:lnTo>
                    <a:pt x="614298" y="354329"/>
                  </a:lnTo>
                  <a:lnTo>
                    <a:pt x="665769" y="354329"/>
                  </a:lnTo>
                  <a:lnTo>
                    <a:pt x="665940" y="353059"/>
                  </a:lnTo>
                  <a:lnTo>
                    <a:pt x="670855" y="347979"/>
                  </a:lnTo>
                  <a:lnTo>
                    <a:pt x="673734" y="345439"/>
                  </a:lnTo>
                  <a:lnTo>
                    <a:pt x="675258" y="345439"/>
                  </a:lnTo>
                  <a:lnTo>
                    <a:pt x="675258" y="344169"/>
                  </a:lnTo>
                  <a:lnTo>
                    <a:pt x="685418" y="344169"/>
                  </a:lnTo>
                  <a:lnTo>
                    <a:pt x="686815" y="342899"/>
                  </a:lnTo>
                  <a:lnTo>
                    <a:pt x="689736" y="342899"/>
                  </a:lnTo>
                  <a:lnTo>
                    <a:pt x="689736" y="336549"/>
                  </a:lnTo>
                  <a:lnTo>
                    <a:pt x="698499" y="336549"/>
                  </a:lnTo>
                  <a:lnTo>
                    <a:pt x="698499" y="335279"/>
                  </a:lnTo>
                  <a:close/>
                </a:path>
                <a:path w="733425" h="812800">
                  <a:moveTo>
                    <a:pt x="685418" y="344169"/>
                  </a:moveTo>
                  <a:lnTo>
                    <a:pt x="675258" y="344169"/>
                  </a:lnTo>
                  <a:lnTo>
                    <a:pt x="675258" y="345439"/>
                  </a:lnTo>
                  <a:lnTo>
                    <a:pt x="678179" y="345439"/>
                  </a:lnTo>
                  <a:lnTo>
                    <a:pt x="678179" y="353059"/>
                  </a:lnTo>
                  <a:lnTo>
                    <a:pt x="681100" y="354329"/>
                  </a:lnTo>
                  <a:lnTo>
                    <a:pt x="681100" y="353059"/>
                  </a:lnTo>
                  <a:lnTo>
                    <a:pt x="679576" y="349249"/>
                  </a:lnTo>
                  <a:lnTo>
                    <a:pt x="682497" y="347979"/>
                  </a:lnTo>
                  <a:lnTo>
                    <a:pt x="682497" y="345439"/>
                  </a:lnTo>
                  <a:lnTo>
                    <a:pt x="685418" y="344169"/>
                  </a:lnTo>
                  <a:close/>
                </a:path>
                <a:path w="733425" h="812800">
                  <a:moveTo>
                    <a:pt x="506729" y="337819"/>
                  </a:moveTo>
                  <a:lnTo>
                    <a:pt x="487933" y="337819"/>
                  </a:lnTo>
                  <a:lnTo>
                    <a:pt x="492652" y="345439"/>
                  </a:lnTo>
                  <a:lnTo>
                    <a:pt x="497681" y="349249"/>
                  </a:lnTo>
                  <a:lnTo>
                    <a:pt x="502185" y="347979"/>
                  </a:lnTo>
                  <a:lnTo>
                    <a:pt x="505332" y="344169"/>
                  </a:lnTo>
                  <a:lnTo>
                    <a:pt x="505332" y="339089"/>
                  </a:lnTo>
                  <a:lnTo>
                    <a:pt x="506729" y="337819"/>
                  </a:lnTo>
                  <a:close/>
                </a:path>
                <a:path w="733425" h="812800">
                  <a:moveTo>
                    <a:pt x="595375" y="344169"/>
                  </a:moveTo>
                  <a:lnTo>
                    <a:pt x="591057" y="344169"/>
                  </a:lnTo>
                  <a:lnTo>
                    <a:pt x="592454" y="345439"/>
                  </a:lnTo>
                  <a:lnTo>
                    <a:pt x="595375" y="344169"/>
                  </a:lnTo>
                  <a:close/>
                </a:path>
                <a:path w="733425" h="812800">
                  <a:moveTo>
                    <a:pt x="710056" y="321309"/>
                  </a:moveTo>
                  <a:lnTo>
                    <a:pt x="708659" y="321309"/>
                  </a:lnTo>
                  <a:lnTo>
                    <a:pt x="707135" y="322579"/>
                  </a:lnTo>
                  <a:lnTo>
                    <a:pt x="707135" y="331469"/>
                  </a:lnTo>
                  <a:lnTo>
                    <a:pt x="708659" y="337819"/>
                  </a:lnTo>
                  <a:lnTo>
                    <a:pt x="710056" y="341629"/>
                  </a:lnTo>
                  <a:lnTo>
                    <a:pt x="710056" y="321309"/>
                  </a:lnTo>
                  <a:close/>
                </a:path>
                <a:path w="733425" h="812800">
                  <a:moveTo>
                    <a:pt x="698499" y="336549"/>
                  </a:moveTo>
                  <a:lnTo>
                    <a:pt x="689736" y="336549"/>
                  </a:lnTo>
                  <a:lnTo>
                    <a:pt x="692657" y="339089"/>
                  </a:lnTo>
                  <a:lnTo>
                    <a:pt x="698499" y="337819"/>
                  </a:lnTo>
                  <a:lnTo>
                    <a:pt x="698499" y="336549"/>
                  </a:lnTo>
                  <a:close/>
                </a:path>
                <a:path w="733425" h="812800">
                  <a:moveTo>
                    <a:pt x="705461" y="316229"/>
                  </a:moveTo>
                  <a:lnTo>
                    <a:pt x="470534" y="316229"/>
                  </a:lnTo>
                  <a:lnTo>
                    <a:pt x="471931" y="317499"/>
                  </a:lnTo>
                  <a:lnTo>
                    <a:pt x="471931" y="321309"/>
                  </a:lnTo>
                  <a:lnTo>
                    <a:pt x="477773" y="325119"/>
                  </a:lnTo>
                  <a:lnTo>
                    <a:pt x="483488" y="327659"/>
                  </a:lnTo>
                  <a:lnTo>
                    <a:pt x="485012" y="327659"/>
                  </a:lnTo>
                  <a:lnTo>
                    <a:pt x="483488" y="332739"/>
                  </a:lnTo>
                  <a:lnTo>
                    <a:pt x="483488" y="334009"/>
                  </a:lnTo>
                  <a:lnTo>
                    <a:pt x="495172" y="334009"/>
                  </a:lnTo>
                  <a:lnTo>
                    <a:pt x="495172" y="332739"/>
                  </a:lnTo>
                  <a:lnTo>
                    <a:pt x="698499" y="332739"/>
                  </a:lnTo>
                  <a:lnTo>
                    <a:pt x="698499" y="331469"/>
                  </a:lnTo>
                  <a:lnTo>
                    <a:pt x="701420" y="327659"/>
                  </a:lnTo>
                  <a:lnTo>
                    <a:pt x="699896" y="326389"/>
                  </a:lnTo>
                  <a:lnTo>
                    <a:pt x="701420" y="326389"/>
                  </a:lnTo>
                  <a:lnTo>
                    <a:pt x="701420" y="325119"/>
                  </a:lnTo>
                  <a:lnTo>
                    <a:pt x="702817" y="325119"/>
                  </a:lnTo>
                  <a:lnTo>
                    <a:pt x="702817" y="321309"/>
                  </a:lnTo>
                  <a:lnTo>
                    <a:pt x="705738" y="318769"/>
                  </a:lnTo>
                  <a:lnTo>
                    <a:pt x="705461" y="316229"/>
                  </a:lnTo>
                  <a:close/>
                </a:path>
                <a:path w="733425" h="812800">
                  <a:moveTo>
                    <a:pt x="409447" y="313689"/>
                  </a:moveTo>
                  <a:lnTo>
                    <a:pt x="405129" y="316229"/>
                  </a:lnTo>
                  <a:lnTo>
                    <a:pt x="399287" y="321309"/>
                  </a:lnTo>
                  <a:lnTo>
                    <a:pt x="394969" y="323849"/>
                  </a:lnTo>
                  <a:lnTo>
                    <a:pt x="420110" y="323849"/>
                  </a:lnTo>
                  <a:lnTo>
                    <a:pt x="413496" y="318769"/>
                  </a:lnTo>
                  <a:lnTo>
                    <a:pt x="410668" y="314959"/>
                  </a:lnTo>
                  <a:lnTo>
                    <a:pt x="409447" y="313689"/>
                  </a:lnTo>
                  <a:close/>
                </a:path>
                <a:path w="733425" h="812800">
                  <a:moveTo>
                    <a:pt x="701420" y="282713"/>
                  </a:moveTo>
                  <a:lnTo>
                    <a:pt x="701420" y="283209"/>
                  </a:lnTo>
                  <a:lnTo>
                    <a:pt x="698499" y="283209"/>
                  </a:lnTo>
                  <a:lnTo>
                    <a:pt x="698499" y="284479"/>
                  </a:lnTo>
                  <a:lnTo>
                    <a:pt x="362965" y="284479"/>
                  </a:lnTo>
                  <a:lnTo>
                    <a:pt x="365886" y="285749"/>
                  </a:lnTo>
                  <a:lnTo>
                    <a:pt x="370331" y="285749"/>
                  </a:lnTo>
                  <a:lnTo>
                    <a:pt x="382827" y="297179"/>
                  </a:lnTo>
                  <a:lnTo>
                    <a:pt x="394096" y="304799"/>
                  </a:lnTo>
                  <a:lnTo>
                    <a:pt x="410533" y="311149"/>
                  </a:lnTo>
                  <a:lnTo>
                    <a:pt x="438530" y="318769"/>
                  </a:lnTo>
                  <a:lnTo>
                    <a:pt x="470534" y="316229"/>
                  </a:lnTo>
                  <a:lnTo>
                    <a:pt x="705461" y="316229"/>
                  </a:lnTo>
                  <a:lnTo>
                    <a:pt x="704214" y="304799"/>
                  </a:lnTo>
                  <a:lnTo>
                    <a:pt x="704214" y="303529"/>
                  </a:lnTo>
                  <a:lnTo>
                    <a:pt x="705738" y="303529"/>
                  </a:lnTo>
                  <a:lnTo>
                    <a:pt x="705738" y="302259"/>
                  </a:lnTo>
                  <a:lnTo>
                    <a:pt x="704976" y="299719"/>
                  </a:lnTo>
                  <a:lnTo>
                    <a:pt x="679576" y="299719"/>
                  </a:lnTo>
                  <a:lnTo>
                    <a:pt x="678179" y="298449"/>
                  </a:lnTo>
                  <a:lnTo>
                    <a:pt x="678179" y="297179"/>
                  </a:lnTo>
                  <a:lnTo>
                    <a:pt x="691260" y="297179"/>
                  </a:lnTo>
                  <a:lnTo>
                    <a:pt x="691260" y="295909"/>
                  </a:lnTo>
                  <a:lnTo>
                    <a:pt x="692657" y="295909"/>
                  </a:lnTo>
                  <a:lnTo>
                    <a:pt x="692657" y="294639"/>
                  </a:lnTo>
                  <a:lnTo>
                    <a:pt x="704214" y="294639"/>
                  </a:lnTo>
                  <a:lnTo>
                    <a:pt x="704214" y="289559"/>
                  </a:lnTo>
                  <a:lnTo>
                    <a:pt x="701420" y="289559"/>
                  </a:lnTo>
                  <a:lnTo>
                    <a:pt x="699896" y="288289"/>
                  </a:lnTo>
                  <a:lnTo>
                    <a:pt x="702817" y="285749"/>
                  </a:lnTo>
                  <a:lnTo>
                    <a:pt x="701420" y="282713"/>
                  </a:lnTo>
                  <a:close/>
                </a:path>
                <a:path w="733425" h="812800">
                  <a:moveTo>
                    <a:pt x="378967" y="312419"/>
                  </a:moveTo>
                  <a:lnTo>
                    <a:pt x="377570" y="312419"/>
                  </a:lnTo>
                  <a:lnTo>
                    <a:pt x="376046" y="313689"/>
                  </a:lnTo>
                  <a:lnTo>
                    <a:pt x="374649" y="314959"/>
                  </a:lnTo>
                  <a:lnTo>
                    <a:pt x="378967" y="314959"/>
                  </a:lnTo>
                  <a:lnTo>
                    <a:pt x="378967" y="312419"/>
                  </a:lnTo>
                  <a:close/>
                </a:path>
                <a:path w="733425" h="812800">
                  <a:moveTo>
                    <a:pt x="704214" y="294639"/>
                  </a:moveTo>
                  <a:lnTo>
                    <a:pt x="692657" y="294639"/>
                  </a:lnTo>
                  <a:lnTo>
                    <a:pt x="692657" y="297179"/>
                  </a:lnTo>
                  <a:lnTo>
                    <a:pt x="681100" y="297179"/>
                  </a:lnTo>
                  <a:lnTo>
                    <a:pt x="681100" y="299719"/>
                  </a:lnTo>
                  <a:lnTo>
                    <a:pt x="704976" y="299719"/>
                  </a:lnTo>
                  <a:lnTo>
                    <a:pt x="704214" y="297179"/>
                  </a:lnTo>
                  <a:lnTo>
                    <a:pt x="705738" y="295909"/>
                  </a:lnTo>
                  <a:lnTo>
                    <a:pt x="704214" y="294639"/>
                  </a:lnTo>
                  <a:close/>
                </a:path>
                <a:path w="733425" h="812800">
                  <a:moveTo>
                    <a:pt x="14477" y="294639"/>
                  </a:moveTo>
                  <a:lnTo>
                    <a:pt x="16001" y="297179"/>
                  </a:lnTo>
                  <a:lnTo>
                    <a:pt x="16001" y="295909"/>
                  </a:lnTo>
                  <a:lnTo>
                    <a:pt x="14477" y="294639"/>
                  </a:lnTo>
                  <a:close/>
                </a:path>
                <a:path w="733425" h="812800">
                  <a:moveTo>
                    <a:pt x="358097" y="289559"/>
                  </a:moveTo>
                  <a:lnTo>
                    <a:pt x="261365" y="289559"/>
                  </a:lnTo>
                  <a:lnTo>
                    <a:pt x="265683" y="293369"/>
                  </a:lnTo>
                  <a:lnTo>
                    <a:pt x="267207" y="297179"/>
                  </a:lnTo>
                  <a:lnTo>
                    <a:pt x="272922" y="297179"/>
                  </a:lnTo>
                  <a:lnTo>
                    <a:pt x="272922" y="295909"/>
                  </a:lnTo>
                  <a:lnTo>
                    <a:pt x="362330" y="295909"/>
                  </a:lnTo>
                  <a:lnTo>
                    <a:pt x="358097" y="289559"/>
                  </a:lnTo>
                  <a:close/>
                </a:path>
                <a:path w="733425" h="812800">
                  <a:moveTo>
                    <a:pt x="17398" y="294639"/>
                  </a:moveTo>
                  <a:lnTo>
                    <a:pt x="16001" y="294639"/>
                  </a:lnTo>
                  <a:lnTo>
                    <a:pt x="16001" y="295909"/>
                  </a:lnTo>
                  <a:lnTo>
                    <a:pt x="17398" y="294639"/>
                  </a:lnTo>
                  <a:close/>
                </a:path>
                <a:path w="733425" h="812800">
                  <a:moveTo>
                    <a:pt x="14477" y="292099"/>
                  </a:moveTo>
                  <a:lnTo>
                    <a:pt x="13080" y="292099"/>
                  </a:lnTo>
                  <a:lnTo>
                    <a:pt x="13080" y="293369"/>
                  </a:lnTo>
                  <a:lnTo>
                    <a:pt x="11556" y="293369"/>
                  </a:lnTo>
                  <a:lnTo>
                    <a:pt x="11556" y="294639"/>
                  </a:lnTo>
                  <a:lnTo>
                    <a:pt x="13080" y="294639"/>
                  </a:lnTo>
                  <a:lnTo>
                    <a:pt x="14477" y="293369"/>
                  </a:lnTo>
                  <a:lnTo>
                    <a:pt x="14477" y="292099"/>
                  </a:lnTo>
                  <a:close/>
                </a:path>
                <a:path w="733425" h="812800">
                  <a:moveTo>
                    <a:pt x="23240" y="292099"/>
                  </a:moveTo>
                  <a:lnTo>
                    <a:pt x="21716" y="293369"/>
                  </a:lnTo>
                  <a:lnTo>
                    <a:pt x="21716" y="294639"/>
                  </a:lnTo>
                  <a:lnTo>
                    <a:pt x="23240" y="293369"/>
                  </a:lnTo>
                  <a:lnTo>
                    <a:pt x="23240" y="292099"/>
                  </a:lnTo>
                  <a:close/>
                </a:path>
                <a:path w="733425" h="812800">
                  <a:moveTo>
                    <a:pt x="358647" y="285749"/>
                  </a:moveTo>
                  <a:lnTo>
                    <a:pt x="262762" y="285749"/>
                  </a:lnTo>
                  <a:lnTo>
                    <a:pt x="262762" y="287019"/>
                  </a:lnTo>
                  <a:lnTo>
                    <a:pt x="261365" y="287019"/>
                  </a:lnTo>
                  <a:lnTo>
                    <a:pt x="261365" y="288289"/>
                  </a:lnTo>
                  <a:lnTo>
                    <a:pt x="357250" y="288289"/>
                  </a:lnTo>
                  <a:lnTo>
                    <a:pt x="357250" y="287019"/>
                  </a:lnTo>
                  <a:lnTo>
                    <a:pt x="358647" y="285749"/>
                  </a:lnTo>
                  <a:close/>
                </a:path>
                <a:path w="733425" h="812800">
                  <a:moveTo>
                    <a:pt x="361568" y="285749"/>
                  </a:moveTo>
                  <a:lnTo>
                    <a:pt x="358647" y="285749"/>
                  </a:lnTo>
                  <a:lnTo>
                    <a:pt x="358647" y="287019"/>
                  </a:lnTo>
                  <a:lnTo>
                    <a:pt x="361568" y="287019"/>
                  </a:lnTo>
                  <a:lnTo>
                    <a:pt x="361568" y="285749"/>
                  </a:lnTo>
                  <a:close/>
                </a:path>
                <a:path w="733425" h="812800">
                  <a:moveTo>
                    <a:pt x="699896" y="281939"/>
                  </a:moveTo>
                  <a:lnTo>
                    <a:pt x="696975" y="281939"/>
                  </a:lnTo>
                  <a:lnTo>
                    <a:pt x="696975" y="283209"/>
                  </a:lnTo>
                  <a:lnTo>
                    <a:pt x="701420" y="283209"/>
                  </a:lnTo>
                  <a:lnTo>
                    <a:pt x="699896" y="281939"/>
                  </a:lnTo>
                  <a:close/>
                </a:path>
                <a:path w="733425" h="812800">
                  <a:moveTo>
                    <a:pt x="714374" y="266699"/>
                  </a:moveTo>
                  <a:lnTo>
                    <a:pt x="712977" y="266699"/>
                  </a:lnTo>
                  <a:lnTo>
                    <a:pt x="712977" y="271779"/>
                  </a:lnTo>
                  <a:lnTo>
                    <a:pt x="714374" y="273049"/>
                  </a:lnTo>
                  <a:lnTo>
                    <a:pt x="715898" y="273049"/>
                  </a:lnTo>
                  <a:lnTo>
                    <a:pt x="715898" y="279399"/>
                  </a:lnTo>
                  <a:lnTo>
                    <a:pt x="717295" y="281939"/>
                  </a:lnTo>
                  <a:lnTo>
                    <a:pt x="717295" y="283209"/>
                  </a:lnTo>
                  <a:lnTo>
                    <a:pt x="718819" y="283209"/>
                  </a:lnTo>
                  <a:lnTo>
                    <a:pt x="718819" y="276859"/>
                  </a:lnTo>
                  <a:lnTo>
                    <a:pt x="717295" y="275589"/>
                  </a:lnTo>
                  <a:lnTo>
                    <a:pt x="717295" y="271779"/>
                  </a:lnTo>
                  <a:lnTo>
                    <a:pt x="715898" y="271779"/>
                  </a:lnTo>
                  <a:lnTo>
                    <a:pt x="715898" y="267969"/>
                  </a:lnTo>
                  <a:lnTo>
                    <a:pt x="714374" y="267969"/>
                  </a:lnTo>
                  <a:lnTo>
                    <a:pt x="714374" y="266699"/>
                  </a:lnTo>
                  <a:close/>
                </a:path>
                <a:path w="733425" h="812800">
                  <a:moveTo>
                    <a:pt x="701420" y="281939"/>
                  </a:moveTo>
                  <a:lnTo>
                    <a:pt x="701065" y="281939"/>
                  </a:lnTo>
                  <a:lnTo>
                    <a:pt x="701420" y="282713"/>
                  </a:lnTo>
                  <a:lnTo>
                    <a:pt x="701420" y="281939"/>
                  </a:lnTo>
                  <a:close/>
                </a:path>
                <a:path w="733425" h="812800">
                  <a:moveTo>
                    <a:pt x="207644" y="266699"/>
                  </a:moveTo>
                  <a:lnTo>
                    <a:pt x="194563" y="266699"/>
                  </a:lnTo>
                  <a:lnTo>
                    <a:pt x="188721" y="271779"/>
                  </a:lnTo>
                  <a:lnTo>
                    <a:pt x="188721" y="275589"/>
                  </a:lnTo>
                  <a:lnTo>
                    <a:pt x="183415" y="279399"/>
                  </a:lnTo>
                  <a:lnTo>
                    <a:pt x="175513" y="280669"/>
                  </a:lnTo>
                  <a:lnTo>
                    <a:pt x="700481" y="280669"/>
                  </a:lnTo>
                  <a:lnTo>
                    <a:pt x="699896" y="279399"/>
                  </a:lnTo>
                  <a:lnTo>
                    <a:pt x="246887" y="279399"/>
                  </a:lnTo>
                  <a:lnTo>
                    <a:pt x="230187" y="276859"/>
                  </a:lnTo>
                  <a:lnTo>
                    <a:pt x="221563" y="274319"/>
                  </a:lnTo>
                  <a:lnTo>
                    <a:pt x="213486" y="271779"/>
                  </a:lnTo>
                  <a:lnTo>
                    <a:pt x="206247" y="271779"/>
                  </a:lnTo>
                  <a:lnTo>
                    <a:pt x="207644" y="266699"/>
                  </a:lnTo>
                  <a:close/>
                </a:path>
                <a:path w="733425" h="812800">
                  <a:moveTo>
                    <a:pt x="251205" y="275589"/>
                  </a:moveTo>
                  <a:lnTo>
                    <a:pt x="249808" y="276859"/>
                  </a:lnTo>
                  <a:lnTo>
                    <a:pt x="246887" y="279399"/>
                  </a:lnTo>
                  <a:lnTo>
                    <a:pt x="698499" y="279399"/>
                  </a:lnTo>
                  <a:lnTo>
                    <a:pt x="698499" y="278129"/>
                  </a:lnTo>
                  <a:lnTo>
                    <a:pt x="254126" y="278129"/>
                  </a:lnTo>
                  <a:lnTo>
                    <a:pt x="251205" y="275589"/>
                  </a:lnTo>
                  <a:close/>
                </a:path>
                <a:path w="733425" h="812800">
                  <a:moveTo>
                    <a:pt x="257047" y="276859"/>
                  </a:moveTo>
                  <a:lnTo>
                    <a:pt x="255523" y="276859"/>
                  </a:lnTo>
                  <a:lnTo>
                    <a:pt x="254126" y="278129"/>
                  </a:lnTo>
                  <a:lnTo>
                    <a:pt x="257047" y="278129"/>
                  </a:lnTo>
                  <a:lnTo>
                    <a:pt x="257047" y="276859"/>
                  </a:lnTo>
                  <a:close/>
                </a:path>
                <a:path w="733425" h="812800">
                  <a:moveTo>
                    <a:pt x="265683" y="276859"/>
                  </a:moveTo>
                  <a:lnTo>
                    <a:pt x="262762" y="276859"/>
                  </a:lnTo>
                  <a:lnTo>
                    <a:pt x="261365" y="278129"/>
                  </a:lnTo>
                  <a:lnTo>
                    <a:pt x="265683" y="278129"/>
                  </a:lnTo>
                  <a:lnTo>
                    <a:pt x="265683" y="276859"/>
                  </a:lnTo>
                  <a:close/>
                </a:path>
                <a:path w="733425" h="812800">
                  <a:moveTo>
                    <a:pt x="340529" y="242569"/>
                  </a:moveTo>
                  <a:lnTo>
                    <a:pt x="283209" y="242569"/>
                  </a:lnTo>
                  <a:lnTo>
                    <a:pt x="283511" y="245109"/>
                  </a:lnTo>
                  <a:lnTo>
                    <a:pt x="283527" y="251459"/>
                  </a:lnTo>
                  <a:lnTo>
                    <a:pt x="281924" y="261619"/>
                  </a:lnTo>
                  <a:lnTo>
                    <a:pt x="277367" y="271779"/>
                  </a:lnTo>
                  <a:lnTo>
                    <a:pt x="275843" y="275589"/>
                  </a:lnTo>
                  <a:lnTo>
                    <a:pt x="274446" y="276859"/>
                  </a:lnTo>
                  <a:lnTo>
                    <a:pt x="267207" y="278129"/>
                  </a:lnTo>
                  <a:lnTo>
                    <a:pt x="698499" y="278129"/>
                  </a:lnTo>
                  <a:lnTo>
                    <a:pt x="697718" y="276859"/>
                  </a:lnTo>
                  <a:lnTo>
                    <a:pt x="280288" y="276859"/>
                  </a:lnTo>
                  <a:lnTo>
                    <a:pt x="280288" y="274319"/>
                  </a:lnTo>
                  <a:lnTo>
                    <a:pt x="696155" y="274319"/>
                  </a:lnTo>
                  <a:lnTo>
                    <a:pt x="688339" y="261619"/>
                  </a:lnTo>
                  <a:lnTo>
                    <a:pt x="686815" y="255269"/>
                  </a:lnTo>
                  <a:lnTo>
                    <a:pt x="692657" y="250189"/>
                  </a:lnTo>
                  <a:lnTo>
                    <a:pt x="692099" y="247649"/>
                  </a:lnTo>
                  <a:lnTo>
                    <a:pt x="624458" y="247649"/>
                  </a:lnTo>
                  <a:lnTo>
                    <a:pt x="624458" y="246379"/>
                  </a:lnTo>
                  <a:lnTo>
                    <a:pt x="383285" y="246379"/>
                  </a:lnTo>
                  <a:lnTo>
                    <a:pt x="378967" y="245109"/>
                  </a:lnTo>
                  <a:lnTo>
                    <a:pt x="380491" y="245109"/>
                  </a:lnTo>
                  <a:lnTo>
                    <a:pt x="377875" y="243839"/>
                  </a:lnTo>
                  <a:lnTo>
                    <a:pt x="341248" y="243839"/>
                  </a:lnTo>
                  <a:lnTo>
                    <a:pt x="340529" y="242569"/>
                  </a:lnTo>
                  <a:close/>
                </a:path>
                <a:path w="733425" h="812800">
                  <a:moveTo>
                    <a:pt x="696155" y="274319"/>
                  </a:moveTo>
                  <a:lnTo>
                    <a:pt x="281685" y="274319"/>
                  </a:lnTo>
                  <a:lnTo>
                    <a:pt x="281685" y="276859"/>
                  </a:lnTo>
                  <a:lnTo>
                    <a:pt x="697718" y="276859"/>
                  </a:lnTo>
                  <a:lnTo>
                    <a:pt x="696155" y="274319"/>
                  </a:lnTo>
                  <a:close/>
                </a:path>
                <a:path w="733425" h="812800">
                  <a:moveTo>
                    <a:pt x="714374" y="273049"/>
                  </a:moveTo>
                  <a:lnTo>
                    <a:pt x="714374" y="276859"/>
                  </a:lnTo>
                  <a:lnTo>
                    <a:pt x="715898" y="275589"/>
                  </a:lnTo>
                  <a:lnTo>
                    <a:pt x="714374" y="273049"/>
                  </a:lnTo>
                  <a:close/>
                </a:path>
                <a:path w="733425" h="812800">
                  <a:moveTo>
                    <a:pt x="717676" y="265429"/>
                  </a:moveTo>
                  <a:lnTo>
                    <a:pt x="717295" y="265429"/>
                  </a:lnTo>
                  <a:lnTo>
                    <a:pt x="717295" y="266699"/>
                  </a:lnTo>
                  <a:lnTo>
                    <a:pt x="715898" y="266699"/>
                  </a:lnTo>
                  <a:lnTo>
                    <a:pt x="717295" y="269239"/>
                  </a:lnTo>
                  <a:lnTo>
                    <a:pt x="717295" y="273049"/>
                  </a:lnTo>
                  <a:lnTo>
                    <a:pt x="720216" y="275589"/>
                  </a:lnTo>
                  <a:lnTo>
                    <a:pt x="718819" y="271779"/>
                  </a:lnTo>
                  <a:lnTo>
                    <a:pt x="718819" y="269239"/>
                  </a:lnTo>
                  <a:lnTo>
                    <a:pt x="717676" y="265429"/>
                  </a:lnTo>
                  <a:close/>
                </a:path>
                <a:path w="733425" h="812800">
                  <a:moveTo>
                    <a:pt x="154590" y="267969"/>
                  </a:moveTo>
                  <a:lnTo>
                    <a:pt x="44957" y="267969"/>
                  </a:lnTo>
                  <a:lnTo>
                    <a:pt x="70490" y="269239"/>
                  </a:lnTo>
                  <a:lnTo>
                    <a:pt x="129129" y="270509"/>
                  </a:lnTo>
                  <a:lnTo>
                    <a:pt x="161162" y="271779"/>
                  </a:lnTo>
                  <a:lnTo>
                    <a:pt x="154590" y="267969"/>
                  </a:lnTo>
                  <a:close/>
                </a:path>
                <a:path w="733425" h="812800">
                  <a:moveTo>
                    <a:pt x="720216" y="269239"/>
                  </a:moveTo>
                  <a:lnTo>
                    <a:pt x="718819" y="269239"/>
                  </a:lnTo>
                  <a:lnTo>
                    <a:pt x="718819" y="271779"/>
                  </a:lnTo>
                  <a:lnTo>
                    <a:pt x="720216" y="271779"/>
                  </a:lnTo>
                  <a:lnTo>
                    <a:pt x="720216" y="269239"/>
                  </a:lnTo>
                  <a:close/>
                </a:path>
                <a:path w="733425" h="812800">
                  <a:moveTo>
                    <a:pt x="66801" y="245109"/>
                  </a:moveTo>
                  <a:lnTo>
                    <a:pt x="65277" y="246379"/>
                  </a:lnTo>
                  <a:lnTo>
                    <a:pt x="58038" y="257809"/>
                  </a:lnTo>
                  <a:lnTo>
                    <a:pt x="52196" y="259079"/>
                  </a:lnTo>
                  <a:lnTo>
                    <a:pt x="47878" y="262889"/>
                  </a:lnTo>
                  <a:lnTo>
                    <a:pt x="43560" y="269239"/>
                  </a:lnTo>
                  <a:lnTo>
                    <a:pt x="43878" y="269239"/>
                  </a:lnTo>
                  <a:lnTo>
                    <a:pt x="44957" y="267969"/>
                  </a:lnTo>
                  <a:lnTo>
                    <a:pt x="154590" y="267969"/>
                  </a:lnTo>
                  <a:lnTo>
                    <a:pt x="152399" y="266699"/>
                  </a:lnTo>
                  <a:lnTo>
                    <a:pt x="148081" y="266699"/>
                  </a:lnTo>
                  <a:lnTo>
                    <a:pt x="145160" y="265429"/>
                  </a:lnTo>
                  <a:lnTo>
                    <a:pt x="143763" y="264159"/>
                  </a:lnTo>
                  <a:lnTo>
                    <a:pt x="142239" y="264159"/>
                  </a:lnTo>
                  <a:lnTo>
                    <a:pt x="142239" y="262889"/>
                  </a:lnTo>
                  <a:lnTo>
                    <a:pt x="137921" y="257809"/>
                  </a:lnTo>
                  <a:lnTo>
                    <a:pt x="140842" y="256539"/>
                  </a:lnTo>
                  <a:lnTo>
                    <a:pt x="140842" y="253999"/>
                  </a:lnTo>
                  <a:lnTo>
                    <a:pt x="143763" y="253999"/>
                  </a:lnTo>
                  <a:lnTo>
                    <a:pt x="143763" y="250189"/>
                  </a:lnTo>
                  <a:lnTo>
                    <a:pt x="69722" y="250189"/>
                  </a:lnTo>
                  <a:lnTo>
                    <a:pt x="66801" y="245109"/>
                  </a:lnTo>
                  <a:close/>
                </a:path>
                <a:path w="733425" h="812800">
                  <a:moveTo>
                    <a:pt x="720216" y="262889"/>
                  </a:moveTo>
                  <a:lnTo>
                    <a:pt x="718819" y="262889"/>
                  </a:lnTo>
                  <a:lnTo>
                    <a:pt x="720216" y="267969"/>
                  </a:lnTo>
                  <a:lnTo>
                    <a:pt x="720216" y="269239"/>
                  </a:lnTo>
                  <a:lnTo>
                    <a:pt x="721740" y="269239"/>
                  </a:lnTo>
                  <a:lnTo>
                    <a:pt x="720216" y="265429"/>
                  </a:lnTo>
                  <a:lnTo>
                    <a:pt x="720216" y="262889"/>
                  </a:lnTo>
                  <a:close/>
                </a:path>
                <a:path w="733425" h="812800">
                  <a:moveTo>
                    <a:pt x="151002" y="265429"/>
                  </a:moveTo>
                  <a:lnTo>
                    <a:pt x="149605" y="266699"/>
                  </a:lnTo>
                  <a:lnTo>
                    <a:pt x="152399" y="266699"/>
                  </a:lnTo>
                  <a:lnTo>
                    <a:pt x="151002" y="265429"/>
                  </a:lnTo>
                  <a:close/>
                </a:path>
                <a:path w="733425" h="812800">
                  <a:moveTo>
                    <a:pt x="715898" y="262889"/>
                  </a:moveTo>
                  <a:lnTo>
                    <a:pt x="712977" y="265429"/>
                  </a:lnTo>
                  <a:lnTo>
                    <a:pt x="714374" y="266699"/>
                  </a:lnTo>
                  <a:lnTo>
                    <a:pt x="715898" y="265429"/>
                  </a:lnTo>
                  <a:lnTo>
                    <a:pt x="715898" y="264159"/>
                  </a:lnTo>
                  <a:lnTo>
                    <a:pt x="717295" y="264159"/>
                  </a:lnTo>
                  <a:lnTo>
                    <a:pt x="715898" y="262889"/>
                  </a:lnTo>
                  <a:close/>
                </a:path>
                <a:path w="733425" h="812800">
                  <a:moveTo>
                    <a:pt x="718819" y="264159"/>
                  </a:moveTo>
                  <a:lnTo>
                    <a:pt x="717295" y="264159"/>
                  </a:lnTo>
                  <a:lnTo>
                    <a:pt x="717676" y="265429"/>
                  </a:lnTo>
                  <a:lnTo>
                    <a:pt x="718819" y="265429"/>
                  </a:lnTo>
                  <a:lnTo>
                    <a:pt x="718819" y="264159"/>
                  </a:lnTo>
                  <a:close/>
                </a:path>
                <a:path w="733425" h="812800">
                  <a:moveTo>
                    <a:pt x="694628" y="228599"/>
                  </a:moveTo>
                  <a:lnTo>
                    <a:pt x="688339" y="228599"/>
                  </a:lnTo>
                  <a:lnTo>
                    <a:pt x="695578" y="242569"/>
                  </a:lnTo>
                  <a:lnTo>
                    <a:pt x="695578" y="243839"/>
                  </a:lnTo>
                  <a:lnTo>
                    <a:pt x="698499" y="243839"/>
                  </a:lnTo>
                  <a:lnTo>
                    <a:pt x="702817" y="250189"/>
                  </a:lnTo>
                  <a:lnTo>
                    <a:pt x="702817" y="256539"/>
                  </a:lnTo>
                  <a:lnTo>
                    <a:pt x="705738" y="264159"/>
                  </a:lnTo>
                  <a:lnTo>
                    <a:pt x="707858" y="260349"/>
                  </a:lnTo>
                  <a:lnTo>
                    <a:pt x="707548" y="256539"/>
                  </a:lnTo>
                  <a:lnTo>
                    <a:pt x="704524" y="248919"/>
                  </a:lnTo>
                  <a:lnTo>
                    <a:pt x="698499" y="237489"/>
                  </a:lnTo>
                  <a:lnTo>
                    <a:pt x="695100" y="229869"/>
                  </a:lnTo>
                  <a:lnTo>
                    <a:pt x="694628" y="228599"/>
                  </a:lnTo>
                  <a:close/>
                </a:path>
                <a:path w="733425" h="812800">
                  <a:moveTo>
                    <a:pt x="715898" y="256539"/>
                  </a:moveTo>
                  <a:lnTo>
                    <a:pt x="714374" y="256539"/>
                  </a:lnTo>
                  <a:lnTo>
                    <a:pt x="714374" y="259079"/>
                  </a:lnTo>
                  <a:lnTo>
                    <a:pt x="715898" y="261619"/>
                  </a:lnTo>
                  <a:lnTo>
                    <a:pt x="714925" y="261619"/>
                  </a:lnTo>
                  <a:lnTo>
                    <a:pt x="715898" y="262889"/>
                  </a:lnTo>
                  <a:lnTo>
                    <a:pt x="717295" y="264159"/>
                  </a:lnTo>
                  <a:lnTo>
                    <a:pt x="717295" y="262889"/>
                  </a:lnTo>
                  <a:lnTo>
                    <a:pt x="721740" y="262889"/>
                  </a:lnTo>
                  <a:lnTo>
                    <a:pt x="721740" y="259079"/>
                  </a:lnTo>
                  <a:lnTo>
                    <a:pt x="720216" y="257809"/>
                  </a:lnTo>
                  <a:lnTo>
                    <a:pt x="715898" y="257809"/>
                  </a:lnTo>
                  <a:lnTo>
                    <a:pt x="715898" y="256539"/>
                  </a:lnTo>
                  <a:close/>
                </a:path>
                <a:path w="733425" h="812800">
                  <a:moveTo>
                    <a:pt x="721740" y="262889"/>
                  </a:moveTo>
                  <a:lnTo>
                    <a:pt x="720216" y="262889"/>
                  </a:lnTo>
                  <a:lnTo>
                    <a:pt x="720216" y="264159"/>
                  </a:lnTo>
                  <a:lnTo>
                    <a:pt x="721740" y="264159"/>
                  </a:lnTo>
                  <a:lnTo>
                    <a:pt x="721740" y="262889"/>
                  </a:lnTo>
                  <a:close/>
                </a:path>
                <a:path w="733425" h="812800">
                  <a:moveTo>
                    <a:pt x="721740" y="262889"/>
                  </a:moveTo>
                  <a:lnTo>
                    <a:pt x="721740" y="264159"/>
                  </a:lnTo>
                  <a:lnTo>
                    <a:pt x="723137" y="264159"/>
                  </a:lnTo>
                  <a:lnTo>
                    <a:pt x="721740" y="262889"/>
                  </a:lnTo>
                  <a:close/>
                </a:path>
                <a:path w="733425" h="812800">
                  <a:moveTo>
                    <a:pt x="714374" y="260902"/>
                  </a:moveTo>
                  <a:lnTo>
                    <a:pt x="714374" y="261619"/>
                  </a:lnTo>
                  <a:lnTo>
                    <a:pt x="714925" y="261619"/>
                  </a:lnTo>
                  <a:lnTo>
                    <a:pt x="714374" y="260902"/>
                  </a:lnTo>
                  <a:close/>
                </a:path>
                <a:path w="733425" h="812800">
                  <a:moveTo>
                    <a:pt x="714374" y="257809"/>
                  </a:moveTo>
                  <a:lnTo>
                    <a:pt x="712977" y="259079"/>
                  </a:lnTo>
                  <a:lnTo>
                    <a:pt x="714374" y="260902"/>
                  </a:lnTo>
                  <a:lnTo>
                    <a:pt x="714374" y="257809"/>
                  </a:lnTo>
                  <a:close/>
                </a:path>
                <a:path w="733425" h="812800">
                  <a:moveTo>
                    <a:pt x="272922" y="252729"/>
                  </a:moveTo>
                  <a:lnTo>
                    <a:pt x="267207" y="252729"/>
                  </a:lnTo>
                  <a:lnTo>
                    <a:pt x="267207" y="253999"/>
                  </a:lnTo>
                  <a:lnTo>
                    <a:pt x="261365" y="253999"/>
                  </a:lnTo>
                  <a:lnTo>
                    <a:pt x="264286" y="257809"/>
                  </a:lnTo>
                  <a:lnTo>
                    <a:pt x="272922" y="256539"/>
                  </a:lnTo>
                  <a:lnTo>
                    <a:pt x="272922" y="252729"/>
                  </a:lnTo>
                  <a:close/>
                </a:path>
                <a:path w="733425" h="812800">
                  <a:moveTo>
                    <a:pt x="712977" y="245109"/>
                  </a:moveTo>
                  <a:lnTo>
                    <a:pt x="712977" y="250189"/>
                  </a:lnTo>
                  <a:lnTo>
                    <a:pt x="717295" y="253999"/>
                  </a:lnTo>
                  <a:lnTo>
                    <a:pt x="715898" y="257809"/>
                  </a:lnTo>
                  <a:lnTo>
                    <a:pt x="720216" y="257809"/>
                  </a:lnTo>
                  <a:lnTo>
                    <a:pt x="720216" y="256539"/>
                  </a:lnTo>
                  <a:lnTo>
                    <a:pt x="721740" y="256539"/>
                  </a:lnTo>
                  <a:lnTo>
                    <a:pt x="720216" y="255269"/>
                  </a:lnTo>
                  <a:lnTo>
                    <a:pt x="718513" y="250189"/>
                  </a:lnTo>
                  <a:lnTo>
                    <a:pt x="714374" y="250189"/>
                  </a:lnTo>
                  <a:lnTo>
                    <a:pt x="712977" y="245109"/>
                  </a:lnTo>
                  <a:close/>
                </a:path>
                <a:path w="733425" h="812800">
                  <a:moveTo>
                    <a:pt x="721740" y="256539"/>
                  </a:moveTo>
                  <a:lnTo>
                    <a:pt x="720216" y="256539"/>
                  </a:lnTo>
                  <a:lnTo>
                    <a:pt x="721740" y="257809"/>
                  </a:lnTo>
                  <a:lnTo>
                    <a:pt x="721740" y="256539"/>
                  </a:lnTo>
                  <a:close/>
                </a:path>
                <a:path w="733425" h="812800">
                  <a:moveTo>
                    <a:pt x="213486" y="251459"/>
                  </a:moveTo>
                  <a:lnTo>
                    <a:pt x="211962" y="251459"/>
                  </a:lnTo>
                  <a:lnTo>
                    <a:pt x="211962" y="253999"/>
                  </a:lnTo>
                  <a:lnTo>
                    <a:pt x="222122" y="255269"/>
                  </a:lnTo>
                  <a:lnTo>
                    <a:pt x="222122" y="253999"/>
                  </a:lnTo>
                  <a:lnTo>
                    <a:pt x="213486" y="253999"/>
                  </a:lnTo>
                  <a:lnTo>
                    <a:pt x="213486" y="251459"/>
                  </a:lnTo>
                  <a:close/>
                </a:path>
                <a:path w="733425" h="812800">
                  <a:moveTo>
                    <a:pt x="226567" y="252729"/>
                  </a:moveTo>
                  <a:lnTo>
                    <a:pt x="225043" y="252729"/>
                  </a:lnTo>
                  <a:lnTo>
                    <a:pt x="213486" y="253999"/>
                  </a:lnTo>
                  <a:lnTo>
                    <a:pt x="226567" y="253999"/>
                  </a:lnTo>
                  <a:lnTo>
                    <a:pt x="226567" y="252729"/>
                  </a:lnTo>
                  <a:close/>
                </a:path>
                <a:path w="733425" h="812800">
                  <a:moveTo>
                    <a:pt x="277367" y="251459"/>
                  </a:moveTo>
                  <a:lnTo>
                    <a:pt x="274446" y="251459"/>
                  </a:lnTo>
                  <a:lnTo>
                    <a:pt x="272922" y="252729"/>
                  </a:lnTo>
                  <a:lnTo>
                    <a:pt x="275843" y="252729"/>
                  </a:lnTo>
                  <a:lnTo>
                    <a:pt x="277367" y="251459"/>
                  </a:lnTo>
                  <a:close/>
                </a:path>
                <a:path w="733425" h="812800">
                  <a:moveTo>
                    <a:pt x="78358" y="247649"/>
                  </a:moveTo>
                  <a:lnTo>
                    <a:pt x="74040" y="247649"/>
                  </a:lnTo>
                  <a:lnTo>
                    <a:pt x="72643" y="250189"/>
                  </a:lnTo>
                  <a:lnTo>
                    <a:pt x="79882" y="250189"/>
                  </a:lnTo>
                  <a:lnTo>
                    <a:pt x="78358" y="247649"/>
                  </a:lnTo>
                  <a:close/>
                </a:path>
                <a:path w="733425" h="812800">
                  <a:moveTo>
                    <a:pt x="145160" y="238759"/>
                  </a:moveTo>
                  <a:lnTo>
                    <a:pt x="145160" y="241299"/>
                  </a:lnTo>
                  <a:lnTo>
                    <a:pt x="100202" y="241299"/>
                  </a:lnTo>
                  <a:lnTo>
                    <a:pt x="97281" y="242569"/>
                  </a:lnTo>
                  <a:lnTo>
                    <a:pt x="90042" y="245109"/>
                  </a:lnTo>
                  <a:lnTo>
                    <a:pt x="79882" y="250189"/>
                  </a:lnTo>
                  <a:lnTo>
                    <a:pt x="143763" y="250189"/>
                  </a:lnTo>
                  <a:lnTo>
                    <a:pt x="143763" y="247649"/>
                  </a:lnTo>
                  <a:lnTo>
                    <a:pt x="142239" y="247649"/>
                  </a:lnTo>
                  <a:lnTo>
                    <a:pt x="143763" y="245109"/>
                  </a:lnTo>
                  <a:lnTo>
                    <a:pt x="148081" y="241299"/>
                  </a:lnTo>
                  <a:lnTo>
                    <a:pt x="145160" y="238759"/>
                  </a:lnTo>
                  <a:close/>
                </a:path>
                <a:path w="733425" h="812800">
                  <a:moveTo>
                    <a:pt x="707135" y="222802"/>
                  </a:moveTo>
                  <a:lnTo>
                    <a:pt x="707135" y="226059"/>
                  </a:lnTo>
                  <a:lnTo>
                    <a:pt x="708659" y="226059"/>
                  </a:lnTo>
                  <a:lnTo>
                    <a:pt x="708659" y="228599"/>
                  </a:lnTo>
                  <a:lnTo>
                    <a:pt x="710056" y="231139"/>
                  </a:lnTo>
                  <a:lnTo>
                    <a:pt x="711580" y="233679"/>
                  </a:lnTo>
                  <a:lnTo>
                    <a:pt x="715898" y="246379"/>
                  </a:lnTo>
                  <a:lnTo>
                    <a:pt x="715898" y="250189"/>
                  </a:lnTo>
                  <a:lnTo>
                    <a:pt x="718513" y="250189"/>
                  </a:lnTo>
                  <a:lnTo>
                    <a:pt x="712977" y="233679"/>
                  </a:lnTo>
                  <a:lnTo>
                    <a:pt x="710056" y="228599"/>
                  </a:lnTo>
                  <a:lnTo>
                    <a:pt x="708659" y="224789"/>
                  </a:lnTo>
                  <a:lnTo>
                    <a:pt x="707135" y="222802"/>
                  </a:lnTo>
                  <a:close/>
                </a:path>
                <a:path w="733425" h="812800">
                  <a:moveTo>
                    <a:pt x="255523" y="243839"/>
                  </a:moveTo>
                  <a:lnTo>
                    <a:pt x="242442" y="243839"/>
                  </a:lnTo>
                  <a:lnTo>
                    <a:pt x="243966" y="245109"/>
                  </a:lnTo>
                  <a:lnTo>
                    <a:pt x="246887" y="247649"/>
                  </a:lnTo>
                  <a:lnTo>
                    <a:pt x="248284" y="247649"/>
                  </a:lnTo>
                  <a:lnTo>
                    <a:pt x="251205" y="246379"/>
                  </a:lnTo>
                  <a:lnTo>
                    <a:pt x="255523" y="243839"/>
                  </a:lnTo>
                  <a:close/>
                </a:path>
                <a:path w="733425" h="812800">
                  <a:moveTo>
                    <a:pt x="686815" y="242569"/>
                  </a:moveTo>
                  <a:lnTo>
                    <a:pt x="685418" y="243839"/>
                  </a:lnTo>
                  <a:lnTo>
                    <a:pt x="683894" y="243839"/>
                  </a:lnTo>
                  <a:lnTo>
                    <a:pt x="683894" y="246379"/>
                  </a:lnTo>
                  <a:lnTo>
                    <a:pt x="625855" y="246379"/>
                  </a:lnTo>
                  <a:lnTo>
                    <a:pt x="627252" y="247649"/>
                  </a:lnTo>
                  <a:lnTo>
                    <a:pt x="692099" y="247649"/>
                  </a:lnTo>
                  <a:lnTo>
                    <a:pt x="691260" y="243839"/>
                  </a:lnTo>
                  <a:lnTo>
                    <a:pt x="686815" y="242569"/>
                  </a:lnTo>
                  <a:close/>
                </a:path>
                <a:path w="733425" h="812800">
                  <a:moveTo>
                    <a:pt x="679576" y="223519"/>
                  </a:moveTo>
                  <a:lnTo>
                    <a:pt x="392048" y="223519"/>
                  </a:lnTo>
                  <a:lnTo>
                    <a:pt x="392048" y="224789"/>
                  </a:lnTo>
                  <a:lnTo>
                    <a:pt x="389127" y="224789"/>
                  </a:lnTo>
                  <a:lnTo>
                    <a:pt x="389127" y="226059"/>
                  </a:lnTo>
                  <a:lnTo>
                    <a:pt x="392048" y="226059"/>
                  </a:lnTo>
                  <a:lnTo>
                    <a:pt x="392048" y="227329"/>
                  </a:lnTo>
                  <a:lnTo>
                    <a:pt x="390651" y="227329"/>
                  </a:lnTo>
                  <a:lnTo>
                    <a:pt x="393572" y="228599"/>
                  </a:lnTo>
                  <a:lnTo>
                    <a:pt x="394969" y="232409"/>
                  </a:lnTo>
                  <a:lnTo>
                    <a:pt x="393572" y="233679"/>
                  </a:lnTo>
                  <a:lnTo>
                    <a:pt x="392048" y="233679"/>
                  </a:lnTo>
                  <a:lnTo>
                    <a:pt x="392048" y="236219"/>
                  </a:lnTo>
                  <a:lnTo>
                    <a:pt x="393572" y="238759"/>
                  </a:lnTo>
                  <a:lnTo>
                    <a:pt x="393572" y="243839"/>
                  </a:lnTo>
                  <a:lnTo>
                    <a:pt x="386206" y="243839"/>
                  </a:lnTo>
                  <a:lnTo>
                    <a:pt x="383285" y="246379"/>
                  </a:lnTo>
                  <a:lnTo>
                    <a:pt x="682497" y="246379"/>
                  </a:lnTo>
                  <a:lnTo>
                    <a:pt x="681100" y="245109"/>
                  </a:lnTo>
                  <a:lnTo>
                    <a:pt x="676655" y="237489"/>
                  </a:lnTo>
                  <a:lnTo>
                    <a:pt x="675258" y="234949"/>
                  </a:lnTo>
                  <a:lnTo>
                    <a:pt x="679576" y="232409"/>
                  </a:lnTo>
                  <a:lnTo>
                    <a:pt x="676655" y="226059"/>
                  </a:lnTo>
                  <a:lnTo>
                    <a:pt x="679576" y="223519"/>
                  </a:lnTo>
                  <a:close/>
                </a:path>
                <a:path w="733425" h="812800">
                  <a:moveTo>
                    <a:pt x="206247" y="243839"/>
                  </a:moveTo>
                  <a:lnTo>
                    <a:pt x="204723" y="245109"/>
                  </a:lnTo>
                  <a:lnTo>
                    <a:pt x="206247" y="245109"/>
                  </a:lnTo>
                  <a:lnTo>
                    <a:pt x="206247" y="243839"/>
                  </a:lnTo>
                  <a:close/>
                </a:path>
                <a:path w="733425" h="812800">
                  <a:moveTo>
                    <a:pt x="361568" y="231139"/>
                  </a:moveTo>
                  <a:lnTo>
                    <a:pt x="329564" y="231139"/>
                  </a:lnTo>
                  <a:lnTo>
                    <a:pt x="329564" y="232409"/>
                  </a:lnTo>
                  <a:lnTo>
                    <a:pt x="328167" y="232409"/>
                  </a:lnTo>
                  <a:lnTo>
                    <a:pt x="328167" y="234949"/>
                  </a:lnTo>
                  <a:lnTo>
                    <a:pt x="233806" y="234949"/>
                  </a:lnTo>
                  <a:lnTo>
                    <a:pt x="235203" y="236219"/>
                  </a:lnTo>
                  <a:lnTo>
                    <a:pt x="235203" y="237489"/>
                  </a:lnTo>
                  <a:lnTo>
                    <a:pt x="233806" y="238759"/>
                  </a:lnTo>
                  <a:lnTo>
                    <a:pt x="235203" y="241299"/>
                  </a:lnTo>
                  <a:lnTo>
                    <a:pt x="239648" y="241299"/>
                  </a:lnTo>
                  <a:lnTo>
                    <a:pt x="241045" y="243839"/>
                  </a:lnTo>
                  <a:lnTo>
                    <a:pt x="255523" y="243839"/>
                  </a:lnTo>
                  <a:lnTo>
                    <a:pt x="269029" y="245109"/>
                  </a:lnTo>
                  <a:lnTo>
                    <a:pt x="280277" y="245109"/>
                  </a:lnTo>
                  <a:lnTo>
                    <a:pt x="283209" y="242569"/>
                  </a:lnTo>
                  <a:lnTo>
                    <a:pt x="340529" y="242569"/>
                  </a:lnTo>
                  <a:lnTo>
                    <a:pt x="336930" y="236219"/>
                  </a:lnTo>
                  <a:lnTo>
                    <a:pt x="336930" y="233679"/>
                  </a:lnTo>
                  <a:lnTo>
                    <a:pt x="363029" y="233679"/>
                  </a:lnTo>
                  <a:lnTo>
                    <a:pt x="361568" y="232409"/>
                  </a:lnTo>
                  <a:lnTo>
                    <a:pt x="361568" y="231139"/>
                  </a:lnTo>
                  <a:close/>
                </a:path>
                <a:path w="733425" h="812800">
                  <a:moveTo>
                    <a:pt x="229361" y="242569"/>
                  </a:moveTo>
                  <a:lnTo>
                    <a:pt x="227964" y="242569"/>
                  </a:lnTo>
                  <a:lnTo>
                    <a:pt x="227964" y="243839"/>
                  </a:lnTo>
                  <a:lnTo>
                    <a:pt x="229361" y="243839"/>
                  </a:lnTo>
                  <a:lnTo>
                    <a:pt x="229361" y="242569"/>
                  </a:lnTo>
                  <a:close/>
                </a:path>
                <a:path w="733425" h="812800">
                  <a:moveTo>
                    <a:pt x="230885" y="242569"/>
                  </a:moveTo>
                  <a:lnTo>
                    <a:pt x="229361" y="242569"/>
                  </a:lnTo>
                  <a:lnTo>
                    <a:pt x="229361" y="243839"/>
                  </a:lnTo>
                  <a:lnTo>
                    <a:pt x="230885" y="242569"/>
                  </a:lnTo>
                  <a:close/>
                </a:path>
                <a:path w="733425" h="812800">
                  <a:moveTo>
                    <a:pt x="235203" y="242569"/>
                  </a:moveTo>
                  <a:lnTo>
                    <a:pt x="233806" y="242569"/>
                  </a:lnTo>
                  <a:lnTo>
                    <a:pt x="233806" y="243839"/>
                  </a:lnTo>
                  <a:lnTo>
                    <a:pt x="235203" y="243839"/>
                  </a:lnTo>
                  <a:lnTo>
                    <a:pt x="235203" y="242569"/>
                  </a:lnTo>
                  <a:close/>
                </a:path>
                <a:path w="733425" h="812800">
                  <a:moveTo>
                    <a:pt x="363029" y="233679"/>
                  </a:moveTo>
                  <a:lnTo>
                    <a:pt x="336930" y="233679"/>
                  </a:lnTo>
                  <a:lnTo>
                    <a:pt x="339724" y="234949"/>
                  </a:lnTo>
                  <a:lnTo>
                    <a:pt x="341248" y="236219"/>
                  </a:lnTo>
                  <a:lnTo>
                    <a:pt x="342645" y="237489"/>
                  </a:lnTo>
                  <a:lnTo>
                    <a:pt x="344169" y="237489"/>
                  </a:lnTo>
                  <a:lnTo>
                    <a:pt x="347090" y="241299"/>
                  </a:lnTo>
                  <a:lnTo>
                    <a:pt x="347090" y="242569"/>
                  </a:lnTo>
                  <a:lnTo>
                    <a:pt x="345566" y="243839"/>
                  </a:lnTo>
                  <a:lnTo>
                    <a:pt x="377875" y="243839"/>
                  </a:lnTo>
                  <a:lnTo>
                    <a:pt x="372643" y="241299"/>
                  </a:lnTo>
                  <a:lnTo>
                    <a:pt x="367410" y="241299"/>
                  </a:lnTo>
                  <a:lnTo>
                    <a:pt x="362965" y="238759"/>
                  </a:lnTo>
                  <a:lnTo>
                    <a:pt x="364489" y="234949"/>
                  </a:lnTo>
                  <a:lnTo>
                    <a:pt x="363029" y="233679"/>
                  </a:lnTo>
                  <a:close/>
                </a:path>
                <a:path w="733425" h="812800">
                  <a:moveTo>
                    <a:pt x="168401" y="236219"/>
                  </a:moveTo>
                  <a:lnTo>
                    <a:pt x="156844" y="236219"/>
                  </a:lnTo>
                  <a:lnTo>
                    <a:pt x="158241" y="237489"/>
                  </a:lnTo>
                  <a:lnTo>
                    <a:pt x="158241" y="238759"/>
                  </a:lnTo>
                  <a:lnTo>
                    <a:pt x="161162" y="238759"/>
                  </a:lnTo>
                  <a:lnTo>
                    <a:pt x="162559" y="241299"/>
                  </a:lnTo>
                  <a:lnTo>
                    <a:pt x="164083" y="242569"/>
                  </a:lnTo>
                  <a:lnTo>
                    <a:pt x="165480" y="242569"/>
                  </a:lnTo>
                  <a:lnTo>
                    <a:pt x="165480" y="241299"/>
                  </a:lnTo>
                  <a:lnTo>
                    <a:pt x="168401" y="237489"/>
                  </a:lnTo>
                  <a:lnTo>
                    <a:pt x="168401" y="236219"/>
                  </a:lnTo>
                  <a:close/>
                </a:path>
                <a:path w="733425" h="812800">
                  <a:moveTo>
                    <a:pt x="82375" y="236219"/>
                  </a:moveTo>
                  <a:lnTo>
                    <a:pt x="62483" y="236219"/>
                  </a:lnTo>
                  <a:lnTo>
                    <a:pt x="65277" y="237489"/>
                  </a:lnTo>
                  <a:lnTo>
                    <a:pt x="71510" y="241299"/>
                  </a:lnTo>
                  <a:lnTo>
                    <a:pt x="82375" y="236219"/>
                  </a:lnTo>
                  <a:close/>
                </a:path>
                <a:path w="733425" h="812800">
                  <a:moveTo>
                    <a:pt x="111759" y="234949"/>
                  </a:moveTo>
                  <a:lnTo>
                    <a:pt x="107441" y="241299"/>
                  </a:lnTo>
                  <a:lnTo>
                    <a:pt x="117601" y="241299"/>
                  </a:lnTo>
                  <a:lnTo>
                    <a:pt x="111759" y="234949"/>
                  </a:lnTo>
                  <a:close/>
                </a:path>
                <a:path w="733425" h="812800">
                  <a:moveTo>
                    <a:pt x="123443" y="237489"/>
                  </a:moveTo>
                  <a:lnTo>
                    <a:pt x="121919" y="238759"/>
                  </a:lnTo>
                  <a:lnTo>
                    <a:pt x="117601" y="241299"/>
                  </a:lnTo>
                  <a:lnTo>
                    <a:pt x="124840" y="241299"/>
                  </a:lnTo>
                  <a:lnTo>
                    <a:pt x="123443" y="237489"/>
                  </a:lnTo>
                  <a:close/>
                </a:path>
                <a:path w="733425" h="812800">
                  <a:moveTo>
                    <a:pt x="142239" y="237489"/>
                  </a:moveTo>
                  <a:lnTo>
                    <a:pt x="140842" y="237489"/>
                  </a:lnTo>
                  <a:lnTo>
                    <a:pt x="139445" y="238759"/>
                  </a:lnTo>
                  <a:lnTo>
                    <a:pt x="127761" y="238759"/>
                  </a:lnTo>
                  <a:lnTo>
                    <a:pt x="127761" y="241299"/>
                  </a:lnTo>
                  <a:lnTo>
                    <a:pt x="142239" y="241299"/>
                  </a:lnTo>
                  <a:lnTo>
                    <a:pt x="142239" y="237489"/>
                  </a:lnTo>
                  <a:close/>
                </a:path>
                <a:path w="733425" h="812800">
                  <a:moveTo>
                    <a:pt x="203326" y="233679"/>
                  </a:moveTo>
                  <a:lnTo>
                    <a:pt x="201802" y="236219"/>
                  </a:lnTo>
                  <a:lnTo>
                    <a:pt x="201802" y="241299"/>
                  </a:lnTo>
                  <a:lnTo>
                    <a:pt x="209041" y="241299"/>
                  </a:lnTo>
                  <a:lnTo>
                    <a:pt x="210565" y="238759"/>
                  </a:lnTo>
                  <a:lnTo>
                    <a:pt x="211962" y="238759"/>
                  </a:lnTo>
                  <a:lnTo>
                    <a:pt x="211962" y="236219"/>
                  </a:lnTo>
                  <a:lnTo>
                    <a:pt x="216407" y="236219"/>
                  </a:lnTo>
                  <a:lnTo>
                    <a:pt x="216407" y="234949"/>
                  </a:lnTo>
                  <a:lnTo>
                    <a:pt x="207644" y="234949"/>
                  </a:lnTo>
                  <a:lnTo>
                    <a:pt x="203326" y="233679"/>
                  </a:lnTo>
                  <a:close/>
                </a:path>
                <a:path w="733425" h="812800">
                  <a:moveTo>
                    <a:pt x="367410" y="238759"/>
                  </a:moveTo>
                  <a:lnTo>
                    <a:pt x="367410" y="241299"/>
                  </a:lnTo>
                  <a:lnTo>
                    <a:pt x="372643" y="241299"/>
                  </a:lnTo>
                  <a:lnTo>
                    <a:pt x="367410" y="238759"/>
                  </a:lnTo>
                  <a:close/>
                </a:path>
                <a:path w="733425" h="812800">
                  <a:moveTo>
                    <a:pt x="229361" y="237489"/>
                  </a:moveTo>
                  <a:lnTo>
                    <a:pt x="227964" y="237489"/>
                  </a:lnTo>
                  <a:lnTo>
                    <a:pt x="229361" y="238759"/>
                  </a:lnTo>
                  <a:lnTo>
                    <a:pt x="229361" y="237489"/>
                  </a:lnTo>
                  <a:close/>
                </a:path>
                <a:path w="733425" h="812800">
                  <a:moveTo>
                    <a:pt x="74040" y="196849"/>
                  </a:moveTo>
                  <a:lnTo>
                    <a:pt x="72643" y="199389"/>
                  </a:lnTo>
                  <a:lnTo>
                    <a:pt x="69722" y="200659"/>
                  </a:lnTo>
                  <a:lnTo>
                    <a:pt x="68198" y="200659"/>
                  </a:lnTo>
                  <a:lnTo>
                    <a:pt x="67994" y="204469"/>
                  </a:lnTo>
                  <a:lnTo>
                    <a:pt x="66563" y="210819"/>
                  </a:lnTo>
                  <a:lnTo>
                    <a:pt x="62680" y="219709"/>
                  </a:lnTo>
                  <a:lnTo>
                    <a:pt x="55117" y="236219"/>
                  </a:lnTo>
                  <a:lnTo>
                    <a:pt x="59562" y="237489"/>
                  </a:lnTo>
                  <a:lnTo>
                    <a:pt x="62483" y="236219"/>
                  </a:lnTo>
                  <a:lnTo>
                    <a:pt x="82375" y="236219"/>
                  </a:lnTo>
                  <a:lnTo>
                    <a:pt x="92692" y="229869"/>
                  </a:lnTo>
                  <a:lnTo>
                    <a:pt x="97281" y="226059"/>
                  </a:lnTo>
                  <a:lnTo>
                    <a:pt x="97281" y="223519"/>
                  </a:lnTo>
                  <a:lnTo>
                    <a:pt x="101599" y="217169"/>
                  </a:lnTo>
                  <a:lnTo>
                    <a:pt x="113283" y="210819"/>
                  </a:lnTo>
                  <a:lnTo>
                    <a:pt x="117601" y="208279"/>
                  </a:lnTo>
                  <a:lnTo>
                    <a:pt x="118998" y="203199"/>
                  </a:lnTo>
                  <a:lnTo>
                    <a:pt x="92963" y="203199"/>
                  </a:lnTo>
                  <a:lnTo>
                    <a:pt x="88544" y="199389"/>
                  </a:lnTo>
                  <a:lnTo>
                    <a:pt x="75437" y="199389"/>
                  </a:lnTo>
                  <a:lnTo>
                    <a:pt x="74040" y="196849"/>
                  </a:lnTo>
                  <a:close/>
                </a:path>
                <a:path w="733425" h="812800">
                  <a:moveTo>
                    <a:pt x="216407" y="236219"/>
                  </a:moveTo>
                  <a:lnTo>
                    <a:pt x="213486" y="236219"/>
                  </a:lnTo>
                  <a:lnTo>
                    <a:pt x="214883" y="237489"/>
                  </a:lnTo>
                  <a:lnTo>
                    <a:pt x="216407" y="237489"/>
                  </a:lnTo>
                  <a:lnTo>
                    <a:pt x="216407" y="236219"/>
                  </a:lnTo>
                  <a:close/>
                </a:path>
                <a:path w="733425" h="812800">
                  <a:moveTo>
                    <a:pt x="158241" y="233679"/>
                  </a:moveTo>
                  <a:lnTo>
                    <a:pt x="155320" y="234949"/>
                  </a:lnTo>
                  <a:lnTo>
                    <a:pt x="153923" y="234949"/>
                  </a:lnTo>
                  <a:lnTo>
                    <a:pt x="155320" y="236219"/>
                  </a:lnTo>
                  <a:lnTo>
                    <a:pt x="158241" y="236219"/>
                  </a:lnTo>
                  <a:lnTo>
                    <a:pt x="158241" y="233679"/>
                  </a:lnTo>
                  <a:close/>
                </a:path>
                <a:path w="733425" h="812800">
                  <a:moveTo>
                    <a:pt x="168401" y="233679"/>
                  </a:moveTo>
                  <a:lnTo>
                    <a:pt x="162559" y="234949"/>
                  </a:lnTo>
                  <a:lnTo>
                    <a:pt x="158241" y="236219"/>
                  </a:lnTo>
                  <a:lnTo>
                    <a:pt x="167004" y="236219"/>
                  </a:lnTo>
                  <a:lnTo>
                    <a:pt x="167004" y="234949"/>
                  </a:lnTo>
                  <a:lnTo>
                    <a:pt x="168401" y="234949"/>
                  </a:lnTo>
                  <a:lnTo>
                    <a:pt x="168401" y="233679"/>
                  </a:lnTo>
                  <a:close/>
                </a:path>
                <a:path w="733425" h="812800">
                  <a:moveTo>
                    <a:pt x="218875" y="232409"/>
                  </a:moveTo>
                  <a:lnTo>
                    <a:pt x="216407" y="232409"/>
                  </a:lnTo>
                  <a:lnTo>
                    <a:pt x="217804" y="234949"/>
                  </a:lnTo>
                  <a:lnTo>
                    <a:pt x="220725" y="236219"/>
                  </a:lnTo>
                  <a:lnTo>
                    <a:pt x="218875" y="232409"/>
                  </a:lnTo>
                  <a:close/>
                </a:path>
                <a:path w="733425" h="812800">
                  <a:moveTo>
                    <a:pt x="163575" y="191769"/>
                  </a:moveTo>
                  <a:lnTo>
                    <a:pt x="146684" y="191769"/>
                  </a:lnTo>
                  <a:lnTo>
                    <a:pt x="152399" y="196849"/>
                  </a:lnTo>
                  <a:lnTo>
                    <a:pt x="156844" y="203199"/>
                  </a:lnTo>
                  <a:lnTo>
                    <a:pt x="156844" y="210819"/>
                  </a:lnTo>
                  <a:lnTo>
                    <a:pt x="162559" y="214629"/>
                  </a:lnTo>
                  <a:lnTo>
                    <a:pt x="164925" y="215899"/>
                  </a:lnTo>
                  <a:lnTo>
                    <a:pt x="169481" y="218439"/>
                  </a:lnTo>
                  <a:lnTo>
                    <a:pt x="172418" y="224789"/>
                  </a:lnTo>
                  <a:lnTo>
                    <a:pt x="169925" y="234949"/>
                  </a:lnTo>
                  <a:lnTo>
                    <a:pt x="175640" y="234949"/>
                  </a:lnTo>
                  <a:lnTo>
                    <a:pt x="178561" y="227329"/>
                  </a:lnTo>
                  <a:lnTo>
                    <a:pt x="178561" y="224789"/>
                  </a:lnTo>
                  <a:lnTo>
                    <a:pt x="177164" y="223519"/>
                  </a:lnTo>
                  <a:lnTo>
                    <a:pt x="178561" y="222249"/>
                  </a:lnTo>
                  <a:lnTo>
                    <a:pt x="178561" y="220979"/>
                  </a:lnTo>
                  <a:lnTo>
                    <a:pt x="180085" y="218439"/>
                  </a:lnTo>
                  <a:lnTo>
                    <a:pt x="182099" y="218439"/>
                  </a:lnTo>
                  <a:lnTo>
                    <a:pt x="177164" y="213359"/>
                  </a:lnTo>
                  <a:lnTo>
                    <a:pt x="177164" y="212089"/>
                  </a:lnTo>
                  <a:lnTo>
                    <a:pt x="175640" y="212089"/>
                  </a:lnTo>
                  <a:lnTo>
                    <a:pt x="174243" y="210819"/>
                  </a:lnTo>
                  <a:lnTo>
                    <a:pt x="169925" y="207009"/>
                  </a:lnTo>
                  <a:lnTo>
                    <a:pt x="168401" y="207009"/>
                  </a:lnTo>
                  <a:lnTo>
                    <a:pt x="167004" y="200659"/>
                  </a:lnTo>
                  <a:lnTo>
                    <a:pt x="165480" y="199389"/>
                  </a:lnTo>
                  <a:lnTo>
                    <a:pt x="162559" y="199389"/>
                  </a:lnTo>
                  <a:lnTo>
                    <a:pt x="161162" y="196849"/>
                  </a:lnTo>
                  <a:lnTo>
                    <a:pt x="162559" y="194309"/>
                  </a:lnTo>
                  <a:lnTo>
                    <a:pt x="163575" y="191769"/>
                  </a:lnTo>
                  <a:close/>
                </a:path>
                <a:path w="733425" h="812800">
                  <a:moveTo>
                    <a:pt x="198881" y="233679"/>
                  </a:moveTo>
                  <a:lnTo>
                    <a:pt x="197484" y="233679"/>
                  </a:lnTo>
                  <a:lnTo>
                    <a:pt x="197484" y="234949"/>
                  </a:lnTo>
                  <a:lnTo>
                    <a:pt x="198881" y="234949"/>
                  </a:lnTo>
                  <a:lnTo>
                    <a:pt x="198881" y="233679"/>
                  </a:lnTo>
                  <a:close/>
                </a:path>
                <a:path w="733425" h="812800">
                  <a:moveTo>
                    <a:pt x="251205" y="194309"/>
                  </a:moveTo>
                  <a:lnTo>
                    <a:pt x="175640" y="194309"/>
                  </a:lnTo>
                  <a:lnTo>
                    <a:pt x="175640" y="199389"/>
                  </a:lnTo>
                  <a:lnTo>
                    <a:pt x="178561" y="201929"/>
                  </a:lnTo>
                  <a:lnTo>
                    <a:pt x="183006" y="201929"/>
                  </a:lnTo>
                  <a:lnTo>
                    <a:pt x="185800" y="207009"/>
                  </a:lnTo>
                  <a:lnTo>
                    <a:pt x="193166" y="207009"/>
                  </a:lnTo>
                  <a:lnTo>
                    <a:pt x="195960" y="212089"/>
                  </a:lnTo>
                  <a:lnTo>
                    <a:pt x="194563" y="214629"/>
                  </a:lnTo>
                  <a:lnTo>
                    <a:pt x="194563" y="218439"/>
                  </a:lnTo>
                  <a:lnTo>
                    <a:pt x="197484" y="222249"/>
                  </a:lnTo>
                  <a:lnTo>
                    <a:pt x="198881" y="224789"/>
                  </a:lnTo>
                  <a:lnTo>
                    <a:pt x="200405" y="228599"/>
                  </a:lnTo>
                  <a:lnTo>
                    <a:pt x="201802" y="228599"/>
                  </a:lnTo>
                  <a:lnTo>
                    <a:pt x="201802" y="231139"/>
                  </a:lnTo>
                  <a:lnTo>
                    <a:pt x="203326" y="232409"/>
                  </a:lnTo>
                  <a:lnTo>
                    <a:pt x="204723" y="233679"/>
                  </a:lnTo>
                  <a:lnTo>
                    <a:pt x="210565" y="234949"/>
                  </a:lnTo>
                  <a:lnTo>
                    <a:pt x="214883" y="234949"/>
                  </a:lnTo>
                  <a:lnTo>
                    <a:pt x="213486" y="233679"/>
                  </a:lnTo>
                  <a:lnTo>
                    <a:pt x="213486" y="232409"/>
                  </a:lnTo>
                  <a:lnTo>
                    <a:pt x="218875" y="232409"/>
                  </a:lnTo>
                  <a:lnTo>
                    <a:pt x="218258" y="231139"/>
                  </a:lnTo>
                  <a:lnTo>
                    <a:pt x="210565" y="231139"/>
                  </a:lnTo>
                  <a:lnTo>
                    <a:pt x="211962" y="228599"/>
                  </a:lnTo>
                  <a:lnTo>
                    <a:pt x="211962" y="227329"/>
                  </a:lnTo>
                  <a:lnTo>
                    <a:pt x="214883" y="227329"/>
                  </a:lnTo>
                  <a:lnTo>
                    <a:pt x="211962" y="220979"/>
                  </a:lnTo>
                  <a:lnTo>
                    <a:pt x="213486" y="218439"/>
                  </a:lnTo>
                  <a:lnTo>
                    <a:pt x="219201" y="218439"/>
                  </a:lnTo>
                  <a:lnTo>
                    <a:pt x="219201" y="217169"/>
                  </a:lnTo>
                  <a:lnTo>
                    <a:pt x="220725" y="215899"/>
                  </a:lnTo>
                  <a:lnTo>
                    <a:pt x="246887" y="215899"/>
                  </a:lnTo>
                  <a:lnTo>
                    <a:pt x="245363" y="214629"/>
                  </a:lnTo>
                  <a:lnTo>
                    <a:pt x="239648" y="208279"/>
                  </a:lnTo>
                  <a:lnTo>
                    <a:pt x="248284" y="199389"/>
                  </a:lnTo>
                  <a:lnTo>
                    <a:pt x="249808" y="195579"/>
                  </a:lnTo>
                  <a:lnTo>
                    <a:pt x="251205" y="195579"/>
                  </a:lnTo>
                  <a:lnTo>
                    <a:pt x="251205" y="194309"/>
                  </a:lnTo>
                  <a:close/>
                </a:path>
                <a:path w="733425" h="812800">
                  <a:moveTo>
                    <a:pt x="229361" y="233679"/>
                  </a:moveTo>
                  <a:lnTo>
                    <a:pt x="227964" y="233679"/>
                  </a:lnTo>
                  <a:lnTo>
                    <a:pt x="227964" y="234949"/>
                  </a:lnTo>
                  <a:lnTo>
                    <a:pt x="229361" y="233679"/>
                  </a:lnTo>
                  <a:close/>
                </a:path>
                <a:path w="733425" h="812800">
                  <a:moveTo>
                    <a:pt x="232282" y="232409"/>
                  </a:moveTo>
                  <a:lnTo>
                    <a:pt x="230885" y="232409"/>
                  </a:lnTo>
                  <a:lnTo>
                    <a:pt x="230885" y="234949"/>
                  </a:lnTo>
                  <a:lnTo>
                    <a:pt x="320928" y="234949"/>
                  </a:lnTo>
                  <a:lnTo>
                    <a:pt x="320928" y="233679"/>
                  </a:lnTo>
                  <a:lnTo>
                    <a:pt x="232282" y="233679"/>
                  </a:lnTo>
                  <a:lnTo>
                    <a:pt x="232282" y="232409"/>
                  </a:lnTo>
                  <a:close/>
                </a:path>
                <a:path w="733425" h="812800">
                  <a:moveTo>
                    <a:pt x="325246" y="233679"/>
                  </a:moveTo>
                  <a:lnTo>
                    <a:pt x="323849" y="234949"/>
                  </a:lnTo>
                  <a:lnTo>
                    <a:pt x="328167" y="234949"/>
                  </a:lnTo>
                  <a:lnTo>
                    <a:pt x="325246" y="233679"/>
                  </a:lnTo>
                  <a:close/>
                </a:path>
                <a:path w="733425" h="812800">
                  <a:moveTo>
                    <a:pt x="693038" y="223519"/>
                  </a:moveTo>
                  <a:lnTo>
                    <a:pt x="681100" y="223519"/>
                  </a:lnTo>
                  <a:lnTo>
                    <a:pt x="683894" y="233679"/>
                  </a:lnTo>
                  <a:lnTo>
                    <a:pt x="685418" y="234949"/>
                  </a:lnTo>
                  <a:lnTo>
                    <a:pt x="685418" y="233679"/>
                  </a:lnTo>
                  <a:lnTo>
                    <a:pt x="688339" y="228599"/>
                  </a:lnTo>
                  <a:lnTo>
                    <a:pt x="694628" y="228599"/>
                  </a:lnTo>
                  <a:lnTo>
                    <a:pt x="693213" y="224789"/>
                  </a:lnTo>
                  <a:lnTo>
                    <a:pt x="693038" y="223519"/>
                  </a:lnTo>
                  <a:close/>
                </a:path>
                <a:path w="733425" h="812800">
                  <a:moveTo>
                    <a:pt x="237385" y="219205"/>
                  </a:moveTo>
                  <a:lnTo>
                    <a:pt x="233846" y="220436"/>
                  </a:lnTo>
                  <a:lnTo>
                    <a:pt x="230885" y="224789"/>
                  </a:lnTo>
                  <a:lnTo>
                    <a:pt x="233806" y="226059"/>
                  </a:lnTo>
                  <a:lnTo>
                    <a:pt x="233806" y="233679"/>
                  </a:lnTo>
                  <a:lnTo>
                    <a:pt x="322325" y="233679"/>
                  </a:lnTo>
                  <a:lnTo>
                    <a:pt x="325246" y="232409"/>
                  </a:lnTo>
                  <a:lnTo>
                    <a:pt x="328167" y="232409"/>
                  </a:lnTo>
                  <a:lnTo>
                    <a:pt x="328167" y="231139"/>
                  </a:lnTo>
                  <a:lnTo>
                    <a:pt x="361568" y="231139"/>
                  </a:lnTo>
                  <a:lnTo>
                    <a:pt x="362965" y="228599"/>
                  </a:lnTo>
                  <a:lnTo>
                    <a:pt x="362965" y="227329"/>
                  </a:lnTo>
                  <a:lnTo>
                    <a:pt x="365886" y="224789"/>
                  </a:lnTo>
                  <a:lnTo>
                    <a:pt x="365886" y="223519"/>
                  </a:lnTo>
                  <a:lnTo>
                    <a:pt x="341248" y="223519"/>
                  </a:lnTo>
                  <a:lnTo>
                    <a:pt x="339724" y="222249"/>
                  </a:lnTo>
                  <a:lnTo>
                    <a:pt x="367410" y="222249"/>
                  </a:lnTo>
                  <a:lnTo>
                    <a:pt x="370331" y="220979"/>
                  </a:lnTo>
                  <a:lnTo>
                    <a:pt x="242442" y="220979"/>
                  </a:lnTo>
                  <a:lnTo>
                    <a:pt x="237385" y="219205"/>
                  </a:lnTo>
                  <a:close/>
                </a:path>
                <a:path w="733425" h="812800">
                  <a:moveTo>
                    <a:pt x="216407" y="227329"/>
                  </a:moveTo>
                  <a:lnTo>
                    <a:pt x="211962" y="228599"/>
                  </a:lnTo>
                  <a:lnTo>
                    <a:pt x="210565" y="231139"/>
                  </a:lnTo>
                  <a:lnTo>
                    <a:pt x="218258" y="231139"/>
                  </a:lnTo>
                  <a:lnTo>
                    <a:pt x="216407" y="227329"/>
                  </a:lnTo>
                  <a:close/>
                </a:path>
                <a:path w="733425" h="812800">
                  <a:moveTo>
                    <a:pt x="232282" y="228599"/>
                  </a:moveTo>
                  <a:lnTo>
                    <a:pt x="230885" y="228599"/>
                  </a:lnTo>
                  <a:lnTo>
                    <a:pt x="230885" y="231139"/>
                  </a:lnTo>
                  <a:lnTo>
                    <a:pt x="232282" y="228599"/>
                  </a:lnTo>
                  <a:close/>
                </a:path>
                <a:path w="733425" h="812800">
                  <a:moveTo>
                    <a:pt x="230885" y="227329"/>
                  </a:moveTo>
                  <a:lnTo>
                    <a:pt x="229361" y="227329"/>
                  </a:lnTo>
                  <a:lnTo>
                    <a:pt x="229361" y="228599"/>
                  </a:lnTo>
                  <a:lnTo>
                    <a:pt x="230885" y="228599"/>
                  </a:lnTo>
                  <a:lnTo>
                    <a:pt x="230885" y="227329"/>
                  </a:lnTo>
                  <a:close/>
                </a:path>
                <a:path w="733425" h="812800">
                  <a:moveTo>
                    <a:pt x="387730" y="226059"/>
                  </a:moveTo>
                  <a:lnTo>
                    <a:pt x="386206" y="226059"/>
                  </a:lnTo>
                  <a:lnTo>
                    <a:pt x="386206" y="228599"/>
                  </a:lnTo>
                  <a:lnTo>
                    <a:pt x="387730" y="228599"/>
                  </a:lnTo>
                  <a:lnTo>
                    <a:pt x="387730" y="226059"/>
                  </a:lnTo>
                  <a:close/>
                </a:path>
                <a:path w="733425" h="812800">
                  <a:moveTo>
                    <a:pt x="143763" y="213359"/>
                  </a:moveTo>
                  <a:lnTo>
                    <a:pt x="140842" y="214629"/>
                  </a:lnTo>
                  <a:lnTo>
                    <a:pt x="140842" y="215899"/>
                  </a:lnTo>
                  <a:lnTo>
                    <a:pt x="137921" y="215899"/>
                  </a:lnTo>
                  <a:lnTo>
                    <a:pt x="137921" y="226059"/>
                  </a:lnTo>
                  <a:lnTo>
                    <a:pt x="139445" y="227329"/>
                  </a:lnTo>
                  <a:lnTo>
                    <a:pt x="140842" y="227329"/>
                  </a:lnTo>
                  <a:lnTo>
                    <a:pt x="140842" y="226059"/>
                  </a:lnTo>
                  <a:lnTo>
                    <a:pt x="143763" y="226059"/>
                  </a:lnTo>
                  <a:lnTo>
                    <a:pt x="143763" y="223519"/>
                  </a:lnTo>
                  <a:lnTo>
                    <a:pt x="145160" y="222249"/>
                  </a:lnTo>
                  <a:lnTo>
                    <a:pt x="145160" y="217169"/>
                  </a:lnTo>
                  <a:lnTo>
                    <a:pt x="143763" y="215899"/>
                  </a:lnTo>
                  <a:lnTo>
                    <a:pt x="143763" y="213359"/>
                  </a:lnTo>
                  <a:close/>
                </a:path>
                <a:path w="733425" h="812800">
                  <a:moveTo>
                    <a:pt x="104520" y="224789"/>
                  </a:moveTo>
                  <a:lnTo>
                    <a:pt x="103123" y="224789"/>
                  </a:lnTo>
                  <a:lnTo>
                    <a:pt x="103123" y="226059"/>
                  </a:lnTo>
                  <a:lnTo>
                    <a:pt x="104520" y="226059"/>
                  </a:lnTo>
                  <a:lnTo>
                    <a:pt x="104520" y="224789"/>
                  </a:lnTo>
                  <a:close/>
                </a:path>
                <a:path w="733425" h="812800">
                  <a:moveTo>
                    <a:pt x="114680" y="220979"/>
                  </a:moveTo>
                  <a:lnTo>
                    <a:pt x="113283" y="220979"/>
                  </a:lnTo>
                  <a:lnTo>
                    <a:pt x="113283" y="222249"/>
                  </a:lnTo>
                  <a:lnTo>
                    <a:pt x="111759" y="223519"/>
                  </a:lnTo>
                  <a:lnTo>
                    <a:pt x="111759" y="224789"/>
                  </a:lnTo>
                  <a:lnTo>
                    <a:pt x="113283" y="224789"/>
                  </a:lnTo>
                  <a:lnTo>
                    <a:pt x="113283" y="223519"/>
                  </a:lnTo>
                  <a:lnTo>
                    <a:pt x="116204" y="223519"/>
                  </a:lnTo>
                  <a:lnTo>
                    <a:pt x="116204" y="222249"/>
                  </a:lnTo>
                  <a:lnTo>
                    <a:pt x="114680" y="222249"/>
                  </a:lnTo>
                  <a:lnTo>
                    <a:pt x="114680" y="220979"/>
                  </a:lnTo>
                  <a:close/>
                </a:path>
                <a:path w="733425" h="812800">
                  <a:moveTo>
                    <a:pt x="386206" y="217169"/>
                  </a:moveTo>
                  <a:lnTo>
                    <a:pt x="386206" y="223519"/>
                  </a:lnTo>
                  <a:lnTo>
                    <a:pt x="384809" y="224789"/>
                  </a:lnTo>
                  <a:lnTo>
                    <a:pt x="387730" y="224789"/>
                  </a:lnTo>
                  <a:lnTo>
                    <a:pt x="390651" y="223519"/>
                  </a:lnTo>
                  <a:lnTo>
                    <a:pt x="693038" y="223519"/>
                  </a:lnTo>
                  <a:lnTo>
                    <a:pt x="692686" y="220979"/>
                  </a:lnTo>
                  <a:lnTo>
                    <a:pt x="387730" y="220979"/>
                  </a:lnTo>
                  <a:lnTo>
                    <a:pt x="387730" y="218439"/>
                  </a:lnTo>
                  <a:lnTo>
                    <a:pt x="386206" y="217169"/>
                  </a:lnTo>
                  <a:close/>
                </a:path>
                <a:path w="733425" h="812800">
                  <a:moveTo>
                    <a:pt x="219201" y="218439"/>
                  </a:moveTo>
                  <a:lnTo>
                    <a:pt x="213486" y="218439"/>
                  </a:lnTo>
                  <a:lnTo>
                    <a:pt x="213486" y="220979"/>
                  </a:lnTo>
                  <a:lnTo>
                    <a:pt x="216407" y="223519"/>
                  </a:lnTo>
                  <a:lnTo>
                    <a:pt x="216407" y="222249"/>
                  </a:lnTo>
                  <a:lnTo>
                    <a:pt x="219201" y="222249"/>
                  </a:lnTo>
                  <a:lnTo>
                    <a:pt x="217804" y="220979"/>
                  </a:lnTo>
                  <a:lnTo>
                    <a:pt x="219201" y="218439"/>
                  </a:lnTo>
                  <a:close/>
                </a:path>
                <a:path w="733425" h="812800">
                  <a:moveTo>
                    <a:pt x="365886" y="222249"/>
                  </a:moveTo>
                  <a:lnTo>
                    <a:pt x="342645" y="222249"/>
                  </a:lnTo>
                  <a:lnTo>
                    <a:pt x="341248" y="223519"/>
                  </a:lnTo>
                  <a:lnTo>
                    <a:pt x="365886" y="223519"/>
                  </a:lnTo>
                  <a:lnTo>
                    <a:pt x="365886" y="222249"/>
                  </a:lnTo>
                  <a:close/>
                </a:path>
                <a:path w="733425" h="812800">
                  <a:moveTo>
                    <a:pt x="707135" y="222249"/>
                  </a:moveTo>
                  <a:lnTo>
                    <a:pt x="706712" y="222249"/>
                  </a:lnTo>
                  <a:lnTo>
                    <a:pt x="707135" y="222802"/>
                  </a:lnTo>
                  <a:lnTo>
                    <a:pt x="707135" y="222249"/>
                  </a:lnTo>
                  <a:close/>
                </a:path>
                <a:path w="733425" h="812800">
                  <a:moveTo>
                    <a:pt x="123443" y="220979"/>
                  </a:moveTo>
                  <a:lnTo>
                    <a:pt x="120522" y="220979"/>
                  </a:lnTo>
                  <a:lnTo>
                    <a:pt x="120522" y="222249"/>
                  </a:lnTo>
                  <a:lnTo>
                    <a:pt x="121919" y="222249"/>
                  </a:lnTo>
                  <a:lnTo>
                    <a:pt x="123443" y="220979"/>
                  </a:lnTo>
                  <a:close/>
                </a:path>
                <a:path w="733425" h="812800">
                  <a:moveTo>
                    <a:pt x="182099" y="218439"/>
                  </a:moveTo>
                  <a:lnTo>
                    <a:pt x="180085" y="218439"/>
                  </a:lnTo>
                  <a:lnTo>
                    <a:pt x="181482" y="220979"/>
                  </a:lnTo>
                  <a:lnTo>
                    <a:pt x="183006" y="220979"/>
                  </a:lnTo>
                  <a:lnTo>
                    <a:pt x="184403" y="222249"/>
                  </a:lnTo>
                  <a:lnTo>
                    <a:pt x="185800" y="222249"/>
                  </a:lnTo>
                  <a:lnTo>
                    <a:pt x="182099" y="218439"/>
                  </a:lnTo>
                  <a:close/>
                </a:path>
                <a:path w="733425" h="812800">
                  <a:moveTo>
                    <a:pt x="705738" y="220979"/>
                  </a:moveTo>
                  <a:lnTo>
                    <a:pt x="705738" y="222249"/>
                  </a:lnTo>
                  <a:lnTo>
                    <a:pt x="706712" y="222249"/>
                  </a:lnTo>
                  <a:lnTo>
                    <a:pt x="705738" y="220979"/>
                  </a:lnTo>
                  <a:close/>
                </a:path>
                <a:path w="733425" h="812800">
                  <a:moveTo>
                    <a:pt x="246887" y="215899"/>
                  </a:moveTo>
                  <a:lnTo>
                    <a:pt x="227964" y="215899"/>
                  </a:lnTo>
                  <a:lnTo>
                    <a:pt x="230885" y="217169"/>
                  </a:lnTo>
                  <a:lnTo>
                    <a:pt x="230885" y="220979"/>
                  </a:lnTo>
                  <a:lnTo>
                    <a:pt x="232282" y="220979"/>
                  </a:lnTo>
                  <a:lnTo>
                    <a:pt x="233846" y="220436"/>
                  </a:lnTo>
                  <a:lnTo>
                    <a:pt x="235203" y="218439"/>
                  </a:lnTo>
                  <a:lnTo>
                    <a:pt x="239585" y="218439"/>
                  </a:lnTo>
                  <a:lnTo>
                    <a:pt x="246887" y="215899"/>
                  </a:lnTo>
                  <a:close/>
                </a:path>
                <a:path w="733425" h="812800">
                  <a:moveTo>
                    <a:pt x="248284" y="217169"/>
                  </a:moveTo>
                  <a:lnTo>
                    <a:pt x="242442" y="220979"/>
                  </a:lnTo>
                  <a:lnTo>
                    <a:pt x="370331" y="220979"/>
                  </a:lnTo>
                  <a:lnTo>
                    <a:pt x="367530" y="218439"/>
                  </a:lnTo>
                  <a:lnTo>
                    <a:pt x="248284" y="218439"/>
                  </a:lnTo>
                  <a:lnTo>
                    <a:pt x="248284" y="217169"/>
                  </a:lnTo>
                  <a:close/>
                </a:path>
                <a:path w="733425" h="812800">
                  <a:moveTo>
                    <a:pt x="691260" y="207009"/>
                  </a:moveTo>
                  <a:lnTo>
                    <a:pt x="519810" y="207009"/>
                  </a:lnTo>
                  <a:lnTo>
                    <a:pt x="519810" y="208279"/>
                  </a:lnTo>
                  <a:lnTo>
                    <a:pt x="518413" y="210819"/>
                  </a:lnTo>
                  <a:lnTo>
                    <a:pt x="515492" y="210819"/>
                  </a:lnTo>
                  <a:lnTo>
                    <a:pt x="515492" y="212089"/>
                  </a:lnTo>
                  <a:lnTo>
                    <a:pt x="392048" y="212089"/>
                  </a:lnTo>
                  <a:lnTo>
                    <a:pt x="393572" y="214629"/>
                  </a:lnTo>
                  <a:lnTo>
                    <a:pt x="396366" y="217169"/>
                  </a:lnTo>
                  <a:lnTo>
                    <a:pt x="396366" y="218439"/>
                  </a:lnTo>
                  <a:lnTo>
                    <a:pt x="393572" y="218439"/>
                  </a:lnTo>
                  <a:lnTo>
                    <a:pt x="393572" y="220979"/>
                  </a:lnTo>
                  <a:lnTo>
                    <a:pt x="692686" y="220979"/>
                  </a:lnTo>
                  <a:lnTo>
                    <a:pt x="692159" y="217169"/>
                  </a:lnTo>
                  <a:lnTo>
                    <a:pt x="691394" y="208523"/>
                  </a:lnTo>
                  <a:lnTo>
                    <a:pt x="691260" y="208279"/>
                  </a:lnTo>
                  <a:lnTo>
                    <a:pt x="691260" y="207009"/>
                  </a:lnTo>
                  <a:close/>
                </a:path>
                <a:path w="733425" h="812800">
                  <a:moveTo>
                    <a:pt x="239585" y="218439"/>
                  </a:moveTo>
                  <a:lnTo>
                    <a:pt x="235203" y="218439"/>
                  </a:lnTo>
                  <a:lnTo>
                    <a:pt x="237385" y="219205"/>
                  </a:lnTo>
                  <a:lnTo>
                    <a:pt x="239585" y="218439"/>
                  </a:lnTo>
                  <a:close/>
                </a:path>
                <a:path w="733425" h="812800">
                  <a:moveTo>
                    <a:pt x="287527" y="212089"/>
                  </a:moveTo>
                  <a:lnTo>
                    <a:pt x="277520" y="213359"/>
                  </a:lnTo>
                  <a:lnTo>
                    <a:pt x="267382" y="213359"/>
                  </a:lnTo>
                  <a:lnTo>
                    <a:pt x="248284" y="215899"/>
                  </a:lnTo>
                  <a:lnTo>
                    <a:pt x="251205" y="215899"/>
                  </a:lnTo>
                  <a:lnTo>
                    <a:pt x="251205" y="217169"/>
                  </a:lnTo>
                  <a:lnTo>
                    <a:pt x="248284" y="217169"/>
                  </a:lnTo>
                  <a:lnTo>
                    <a:pt x="248284" y="218439"/>
                  </a:lnTo>
                  <a:lnTo>
                    <a:pt x="299084" y="218439"/>
                  </a:lnTo>
                  <a:lnTo>
                    <a:pt x="290448" y="214629"/>
                  </a:lnTo>
                  <a:lnTo>
                    <a:pt x="287527" y="212089"/>
                  </a:lnTo>
                  <a:close/>
                </a:path>
                <a:path w="733425" h="812800">
                  <a:moveTo>
                    <a:pt x="310768" y="215899"/>
                  </a:moveTo>
                  <a:lnTo>
                    <a:pt x="306323" y="215899"/>
                  </a:lnTo>
                  <a:lnTo>
                    <a:pt x="299084" y="218439"/>
                  </a:lnTo>
                  <a:lnTo>
                    <a:pt x="367530" y="218439"/>
                  </a:lnTo>
                  <a:lnTo>
                    <a:pt x="366129" y="217169"/>
                  </a:lnTo>
                  <a:lnTo>
                    <a:pt x="316610" y="217169"/>
                  </a:lnTo>
                  <a:lnTo>
                    <a:pt x="310768" y="215899"/>
                  </a:lnTo>
                  <a:close/>
                </a:path>
                <a:path w="733425" h="812800">
                  <a:moveTo>
                    <a:pt x="227964" y="215899"/>
                  </a:moveTo>
                  <a:lnTo>
                    <a:pt x="220725" y="215899"/>
                  </a:lnTo>
                  <a:lnTo>
                    <a:pt x="223646" y="217169"/>
                  </a:lnTo>
                  <a:lnTo>
                    <a:pt x="227964" y="215899"/>
                  </a:lnTo>
                  <a:close/>
                </a:path>
                <a:path w="733425" h="812800">
                  <a:moveTo>
                    <a:pt x="352805" y="185419"/>
                  </a:moveTo>
                  <a:lnTo>
                    <a:pt x="300608" y="185419"/>
                  </a:lnTo>
                  <a:lnTo>
                    <a:pt x="300608" y="187959"/>
                  </a:lnTo>
                  <a:lnTo>
                    <a:pt x="297687" y="191769"/>
                  </a:lnTo>
                  <a:lnTo>
                    <a:pt x="296163" y="191769"/>
                  </a:lnTo>
                  <a:lnTo>
                    <a:pt x="294766" y="193039"/>
                  </a:lnTo>
                  <a:lnTo>
                    <a:pt x="293369" y="193039"/>
                  </a:lnTo>
                  <a:lnTo>
                    <a:pt x="320928" y="210819"/>
                  </a:lnTo>
                  <a:lnTo>
                    <a:pt x="316610" y="217169"/>
                  </a:lnTo>
                  <a:lnTo>
                    <a:pt x="366129" y="217169"/>
                  </a:lnTo>
                  <a:lnTo>
                    <a:pt x="360997" y="213359"/>
                  </a:lnTo>
                  <a:lnTo>
                    <a:pt x="356151" y="207009"/>
                  </a:lnTo>
                  <a:lnTo>
                    <a:pt x="352805" y="201929"/>
                  </a:lnTo>
                  <a:lnTo>
                    <a:pt x="355726" y="196849"/>
                  </a:lnTo>
                  <a:lnTo>
                    <a:pt x="348487" y="196849"/>
                  </a:lnTo>
                  <a:lnTo>
                    <a:pt x="350011" y="194309"/>
                  </a:lnTo>
                  <a:lnTo>
                    <a:pt x="354329" y="191769"/>
                  </a:lnTo>
                  <a:lnTo>
                    <a:pt x="352805" y="186689"/>
                  </a:lnTo>
                  <a:lnTo>
                    <a:pt x="352805" y="185419"/>
                  </a:lnTo>
                  <a:close/>
                </a:path>
                <a:path w="733425" h="812800">
                  <a:moveTo>
                    <a:pt x="703110" y="214895"/>
                  </a:moveTo>
                  <a:lnTo>
                    <a:pt x="704214" y="217169"/>
                  </a:lnTo>
                  <a:lnTo>
                    <a:pt x="704214" y="215899"/>
                  </a:lnTo>
                  <a:lnTo>
                    <a:pt x="703110" y="214895"/>
                  </a:lnTo>
                  <a:close/>
                </a:path>
                <a:path w="733425" h="812800">
                  <a:moveTo>
                    <a:pt x="702817" y="212089"/>
                  </a:moveTo>
                  <a:lnTo>
                    <a:pt x="702817" y="213359"/>
                  </a:lnTo>
                  <a:lnTo>
                    <a:pt x="704214" y="215899"/>
                  </a:lnTo>
                  <a:lnTo>
                    <a:pt x="704214" y="213359"/>
                  </a:lnTo>
                  <a:lnTo>
                    <a:pt x="702817" y="212089"/>
                  </a:lnTo>
                  <a:close/>
                </a:path>
                <a:path w="733425" h="812800">
                  <a:moveTo>
                    <a:pt x="702817" y="214293"/>
                  </a:moveTo>
                  <a:lnTo>
                    <a:pt x="702817" y="214629"/>
                  </a:lnTo>
                  <a:lnTo>
                    <a:pt x="703110" y="214895"/>
                  </a:lnTo>
                  <a:lnTo>
                    <a:pt x="702817" y="214293"/>
                  </a:lnTo>
                  <a:close/>
                </a:path>
                <a:path w="733425" h="812800">
                  <a:moveTo>
                    <a:pt x="511174" y="207009"/>
                  </a:moveTo>
                  <a:lnTo>
                    <a:pt x="384809" y="207009"/>
                  </a:lnTo>
                  <a:lnTo>
                    <a:pt x="381888" y="213359"/>
                  </a:lnTo>
                  <a:lnTo>
                    <a:pt x="381888" y="214629"/>
                  </a:lnTo>
                  <a:lnTo>
                    <a:pt x="384809" y="214629"/>
                  </a:lnTo>
                  <a:lnTo>
                    <a:pt x="384809" y="213359"/>
                  </a:lnTo>
                  <a:lnTo>
                    <a:pt x="389127" y="212089"/>
                  </a:lnTo>
                  <a:lnTo>
                    <a:pt x="515492" y="212089"/>
                  </a:lnTo>
                  <a:lnTo>
                    <a:pt x="514095" y="210819"/>
                  </a:lnTo>
                  <a:lnTo>
                    <a:pt x="511174" y="210819"/>
                  </a:lnTo>
                  <a:lnTo>
                    <a:pt x="511174" y="207009"/>
                  </a:lnTo>
                  <a:close/>
                </a:path>
                <a:path w="733425" h="812800">
                  <a:moveTo>
                    <a:pt x="699896" y="204469"/>
                  </a:moveTo>
                  <a:lnTo>
                    <a:pt x="699939" y="205739"/>
                  </a:lnTo>
                  <a:lnTo>
                    <a:pt x="701420" y="208279"/>
                  </a:lnTo>
                  <a:lnTo>
                    <a:pt x="699896" y="208279"/>
                  </a:lnTo>
                  <a:lnTo>
                    <a:pt x="702817" y="214293"/>
                  </a:lnTo>
                  <a:lnTo>
                    <a:pt x="702817" y="208279"/>
                  </a:lnTo>
                  <a:lnTo>
                    <a:pt x="701420" y="207009"/>
                  </a:lnTo>
                  <a:lnTo>
                    <a:pt x="701333" y="205667"/>
                  </a:lnTo>
                  <a:lnTo>
                    <a:pt x="699896" y="204469"/>
                  </a:lnTo>
                  <a:close/>
                </a:path>
                <a:path w="733425" h="812800">
                  <a:moveTo>
                    <a:pt x="148081" y="205739"/>
                  </a:moveTo>
                  <a:lnTo>
                    <a:pt x="140842" y="205739"/>
                  </a:lnTo>
                  <a:lnTo>
                    <a:pt x="140842" y="207009"/>
                  </a:lnTo>
                  <a:lnTo>
                    <a:pt x="139445" y="208279"/>
                  </a:lnTo>
                  <a:lnTo>
                    <a:pt x="142239" y="212089"/>
                  </a:lnTo>
                  <a:lnTo>
                    <a:pt x="143763" y="213359"/>
                  </a:lnTo>
                  <a:lnTo>
                    <a:pt x="146684" y="210819"/>
                  </a:lnTo>
                  <a:lnTo>
                    <a:pt x="146684" y="207009"/>
                  </a:lnTo>
                  <a:lnTo>
                    <a:pt x="148081" y="207009"/>
                  </a:lnTo>
                  <a:lnTo>
                    <a:pt x="148081" y="205739"/>
                  </a:lnTo>
                  <a:close/>
                </a:path>
                <a:path w="733425" h="812800">
                  <a:moveTo>
                    <a:pt x="373125" y="196849"/>
                  </a:moveTo>
                  <a:lnTo>
                    <a:pt x="370331" y="199389"/>
                  </a:lnTo>
                  <a:lnTo>
                    <a:pt x="371728" y="200659"/>
                  </a:lnTo>
                  <a:lnTo>
                    <a:pt x="377570" y="203199"/>
                  </a:lnTo>
                  <a:lnTo>
                    <a:pt x="376046" y="204469"/>
                  </a:lnTo>
                  <a:lnTo>
                    <a:pt x="380491" y="204469"/>
                  </a:lnTo>
                  <a:lnTo>
                    <a:pt x="381888" y="207009"/>
                  </a:lnTo>
                  <a:lnTo>
                    <a:pt x="691260" y="207009"/>
                  </a:lnTo>
                  <a:lnTo>
                    <a:pt x="691394" y="208523"/>
                  </a:lnTo>
                  <a:lnTo>
                    <a:pt x="692657" y="210819"/>
                  </a:lnTo>
                  <a:lnTo>
                    <a:pt x="695578" y="213359"/>
                  </a:lnTo>
                  <a:lnTo>
                    <a:pt x="695578" y="210819"/>
                  </a:lnTo>
                  <a:lnTo>
                    <a:pt x="694054" y="208279"/>
                  </a:lnTo>
                  <a:lnTo>
                    <a:pt x="694054" y="205739"/>
                  </a:lnTo>
                  <a:lnTo>
                    <a:pt x="419607" y="205739"/>
                  </a:lnTo>
                  <a:lnTo>
                    <a:pt x="419607" y="203199"/>
                  </a:lnTo>
                  <a:lnTo>
                    <a:pt x="415289" y="203199"/>
                  </a:lnTo>
                  <a:lnTo>
                    <a:pt x="415289" y="200659"/>
                  </a:lnTo>
                  <a:lnTo>
                    <a:pt x="376046" y="200659"/>
                  </a:lnTo>
                  <a:lnTo>
                    <a:pt x="373125" y="196849"/>
                  </a:lnTo>
                  <a:close/>
                </a:path>
                <a:path w="733425" h="812800">
                  <a:moveTo>
                    <a:pt x="148081" y="203199"/>
                  </a:moveTo>
                  <a:lnTo>
                    <a:pt x="146684" y="203199"/>
                  </a:lnTo>
                  <a:lnTo>
                    <a:pt x="145160" y="204469"/>
                  </a:lnTo>
                  <a:lnTo>
                    <a:pt x="143763" y="204469"/>
                  </a:lnTo>
                  <a:lnTo>
                    <a:pt x="142239" y="205739"/>
                  </a:lnTo>
                  <a:lnTo>
                    <a:pt x="146684" y="205739"/>
                  </a:lnTo>
                  <a:lnTo>
                    <a:pt x="146684" y="204469"/>
                  </a:lnTo>
                  <a:lnTo>
                    <a:pt x="148081" y="203199"/>
                  </a:lnTo>
                  <a:close/>
                </a:path>
                <a:path w="733425" h="812800">
                  <a:moveTo>
                    <a:pt x="380491" y="204469"/>
                  </a:moveTo>
                  <a:lnTo>
                    <a:pt x="377570" y="204469"/>
                  </a:lnTo>
                  <a:lnTo>
                    <a:pt x="377570" y="205739"/>
                  </a:lnTo>
                  <a:lnTo>
                    <a:pt x="380491" y="204469"/>
                  </a:lnTo>
                  <a:close/>
                </a:path>
                <a:path w="733425" h="812800">
                  <a:moveTo>
                    <a:pt x="424052" y="201929"/>
                  </a:moveTo>
                  <a:lnTo>
                    <a:pt x="422528" y="201929"/>
                  </a:lnTo>
                  <a:lnTo>
                    <a:pt x="421131" y="205739"/>
                  </a:lnTo>
                  <a:lnTo>
                    <a:pt x="694054" y="205739"/>
                  </a:lnTo>
                  <a:lnTo>
                    <a:pt x="693496" y="204469"/>
                  </a:lnTo>
                  <a:lnTo>
                    <a:pt x="424052" y="204469"/>
                  </a:lnTo>
                  <a:lnTo>
                    <a:pt x="424052" y="201929"/>
                  </a:lnTo>
                  <a:close/>
                </a:path>
                <a:path w="733425" h="812800">
                  <a:moveTo>
                    <a:pt x="699896" y="204469"/>
                  </a:moveTo>
                  <a:lnTo>
                    <a:pt x="699198" y="204469"/>
                  </a:lnTo>
                  <a:lnTo>
                    <a:pt x="699896" y="205667"/>
                  </a:lnTo>
                  <a:lnTo>
                    <a:pt x="699896" y="204469"/>
                  </a:lnTo>
                  <a:close/>
                </a:path>
                <a:path w="733425" h="812800">
                  <a:moveTo>
                    <a:pt x="685418" y="195579"/>
                  </a:moveTo>
                  <a:lnTo>
                    <a:pt x="434212" y="195579"/>
                  </a:lnTo>
                  <a:lnTo>
                    <a:pt x="434212" y="196849"/>
                  </a:lnTo>
                  <a:lnTo>
                    <a:pt x="432688" y="196849"/>
                  </a:lnTo>
                  <a:lnTo>
                    <a:pt x="432688" y="199389"/>
                  </a:lnTo>
                  <a:lnTo>
                    <a:pt x="431291" y="200659"/>
                  </a:lnTo>
                  <a:lnTo>
                    <a:pt x="429767" y="201929"/>
                  </a:lnTo>
                  <a:lnTo>
                    <a:pt x="426973" y="204469"/>
                  </a:lnTo>
                  <a:lnTo>
                    <a:pt x="693496" y="204469"/>
                  </a:lnTo>
                  <a:lnTo>
                    <a:pt x="692378" y="201929"/>
                  </a:lnTo>
                  <a:lnTo>
                    <a:pt x="688339" y="201929"/>
                  </a:lnTo>
                  <a:lnTo>
                    <a:pt x="687609" y="200659"/>
                  </a:lnTo>
                  <a:lnTo>
                    <a:pt x="686815" y="200659"/>
                  </a:lnTo>
                  <a:lnTo>
                    <a:pt x="686704" y="199085"/>
                  </a:lnTo>
                  <a:lnTo>
                    <a:pt x="685418" y="196849"/>
                  </a:lnTo>
                  <a:lnTo>
                    <a:pt x="685418" y="195579"/>
                  </a:lnTo>
                  <a:close/>
                </a:path>
                <a:path w="733425" h="812800">
                  <a:moveTo>
                    <a:pt x="698499" y="203272"/>
                  </a:moveTo>
                  <a:lnTo>
                    <a:pt x="698499" y="204469"/>
                  </a:lnTo>
                  <a:lnTo>
                    <a:pt x="699198" y="204469"/>
                  </a:lnTo>
                  <a:lnTo>
                    <a:pt x="698499" y="203272"/>
                  </a:lnTo>
                  <a:close/>
                </a:path>
                <a:path w="733425" h="812800">
                  <a:moveTo>
                    <a:pt x="699896" y="203199"/>
                  </a:moveTo>
                  <a:lnTo>
                    <a:pt x="698499" y="203199"/>
                  </a:lnTo>
                  <a:lnTo>
                    <a:pt x="699896" y="204469"/>
                  </a:lnTo>
                  <a:lnTo>
                    <a:pt x="699896" y="203199"/>
                  </a:lnTo>
                  <a:close/>
                </a:path>
                <a:path w="733425" h="812800">
                  <a:moveTo>
                    <a:pt x="698123" y="202626"/>
                  </a:moveTo>
                  <a:lnTo>
                    <a:pt x="698499" y="203272"/>
                  </a:lnTo>
                  <a:lnTo>
                    <a:pt x="698123" y="202626"/>
                  </a:lnTo>
                  <a:close/>
                </a:path>
                <a:path w="733425" h="812800">
                  <a:moveTo>
                    <a:pt x="100202" y="165099"/>
                  </a:moveTo>
                  <a:lnTo>
                    <a:pt x="97281" y="171449"/>
                  </a:lnTo>
                  <a:lnTo>
                    <a:pt x="100202" y="173989"/>
                  </a:lnTo>
                  <a:lnTo>
                    <a:pt x="103123" y="173989"/>
                  </a:lnTo>
                  <a:lnTo>
                    <a:pt x="103123" y="175259"/>
                  </a:lnTo>
                  <a:lnTo>
                    <a:pt x="104520" y="175259"/>
                  </a:lnTo>
                  <a:lnTo>
                    <a:pt x="104520" y="184149"/>
                  </a:lnTo>
                  <a:lnTo>
                    <a:pt x="107441" y="184149"/>
                  </a:lnTo>
                  <a:lnTo>
                    <a:pt x="106044" y="190499"/>
                  </a:lnTo>
                  <a:lnTo>
                    <a:pt x="101599" y="199389"/>
                  </a:lnTo>
                  <a:lnTo>
                    <a:pt x="100202" y="200659"/>
                  </a:lnTo>
                  <a:lnTo>
                    <a:pt x="92963" y="203199"/>
                  </a:lnTo>
                  <a:lnTo>
                    <a:pt x="118998" y="203199"/>
                  </a:lnTo>
                  <a:lnTo>
                    <a:pt x="118998" y="201929"/>
                  </a:lnTo>
                  <a:lnTo>
                    <a:pt x="124840" y="200659"/>
                  </a:lnTo>
                  <a:lnTo>
                    <a:pt x="129285" y="199389"/>
                  </a:lnTo>
                  <a:lnTo>
                    <a:pt x="141255" y="199389"/>
                  </a:lnTo>
                  <a:lnTo>
                    <a:pt x="146684" y="191769"/>
                  </a:lnTo>
                  <a:lnTo>
                    <a:pt x="163575" y="191769"/>
                  </a:lnTo>
                  <a:lnTo>
                    <a:pt x="164083" y="190499"/>
                  </a:lnTo>
                  <a:lnTo>
                    <a:pt x="165480" y="187959"/>
                  </a:lnTo>
                  <a:lnTo>
                    <a:pt x="169925" y="187959"/>
                  </a:lnTo>
                  <a:lnTo>
                    <a:pt x="171322" y="186689"/>
                  </a:lnTo>
                  <a:lnTo>
                    <a:pt x="256695" y="186689"/>
                  </a:lnTo>
                  <a:lnTo>
                    <a:pt x="259968" y="181609"/>
                  </a:lnTo>
                  <a:lnTo>
                    <a:pt x="303529" y="181609"/>
                  </a:lnTo>
                  <a:lnTo>
                    <a:pt x="304926" y="180339"/>
                  </a:lnTo>
                  <a:lnTo>
                    <a:pt x="373125" y="180339"/>
                  </a:lnTo>
                  <a:lnTo>
                    <a:pt x="376046" y="179069"/>
                  </a:lnTo>
                  <a:lnTo>
                    <a:pt x="683480" y="179069"/>
                  </a:lnTo>
                  <a:lnTo>
                    <a:pt x="680862" y="173989"/>
                  </a:lnTo>
                  <a:lnTo>
                    <a:pt x="676637" y="167639"/>
                  </a:lnTo>
                  <a:lnTo>
                    <a:pt x="106044" y="167639"/>
                  </a:lnTo>
                  <a:lnTo>
                    <a:pt x="100202" y="165099"/>
                  </a:lnTo>
                  <a:close/>
                </a:path>
                <a:path w="733425" h="812800">
                  <a:moveTo>
                    <a:pt x="419607" y="201929"/>
                  </a:moveTo>
                  <a:lnTo>
                    <a:pt x="418210" y="201929"/>
                  </a:lnTo>
                  <a:lnTo>
                    <a:pt x="416686" y="203199"/>
                  </a:lnTo>
                  <a:lnTo>
                    <a:pt x="419607" y="203199"/>
                  </a:lnTo>
                  <a:lnTo>
                    <a:pt x="419607" y="201929"/>
                  </a:lnTo>
                  <a:close/>
                </a:path>
                <a:path w="733425" h="812800">
                  <a:moveTo>
                    <a:pt x="696615" y="200332"/>
                  </a:moveTo>
                  <a:lnTo>
                    <a:pt x="698123" y="202626"/>
                  </a:lnTo>
                  <a:lnTo>
                    <a:pt x="696975" y="200659"/>
                  </a:lnTo>
                  <a:lnTo>
                    <a:pt x="696615" y="200332"/>
                  </a:lnTo>
                  <a:close/>
                </a:path>
                <a:path w="733425" h="812800">
                  <a:moveTo>
                    <a:pt x="141255" y="199389"/>
                  </a:moveTo>
                  <a:lnTo>
                    <a:pt x="129285" y="199389"/>
                  </a:lnTo>
                  <a:lnTo>
                    <a:pt x="130682" y="201929"/>
                  </a:lnTo>
                  <a:lnTo>
                    <a:pt x="139445" y="201929"/>
                  </a:lnTo>
                  <a:lnTo>
                    <a:pt x="141255" y="199389"/>
                  </a:lnTo>
                  <a:close/>
                </a:path>
                <a:path w="733425" h="812800">
                  <a:moveTo>
                    <a:pt x="683966" y="180339"/>
                  </a:moveTo>
                  <a:lnTo>
                    <a:pt x="516889" y="180339"/>
                  </a:lnTo>
                  <a:lnTo>
                    <a:pt x="519810" y="181609"/>
                  </a:lnTo>
                  <a:lnTo>
                    <a:pt x="518413" y="182879"/>
                  </a:lnTo>
                  <a:lnTo>
                    <a:pt x="518413" y="184149"/>
                  </a:lnTo>
                  <a:lnTo>
                    <a:pt x="503935" y="184149"/>
                  </a:lnTo>
                  <a:lnTo>
                    <a:pt x="499490" y="185419"/>
                  </a:lnTo>
                  <a:lnTo>
                    <a:pt x="495172" y="187959"/>
                  </a:lnTo>
                  <a:lnTo>
                    <a:pt x="495172" y="191769"/>
                  </a:lnTo>
                  <a:lnTo>
                    <a:pt x="493648" y="191769"/>
                  </a:lnTo>
                  <a:lnTo>
                    <a:pt x="493648" y="194309"/>
                  </a:lnTo>
                  <a:lnTo>
                    <a:pt x="495172" y="194309"/>
                  </a:lnTo>
                  <a:lnTo>
                    <a:pt x="495172" y="195579"/>
                  </a:lnTo>
                  <a:lnTo>
                    <a:pt x="685418" y="195579"/>
                  </a:lnTo>
                  <a:lnTo>
                    <a:pt x="686704" y="199085"/>
                  </a:lnTo>
                  <a:lnTo>
                    <a:pt x="687609" y="200659"/>
                  </a:lnTo>
                  <a:lnTo>
                    <a:pt x="688339" y="200659"/>
                  </a:lnTo>
                  <a:lnTo>
                    <a:pt x="688339" y="201929"/>
                  </a:lnTo>
                  <a:lnTo>
                    <a:pt x="692378" y="201929"/>
                  </a:lnTo>
                  <a:lnTo>
                    <a:pt x="691260" y="199389"/>
                  </a:lnTo>
                  <a:lnTo>
                    <a:pt x="683966" y="180339"/>
                  </a:lnTo>
                  <a:close/>
                </a:path>
                <a:path w="733425" h="812800">
                  <a:moveTo>
                    <a:pt x="380491" y="196849"/>
                  </a:moveTo>
                  <a:lnTo>
                    <a:pt x="377570" y="196849"/>
                  </a:lnTo>
                  <a:lnTo>
                    <a:pt x="376046" y="200659"/>
                  </a:lnTo>
                  <a:lnTo>
                    <a:pt x="413892" y="200659"/>
                  </a:lnTo>
                  <a:lnTo>
                    <a:pt x="415289" y="199389"/>
                  </a:lnTo>
                  <a:lnTo>
                    <a:pt x="380491" y="199389"/>
                  </a:lnTo>
                  <a:lnTo>
                    <a:pt x="380491" y="196849"/>
                  </a:lnTo>
                  <a:close/>
                </a:path>
                <a:path w="733425" h="812800">
                  <a:moveTo>
                    <a:pt x="694054" y="196435"/>
                  </a:moveTo>
                  <a:lnTo>
                    <a:pt x="694054" y="196849"/>
                  </a:lnTo>
                  <a:lnTo>
                    <a:pt x="695578" y="199389"/>
                  </a:lnTo>
                  <a:lnTo>
                    <a:pt x="696615" y="200332"/>
                  </a:lnTo>
                  <a:lnTo>
                    <a:pt x="694054" y="196435"/>
                  </a:lnTo>
                  <a:close/>
                </a:path>
                <a:path w="733425" h="812800">
                  <a:moveTo>
                    <a:pt x="85597" y="196849"/>
                  </a:moveTo>
                  <a:lnTo>
                    <a:pt x="78358" y="199389"/>
                  </a:lnTo>
                  <a:lnTo>
                    <a:pt x="88544" y="199389"/>
                  </a:lnTo>
                  <a:lnTo>
                    <a:pt x="85597" y="196849"/>
                  </a:lnTo>
                  <a:close/>
                </a:path>
                <a:path w="733425" h="812800">
                  <a:moveTo>
                    <a:pt x="380491" y="191769"/>
                  </a:moveTo>
                  <a:lnTo>
                    <a:pt x="378967" y="191769"/>
                  </a:lnTo>
                  <a:lnTo>
                    <a:pt x="380491" y="194309"/>
                  </a:lnTo>
                  <a:lnTo>
                    <a:pt x="374649" y="194309"/>
                  </a:lnTo>
                  <a:lnTo>
                    <a:pt x="374649" y="196849"/>
                  </a:lnTo>
                  <a:lnTo>
                    <a:pt x="381888" y="196849"/>
                  </a:lnTo>
                  <a:lnTo>
                    <a:pt x="383285" y="199389"/>
                  </a:lnTo>
                  <a:lnTo>
                    <a:pt x="384809" y="195579"/>
                  </a:lnTo>
                  <a:lnTo>
                    <a:pt x="387730" y="195579"/>
                  </a:lnTo>
                  <a:lnTo>
                    <a:pt x="388524" y="195407"/>
                  </a:lnTo>
                  <a:lnTo>
                    <a:pt x="389127" y="194309"/>
                  </a:lnTo>
                  <a:lnTo>
                    <a:pt x="380491" y="191769"/>
                  </a:lnTo>
                  <a:close/>
                </a:path>
                <a:path w="733425" h="812800">
                  <a:moveTo>
                    <a:pt x="386729" y="196414"/>
                  </a:moveTo>
                  <a:lnTo>
                    <a:pt x="386206" y="196849"/>
                  </a:lnTo>
                  <a:lnTo>
                    <a:pt x="386206" y="199389"/>
                  </a:lnTo>
                  <a:lnTo>
                    <a:pt x="413892" y="199389"/>
                  </a:lnTo>
                  <a:lnTo>
                    <a:pt x="413457" y="196849"/>
                  </a:lnTo>
                  <a:lnTo>
                    <a:pt x="387730" y="196849"/>
                  </a:lnTo>
                  <a:lnTo>
                    <a:pt x="386729" y="196414"/>
                  </a:lnTo>
                  <a:close/>
                </a:path>
                <a:path w="733425" h="812800">
                  <a:moveTo>
                    <a:pt x="291845" y="191769"/>
                  </a:moveTo>
                  <a:lnTo>
                    <a:pt x="271525" y="191769"/>
                  </a:lnTo>
                  <a:lnTo>
                    <a:pt x="274446" y="193039"/>
                  </a:lnTo>
                  <a:lnTo>
                    <a:pt x="275843" y="194309"/>
                  </a:lnTo>
                  <a:lnTo>
                    <a:pt x="275843" y="195579"/>
                  </a:lnTo>
                  <a:lnTo>
                    <a:pt x="274446" y="196849"/>
                  </a:lnTo>
                  <a:lnTo>
                    <a:pt x="291845" y="193039"/>
                  </a:lnTo>
                  <a:lnTo>
                    <a:pt x="291845" y="191769"/>
                  </a:lnTo>
                  <a:close/>
                </a:path>
                <a:path w="733425" h="812800">
                  <a:moveTo>
                    <a:pt x="515492" y="181609"/>
                  </a:moveTo>
                  <a:lnTo>
                    <a:pt x="380491" y="181609"/>
                  </a:lnTo>
                  <a:lnTo>
                    <a:pt x="384809" y="184149"/>
                  </a:lnTo>
                  <a:lnTo>
                    <a:pt x="387730" y="185419"/>
                  </a:lnTo>
                  <a:lnTo>
                    <a:pt x="389127" y="190499"/>
                  </a:lnTo>
                  <a:lnTo>
                    <a:pt x="393572" y="191769"/>
                  </a:lnTo>
                  <a:lnTo>
                    <a:pt x="393572" y="194309"/>
                  </a:lnTo>
                  <a:lnTo>
                    <a:pt x="388524" y="195407"/>
                  </a:lnTo>
                  <a:lnTo>
                    <a:pt x="387730" y="196849"/>
                  </a:lnTo>
                  <a:lnTo>
                    <a:pt x="413457" y="196849"/>
                  </a:lnTo>
                  <a:lnTo>
                    <a:pt x="412368" y="190499"/>
                  </a:lnTo>
                  <a:lnTo>
                    <a:pt x="418210" y="187959"/>
                  </a:lnTo>
                  <a:lnTo>
                    <a:pt x="422063" y="187959"/>
                  </a:lnTo>
                  <a:lnTo>
                    <a:pt x="422528" y="186689"/>
                  </a:lnTo>
                  <a:lnTo>
                    <a:pt x="425449" y="186689"/>
                  </a:lnTo>
                  <a:lnTo>
                    <a:pt x="425449" y="185419"/>
                  </a:lnTo>
                  <a:lnTo>
                    <a:pt x="428370" y="185419"/>
                  </a:lnTo>
                  <a:lnTo>
                    <a:pt x="428370" y="184149"/>
                  </a:lnTo>
                  <a:lnTo>
                    <a:pt x="496633" y="184149"/>
                  </a:lnTo>
                  <a:lnTo>
                    <a:pt x="498093" y="182879"/>
                  </a:lnTo>
                  <a:lnTo>
                    <a:pt x="515492" y="182879"/>
                  </a:lnTo>
                  <a:lnTo>
                    <a:pt x="515492" y="181609"/>
                  </a:lnTo>
                  <a:close/>
                </a:path>
                <a:path w="733425" h="812800">
                  <a:moveTo>
                    <a:pt x="692657" y="194309"/>
                  </a:moveTo>
                  <a:lnTo>
                    <a:pt x="694054" y="196435"/>
                  </a:lnTo>
                  <a:lnTo>
                    <a:pt x="694054" y="195579"/>
                  </a:lnTo>
                  <a:lnTo>
                    <a:pt x="692657" y="194309"/>
                  </a:lnTo>
                  <a:close/>
                </a:path>
                <a:path w="733425" h="812800">
                  <a:moveTo>
                    <a:pt x="387730" y="195579"/>
                  </a:moveTo>
                  <a:lnTo>
                    <a:pt x="384809" y="195579"/>
                  </a:lnTo>
                  <a:lnTo>
                    <a:pt x="386729" y="196414"/>
                  </a:lnTo>
                  <a:lnTo>
                    <a:pt x="387730" y="195579"/>
                  </a:lnTo>
                  <a:close/>
                </a:path>
                <a:path w="733425" h="812800">
                  <a:moveTo>
                    <a:pt x="490854" y="191769"/>
                  </a:moveTo>
                  <a:lnTo>
                    <a:pt x="428370" y="191769"/>
                  </a:lnTo>
                  <a:lnTo>
                    <a:pt x="429767" y="194309"/>
                  </a:lnTo>
                  <a:lnTo>
                    <a:pt x="431291" y="195579"/>
                  </a:lnTo>
                  <a:lnTo>
                    <a:pt x="492251" y="195579"/>
                  </a:lnTo>
                  <a:lnTo>
                    <a:pt x="492251" y="193039"/>
                  </a:lnTo>
                  <a:lnTo>
                    <a:pt x="490854" y="193039"/>
                  </a:lnTo>
                  <a:lnTo>
                    <a:pt x="490854" y="191769"/>
                  </a:lnTo>
                  <a:close/>
                </a:path>
                <a:path w="733425" h="812800">
                  <a:moveTo>
                    <a:pt x="254239" y="190499"/>
                  </a:moveTo>
                  <a:lnTo>
                    <a:pt x="175640" y="190499"/>
                  </a:lnTo>
                  <a:lnTo>
                    <a:pt x="175640" y="193039"/>
                  </a:lnTo>
                  <a:lnTo>
                    <a:pt x="174243" y="194309"/>
                  </a:lnTo>
                  <a:lnTo>
                    <a:pt x="252602" y="194309"/>
                  </a:lnTo>
                  <a:lnTo>
                    <a:pt x="252602" y="193039"/>
                  </a:lnTo>
                  <a:lnTo>
                    <a:pt x="254239" y="190499"/>
                  </a:lnTo>
                  <a:close/>
                </a:path>
                <a:path w="733425" h="812800">
                  <a:moveTo>
                    <a:pt x="256695" y="186689"/>
                  </a:moveTo>
                  <a:lnTo>
                    <a:pt x="171322" y="186689"/>
                  </a:lnTo>
                  <a:lnTo>
                    <a:pt x="169925" y="187959"/>
                  </a:lnTo>
                  <a:lnTo>
                    <a:pt x="169925" y="193039"/>
                  </a:lnTo>
                  <a:lnTo>
                    <a:pt x="171322" y="193039"/>
                  </a:lnTo>
                  <a:lnTo>
                    <a:pt x="175640" y="190499"/>
                  </a:lnTo>
                  <a:lnTo>
                    <a:pt x="254239" y="190499"/>
                  </a:lnTo>
                  <a:lnTo>
                    <a:pt x="256695" y="186689"/>
                  </a:lnTo>
                  <a:close/>
                </a:path>
                <a:path w="733425" h="812800">
                  <a:moveTo>
                    <a:pt x="689736" y="187959"/>
                  </a:moveTo>
                  <a:lnTo>
                    <a:pt x="691260" y="190499"/>
                  </a:lnTo>
                  <a:lnTo>
                    <a:pt x="691260" y="191769"/>
                  </a:lnTo>
                  <a:lnTo>
                    <a:pt x="692657" y="193039"/>
                  </a:lnTo>
                  <a:lnTo>
                    <a:pt x="690388" y="188809"/>
                  </a:lnTo>
                  <a:lnTo>
                    <a:pt x="689736" y="187959"/>
                  </a:lnTo>
                  <a:close/>
                </a:path>
                <a:path w="733425" h="812800">
                  <a:moveTo>
                    <a:pt x="278764" y="185419"/>
                  </a:moveTo>
                  <a:lnTo>
                    <a:pt x="272922" y="185419"/>
                  </a:lnTo>
                  <a:lnTo>
                    <a:pt x="274446" y="186689"/>
                  </a:lnTo>
                  <a:lnTo>
                    <a:pt x="275843" y="186689"/>
                  </a:lnTo>
                  <a:lnTo>
                    <a:pt x="277367" y="187959"/>
                  </a:lnTo>
                  <a:lnTo>
                    <a:pt x="275843" y="187959"/>
                  </a:lnTo>
                  <a:lnTo>
                    <a:pt x="272922" y="190499"/>
                  </a:lnTo>
                  <a:lnTo>
                    <a:pt x="270128" y="191769"/>
                  </a:lnTo>
                  <a:lnTo>
                    <a:pt x="287527" y="191769"/>
                  </a:lnTo>
                  <a:lnTo>
                    <a:pt x="280288" y="190499"/>
                  </a:lnTo>
                  <a:lnTo>
                    <a:pt x="280288" y="186689"/>
                  </a:lnTo>
                  <a:lnTo>
                    <a:pt x="278764" y="185419"/>
                  </a:lnTo>
                  <a:close/>
                </a:path>
                <a:path w="733425" h="812800">
                  <a:moveTo>
                    <a:pt x="422063" y="187959"/>
                  </a:moveTo>
                  <a:lnTo>
                    <a:pt x="418210" y="187959"/>
                  </a:lnTo>
                  <a:lnTo>
                    <a:pt x="418210" y="191769"/>
                  </a:lnTo>
                  <a:lnTo>
                    <a:pt x="421131" y="190499"/>
                  </a:lnTo>
                  <a:lnTo>
                    <a:pt x="422063" y="187959"/>
                  </a:lnTo>
                  <a:close/>
                </a:path>
                <a:path w="733425" h="812800">
                  <a:moveTo>
                    <a:pt x="489330" y="187959"/>
                  </a:moveTo>
                  <a:lnTo>
                    <a:pt x="428370" y="187959"/>
                  </a:lnTo>
                  <a:lnTo>
                    <a:pt x="428370" y="190499"/>
                  </a:lnTo>
                  <a:lnTo>
                    <a:pt x="429767" y="190499"/>
                  </a:lnTo>
                  <a:lnTo>
                    <a:pt x="429767" y="191769"/>
                  </a:lnTo>
                  <a:lnTo>
                    <a:pt x="489330" y="191769"/>
                  </a:lnTo>
                  <a:lnTo>
                    <a:pt x="489330" y="187959"/>
                  </a:lnTo>
                  <a:close/>
                </a:path>
                <a:path w="733425" h="812800">
                  <a:moveTo>
                    <a:pt x="681429" y="174521"/>
                  </a:moveTo>
                  <a:lnTo>
                    <a:pt x="689736" y="187959"/>
                  </a:lnTo>
                  <a:lnTo>
                    <a:pt x="690388" y="188809"/>
                  </a:lnTo>
                  <a:lnTo>
                    <a:pt x="687206" y="182879"/>
                  </a:lnTo>
                  <a:lnTo>
                    <a:pt x="681910" y="175259"/>
                  </a:lnTo>
                  <a:lnTo>
                    <a:pt x="681429" y="174521"/>
                  </a:lnTo>
                  <a:close/>
                </a:path>
                <a:path w="733425" h="812800">
                  <a:moveTo>
                    <a:pt x="361568" y="184149"/>
                  </a:moveTo>
                  <a:lnTo>
                    <a:pt x="358647" y="184149"/>
                  </a:lnTo>
                  <a:lnTo>
                    <a:pt x="358647" y="185419"/>
                  </a:lnTo>
                  <a:lnTo>
                    <a:pt x="355726" y="185419"/>
                  </a:lnTo>
                  <a:lnTo>
                    <a:pt x="355726" y="186689"/>
                  </a:lnTo>
                  <a:lnTo>
                    <a:pt x="357250" y="186689"/>
                  </a:lnTo>
                  <a:lnTo>
                    <a:pt x="357250" y="187959"/>
                  </a:lnTo>
                  <a:lnTo>
                    <a:pt x="360171" y="186689"/>
                  </a:lnTo>
                  <a:lnTo>
                    <a:pt x="360171" y="185419"/>
                  </a:lnTo>
                  <a:lnTo>
                    <a:pt x="361568" y="184149"/>
                  </a:lnTo>
                  <a:close/>
                </a:path>
                <a:path w="733425" h="812800">
                  <a:moveTo>
                    <a:pt x="428370" y="186689"/>
                  </a:moveTo>
                  <a:lnTo>
                    <a:pt x="426973" y="186689"/>
                  </a:lnTo>
                  <a:lnTo>
                    <a:pt x="426973" y="187959"/>
                  </a:lnTo>
                  <a:lnTo>
                    <a:pt x="428370" y="186689"/>
                  </a:lnTo>
                  <a:close/>
                </a:path>
                <a:path w="733425" h="812800">
                  <a:moveTo>
                    <a:pt x="496633" y="184149"/>
                  </a:moveTo>
                  <a:lnTo>
                    <a:pt x="431291" y="184149"/>
                  </a:lnTo>
                  <a:lnTo>
                    <a:pt x="431291" y="185419"/>
                  </a:lnTo>
                  <a:lnTo>
                    <a:pt x="429767" y="187959"/>
                  </a:lnTo>
                  <a:lnTo>
                    <a:pt x="492251" y="187959"/>
                  </a:lnTo>
                  <a:lnTo>
                    <a:pt x="492251" y="185419"/>
                  </a:lnTo>
                  <a:lnTo>
                    <a:pt x="495172" y="185419"/>
                  </a:lnTo>
                  <a:lnTo>
                    <a:pt x="496633" y="184149"/>
                  </a:lnTo>
                  <a:close/>
                </a:path>
                <a:path w="733425" h="812800">
                  <a:moveTo>
                    <a:pt x="303529" y="181609"/>
                  </a:moveTo>
                  <a:lnTo>
                    <a:pt x="259968" y="181609"/>
                  </a:lnTo>
                  <a:lnTo>
                    <a:pt x="268604" y="184149"/>
                  </a:lnTo>
                  <a:lnTo>
                    <a:pt x="267207" y="184149"/>
                  </a:lnTo>
                  <a:lnTo>
                    <a:pt x="270128" y="186689"/>
                  </a:lnTo>
                  <a:lnTo>
                    <a:pt x="272922" y="186689"/>
                  </a:lnTo>
                  <a:lnTo>
                    <a:pt x="272922" y="185419"/>
                  </a:lnTo>
                  <a:lnTo>
                    <a:pt x="287527" y="185419"/>
                  </a:lnTo>
                  <a:lnTo>
                    <a:pt x="303529" y="181609"/>
                  </a:lnTo>
                  <a:close/>
                </a:path>
                <a:path w="733425" h="812800">
                  <a:moveTo>
                    <a:pt x="354329" y="185419"/>
                  </a:moveTo>
                  <a:lnTo>
                    <a:pt x="352805" y="185419"/>
                  </a:lnTo>
                  <a:lnTo>
                    <a:pt x="354329" y="186689"/>
                  </a:lnTo>
                  <a:lnTo>
                    <a:pt x="354329" y="185419"/>
                  </a:lnTo>
                  <a:close/>
                </a:path>
                <a:path w="733425" h="812800">
                  <a:moveTo>
                    <a:pt x="358647" y="184149"/>
                  </a:moveTo>
                  <a:lnTo>
                    <a:pt x="299084" y="184149"/>
                  </a:lnTo>
                  <a:lnTo>
                    <a:pt x="299084" y="185419"/>
                  </a:lnTo>
                  <a:lnTo>
                    <a:pt x="358647" y="185419"/>
                  </a:lnTo>
                  <a:lnTo>
                    <a:pt x="358647" y="184149"/>
                  </a:lnTo>
                  <a:close/>
                </a:path>
                <a:path w="733425" h="812800">
                  <a:moveTo>
                    <a:pt x="371728" y="180339"/>
                  </a:moveTo>
                  <a:lnTo>
                    <a:pt x="309244" y="180339"/>
                  </a:lnTo>
                  <a:lnTo>
                    <a:pt x="307847" y="181609"/>
                  </a:lnTo>
                  <a:lnTo>
                    <a:pt x="304926" y="182879"/>
                  </a:lnTo>
                  <a:lnTo>
                    <a:pt x="303529" y="184149"/>
                  </a:lnTo>
                  <a:lnTo>
                    <a:pt x="362965" y="184149"/>
                  </a:lnTo>
                  <a:lnTo>
                    <a:pt x="365886" y="182879"/>
                  </a:lnTo>
                  <a:lnTo>
                    <a:pt x="370331" y="182879"/>
                  </a:lnTo>
                  <a:lnTo>
                    <a:pt x="371728" y="180339"/>
                  </a:lnTo>
                  <a:close/>
                </a:path>
                <a:path w="733425" h="812800">
                  <a:moveTo>
                    <a:pt x="512571" y="182879"/>
                  </a:moveTo>
                  <a:lnTo>
                    <a:pt x="508253" y="182879"/>
                  </a:lnTo>
                  <a:lnTo>
                    <a:pt x="509650" y="184149"/>
                  </a:lnTo>
                  <a:lnTo>
                    <a:pt x="512571" y="184149"/>
                  </a:lnTo>
                  <a:lnTo>
                    <a:pt x="512571" y="182879"/>
                  </a:lnTo>
                  <a:close/>
                </a:path>
                <a:path w="733425" h="812800">
                  <a:moveTo>
                    <a:pt x="515492" y="182879"/>
                  </a:moveTo>
                  <a:lnTo>
                    <a:pt x="514095" y="182879"/>
                  </a:lnTo>
                  <a:lnTo>
                    <a:pt x="514095" y="184149"/>
                  </a:lnTo>
                  <a:lnTo>
                    <a:pt x="515492" y="184149"/>
                  </a:lnTo>
                  <a:lnTo>
                    <a:pt x="515492" y="182879"/>
                  </a:lnTo>
                  <a:close/>
                </a:path>
                <a:path w="733425" h="812800">
                  <a:moveTo>
                    <a:pt x="306323" y="180339"/>
                  </a:moveTo>
                  <a:lnTo>
                    <a:pt x="304926" y="180339"/>
                  </a:lnTo>
                  <a:lnTo>
                    <a:pt x="304926" y="181609"/>
                  </a:lnTo>
                  <a:lnTo>
                    <a:pt x="306323" y="180339"/>
                  </a:lnTo>
                  <a:close/>
                </a:path>
                <a:path w="733425" h="812800">
                  <a:moveTo>
                    <a:pt x="683480" y="179069"/>
                  </a:moveTo>
                  <a:lnTo>
                    <a:pt x="376046" y="179069"/>
                  </a:lnTo>
                  <a:lnTo>
                    <a:pt x="376046" y="181609"/>
                  </a:lnTo>
                  <a:lnTo>
                    <a:pt x="516889" y="181609"/>
                  </a:lnTo>
                  <a:lnTo>
                    <a:pt x="516889" y="180339"/>
                  </a:lnTo>
                  <a:lnTo>
                    <a:pt x="683966" y="180339"/>
                  </a:lnTo>
                  <a:lnTo>
                    <a:pt x="683480" y="179069"/>
                  </a:lnTo>
                  <a:close/>
                </a:path>
                <a:path w="733425" h="812800">
                  <a:moveTo>
                    <a:pt x="666495" y="152399"/>
                  </a:moveTo>
                  <a:lnTo>
                    <a:pt x="666495" y="153099"/>
                  </a:lnTo>
                  <a:lnTo>
                    <a:pt x="673637" y="162559"/>
                  </a:lnTo>
                  <a:lnTo>
                    <a:pt x="681429" y="174521"/>
                  </a:lnTo>
                  <a:lnTo>
                    <a:pt x="679576" y="171449"/>
                  </a:lnTo>
                  <a:lnTo>
                    <a:pt x="680243" y="171449"/>
                  </a:lnTo>
                  <a:lnTo>
                    <a:pt x="670813" y="157479"/>
                  </a:lnTo>
                  <a:lnTo>
                    <a:pt x="666495" y="152399"/>
                  </a:lnTo>
                  <a:close/>
                </a:path>
                <a:path w="733425" h="812800">
                  <a:moveTo>
                    <a:pt x="681100" y="172719"/>
                  </a:moveTo>
                  <a:lnTo>
                    <a:pt x="681100" y="173989"/>
                  </a:lnTo>
                  <a:lnTo>
                    <a:pt x="682497" y="173989"/>
                  </a:lnTo>
                  <a:lnTo>
                    <a:pt x="681100" y="172719"/>
                  </a:lnTo>
                  <a:close/>
                </a:path>
                <a:path w="733425" h="812800">
                  <a:moveTo>
                    <a:pt x="680243" y="171449"/>
                  </a:moveTo>
                  <a:lnTo>
                    <a:pt x="679576" y="171449"/>
                  </a:lnTo>
                  <a:lnTo>
                    <a:pt x="681100" y="172719"/>
                  </a:lnTo>
                  <a:lnTo>
                    <a:pt x="680243" y="171449"/>
                  </a:lnTo>
                  <a:close/>
                </a:path>
                <a:path w="733425" h="812800">
                  <a:moveTo>
                    <a:pt x="116204" y="161289"/>
                  </a:moveTo>
                  <a:lnTo>
                    <a:pt x="114680" y="161289"/>
                  </a:lnTo>
                  <a:lnTo>
                    <a:pt x="113283" y="163829"/>
                  </a:lnTo>
                  <a:lnTo>
                    <a:pt x="113283" y="165099"/>
                  </a:lnTo>
                  <a:lnTo>
                    <a:pt x="111759" y="167639"/>
                  </a:lnTo>
                  <a:lnTo>
                    <a:pt x="676637" y="167639"/>
                  </a:lnTo>
                  <a:lnTo>
                    <a:pt x="675792" y="166369"/>
                  </a:lnTo>
                  <a:lnTo>
                    <a:pt x="674863" y="165099"/>
                  </a:lnTo>
                  <a:lnTo>
                    <a:pt x="564895" y="165099"/>
                  </a:lnTo>
                  <a:lnTo>
                    <a:pt x="564895" y="163829"/>
                  </a:lnTo>
                  <a:lnTo>
                    <a:pt x="116204" y="163829"/>
                  </a:lnTo>
                  <a:lnTo>
                    <a:pt x="116204" y="161289"/>
                  </a:lnTo>
                  <a:close/>
                </a:path>
                <a:path w="733425" h="812800">
                  <a:moveTo>
                    <a:pt x="659256" y="146049"/>
                  </a:moveTo>
                  <a:lnTo>
                    <a:pt x="608456" y="146049"/>
                  </a:lnTo>
                  <a:lnTo>
                    <a:pt x="608456" y="151129"/>
                  </a:lnTo>
                  <a:lnTo>
                    <a:pt x="606932" y="152399"/>
                  </a:lnTo>
                  <a:lnTo>
                    <a:pt x="605535" y="153669"/>
                  </a:lnTo>
                  <a:lnTo>
                    <a:pt x="605535" y="157479"/>
                  </a:lnTo>
                  <a:lnTo>
                    <a:pt x="604011" y="160019"/>
                  </a:lnTo>
                  <a:lnTo>
                    <a:pt x="604011" y="161289"/>
                  </a:lnTo>
                  <a:lnTo>
                    <a:pt x="592454" y="161289"/>
                  </a:lnTo>
                  <a:lnTo>
                    <a:pt x="592454" y="162559"/>
                  </a:lnTo>
                  <a:lnTo>
                    <a:pt x="566292" y="162559"/>
                  </a:lnTo>
                  <a:lnTo>
                    <a:pt x="566292" y="165099"/>
                  </a:lnTo>
                  <a:lnTo>
                    <a:pt x="674863" y="165099"/>
                  </a:lnTo>
                  <a:lnTo>
                    <a:pt x="666495" y="153669"/>
                  </a:lnTo>
                  <a:lnTo>
                    <a:pt x="666495" y="153099"/>
                  </a:lnTo>
                  <a:lnTo>
                    <a:pt x="665968" y="152399"/>
                  </a:lnTo>
                  <a:lnTo>
                    <a:pt x="665098" y="152399"/>
                  </a:lnTo>
                  <a:lnTo>
                    <a:pt x="665009" y="151129"/>
                  </a:lnTo>
                  <a:lnTo>
                    <a:pt x="663574" y="151129"/>
                  </a:lnTo>
                  <a:lnTo>
                    <a:pt x="662876" y="149859"/>
                  </a:lnTo>
                  <a:lnTo>
                    <a:pt x="660653" y="149859"/>
                  </a:lnTo>
                  <a:lnTo>
                    <a:pt x="660653" y="148589"/>
                  </a:lnTo>
                  <a:lnTo>
                    <a:pt x="659256" y="146049"/>
                  </a:lnTo>
                  <a:close/>
                </a:path>
                <a:path w="733425" h="812800">
                  <a:moveTo>
                    <a:pt x="601217" y="152399"/>
                  </a:moveTo>
                  <a:lnTo>
                    <a:pt x="139445" y="152399"/>
                  </a:lnTo>
                  <a:lnTo>
                    <a:pt x="136524" y="153669"/>
                  </a:lnTo>
                  <a:lnTo>
                    <a:pt x="132079" y="153669"/>
                  </a:lnTo>
                  <a:lnTo>
                    <a:pt x="129285" y="154939"/>
                  </a:lnTo>
                  <a:lnTo>
                    <a:pt x="127761" y="160019"/>
                  </a:lnTo>
                  <a:lnTo>
                    <a:pt x="116204" y="163829"/>
                  </a:lnTo>
                  <a:lnTo>
                    <a:pt x="564895" y="163829"/>
                  </a:lnTo>
                  <a:lnTo>
                    <a:pt x="564895" y="162559"/>
                  </a:lnTo>
                  <a:lnTo>
                    <a:pt x="592454" y="162559"/>
                  </a:lnTo>
                  <a:lnTo>
                    <a:pt x="591057" y="161289"/>
                  </a:lnTo>
                  <a:lnTo>
                    <a:pt x="591057" y="160019"/>
                  </a:lnTo>
                  <a:lnTo>
                    <a:pt x="600709" y="160019"/>
                  </a:lnTo>
                  <a:lnTo>
                    <a:pt x="599693" y="157479"/>
                  </a:lnTo>
                  <a:lnTo>
                    <a:pt x="601217" y="157479"/>
                  </a:lnTo>
                  <a:lnTo>
                    <a:pt x="602614" y="156209"/>
                  </a:lnTo>
                  <a:lnTo>
                    <a:pt x="602614" y="153669"/>
                  </a:lnTo>
                  <a:lnTo>
                    <a:pt x="601217" y="152399"/>
                  </a:lnTo>
                  <a:close/>
                </a:path>
                <a:path w="733425" h="812800">
                  <a:moveTo>
                    <a:pt x="600709" y="160019"/>
                  </a:moveTo>
                  <a:lnTo>
                    <a:pt x="591057" y="160019"/>
                  </a:lnTo>
                  <a:lnTo>
                    <a:pt x="591057" y="161289"/>
                  </a:lnTo>
                  <a:lnTo>
                    <a:pt x="601217" y="161289"/>
                  </a:lnTo>
                  <a:lnTo>
                    <a:pt x="600709" y="160019"/>
                  </a:lnTo>
                  <a:close/>
                </a:path>
                <a:path w="733425" h="812800">
                  <a:moveTo>
                    <a:pt x="111759" y="151129"/>
                  </a:moveTo>
                  <a:lnTo>
                    <a:pt x="106044" y="152399"/>
                  </a:lnTo>
                  <a:lnTo>
                    <a:pt x="98678" y="160019"/>
                  </a:lnTo>
                  <a:lnTo>
                    <a:pt x="101599" y="160019"/>
                  </a:lnTo>
                  <a:lnTo>
                    <a:pt x="103123" y="157479"/>
                  </a:lnTo>
                  <a:lnTo>
                    <a:pt x="104520" y="157479"/>
                  </a:lnTo>
                  <a:lnTo>
                    <a:pt x="113283" y="154939"/>
                  </a:lnTo>
                  <a:lnTo>
                    <a:pt x="117601" y="154939"/>
                  </a:lnTo>
                  <a:lnTo>
                    <a:pt x="117601" y="153669"/>
                  </a:lnTo>
                  <a:lnTo>
                    <a:pt x="111759" y="153669"/>
                  </a:lnTo>
                  <a:lnTo>
                    <a:pt x="111759" y="151129"/>
                  </a:lnTo>
                  <a:close/>
                </a:path>
                <a:path w="733425" h="812800">
                  <a:moveTo>
                    <a:pt x="116204" y="154939"/>
                  </a:moveTo>
                  <a:lnTo>
                    <a:pt x="113283" y="154939"/>
                  </a:lnTo>
                  <a:lnTo>
                    <a:pt x="114680" y="156209"/>
                  </a:lnTo>
                  <a:lnTo>
                    <a:pt x="116204" y="154939"/>
                  </a:lnTo>
                  <a:close/>
                </a:path>
                <a:path w="733425" h="812800">
                  <a:moveTo>
                    <a:pt x="123443" y="153669"/>
                  </a:moveTo>
                  <a:lnTo>
                    <a:pt x="118998" y="153669"/>
                  </a:lnTo>
                  <a:lnTo>
                    <a:pt x="118998" y="154939"/>
                  </a:lnTo>
                  <a:lnTo>
                    <a:pt x="121919" y="154939"/>
                  </a:lnTo>
                  <a:lnTo>
                    <a:pt x="123443" y="153669"/>
                  </a:lnTo>
                  <a:close/>
                </a:path>
                <a:path w="733425" h="812800">
                  <a:moveTo>
                    <a:pt x="130682" y="149859"/>
                  </a:moveTo>
                  <a:lnTo>
                    <a:pt x="117601" y="149859"/>
                  </a:lnTo>
                  <a:lnTo>
                    <a:pt x="113283" y="152399"/>
                  </a:lnTo>
                  <a:lnTo>
                    <a:pt x="111759" y="153669"/>
                  </a:lnTo>
                  <a:lnTo>
                    <a:pt x="124840" y="153669"/>
                  </a:lnTo>
                  <a:lnTo>
                    <a:pt x="127761" y="154939"/>
                  </a:lnTo>
                  <a:lnTo>
                    <a:pt x="130682" y="152399"/>
                  </a:lnTo>
                  <a:lnTo>
                    <a:pt x="127761" y="152399"/>
                  </a:lnTo>
                  <a:lnTo>
                    <a:pt x="127761" y="151129"/>
                  </a:lnTo>
                  <a:lnTo>
                    <a:pt x="129285" y="151129"/>
                  </a:lnTo>
                  <a:lnTo>
                    <a:pt x="130682" y="149859"/>
                  </a:lnTo>
                  <a:close/>
                </a:path>
                <a:path w="733425" h="812800">
                  <a:moveTo>
                    <a:pt x="142239" y="151129"/>
                  </a:moveTo>
                  <a:lnTo>
                    <a:pt x="140842" y="151129"/>
                  </a:lnTo>
                  <a:lnTo>
                    <a:pt x="140842" y="152399"/>
                  </a:lnTo>
                  <a:lnTo>
                    <a:pt x="142239" y="152399"/>
                  </a:lnTo>
                  <a:lnTo>
                    <a:pt x="142239" y="151129"/>
                  </a:lnTo>
                  <a:close/>
                </a:path>
                <a:path w="733425" h="812800">
                  <a:moveTo>
                    <a:pt x="158241" y="142239"/>
                  </a:moveTo>
                  <a:lnTo>
                    <a:pt x="151002" y="142239"/>
                  </a:lnTo>
                  <a:lnTo>
                    <a:pt x="146684" y="144779"/>
                  </a:lnTo>
                  <a:lnTo>
                    <a:pt x="142239" y="152399"/>
                  </a:lnTo>
                  <a:lnTo>
                    <a:pt x="602614" y="152399"/>
                  </a:lnTo>
                  <a:lnTo>
                    <a:pt x="602614" y="149859"/>
                  </a:lnTo>
                  <a:lnTo>
                    <a:pt x="604011" y="149859"/>
                  </a:lnTo>
                  <a:lnTo>
                    <a:pt x="602614" y="148589"/>
                  </a:lnTo>
                  <a:lnTo>
                    <a:pt x="602614" y="146049"/>
                  </a:lnTo>
                  <a:lnTo>
                    <a:pt x="604011" y="144779"/>
                  </a:lnTo>
                  <a:lnTo>
                    <a:pt x="604011" y="143509"/>
                  </a:lnTo>
                  <a:lnTo>
                    <a:pt x="159765" y="143509"/>
                  </a:lnTo>
                  <a:lnTo>
                    <a:pt x="158241" y="142239"/>
                  </a:lnTo>
                  <a:close/>
                </a:path>
                <a:path w="733425" h="812800">
                  <a:moveTo>
                    <a:pt x="659256" y="143509"/>
                  </a:moveTo>
                  <a:lnTo>
                    <a:pt x="665968" y="152399"/>
                  </a:lnTo>
                  <a:lnTo>
                    <a:pt x="666495" y="152399"/>
                  </a:lnTo>
                  <a:lnTo>
                    <a:pt x="659256" y="143509"/>
                  </a:lnTo>
                  <a:close/>
                </a:path>
                <a:path w="733425" h="812800">
                  <a:moveTo>
                    <a:pt x="97281" y="149859"/>
                  </a:moveTo>
                  <a:lnTo>
                    <a:pt x="92963" y="149859"/>
                  </a:lnTo>
                  <a:lnTo>
                    <a:pt x="92963" y="151129"/>
                  </a:lnTo>
                  <a:lnTo>
                    <a:pt x="95884" y="151129"/>
                  </a:lnTo>
                  <a:lnTo>
                    <a:pt x="97281" y="149859"/>
                  </a:lnTo>
                  <a:close/>
                </a:path>
                <a:path w="733425" h="812800">
                  <a:moveTo>
                    <a:pt x="130682" y="130809"/>
                  </a:moveTo>
                  <a:lnTo>
                    <a:pt x="124840" y="130809"/>
                  </a:lnTo>
                  <a:lnTo>
                    <a:pt x="123443" y="132079"/>
                  </a:lnTo>
                  <a:lnTo>
                    <a:pt x="121919" y="132079"/>
                  </a:lnTo>
                  <a:lnTo>
                    <a:pt x="121919" y="134619"/>
                  </a:lnTo>
                  <a:lnTo>
                    <a:pt x="123443" y="134619"/>
                  </a:lnTo>
                  <a:lnTo>
                    <a:pt x="120522" y="139699"/>
                  </a:lnTo>
                  <a:lnTo>
                    <a:pt x="114680" y="139699"/>
                  </a:lnTo>
                  <a:lnTo>
                    <a:pt x="114680" y="140969"/>
                  </a:lnTo>
                  <a:lnTo>
                    <a:pt x="116204" y="140969"/>
                  </a:lnTo>
                  <a:lnTo>
                    <a:pt x="114680" y="142239"/>
                  </a:lnTo>
                  <a:lnTo>
                    <a:pt x="111759" y="144779"/>
                  </a:lnTo>
                  <a:lnTo>
                    <a:pt x="108838" y="146049"/>
                  </a:lnTo>
                  <a:lnTo>
                    <a:pt x="107441" y="149859"/>
                  </a:lnTo>
                  <a:lnTo>
                    <a:pt x="107441" y="151129"/>
                  </a:lnTo>
                  <a:lnTo>
                    <a:pt x="108838" y="151129"/>
                  </a:lnTo>
                  <a:lnTo>
                    <a:pt x="108838" y="149859"/>
                  </a:lnTo>
                  <a:lnTo>
                    <a:pt x="132079" y="149859"/>
                  </a:lnTo>
                  <a:lnTo>
                    <a:pt x="133603" y="148589"/>
                  </a:lnTo>
                  <a:lnTo>
                    <a:pt x="135000" y="144779"/>
                  </a:lnTo>
                  <a:lnTo>
                    <a:pt x="136524" y="143509"/>
                  </a:lnTo>
                  <a:lnTo>
                    <a:pt x="130682" y="143509"/>
                  </a:lnTo>
                  <a:lnTo>
                    <a:pt x="132079" y="142239"/>
                  </a:lnTo>
                  <a:lnTo>
                    <a:pt x="133603" y="142239"/>
                  </a:lnTo>
                  <a:lnTo>
                    <a:pt x="132079" y="139699"/>
                  </a:lnTo>
                  <a:lnTo>
                    <a:pt x="132079" y="137159"/>
                  </a:lnTo>
                  <a:lnTo>
                    <a:pt x="133603" y="137159"/>
                  </a:lnTo>
                  <a:lnTo>
                    <a:pt x="133603" y="134619"/>
                  </a:lnTo>
                  <a:lnTo>
                    <a:pt x="132079" y="133349"/>
                  </a:lnTo>
                  <a:lnTo>
                    <a:pt x="130682" y="132079"/>
                  </a:lnTo>
                  <a:lnTo>
                    <a:pt x="130682" y="130809"/>
                  </a:lnTo>
                  <a:close/>
                </a:path>
                <a:path w="733425" h="812800">
                  <a:moveTo>
                    <a:pt x="111759" y="149859"/>
                  </a:moveTo>
                  <a:lnTo>
                    <a:pt x="108838" y="149859"/>
                  </a:lnTo>
                  <a:lnTo>
                    <a:pt x="108838" y="151129"/>
                  </a:lnTo>
                  <a:lnTo>
                    <a:pt x="110362" y="151129"/>
                  </a:lnTo>
                  <a:lnTo>
                    <a:pt x="111759" y="149859"/>
                  </a:lnTo>
                  <a:close/>
                </a:path>
                <a:path w="733425" h="812800">
                  <a:moveTo>
                    <a:pt x="114680" y="149859"/>
                  </a:moveTo>
                  <a:lnTo>
                    <a:pt x="113283" y="149859"/>
                  </a:lnTo>
                  <a:lnTo>
                    <a:pt x="111759" y="151129"/>
                  </a:lnTo>
                  <a:lnTo>
                    <a:pt x="113283" y="151129"/>
                  </a:lnTo>
                  <a:lnTo>
                    <a:pt x="114680" y="149859"/>
                  </a:lnTo>
                  <a:close/>
                </a:path>
                <a:path w="733425" h="812800">
                  <a:moveTo>
                    <a:pt x="103123" y="146049"/>
                  </a:moveTo>
                  <a:lnTo>
                    <a:pt x="90042" y="146049"/>
                  </a:lnTo>
                  <a:lnTo>
                    <a:pt x="90042" y="148589"/>
                  </a:lnTo>
                  <a:lnTo>
                    <a:pt x="91439" y="148589"/>
                  </a:lnTo>
                  <a:lnTo>
                    <a:pt x="90042" y="149859"/>
                  </a:lnTo>
                  <a:lnTo>
                    <a:pt x="98678" y="149859"/>
                  </a:lnTo>
                  <a:lnTo>
                    <a:pt x="101599" y="148589"/>
                  </a:lnTo>
                  <a:lnTo>
                    <a:pt x="103123" y="146049"/>
                  </a:lnTo>
                  <a:close/>
                </a:path>
                <a:path w="733425" h="812800">
                  <a:moveTo>
                    <a:pt x="605535" y="148589"/>
                  </a:moveTo>
                  <a:lnTo>
                    <a:pt x="604011" y="148589"/>
                  </a:lnTo>
                  <a:lnTo>
                    <a:pt x="604011" y="149859"/>
                  </a:lnTo>
                  <a:lnTo>
                    <a:pt x="605535" y="149859"/>
                  </a:lnTo>
                  <a:lnTo>
                    <a:pt x="605535" y="148589"/>
                  </a:lnTo>
                  <a:close/>
                </a:path>
                <a:path w="733425" h="812800">
                  <a:moveTo>
                    <a:pt x="660653" y="147264"/>
                  </a:moveTo>
                  <a:lnTo>
                    <a:pt x="660653" y="149859"/>
                  </a:lnTo>
                  <a:lnTo>
                    <a:pt x="662876" y="149859"/>
                  </a:lnTo>
                  <a:lnTo>
                    <a:pt x="662177" y="148589"/>
                  </a:lnTo>
                  <a:lnTo>
                    <a:pt x="660653" y="147264"/>
                  </a:lnTo>
                  <a:close/>
                </a:path>
                <a:path w="733425" h="812800">
                  <a:moveTo>
                    <a:pt x="660653" y="146049"/>
                  </a:moveTo>
                  <a:lnTo>
                    <a:pt x="659256" y="146049"/>
                  </a:lnTo>
                  <a:lnTo>
                    <a:pt x="660653" y="147264"/>
                  </a:lnTo>
                  <a:lnTo>
                    <a:pt x="660653" y="146049"/>
                  </a:lnTo>
                  <a:close/>
                </a:path>
                <a:path w="733425" h="812800">
                  <a:moveTo>
                    <a:pt x="108838" y="135889"/>
                  </a:moveTo>
                  <a:lnTo>
                    <a:pt x="98678" y="135889"/>
                  </a:lnTo>
                  <a:lnTo>
                    <a:pt x="98678" y="137159"/>
                  </a:lnTo>
                  <a:lnTo>
                    <a:pt x="97281" y="137159"/>
                  </a:lnTo>
                  <a:lnTo>
                    <a:pt x="97281" y="139699"/>
                  </a:lnTo>
                  <a:lnTo>
                    <a:pt x="98678" y="139699"/>
                  </a:lnTo>
                  <a:lnTo>
                    <a:pt x="98678" y="140969"/>
                  </a:lnTo>
                  <a:lnTo>
                    <a:pt x="97980" y="140969"/>
                  </a:lnTo>
                  <a:lnTo>
                    <a:pt x="97281" y="142239"/>
                  </a:lnTo>
                  <a:lnTo>
                    <a:pt x="94360" y="143509"/>
                  </a:lnTo>
                  <a:lnTo>
                    <a:pt x="94360" y="144779"/>
                  </a:lnTo>
                  <a:lnTo>
                    <a:pt x="92963" y="146049"/>
                  </a:lnTo>
                  <a:lnTo>
                    <a:pt x="104520" y="146049"/>
                  </a:lnTo>
                  <a:lnTo>
                    <a:pt x="103123" y="144779"/>
                  </a:lnTo>
                  <a:lnTo>
                    <a:pt x="95884" y="144779"/>
                  </a:lnTo>
                  <a:lnTo>
                    <a:pt x="97281" y="143509"/>
                  </a:lnTo>
                  <a:lnTo>
                    <a:pt x="106510" y="143509"/>
                  </a:lnTo>
                  <a:lnTo>
                    <a:pt x="107441" y="140969"/>
                  </a:lnTo>
                  <a:lnTo>
                    <a:pt x="107441" y="139699"/>
                  </a:lnTo>
                  <a:lnTo>
                    <a:pt x="108838" y="137159"/>
                  </a:lnTo>
                  <a:lnTo>
                    <a:pt x="108838" y="135889"/>
                  </a:lnTo>
                  <a:close/>
                </a:path>
                <a:path w="733425" h="812800">
                  <a:moveTo>
                    <a:pt x="648084" y="133349"/>
                  </a:moveTo>
                  <a:lnTo>
                    <a:pt x="602614" y="133349"/>
                  </a:lnTo>
                  <a:lnTo>
                    <a:pt x="602614" y="135889"/>
                  </a:lnTo>
                  <a:lnTo>
                    <a:pt x="604011" y="137159"/>
                  </a:lnTo>
                  <a:lnTo>
                    <a:pt x="605535" y="137159"/>
                  </a:lnTo>
                  <a:lnTo>
                    <a:pt x="606932" y="140969"/>
                  </a:lnTo>
                  <a:lnTo>
                    <a:pt x="606932" y="143509"/>
                  </a:lnTo>
                  <a:lnTo>
                    <a:pt x="608456" y="144779"/>
                  </a:lnTo>
                  <a:lnTo>
                    <a:pt x="606932" y="144779"/>
                  </a:lnTo>
                  <a:lnTo>
                    <a:pt x="606932" y="146049"/>
                  </a:lnTo>
                  <a:lnTo>
                    <a:pt x="657859" y="146049"/>
                  </a:lnTo>
                  <a:lnTo>
                    <a:pt x="657859" y="144925"/>
                  </a:lnTo>
                  <a:lnTo>
                    <a:pt x="654524" y="142239"/>
                  </a:lnTo>
                  <a:lnTo>
                    <a:pt x="650732" y="137159"/>
                  </a:lnTo>
                  <a:lnTo>
                    <a:pt x="648084" y="133349"/>
                  </a:lnTo>
                  <a:close/>
                </a:path>
                <a:path w="733425" h="812800">
                  <a:moveTo>
                    <a:pt x="657859" y="144779"/>
                  </a:moveTo>
                  <a:lnTo>
                    <a:pt x="657859" y="144925"/>
                  </a:lnTo>
                  <a:lnTo>
                    <a:pt x="659256" y="146049"/>
                  </a:lnTo>
                  <a:lnTo>
                    <a:pt x="657859" y="144779"/>
                  </a:lnTo>
                  <a:close/>
                </a:path>
                <a:path w="733425" h="812800">
                  <a:moveTo>
                    <a:pt x="106510" y="143509"/>
                  </a:moveTo>
                  <a:lnTo>
                    <a:pt x="97281" y="143509"/>
                  </a:lnTo>
                  <a:lnTo>
                    <a:pt x="97281" y="144779"/>
                  </a:lnTo>
                  <a:lnTo>
                    <a:pt x="106044" y="144779"/>
                  </a:lnTo>
                  <a:lnTo>
                    <a:pt x="106510" y="143509"/>
                  </a:lnTo>
                  <a:close/>
                </a:path>
                <a:path w="733425" h="812800">
                  <a:moveTo>
                    <a:pt x="132079" y="142239"/>
                  </a:moveTo>
                  <a:lnTo>
                    <a:pt x="132079" y="143509"/>
                  </a:lnTo>
                  <a:lnTo>
                    <a:pt x="135000" y="143509"/>
                  </a:lnTo>
                  <a:lnTo>
                    <a:pt x="132079" y="142239"/>
                  </a:lnTo>
                  <a:close/>
                </a:path>
                <a:path w="733425" h="812800">
                  <a:moveTo>
                    <a:pt x="164083" y="140969"/>
                  </a:moveTo>
                  <a:lnTo>
                    <a:pt x="162559" y="140969"/>
                  </a:lnTo>
                  <a:lnTo>
                    <a:pt x="161162" y="142239"/>
                  </a:lnTo>
                  <a:lnTo>
                    <a:pt x="161162" y="143509"/>
                  </a:lnTo>
                  <a:lnTo>
                    <a:pt x="604011" y="143509"/>
                  </a:lnTo>
                  <a:lnTo>
                    <a:pt x="603732" y="142239"/>
                  </a:lnTo>
                  <a:lnTo>
                    <a:pt x="165480" y="142239"/>
                  </a:lnTo>
                  <a:lnTo>
                    <a:pt x="164083" y="140969"/>
                  </a:lnTo>
                  <a:close/>
                </a:path>
                <a:path w="733425" h="812800">
                  <a:moveTo>
                    <a:pt x="155320" y="140969"/>
                  </a:moveTo>
                  <a:lnTo>
                    <a:pt x="153923" y="140969"/>
                  </a:lnTo>
                  <a:lnTo>
                    <a:pt x="155320" y="142239"/>
                  </a:lnTo>
                  <a:lnTo>
                    <a:pt x="155320" y="140969"/>
                  </a:lnTo>
                  <a:close/>
                </a:path>
                <a:path w="733425" h="812800">
                  <a:moveTo>
                    <a:pt x="181482" y="119379"/>
                  </a:moveTo>
                  <a:lnTo>
                    <a:pt x="177164" y="119379"/>
                  </a:lnTo>
                  <a:lnTo>
                    <a:pt x="178561" y="120649"/>
                  </a:lnTo>
                  <a:lnTo>
                    <a:pt x="178561" y="121919"/>
                  </a:lnTo>
                  <a:lnTo>
                    <a:pt x="172846" y="121919"/>
                  </a:lnTo>
                  <a:lnTo>
                    <a:pt x="171322" y="123189"/>
                  </a:lnTo>
                  <a:lnTo>
                    <a:pt x="168401" y="137159"/>
                  </a:lnTo>
                  <a:lnTo>
                    <a:pt x="167004" y="139699"/>
                  </a:lnTo>
                  <a:lnTo>
                    <a:pt x="167004" y="140969"/>
                  </a:lnTo>
                  <a:lnTo>
                    <a:pt x="165480" y="142239"/>
                  </a:lnTo>
                  <a:lnTo>
                    <a:pt x="603732" y="142239"/>
                  </a:lnTo>
                  <a:lnTo>
                    <a:pt x="603173" y="139699"/>
                  </a:lnTo>
                  <a:lnTo>
                    <a:pt x="180085" y="139699"/>
                  </a:lnTo>
                  <a:lnTo>
                    <a:pt x="178561" y="137159"/>
                  </a:lnTo>
                  <a:lnTo>
                    <a:pt x="175640" y="137159"/>
                  </a:lnTo>
                  <a:lnTo>
                    <a:pt x="174243" y="134619"/>
                  </a:lnTo>
                  <a:lnTo>
                    <a:pt x="175640" y="132079"/>
                  </a:lnTo>
                  <a:lnTo>
                    <a:pt x="175640" y="130809"/>
                  </a:lnTo>
                  <a:lnTo>
                    <a:pt x="177164" y="130809"/>
                  </a:lnTo>
                  <a:lnTo>
                    <a:pt x="177164" y="129539"/>
                  </a:lnTo>
                  <a:lnTo>
                    <a:pt x="178561" y="125729"/>
                  </a:lnTo>
                  <a:lnTo>
                    <a:pt x="181482" y="124459"/>
                  </a:lnTo>
                  <a:lnTo>
                    <a:pt x="183006" y="123189"/>
                  </a:lnTo>
                  <a:lnTo>
                    <a:pt x="183006" y="120649"/>
                  </a:lnTo>
                  <a:lnTo>
                    <a:pt x="181482" y="119379"/>
                  </a:lnTo>
                  <a:close/>
                </a:path>
                <a:path w="733425" h="812800">
                  <a:moveTo>
                    <a:pt x="95884" y="137159"/>
                  </a:moveTo>
                  <a:lnTo>
                    <a:pt x="95884" y="140969"/>
                  </a:lnTo>
                  <a:lnTo>
                    <a:pt x="97980" y="140969"/>
                  </a:lnTo>
                  <a:lnTo>
                    <a:pt x="98678" y="139699"/>
                  </a:lnTo>
                  <a:lnTo>
                    <a:pt x="97281" y="139699"/>
                  </a:lnTo>
                  <a:lnTo>
                    <a:pt x="95884" y="137159"/>
                  </a:lnTo>
                  <a:close/>
                </a:path>
                <a:path w="733425" h="812800">
                  <a:moveTo>
                    <a:pt x="210565" y="133349"/>
                  </a:moveTo>
                  <a:lnTo>
                    <a:pt x="197484" y="137159"/>
                  </a:lnTo>
                  <a:lnTo>
                    <a:pt x="180085" y="137159"/>
                  </a:lnTo>
                  <a:lnTo>
                    <a:pt x="180085" y="139699"/>
                  </a:lnTo>
                  <a:lnTo>
                    <a:pt x="603173" y="139699"/>
                  </a:lnTo>
                  <a:lnTo>
                    <a:pt x="602614" y="137159"/>
                  </a:lnTo>
                  <a:lnTo>
                    <a:pt x="602149" y="135889"/>
                  </a:lnTo>
                  <a:lnTo>
                    <a:pt x="211962" y="135889"/>
                  </a:lnTo>
                  <a:lnTo>
                    <a:pt x="211962" y="134619"/>
                  </a:lnTo>
                  <a:lnTo>
                    <a:pt x="210565" y="133349"/>
                  </a:lnTo>
                  <a:close/>
                </a:path>
                <a:path w="733425" h="812800">
                  <a:moveTo>
                    <a:pt x="188721" y="135889"/>
                  </a:moveTo>
                  <a:lnTo>
                    <a:pt x="184403" y="135889"/>
                  </a:lnTo>
                  <a:lnTo>
                    <a:pt x="181482" y="137159"/>
                  </a:lnTo>
                  <a:lnTo>
                    <a:pt x="197484" y="137159"/>
                  </a:lnTo>
                  <a:lnTo>
                    <a:pt x="188721" y="135889"/>
                  </a:lnTo>
                  <a:close/>
                </a:path>
                <a:path w="733425" h="812800">
                  <a:moveTo>
                    <a:pt x="101599" y="133349"/>
                  </a:moveTo>
                  <a:lnTo>
                    <a:pt x="100202" y="133349"/>
                  </a:lnTo>
                  <a:lnTo>
                    <a:pt x="100202" y="135889"/>
                  </a:lnTo>
                  <a:lnTo>
                    <a:pt x="110362" y="135889"/>
                  </a:lnTo>
                  <a:lnTo>
                    <a:pt x="110362" y="134619"/>
                  </a:lnTo>
                  <a:lnTo>
                    <a:pt x="101599" y="134619"/>
                  </a:lnTo>
                  <a:lnTo>
                    <a:pt x="101599" y="133349"/>
                  </a:lnTo>
                  <a:close/>
                </a:path>
                <a:path w="733425" h="812800">
                  <a:moveTo>
                    <a:pt x="184403" y="133349"/>
                  </a:moveTo>
                  <a:lnTo>
                    <a:pt x="180085" y="133349"/>
                  </a:lnTo>
                  <a:lnTo>
                    <a:pt x="180085" y="135889"/>
                  </a:lnTo>
                  <a:lnTo>
                    <a:pt x="181482" y="134619"/>
                  </a:lnTo>
                  <a:lnTo>
                    <a:pt x="183006" y="134619"/>
                  </a:lnTo>
                  <a:lnTo>
                    <a:pt x="184403" y="133349"/>
                  </a:lnTo>
                  <a:close/>
                </a:path>
                <a:path w="733425" h="812800">
                  <a:moveTo>
                    <a:pt x="220725" y="130809"/>
                  </a:moveTo>
                  <a:lnTo>
                    <a:pt x="219201" y="130809"/>
                  </a:lnTo>
                  <a:lnTo>
                    <a:pt x="216407" y="134619"/>
                  </a:lnTo>
                  <a:lnTo>
                    <a:pt x="214883" y="135889"/>
                  </a:lnTo>
                  <a:lnTo>
                    <a:pt x="602149" y="135889"/>
                  </a:lnTo>
                  <a:lnTo>
                    <a:pt x="601217" y="133349"/>
                  </a:lnTo>
                  <a:lnTo>
                    <a:pt x="648084" y="133349"/>
                  </a:lnTo>
                  <a:lnTo>
                    <a:pt x="647201" y="132079"/>
                  </a:lnTo>
                  <a:lnTo>
                    <a:pt x="220725" y="132079"/>
                  </a:lnTo>
                  <a:lnTo>
                    <a:pt x="220725" y="130809"/>
                  </a:lnTo>
                  <a:close/>
                </a:path>
                <a:path w="733425" h="812800">
                  <a:moveTo>
                    <a:pt x="111759" y="128269"/>
                  </a:moveTo>
                  <a:lnTo>
                    <a:pt x="111759" y="129539"/>
                  </a:lnTo>
                  <a:lnTo>
                    <a:pt x="107441" y="129539"/>
                  </a:lnTo>
                  <a:lnTo>
                    <a:pt x="106044" y="132079"/>
                  </a:lnTo>
                  <a:lnTo>
                    <a:pt x="104520" y="133349"/>
                  </a:lnTo>
                  <a:lnTo>
                    <a:pt x="104520" y="134619"/>
                  </a:lnTo>
                  <a:lnTo>
                    <a:pt x="114680" y="134619"/>
                  </a:lnTo>
                  <a:lnTo>
                    <a:pt x="114680" y="132079"/>
                  </a:lnTo>
                  <a:lnTo>
                    <a:pt x="113283" y="132079"/>
                  </a:lnTo>
                  <a:lnTo>
                    <a:pt x="114680" y="130809"/>
                  </a:lnTo>
                  <a:lnTo>
                    <a:pt x="110362" y="130809"/>
                  </a:lnTo>
                  <a:lnTo>
                    <a:pt x="113283" y="129539"/>
                  </a:lnTo>
                  <a:lnTo>
                    <a:pt x="111759" y="128269"/>
                  </a:lnTo>
                  <a:close/>
                </a:path>
                <a:path w="733425" h="812800">
                  <a:moveTo>
                    <a:pt x="178561" y="132079"/>
                  </a:moveTo>
                  <a:lnTo>
                    <a:pt x="177164" y="133349"/>
                  </a:lnTo>
                  <a:lnTo>
                    <a:pt x="177164" y="134619"/>
                  </a:lnTo>
                  <a:lnTo>
                    <a:pt x="178561" y="134619"/>
                  </a:lnTo>
                  <a:lnTo>
                    <a:pt x="178561" y="132079"/>
                  </a:lnTo>
                  <a:close/>
                </a:path>
                <a:path w="733425" h="812800">
                  <a:moveTo>
                    <a:pt x="184403" y="130809"/>
                  </a:moveTo>
                  <a:lnTo>
                    <a:pt x="183006" y="130809"/>
                  </a:lnTo>
                  <a:lnTo>
                    <a:pt x="183006" y="133349"/>
                  </a:lnTo>
                  <a:lnTo>
                    <a:pt x="185800" y="133349"/>
                  </a:lnTo>
                  <a:lnTo>
                    <a:pt x="187324" y="132079"/>
                  </a:lnTo>
                  <a:lnTo>
                    <a:pt x="184403" y="132079"/>
                  </a:lnTo>
                  <a:lnTo>
                    <a:pt x="184403" y="130809"/>
                  </a:lnTo>
                  <a:close/>
                </a:path>
                <a:path w="733425" h="812800">
                  <a:moveTo>
                    <a:pt x="130682" y="124459"/>
                  </a:moveTo>
                  <a:lnTo>
                    <a:pt x="121919" y="124459"/>
                  </a:lnTo>
                  <a:lnTo>
                    <a:pt x="120522" y="128269"/>
                  </a:lnTo>
                  <a:lnTo>
                    <a:pt x="118998" y="129539"/>
                  </a:lnTo>
                  <a:lnTo>
                    <a:pt x="117601" y="130809"/>
                  </a:lnTo>
                  <a:lnTo>
                    <a:pt x="117601" y="132079"/>
                  </a:lnTo>
                  <a:lnTo>
                    <a:pt x="118998" y="132079"/>
                  </a:lnTo>
                  <a:lnTo>
                    <a:pt x="118998" y="130809"/>
                  </a:lnTo>
                  <a:lnTo>
                    <a:pt x="130682" y="130809"/>
                  </a:lnTo>
                  <a:lnTo>
                    <a:pt x="132079" y="129539"/>
                  </a:lnTo>
                  <a:lnTo>
                    <a:pt x="130682" y="125729"/>
                  </a:lnTo>
                  <a:lnTo>
                    <a:pt x="130682" y="124459"/>
                  </a:lnTo>
                  <a:close/>
                </a:path>
                <a:path w="733425" h="812800">
                  <a:moveTo>
                    <a:pt x="123443" y="130809"/>
                  </a:moveTo>
                  <a:lnTo>
                    <a:pt x="118998" y="130809"/>
                  </a:lnTo>
                  <a:lnTo>
                    <a:pt x="121919" y="132079"/>
                  </a:lnTo>
                  <a:lnTo>
                    <a:pt x="123443" y="130809"/>
                  </a:lnTo>
                  <a:close/>
                </a:path>
                <a:path w="733425" h="812800">
                  <a:moveTo>
                    <a:pt x="181482" y="128269"/>
                  </a:moveTo>
                  <a:lnTo>
                    <a:pt x="180085" y="128269"/>
                  </a:lnTo>
                  <a:lnTo>
                    <a:pt x="178561" y="129539"/>
                  </a:lnTo>
                  <a:lnTo>
                    <a:pt x="177164" y="129539"/>
                  </a:lnTo>
                  <a:lnTo>
                    <a:pt x="177164" y="132079"/>
                  </a:lnTo>
                  <a:lnTo>
                    <a:pt x="178561" y="132079"/>
                  </a:lnTo>
                  <a:lnTo>
                    <a:pt x="178561" y="130809"/>
                  </a:lnTo>
                  <a:lnTo>
                    <a:pt x="180085" y="130809"/>
                  </a:lnTo>
                  <a:lnTo>
                    <a:pt x="180085" y="129539"/>
                  </a:lnTo>
                  <a:lnTo>
                    <a:pt x="181482" y="128269"/>
                  </a:lnTo>
                  <a:close/>
                </a:path>
                <a:path w="733425" h="812800">
                  <a:moveTo>
                    <a:pt x="195960" y="129539"/>
                  </a:moveTo>
                  <a:lnTo>
                    <a:pt x="195960" y="132079"/>
                  </a:lnTo>
                  <a:lnTo>
                    <a:pt x="198881" y="132079"/>
                  </a:lnTo>
                  <a:lnTo>
                    <a:pt x="198881" y="130809"/>
                  </a:lnTo>
                  <a:lnTo>
                    <a:pt x="197484" y="130809"/>
                  </a:lnTo>
                  <a:lnTo>
                    <a:pt x="195960" y="129539"/>
                  </a:lnTo>
                  <a:close/>
                </a:path>
                <a:path w="733425" h="812800">
                  <a:moveTo>
                    <a:pt x="233806" y="115569"/>
                  </a:moveTo>
                  <a:lnTo>
                    <a:pt x="225043" y="120649"/>
                  </a:lnTo>
                  <a:lnTo>
                    <a:pt x="225043" y="123189"/>
                  </a:lnTo>
                  <a:lnTo>
                    <a:pt x="223646" y="130809"/>
                  </a:lnTo>
                  <a:lnTo>
                    <a:pt x="222122" y="130809"/>
                  </a:lnTo>
                  <a:lnTo>
                    <a:pt x="222122" y="132079"/>
                  </a:lnTo>
                  <a:lnTo>
                    <a:pt x="647201" y="132079"/>
                  </a:lnTo>
                  <a:lnTo>
                    <a:pt x="643254" y="125729"/>
                  </a:lnTo>
                  <a:lnTo>
                    <a:pt x="640333" y="120649"/>
                  </a:lnTo>
                  <a:lnTo>
                    <a:pt x="236727" y="120649"/>
                  </a:lnTo>
                  <a:lnTo>
                    <a:pt x="235203" y="119379"/>
                  </a:lnTo>
                  <a:lnTo>
                    <a:pt x="235203" y="116839"/>
                  </a:lnTo>
                  <a:lnTo>
                    <a:pt x="233806" y="115569"/>
                  </a:lnTo>
                  <a:close/>
                </a:path>
                <a:path w="733425" h="812800">
                  <a:moveTo>
                    <a:pt x="188721" y="124459"/>
                  </a:moveTo>
                  <a:lnTo>
                    <a:pt x="185800" y="124459"/>
                  </a:lnTo>
                  <a:lnTo>
                    <a:pt x="185800" y="128269"/>
                  </a:lnTo>
                  <a:lnTo>
                    <a:pt x="181482" y="128269"/>
                  </a:lnTo>
                  <a:lnTo>
                    <a:pt x="180085" y="129539"/>
                  </a:lnTo>
                  <a:lnTo>
                    <a:pt x="181482" y="130809"/>
                  </a:lnTo>
                  <a:lnTo>
                    <a:pt x="187324" y="130809"/>
                  </a:lnTo>
                  <a:lnTo>
                    <a:pt x="187324" y="129539"/>
                  </a:lnTo>
                  <a:lnTo>
                    <a:pt x="185800" y="129539"/>
                  </a:lnTo>
                  <a:lnTo>
                    <a:pt x="188721" y="128269"/>
                  </a:lnTo>
                  <a:lnTo>
                    <a:pt x="188721" y="124459"/>
                  </a:lnTo>
                  <a:close/>
                </a:path>
                <a:path w="733425" h="812800">
                  <a:moveTo>
                    <a:pt x="198881" y="106679"/>
                  </a:moveTo>
                  <a:lnTo>
                    <a:pt x="191642" y="106679"/>
                  </a:lnTo>
                  <a:lnTo>
                    <a:pt x="191642" y="111759"/>
                  </a:lnTo>
                  <a:lnTo>
                    <a:pt x="188721" y="116839"/>
                  </a:lnTo>
                  <a:lnTo>
                    <a:pt x="191642" y="121919"/>
                  </a:lnTo>
                  <a:lnTo>
                    <a:pt x="191642" y="123189"/>
                  </a:lnTo>
                  <a:lnTo>
                    <a:pt x="190245" y="125729"/>
                  </a:lnTo>
                  <a:lnTo>
                    <a:pt x="188721" y="128269"/>
                  </a:lnTo>
                  <a:lnTo>
                    <a:pt x="191642" y="130809"/>
                  </a:lnTo>
                  <a:lnTo>
                    <a:pt x="198881" y="124459"/>
                  </a:lnTo>
                  <a:lnTo>
                    <a:pt x="200405" y="123189"/>
                  </a:lnTo>
                  <a:lnTo>
                    <a:pt x="207644" y="123189"/>
                  </a:lnTo>
                  <a:lnTo>
                    <a:pt x="207704" y="120487"/>
                  </a:lnTo>
                  <a:lnTo>
                    <a:pt x="209041" y="116839"/>
                  </a:lnTo>
                  <a:lnTo>
                    <a:pt x="212375" y="113029"/>
                  </a:lnTo>
                  <a:lnTo>
                    <a:pt x="201802" y="113029"/>
                  </a:lnTo>
                  <a:lnTo>
                    <a:pt x="203326" y="110489"/>
                  </a:lnTo>
                  <a:lnTo>
                    <a:pt x="195960" y="110489"/>
                  </a:lnTo>
                  <a:lnTo>
                    <a:pt x="198881" y="106679"/>
                  </a:lnTo>
                  <a:close/>
                </a:path>
                <a:path w="733425" h="812800">
                  <a:moveTo>
                    <a:pt x="118998" y="125729"/>
                  </a:moveTo>
                  <a:lnTo>
                    <a:pt x="117601" y="128269"/>
                  </a:lnTo>
                  <a:lnTo>
                    <a:pt x="118998" y="128269"/>
                  </a:lnTo>
                  <a:lnTo>
                    <a:pt x="118998" y="125729"/>
                  </a:lnTo>
                  <a:close/>
                </a:path>
                <a:path w="733425" h="812800">
                  <a:moveTo>
                    <a:pt x="184403" y="125729"/>
                  </a:moveTo>
                  <a:lnTo>
                    <a:pt x="183006" y="125729"/>
                  </a:lnTo>
                  <a:lnTo>
                    <a:pt x="183006" y="128269"/>
                  </a:lnTo>
                  <a:lnTo>
                    <a:pt x="184403" y="128269"/>
                  </a:lnTo>
                  <a:lnTo>
                    <a:pt x="184403" y="125729"/>
                  </a:lnTo>
                  <a:close/>
                </a:path>
                <a:path w="733425" h="812800">
                  <a:moveTo>
                    <a:pt x="117601" y="123189"/>
                  </a:moveTo>
                  <a:lnTo>
                    <a:pt x="116204" y="124459"/>
                  </a:lnTo>
                  <a:lnTo>
                    <a:pt x="117601" y="124459"/>
                  </a:lnTo>
                  <a:lnTo>
                    <a:pt x="117601" y="123189"/>
                  </a:lnTo>
                  <a:close/>
                </a:path>
                <a:path w="733425" h="812800">
                  <a:moveTo>
                    <a:pt x="129285" y="123189"/>
                  </a:moveTo>
                  <a:lnTo>
                    <a:pt x="120522" y="123189"/>
                  </a:lnTo>
                  <a:lnTo>
                    <a:pt x="120522" y="124459"/>
                  </a:lnTo>
                  <a:lnTo>
                    <a:pt x="129285" y="124459"/>
                  </a:lnTo>
                  <a:lnTo>
                    <a:pt x="129285" y="123189"/>
                  </a:lnTo>
                  <a:close/>
                </a:path>
                <a:path w="733425" h="812800">
                  <a:moveTo>
                    <a:pt x="203326" y="123189"/>
                  </a:moveTo>
                  <a:lnTo>
                    <a:pt x="200405" y="123189"/>
                  </a:lnTo>
                  <a:lnTo>
                    <a:pt x="200405" y="124459"/>
                  </a:lnTo>
                  <a:lnTo>
                    <a:pt x="203326" y="123189"/>
                  </a:lnTo>
                  <a:close/>
                </a:path>
                <a:path w="733425" h="812800">
                  <a:moveTo>
                    <a:pt x="120522" y="120649"/>
                  </a:moveTo>
                  <a:lnTo>
                    <a:pt x="118998" y="120649"/>
                  </a:lnTo>
                  <a:lnTo>
                    <a:pt x="118998" y="123189"/>
                  </a:lnTo>
                  <a:lnTo>
                    <a:pt x="120522" y="123189"/>
                  </a:lnTo>
                  <a:lnTo>
                    <a:pt x="120522" y="120649"/>
                  </a:lnTo>
                  <a:close/>
                </a:path>
                <a:path w="733425" h="812800">
                  <a:moveTo>
                    <a:pt x="121740" y="120487"/>
                  </a:moveTo>
                  <a:lnTo>
                    <a:pt x="120522" y="121919"/>
                  </a:lnTo>
                  <a:lnTo>
                    <a:pt x="123443" y="121919"/>
                  </a:lnTo>
                  <a:lnTo>
                    <a:pt x="121919" y="123189"/>
                  </a:lnTo>
                  <a:lnTo>
                    <a:pt x="132079" y="123189"/>
                  </a:lnTo>
                  <a:lnTo>
                    <a:pt x="130682" y="121919"/>
                  </a:lnTo>
                  <a:lnTo>
                    <a:pt x="132079" y="120649"/>
                  </a:lnTo>
                  <a:lnTo>
                    <a:pt x="121919" y="120649"/>
                  </a:lnTo>
                  <a:lnTo>
                    <a:pt x="121740" y="120487"/>
                  </a:lnTo>
                  <a:close/>
                </a:path>
                <a:path w="733425" h="812800">
                  <a:moveTo>
                    <a:pt x="220725" y="115569"/>
                  </a:moveTo>
                  <a:lnTo>
                    <a:pt x="219201" y="115569"/>
                  </a:lnTo>
                  <a:lnTo>
                    <a:pt x="216407" y="116839"/>
                  </a:lnTo>
                  <a:lnTo>
                    <a:pt x="214883" y="119379"/>
                  </a:lnTo>
                  <a:lnTo>
                    <a:pt x="214883" y="120649"/>
                  </a:lnTo>
                  <a:lnTo>
                    <a:pt x="216407" y="121919"/>
                  </a:lnTo>
                  <a:lnTo>
                    <a:pt x="216407" y="120649"/>
                  </a:lnTo>
                  <a:lnTo>
                    <a:pt x="217804" y="120649"/>
                  </a:lnTo>
                  <a:lnTo>
                    <a:pt x="219201" y="119379"/>
                  </a:lnTo>
                  <a:lnTo>
                    <a:pt x="219201" y="116839"/>
                  </a:lnTo>
                  <a:lnTo>
                    <a:pt x="220725" y="115569"/>
                  </a:lnTo>
                  <a:close/>
                </a:path>
                <a:path w="733425" h="812800">
                  <a:moveTo>
                    <a:pt x="133603" y="109219"/>
                  </a:moveTo>
                  <a:lnTo>
                    <a:pt x="132079" y="109219"/>
                  </a:lnTo>
                  <a:lnTo>
                    <a:pt x="130682" y="110489"/>
                  </a:lnTo>
                  <a:lnTo>
                    <a:pt x="124840" y="115569"/>
                  </a:lnTo>
                  <a:lnTo>
                    <a:pt x="124840" y="116839"/>
                  </a:lnTo>
                  <a:lnTo>
                    <a:pt x="121919" y="120276"/>
                  </a:lnTo>
                  <a:lnTo>
                    <a:pt x="121919" y="120649"/>
                  </a:lnTo>
                  <a:lnTo>
                    <a:pt x="133603" y="120649"/>
                  </a:lnTo>
                  <a:lnTo>
                    <a:pt x="135000" y="119379"/>
                  </a:lnTo>
                  <a:lnTo>
                    <a:pt x="137921" y="115569"/>
                  </a:lnTo>
                  <a:lnTo>
                    <a:pt x="130682" y="115569"/>
                  </a:lnTo>
                  <a:lnTo>
                    <a:pt x="130682" y="114299"/>
                  </a:lnTo>
                  <a:lnTo>
                    <a:pt x="135000" y="111759"/>
                  </a:lnTo>
                  <a:lnTo>
                    <a:pt x="136112" y="110489"/>
                  </a:lnTo>
                  <a:lnTo>
                    <a:pt x="133603" y="110489"/>
                  </a:lnTo>
                  <a:lnTo>
                    <a:pt x="133603" y="109219"/>
                  </a:lnTo>
                  <a:close/>
                </a:path>
                <a:path w="733425" h="812800">
                  <a:moveTo>
                    <a:pt x="177164" y="119379"/>
                  </a:moveTo>
                  <a:lnTo>
                    <a:pt x="175640" y="120649"/>
                  </a:lnTo>
                  <a:lnTo>
                    <a:pt x="177164" y="120649"/>
                  </a:lnTo>
                  <a:lnTo>
                    <a:pt x="177164" y="119379"/>
                  </a:lnTo>
                  <a:close/>
                </a:path>
                <a:path w="733425" h="812800">
                  <a:moveTo>
                    <a:pt x="246887" y="104139"/>
                  </a:moveTo>
                  <a:lnTo>
                    <a:pt x="242442" y="110489"/>
                  </a:lnTo>
                  <a:lnTo>
                    <a:pt x="242442" y="111759"/>
                  </a:lnTo>
                  <a:lnTo>
                    <a:pt x="243966" y="113029"/>
                  </a:lnTo>
                  <a:lnTo>
                    <a:pt x="243966" y="114299"/>
                  </a:lnTo>
                  <a:lnTo>
                    <a:pt x="241045" y="116839"/>
                  </a:lnTo>
                  <a:lnTo>
                    <a:pt x="241045" y="119379"/>
                  </a:lnTo>
                  <a:lnTo>
                    <a:pt x="239648" y="120649"/>
                  </a:lnTo>
                  <a:lnTo>
                    <a:pt x="640333" y="120649"/>
                  </a:lnTo>
                  <a:lnTo>
                    <a:pt x="635507" y="115569"/>
                  </a:lnTo>
                  <a:lnTo>
                    <a:pt x="310768" y="115569"/>
                  </a:lnTo>
                  <a:lnTo>
                    <a:pt x="306874" y="113029"/>
                  </a:lnTo>
                  <a:lnTo>
                    <a:pt x="259968" y="113029"/>
                  </a:lnTo>
                  <a:lnTo>
                    <a:pt x="258444" y="111759"/>
                  </a:lnTo>
                  <a:lnTo>
                    <a:pt x="258444" y="109219"/>
                  </a:lnTo>
                  <a:lnTo>
                    <a:pt x="254126" y="109219"/>
                  </a:lnTo>
                  <a:lnTo>
                    <a:pt x="246887" y="104139"/>
                  </a:lnTo>
                  <a:close/>
                </a:path>
                <a:path w="733425" h="812800">
                  <a:moveTo>
                    <a:pt x="121919" y="115569"/>
                  </a:moveTo>
                  <a:lnTo>
                    <a:pt x="120522" y="119379"/>
                  </a:lnTo>
                  <a:lnTo>
                    <a:pt x="121740" y="120487"/>
                  </a:lnTo>
                  <a:lnTo>
                    <a:pt x="121919" y="120276"/>
                  </a:lnTo>
                  <a:lnTo>
                    <a:pt x="121919" y="119379"/>
                  </a:lnTo>
                  <a:lnTo>
                    <a:pt x="123443" y="116839"/>
                  </a:lnTo>
                  <a:lnTo>
                    <a:pt x="121919" y="116839"/>
                  </a:lnTo>
                  <a:lnTo>
                    <a:pt x="121919" y="115569"/>
                  </a:lnTo>
                  <a:close/>
                </a:path>
                <a:path w="733425" h="812800">
                  <a:moveTo>
                    <a:pt x="185800" y="115569"/>
                  </a:moveTo>
                  <a:lnTo>
                    <a:pt x="180085" y="115569"/>
                  </a:lnTo>
                  <a:lnTo>
                    <a:pt x="175640" y="119379"/>
                  </a:lnTo>
                  <a:lnTo>
                    <a:pt x="183006" y="119379"/>
                  </a:lnTo>
                  <a:lnTo>
                    <a:pt x="185800" y="115569"/>
                  </a:lnTo>
                  <a:close/>
                </a:path>
                <a:path w="733425" h="812800">
                  <a:moveTo>
                    <a:pt x="118998" y="115569"/>
                  </a:moveTo>
                  <a:lnTo>
                    <a:pt x="117601" y="115569"/>
                  </a:lnTo>
                  <a:lnTo>
                    <a:pt x="117601" y="116839"/>
                  </a:lnTo>
                  <a:lnTo>
                    <a:pt x="118998" y="115569"/>
                  </a:lnTo>
                  <a:close/>
                </a:path>
                <a:path w="733425" h="812800">
                  <a:moveTo>
                    <a:pt x="123443" y="114299"/>
                  </a:moveTo>
                  <a:lnTo>
                    <a:pt x="121919" y="115569"/>
                  </a:lnTo>
                  <a:lnTo>
                    <a:pt x="123443" y="115569"/>
                  </a:lnTo>
                  <a:lnTo>
                    <a:pt x="123443" y="114299"/>
                  </a:lnTo>
                  <a:close/>
                </a:path>
                <a:path w="733425" h="812800">
                  <a:moveTo>
                    <a:pt x="132079" y="114299"/>
                  </a:moveTo>
                  <a:lnTo>
                    <a:pt x="130682" y="115569"/>
                  </a:lnTo>
                  <a:lnTo>
                    <a:pt x="135000" y="115569"/>
                  </a:lnTo>
                  <a:lnTo>
                    <a:pt x="132079" y="114299"/>
                  </a:lnTo>
                  <a:close/>
                </a:path>
                <a:path w="733425" h="812800">
                  <a:moveTo>
                    <a:pt x="137921" y="114299"/>
                  </a:moveTo>
                  <a:lnTo>
                    <a:pt x="136524" y="114299"/>
                  </a:lnTo>
                  <a:lnTo>
                    <a:pt x="135000" y="115569"/>
                  </a:lnTo>
                  <a:lnTo>
                    <a:pt x="137921" y="115569"/>
                  </a:lnTo>
                  <a:lnTo>
                    <a:pt x="137921" y="114299"/>
                  </a:lnTo>
                  <a:close/>
                </a:path>
                <a:path w="733425" h="812800">
                  <a:moveTo>
                    <a:pt x="220725" y="114299"/>
                  </a:moveTo>
                  <a:lnTo>
                    <a:pt x="220725" y="115569"/>
                  </a:lnTo>
                  <a:lnTo>
                    <a:pt x="222122" y="115569"/>
                  </a:lnTo>
                  <a:lnTo>
                    <a:pt x="220725" y="114299"/>
                  </a:lnTo>
                  <a:close/>
                </a:path>
                <a:path w="733425" h="812800">
                  <a:moveTo>
                    <a:pt x="626515" y="106679"/>
                  </a:moveTo>
                  <a:lnTo>
                    <a:pt x="306323" y="106679"/>
                  </a:lnTo>
                  <a:lnTo>
                    <a:pt x="307847" y="109219"/>
                  </a:lnTo>
                  <a:lnTo>
                    <a:pt x="312165" y="110489"/>
                  </a:lnTo>
                  <a:lnTo>
                    <a:pt x="312165" y="113029"/>
                  </a:lnTo>
                  <a:lnTo>
                    <a:pt x="310768" y="113029"/>
                  </a:lnTo>
                  <a:lnTo>
                    <a:pt x="310768" y="115569"/>
                  </a:lnTo>
                  <a:lnTo>
                    <a:pt x="635507" y="115569"/>
                  </a:lnTo>
                  <a:lnTo>
                    <a:pt x="633094" y="113029"/>
                  </a:lnTo>
                  <a:lnTo>
                    <a:pt x="631697" y="111759"/>
                  </a:lnTo>
                  <a:lnTo>
                    <a:pt x="631697" y="110489"/>
                  </a:lnTo>
                  <a:lnTo>
                    <a:pt x="630173" y="110489"/>
                  </a:lnTo>
                  <a:lnTo>
                    <a:pt x="626515" y="106679"/>
                  </a:lnTo>
                  <a:close/>
                </a:path>
                <a:path w="733425" h="812800">
                  <a:moveTo>
                    <a:pt x="123443" y="113029"/>
                  </a:moveTo>
                  <a:lnTo>
                    <a:pt x="121919" y="113029"/>
                  </a:lnTo>
                  <a:lnTo>
                    <a:pt x="121919" y="114299"/>
                  </a:lnTo>
                  <a:lnTo>
                    <a:pt x="123443" y="114299"/>
                  </a:lnTo>
                  <a:lnTo>
                    <a:pt x="123443" y="113029"/>
                  </a:lnTo>
                  <a:close/>
                </a:path>
                <a:path w="733425" h="812800">
                  <a:moveTo>
                    <a:pt x="200405" y="105409"/>
                  </a:moveTo>
                  <a:lnTo>
                    <a:pt x="174243" y="105409"/>
                  </a:lnTo>
                  <a:lnTo>
                    <a:pt x="171322" y="109219"/>
                  </a:lnTo>
                  <a:lnTo>
                    <a:pt x="169925" y="110489"/>
                  </a:lnTo>
                  <a:lnTo>
                    <a:pt x="169925" y="113029"/>
                  </a:lnTo>
                  <a:lnTo>
                    <a:pt x="178561" y="114299"/>
                  </a:lnTo>
                  <a:lnTo>
                    <a:pt x="184403" y="109219"/>
                  </a:lnTo>
                  <a:lnTo>
                    <a:pt x="191642" y="106679"/>
                  </a:lnTo>
                  <a:lnTo>
                    <a:pt x="200405" y="106679"/>
                  </a:lnTo>
                  <a:lnTo>
                    <a:pt x="200405" y="105409"/>
                  </a:lnTo>
                  <a:close/>
                </a:path>
                <a:path w="733425" h="812800">
                  <a:moveTo>
                    <a:pt x="239648" y="111759"/>
                  </a:moveTo>
                  <a:lnTo>
                    <a:pt x="233806" y="111759"/>
                  </a:lnTo>
                  <a:lnTo>
                    <a:pt x="232282" y="114299"/>
                  </a:lnTo>
                  <a:lnTo>
                    <a:pt x="235203" y="114299"/>
                  </a:lnTo>
                  <a:lnTo>
                    <a:pt x="235203" y="113029"/>
                  </a:lnTo>
                  <a:lnTo>
                    <a:pt x="239648" y="113029"/>
                  </a:lnTo>
                  <a:lnTo>
                    <a:pt x="239648" y="111759"/>
                  </a:lnTo>
                  <a:close/>
                </a:path>
                <a:path w="733425" h="812800">
                  <a:moveTo>
                    <a:pt x="127761" y="109219"/>
                  </a:moveTo>
                  <a:lnTo>
                    <a:pt x="126364" y="109219"/>
                  </a:lnTo>
                  <a:lnTo>
                    <a:pt x="124840" y="110489"/>
                  </a:lnTo>
                  <a:lnTo>
                    <a:pt x="124840" y="111759"/>
                  </a:lnTo>
                  <a:lnTo>
                    <a:pt x="123443" y="111759"/>
                  </a:lnTo>
                  <a:lnTo>
                    <a:pt x="123443" y="113029"/>
                  </a:lnTo>
                  <a:lnTo>
                    <a:pt x="124840" y="113029"/>
                  </a:lnTo>
                  <a:lnTo>
                    <a:pt x="127761" y="110489"/>
                  </a:lnTo>
                  <a:lnTo>
                    <a:pt x="127761" y="109219"/>
                  </a:lnTo>
                  <a:close/>
                </a:path>
                <a:path w="733425" h="812800">
                  <a:moveTo>
                    <a:pt x="217762" y="109219"/>
                  </a:moveTo>
                  <a:lnTo>
                    <a:pt x="206247" y="109219"/>
                  </a:lnTo>
                  <a:lnTo>
                    <a:pt x="206247" y="110489"/>
                  </a:lnTo>
                  <a:lnTo>
                    <a:pt x="204723" y="111759"/>
                  </a:lnTo>
                  <a:lnTo>
                    <a:pt x="203326" y="111759"/>
                  </a:lnTo>
                  <a:lnTo>
                    <a:pt x="203326" y="113029"/>
                  </a:lnTo>
                  <a:lnTo>
                    <a:pt x="212375" y="113029"/>
                  </a:lnTo>
                  <a:lnTo>
                    <a:pt x="213486" y="111759"/>
                  </a:lnTo>
                  <a:lnTo>
                    <a:pt x="213486" y="110489"/>
                  </a:lnTo>
                  <a:lnTo>
                    <a:pt x="211962" y="110489"/>
                  </a:lnTo>
                  <a:lnTo>
                    <a:pt x="217762" y="109219"/>
                  </a:lnTo>
                  <a:close/>
                </a:path>
                <a:path w="733425" h="812800">
                  <a:moveTo>
                    <a:pt x="307847" y="109219"/>
                  </a:moveTo>
                  <a:lnTo>
                    <a:pt x="261365" y="109219"/>
                  </a:lnTo>
                  <a:lnTo>
                    <a:pt x="261365" y="113029"/>
                  </a:lnTo>
                  <a:lnTo>
                    <a:pt x="306874" y="113029"/>
                  </a:lnTo>
                  <a:lnTo>
                    <a:pt x="304926" y="111759"/>
                  </a:lnTo>
                  <a:lnTo>
                    <a:pt x="303529" y="110489"/>
                  </a:lnTo>
                  <a:lnTo>
                    <a:pt x="307847" y="110489"/>
                  </a:lnTo>
                  <a:lnTo>
                    <a:pt x="307847" y="109219"/>
                  </a:lnTo>
                  <a:close/>
                </a:path>
                <a:path w="733425" h="812800">
                  <a:moveTo>
                    <a:pt x="239648" y="110489"/>
                  </a:moveTo>
                  <a:lnTo>
                    <a:pt x="236727" y="110489"/>
                  </a:lnTo>
                  <a:lnTo>
                    <a:pt x="236727" y="111759"/>
                  </a:lnTo>
                  <a:lnTo>
                    <a:pt x="241045" y="111759"/>
                  </a:lnTo>
                  <a:lnTo>
                    <a:pt x="239648" y="110489"/>
                  </a:lnTo>
                  <a:close/>
                </a:path>
                <a:path w="733425" h="812800">
                  <a:moveTo>
                    <a:pt x="139445" y="106679"/>
                  </a:moveTo>
                  <a:lnTo>
                    <a:pt x="137921" y="106679"/>
                  </a:lnTo>
                  <a:lnTo>
                    <a:pt x="136524" y="109219"/>
                  </a:lnTo>
                  <a:lnTo>
                    <a:pt x="133603" y="110489"/>
                  </a:lnTo>
                  <a:lnTo>
                    <a:pt x="136112" y="110489"/>
                  </a:lnTo>
                  <a:lnTo>
                    <a:pt x="139445" y="106679"/>
                  </a:lnTo>
                  <a:close/>
                </a:path>
                <a:path w="733425" h="812800">
                  <a:moveTo>
                    <a:pt x="214883" y="104139"/>
                  </a:moveTo>
                  <a:lnTo>
                    <a:pt x="204723" y="104139"/>
                  </a:lnTo>
                  <a:lnTo>
                    <a:pt x="203326" y="105409"/>
                  </a:lnTo>
                  <a:lnTo>
                    <a:pt x="203326" y="106679"/>
                  </a:lnTo>
                  <a:lnTo>
                    <a:pt x="201802" y="106679"/>
                  </a:lnTo>
                  <a:lnTo>
                    <a:pt x="201802" y="109219"/>
                  </a:lnTo>
                  <a:lnTo>
                    <a:pt x="200405" y="110489"/>
                  </a:lnTo>
                  <a:lnTo>
                    <a:pt x="203326" y="110489"/>
                  </a:lnTo>
                  <a:lnTo>
                    <a:pt x="204723" y="109219"/>
                  </a:lnTo>
                  <a:lnTo>
                    <a:pt x="217762" y="109219"/>
                  </a:lnTo>
                  <a:lnTo>
                    <a:pt x="229361" y="106679"/>
                  </a:lnTo>
                  <a:lnTo>
                    <a:pt x="228663" y="105409"/>
                  </a:lnTo>
                  <a:lnTo>
                    <a:pt x="214883" y="105409"/>
                  </a:lnTo>
                  <a:lnTo>
                    <a:pt x="214883" y="104139"/>
                  </a:lnTo>
                  <a:close/>
                </a:path>
                <a:path w="733425" h="812800">
                  <a:moveTo>
                    <a:pt x="239648" y="106679"/>
                  </a:moveTo>
                  <a:lnTo>
                    <a:pt x="238124" y="106679"/>
                  </a:lnTo>
                  <a:lnTo>
                    <a:pt x="236727" y="109219"/>
                  </a:lnTo>
                  <a:lnTo>
                    <a:pt x="239648" y="109219"/>
                  </a:lnTo>
                  <a:lnTo>
                    <a:pt x="239648" y="106679"/>
                  </a:lnTo>
                  <a:close/>
                </a:path>
                <a:path w="733425" h="812800">
                  <a:moveTo>
                    <a:pt x="258444" y="104139"/>
                  </a:moveTo>
                  <a:lnTo>
                    <a:pt x="254126" y="109219"/>
                  </a:lnTo>
                  <a:lnTo>
                    <a:pt x="304926" y="109219"/>
                  </a:lnTo>
                  <a:lnTo>
                    <a:pt x="304926" y="106679"/>
                  </a:lnTo>
                  <a:lnTo>
                    <a:pt x="626515" y="106679"/>
                  </a:lnTo>
                  <a:lnTo>
                    <a:pt x="625295" y="105409"/>
                  </a:lnTo>
                  <a:lnTo>
                    <a:pt x="259968" y="105409"/>
                  </a:lnTo>
                  <a:lnTo>
                    <a:pt x="258444" y="104139"/>
                  </a:lnTo>
                  <a:close/>
                </a:path>
                <a:path w="733425" h="812800">
                  <a:moveTo>
                    <a:pt x="306323" y="106679"/>
                  </a:moveTo>
                  <a:lnTo>
                    <a:pt x="304926" y="106679"/>
                  </a:lnTo>
                  <a:lnTo>
                    <a:pt x="304926" y="109219"/>
                  </a:lnTo>
                  <a:lnTo>
                    <a:pt x="306323" y="109219"/>
                  </a:lnTo>
                  <a:lnTo>
                    <a:pt x="306323" y="106679"/>
                  </a:lnTo>
                  <a:close/>
                </a:path>
                <a:path w="733425" h="812800">
                  <a:moveTo>
                    <a:pt x="223646" y="100329"/>
                  </a:moveTo>
                  <a:lnTo>
                    <a:pt x="180085" y="100329"/>
                  </a:lnTo>
                  <a:lnTo>
                    <a:pt x="175640" y="102869"/>
                  </a:lnTo>
                  <a:lnTo>
                    <a:pt x="169925" y="105409"/>
                  </a:lnTo>
                  <a:lnTo>
                    <a:pt x="201802" y="105409"/>
                  </a:lnTo>
                  <a:lnTo>
                    <a:pt x="201802" y="104139"/>
                  </a:lnTo>
                  <a:lnTo>
                    <a:pt x="227964" y="104139"/>
                  </a:lnTo>
                  <a:lnTo>
                    <a:pt x="226567" y="101599"/>
                  </a:lnTo>
                  <a:lnTo>
                    <a:pt x="223646" y="100329"/>
                  </a:lnTo>
                  <a:close/>
                </a:path>
                <a:path w="733425" h="812800">
                  <a:moveTo>
                    <a:pt x="217804" y="104139"/>
                  </a:moveTo>
                  <a:lnTo>
                    <a:pt x="216407" y="104139"/>
                  </a:lnTo>
                  <a:lnTo>
                    <a:pt x="214883" y="105409"/>
                  </a:lnTo>
                  <a:lnTo>
                    <a:pt x="217804" y="105409"/>
                  </a:lnTo>
                  <a:lnTo>
                    <a:pt x="217804" y="104139"/>
                  </a:lnTo>
                  <a:close/>
                </a:path>
                <a:path w="733425" h="812800">
                  <a:moveTo>
                    <a:pt x="227964" y="104139"/>
                  </a:moveTo>
                  <a:lnTo>
                    <a:pt x="219201" y="104139"/>
                  </a:lnTo>
                  <a:lnTo>
                    <a:pt x="220725" y="105409"/>
                  </a:lnTo>
                  <a:lnTo>
                    <a:pt x="228663" y="105409"/>
                  </a:lnTo>
                  <a:lnTo>
                    <a:pt x="227964" y="104139"/>
                  </a:lnTo>
                  <a:close/>
                </a:path>
                <a:path w="733425" h="812800">
                  <a:moveTo>
                    <a:pt x="297687" y="91439"/>
                  </a:moveTo>
                  <a:lnTo>
                    <a:pt x="278764" y="91439"/>
                  </a:lnTo>
                  <a:lnTo>
                    <a:pt x="284606" y="95249"/>
                  </a:lnTo>
                  <a:lnTo>
                    <a:pt x="286003" y="99059"/>
                  </a:lnTo>
                  <a:lnTo>
                    <a:pt x="286003" y="100329"/>
                  </a:lnTo>
                  <a:lnTo>
                    <a:pt x="307847" y="100329"/>
                  </a:lnTo>
                  <a:lnTo>
                    <a:pt x="307847" y="102869"/>
                  </a:lnTo>
                  <a:lnTo>
                    <a:pt x="274446" y="102869"/>
                  </a:lnTo>
                  <a:lnTo>
                    <a:pt x="272922" y="104139"/>
                  </a:lnTo>
                  <a:lnTo>
                    <a:pt x="264286" y="104139"/>
                  </a:lnTo>
                  <a:lnTo>
                    <a:pt x="262762" y="105409"/>
                  </a:lnTo>
                  <a:lnTo>
                    <a:pt x="625295" y="105409"/>
                  </a:lnTo>
                  <a:lnTo>
                    <a:pt x="624076" y="104139"/>
                  </a:lnTo>
                  <a:lnTo>
                    <a:pt x="265683" y="104139"/>
                  </a:lnTo>
                  <a:lnTo>
                    <a:pt x="264286" y="102869"/>
                  </a:lnTo>
                  <a:lnTo>
                    <a:pt x="622856" y="102869"/>
                  </a:lnTo>
                  <a:lnTo>
                    <a:pt x="619198" y="99059"/>
                  </a:lnTo>
                  <a:lnTo>
                    <a:pt x="300608" y="99059"/>
                  </a:lnTo>
                  <a:lnTo>
                    <a:pt x="294766" y="93979"/>
                  </a:lnTo>
                  <a:lnTo>
                    <a:pt x="294766" y="92709"/>
                  </a:lnTo>
                  <a:lnTo>
                    <a:pt x="297687" y="92709"/>
                  </a:lnTo>
                  <a:lnTo>
                    <a:pt x="297687" y="91439"/>
                  </a:lnTo>
                  <a:close/>
                </a:path>
                <a:path w="733425" h="812800">
                  <a:moveTo>
                    <a:pt x="271525" y="102869"/>
                  </a:moveTo>
                  <a:lnTo>
                    <a:pt x="270128" y="102869"/>
                  </a:lnTo>
                  <a:lnTo>
                    <a:pt x="268604" y="104139"/>
                  </a:lnTo>
                  <a:lnTo>
                    <a:pt x="272922" y="104139"/>
                  </a:lnTo>
                  <a:lnTo>
                    <a:pt x="271525" y="102869"/>
                  </a:lnTo>
                  <a:close/>
                </a:path>
                <a:path w="733425" h="812800">
                  <a:moveTo>
                    <a:pt x="174243" y="101599"/>
                  </a:moveTo>
                  <a:lnTo>
                    <a:pt x="172846" y="101599"/>
                  </a:lnTo>
                  <a:lnTo>
                    <a:pt x="174243" y="102869"/>
                  </a:lnTo>
                  <a:lnTo>
                    <a:pt x="174243" y="101599"/>
                  </a:lnTo>
                  <a:close/>
                </a:path>
                <a:path w="733425" h="812800">
                  <a:moveTo>
                    <a:pt x="229361" y="100329"/>
                  </a:moveTo>
                  <a:lnTo>
                    <a:pt x="227964" y="101599"/>
                  </a:lnTo>
                  <a:lnTo>
                    <a:pt x="229361" y="101599"/>
                  </a:lnTo>
                  <a:lnTo>
                    <a:pt x="229361" y="102869"/>
                  </a:lnTo>
                  <a:lnTo>
                    <a:pt x="230885" y="102869"/>
                  </a:lnTo>
                  <a:lnTo>
                    <a:pt x="230885" y="101599"/>
                  </a:lnTo>
                  <a:lnTo>
                    <a:pt x="229361" y="100329"/>
                  </a:lnTo>
                  <a:close/>
                </a:path>
                <a:path w="733425" h="812800">
                  <a:moveTo>
                    <a:pt x="277367" y="99059"/>
                  </a:moveTo>
                  <a:lnTo>
                    <a:pt x="267207" y="99059"/>
                  </a:lnTo>
                  <a:lnTo>
                    <a:pt x="267207" y="100329"/>
                  </a:lnTo>
                  <a:lnTo>
                    <a:pt x="272922" y="101599"/>
                  </a:lnTo>
                  <a:lnTo>
                    <a:pt x="275843" y="102869"/>
                  </a:lnTo>
                  <a:lnTo>
                    <a:pt x="280288" y="102869"/>
                  </a:lnTo>
                  <a:lnTo>
                    <a:pt x="278764" y="101599"/>
                  </a:lnTo>
                  <a:lnTo>
                    <a:pt x="278764" y="100329"/>
                  </a:lnTo>
                  <a:lnTo>
                    <a:pt x="277367" y="100329"/>
                  </a:lnTo>
                  <a:lnTo>
                    <a:pt x="277367" y="99059"/>
                  </a:lnTo>
                  <a:close/>
                </a:path>
                <a:path w="733425" h="812800">
                  <a:moveTo>
                    <a:pt x="304926" y="100329"/>
                  </a:moveTo>
                  <a:lnTo>
                    <a:pt x="284606" y="100329"/>
                  </a:lnTo>
                  <a:lnTo>
                    <a:pt x="284606" y="101599"/>
                  </a:lnTo>
                  <a:lnTo>
                    <a:pt x="280288" y="101599"/>
                  </a:lnTo>
                  <a:lnTo>
                    <a:pt x="280288" y="102869"/>
                  </a:lnTo>
                  <a:lnTo>
                    <a:pt x="307847" y="102869"/>
                  </a:lnTo>
                  <a:lnTo>
                    <a:pt x="304926" y="101599"/>
                  </a:lnTo>
                  <a:lnTo>
                    <a:pt x="304926" y="100329"/>
                  </a:lnTo>
                  <a:close/>
                </a:path>
                <a:path w="733425" h="812800">
                  <a:moveTo>
                    <a:pt x="151002" y="100329"/>
                  </a:moveTo>
                  <a:lnTo>
                    <a:pt x="149605" y="101599"/>
                  </a:lnTo>
                  <a:lnTo>
                    <a:pt x="151002" y="101599"/>
                  </a:lnTo>
                  <a:lnTo>
                    <a:pt x="151002" y="100329"/>
                  </a:lnTo>
                  <a:close/>
                </a:path>
                <a:path w="733425" h="812800">
                  <a:moveTo>
                    <a:pt x="254126" y="97789"/>
                  </a:moveTo>
                  <a:lnTo>
                    <a:pt x="243966" y="97789"/>
                  </a:lnTo>
                  <a:lnTo>
                    <a:pt x="245363" y="99059"/>
                  </a:lnTo>
                  <a:lnTo>
                    <a:pt x="245363" y="100329"/>
                  </a:lnTo>
                  <a:lnTo>
                    <a:pt x="242442" y="100329"/>
                  </a:lnTo>
                  <a:lnTo>
                    <a:pt x="242442" y="101599"/>
                  </a:lnTo>
                  <a:lnTo>
                    <a:pt x="248284" y="101599"/>
                  </a:lnTo>
                  <a:lnTo>
                    <a:pt x="254126" y="97789"/>
                  </a:lnTo>
                  <a:close/>
                </a:path>
                <a:path w="733425" h="812800">
                  <a:moveTo>
                    <a:pt x="294766" y="50799"/>
                  </a:moveTo>
                  <a:lnTo>
                    <a:pt x="251205" y="50799"/>
                  </a:lnTo>
                  <a:lnTo>
                    <a:pt x="251205" y="52069"/>
                  </a:lnTo>
                  <a:lnTo>
                    <a:pt x="249808" y="52069"/>
                  </a:lnTo>
                  <a:lnTo>
                    <a:pt x="249808" y="53339"/>
                  </a:lnTo>
                  <a:lnTo>
                    <a:pt x="246837" y="53339"/>
                  </a:lnTo>
                  <a:lnTo>
                    <a:pt x="241045" y="58419"/>
                  </a:lnTo>
                  <a:lnTo>
                    <a:pt x="239648" y="58419"/>
                  </a:lnTo>
                  <a:lnTo>
                    <a:pt x="238124" y="59689"/>
                  </a:lnTo>
                  <a:lnTo>
                    <a:pt x="239648" y="59689"/>
                  </a:lnTo>
                  <a:lnTo>
                    <a:pt x="238124" y="60959"/>
                  </a:lnTo>
                  <a:lnTo>
                    <a:pt x="236727" y="60959"/>
                  </a:lnTo>
                  <a:lnTo>
                    <a:pt x="235203" y="63499"/>
                  </a:lnTo>
                  <a:lnTo>
                    <a:pt x="229361" y="66039"/>
                  </a:lnTo>
                  <a:lnTo>
                    <a:pt x="216407" y="72389"/>
                  </a:lnTo>
                  <a:lnTo>
                    <a:pt x="216407" y="73659"/>
                  </a:lnTo>
                  <a:lnTo>
                    <a:pt x="214883" y="74929"/>
                  </a:lnTo>
                  <a:lnTo>
                    <a:pt x="211962" y="74929"/>
                  </a:lnTo>
                  <a:lnTo>
                    <a:pt x="210565" y="77469"/>
                  </a:lnTo>
                  <a:lnTo>
                    <a:pt x="209041" y="77469"/>
                  </a:lnTo>
                  <a:lnTo>
                    <a:pt x="206247" y="80009"/>
                  </a:lnTo>
                  <a:lnTo>
                    <a:pt x="203326" y="81279"/>
                  </a:lnTo>
                  <a:lnTo>
                    <a:pt x="206247" y="81279"/>
                  </a:lnTo>
                  <a:lnTo>
                    <a:pt x="203326" y="85089"/>
                  </a:lnTo>
                  <a:lnTo>
                    <a:pt x="190245" y="85089"/>
                  </a:lnTo>
                  <a:lnTo>
                    <a:pt x="188721" y="86359"/>
                  </a:lnTo>
                  <a:lnTo>
                    <a:pt x="188721" y="88899"/>
                  </a:lnTo>
                  <a:lnTo>
                    <a:pt x="185800" y="88899"/>
                  </a:lnTo>
                  <a:lnTo>
                    <a:pt x="185800" y="91439"/>
                  </a:lnTo>
                  <a:lnTo>
                    <a:pt x="180085" y="91439"/>
                  </a:lnTo>
                  <a:lnTo>
                    <a:pt x="181482" y="92709"/>
                  </a:lnTo>
                  <a:lnTo>
                    <a:pt x="177164" y="92709"/>
                  </a:lnTo>
                  <a:lnTo>
                    <a:pt x="177164" y="93979"/>
                  </a:lnTo>
                  <a:lnTo>
                    <a:pt x="175640" y="93979"/>
                  </a:lnTo>
                  <a:lnTo>
                    <a:pt x="175640" y="95249"/>
                  </a:lnTo>
                  <a:lnTo>
                    <a:pt x="181482" y="95249"/>
                  </a:lnTo>
                  <a:lnTo>
                    <a:pt x="180085" y="97789"/>
                  </a:lnTo>
                  <a:lnTo>
                    <a:pt x="174243" y="97789"/>
                  </a:lnTo>
                  <a:lnTo>
                    <a:pt x="174243" y="100329"/>
                  </a:lnTo>
                  <a:lnTo>
                    <a:pt x="222122" y="100329"/>
                  </a:lnTo>
                  <a:lnTo>
                    <a:pt x="220725" y="99059"/>
                  </a:lnTo>
                  <a:lnTo>
                    <a:pt x="226546" y="88899"/>
                  </a:lnTo>
                  <a:lnTo>
                    <a:pt x="234521" y="82549"/>
                  </a:lnTo>
                  <a:lnTo>
                    <a:pt x="243568" y="77469"/>
                  </a:lnTo>
                  <a:lnTo>
                    <a:pt x="252602" y="71119"/>
                  </a:lnTo>
                  <a:lnTo>
                    <a:pt x="257047" y="69849"/>
                  </a:lnTo>
                  <a:lnTo>
                    <a:pt x="294766" y="69849"/>
                  </a:lnTo>
                  <a:lnTo>
                    <a:pt x="294766" y="68579"/>
                  </a:lnTo>
                  <a:lnTo>
                    <a:pt x="293369" y="66039"/>
                  </a:lnTo>
                  <a:lnTo>
                    <a:pt x="293369" y="64999"/>
                  </a:lnTo>
                  <a:lnTo>
                    <a:pt x="291845" y="64769"/>
                  </a:lnTo>
                  <a:lnTo>
                    <a:pt x="324369" y="64769"/>
                  </a:lnTo>
                  <a:lnTo>
                    <a:pt x="321738" y="60959"/>
                  </a:lnTo>
                  <a:lnTo>
                    <a:pt x="238124" y="60959"/>
                  </a:lnTo>
                  <a:lnTo>
                    <a:pt x="236727" y="59689"/>
                  </a:lnTo>
                  <a:lnTo>
                    <a:pt x="318981" y="59689"/>
                  </a:lnTo>
                  <a:lnTo>
                    <a:pt x="313467" y="57149"/>
                  </a:lnTo>
                  <a:lnTo>
                    <a:pt x="303815" y="54609"/>
                  </a:lnTo>
                  <a:lnTo>
                    <a:pt x="296163" y="52069"/>
                  </a:lnTo>
                  <a:lnTo>
                    <a:pt x="294766" y="50799"/>
                  </a:lnTo>
                  <a:close/>
                </a:path>
                <a:path w="733425" h="812800">
                  <a:moveTo>
                    <a:pt x="265683" y="97789"/>
                  </a:moveTo>
                  <a:lnTo>
                    <a:pt x="254126" y="97789"/>
                  </a:lnTo>
                  <a:lnTo>
                    <a:pt x="259968" y="100329"/>
                  </a:lnTo>
                  <a:lnTo>
                    <a:pt x="261365" y="99059"/>
                  </a:lnTo>
                  <a:lnTo>
                    <a:pt x="264286" y="99059"/>
                  </a:lnTo>
                  <a:lnTo>
                    <a:pt x="265683" y="97789"/>
                  </a:lnTo>
                  <a:close/>
                </a:path>
                <a:path w="733425" h="812800">
                  <a:moveTo>
                    <a:pt x="293369" y="69849"/>
                  </a:moveTo>
                  <a:lnTo>
                    <a:pt x="257047" y="69849"/>
                  </a:lnTo>
                  <a:lnTo>
                    <a:pt x="261365" y="71119"/>
                  </a:lnTo>
                  <a:lnTo>
                    <a:pt x="261365" y="74929"/>
                  </a:lnTo>
                  <a:lnTo>
                    <a:pt x="251031" y="83819"/>
                  </a:lnTo>
                  <a:lnTo>
                    <a:pt x="244846" y="90169"/>
                  </a:lnTo>
                  <a:lnTo>
                    <a:pt x="239648" y="95249"/>
                  </a:lnTo>
                  <a:lnTo>
                    <a:pt x="241045" y="97789"/>
                  </a:lnTo>
                  <a:lnTo>
                    <a:pt x="265683" y="97789"/>
                  </a:lnTo>
                  <a:lnTo>
                    <a:pt x="265683" y="99059"/>
                  </a:lnTo>
                  <a:lnTo>
                    <a:pt x="275843" y="99059"/>
                  </a:lnTo>
                  <a:lnTo>
                    <a:pt x="274446" y="93979"/>
                  </a:lnTo>
                  <a:lnTo>
                    <a:pt x="275843" y="93979"/>
                  </a:lnTo>
                  <a:lnTo>
                    <a:pt x="275843" y="92709"/>
                  </a:lnTo>
                  <a:lnTo>
                    <a:pt x="278066" y="92709"/>
                  </a:lnTo>
                  <a:lnTo>
                    <a:pt x="278764" y="91439"/>
                  </a:lnTo>
                  <a:lnTo>
                    <a:pt x="299084" y="91439"/>
                  </a:lnTo>
                  <a:lnTo>
                    <a:pt x="299084" y="90169"/>
                  </a:lnTo>
                  <a:lnTo>
                    <a:pt x="296163" y="90169"/>
                  </a:lnTo>
                  <a:lnTo>
                    <a:pt x="296163" y="88899"/>
                  </a:lnTo>
                  <a:lnTo>
                    <a:pt x="608841" y="88899"/>
                  </a:lnTo>
                  <a:lnTo>
                    <a:pt x="606002" y="86359"/>
                  </a:lnTo>
                  <a:lnTo>
                    <a:pt x="437133" y="86359"/>
                  </a:lnTo>
                  <a:lnTo>
                    <a:pt x="436515" y="85089"/>
                  </a:lnTo>
                  <a:lnTo>
                    <a:pt x="297687" y="85089"/>
                  </a:lnTo>
                  <a:lnTo>
                    <a:pt x="294766" y="83819"/>
                  </a:lnTo>
                  <a:lnTo>
                    <a:pt x="294766" y="82549"/>
                  </a:lnTo>
                  <a:lnTo>
                    <a:pt x="312165" y="82549"/>
                  </a:lnTo>
                  <a:lnTo>
                    <a:pt x="302005" y="80009"/>
                  </a:lnTo>
                  <a:lnTo>
                    <a:pt x="300608" y="71119"/>
                  </a:lnTo>
                  <a:lnTo>
                    <a:pt x="293369" y="69849"/>
                  </a:lnTo>
                  <a:close/>
                </a:path>
                <a:path w="733425" h="812800">
                  <a:moveTo>
                    <a:pt x="608841" y="88899"/>
                  </a:moveTo>
                  <a:lnTo>
                    <a:pt x="300608" y="88899"/>
                  </a:lnTo>
                  <a:lnTo>
                    <a:pt x="300608" y="91439"/>
                  </a:lnTo>
                  <a:lnTo>
                    <a:pt x="302005" y="93979"/>
                  </a:lnTo>
                  <a:lnTo>
                    <a:pt x="303529" y="95249"/>
                  </a:lnTo>
                  <a:lnTo>
                    <a:pt x="302005" y="97789"/>
                  </a:lnTo>
                  <a:lnTo>
                    <a:pt x="300608" y="97789"/>
                  </a:lnTo>
                  <a:lnTo>
                    <a:pt x="300608" y="99059"/>
                  </a:lnTo>
                  <a:lnTo>
                    <a:pt x="619198" y="99059"/>
                  </a:lnTo>
                  <a:lnTo>
                    <a:pt x="613100" y="92709"/>
                  </a:lnTo>
                  <a:lnTo>
                    <a:pt x="608841" y="88899"/>
                  </a:lnTo>
                  <a:close/>
                </a:path>
                <a:path w="733425" h="812800">
                  <a:moveTo>
                    <a:pt x="278066" y="92709"/>
                  </a:moveTo>
                  <a:lnTo>
                    <a:pt x="275843" y="92709"/>
                  </a:lnTo>
                  <a:lnTo>
                    <a:pt x="277367" y="93979"/>
                  </a:lnTo>
                  <a:lnTo>
                    <a:pt x="278066" y="92709"/>
                  </a:lnTo>
                  <a:close/>
                </a:path>
                <a:path w="733425" h="812800">
                  <a:moveTo>
                    <a:pt x="185800" y="90169"/>
                  </a:moveTo>
                  <a:lnTo>
                    <a:pt x="183006" y="91439"/>
                  </a:lnTo>
                  <a:lnTo>
                    <a:pt x="185800" y="91439"/>
                  </a:lnTo>
                  <a:lnTo>
                    <a:pt x="185800" y="90169"/>
                  </a:lnTo>
                  <a:close/>
                </a:path>
                <a:path w="733425" h="812800">
                  <a:moveTo>
                    <a:pt x="416686" y="38099"/>
                  </a:moveTo>
                  <a:lnTo>
                    <a:pt x="416686" y="41909"/>
                  </a:lnTo>
                  <a:lnTo>
                    <a:pt x="418210" y="48259"/>
                  </a:lnTo>
                  <a:lnTo>
                    <a:pt x="421862" y="54609"/>
                  </a:lnTo>
                  <a:lnTo>
                    <a:pt x="422528" y="54609"/>
                  </a:lnTo>
                  <a:lnTo>
                    <a:pt x="424052" y="58419"/>
                  </a:lnTo>
                  <a:lnTo>
                    <a:pt x="424052" y="59689"/>
                  </a:lnTo>
                  <a:lnTo>
                    <a:pt x="425449" y="59689"/>
                  </a:lnTo>
                  <a:lnTo>
                    <a:pt x="425449" y="60959"/>
                  </a:lnTo>
                  <a:lnTo>
                    <a:pt x="428472" y="67309"/>
                  </a:lnTo>
                  <a:lnTo>
                    <a:pt x="434040" y="80009"/>
                  </a:lnTo>
                  <a:lnTo>
                    <a:pt x="437133" y="86359"/>
                  </a:lnTo>
                  <a:lnTo>
                    <a:pt x="606002" y="86359"/>
                  </a:lnTo>
                  <a:lnTo>
                    <a:pt x="594645" y="76199"/>
                  </a:lnTo>
                  <a:lnTo>
                    <a:pt x="593016" y="74929"/>
                  </a:lnTo>
                  <a:lnTo>
                    <a:pt x="445769" y="74929"/>
                  </a:lnTo>
                  <a:lnTo>
                    <a:pt x="434212" y="71119"/>
                  </a:lnTo>
                  <a:lnTo>
                    <a:pt x="438530" y="69849"/>
                  </a:lnTo>
                  <a:lnTo>
                    <a:pt x="444372" y="68579"/>
                  </a:lnTo>
                  <a:lnTo>
                    <a:pt x="444372" y="64769"/>
                  </a:lnTo>
                  <a:lnTo>
                    <a:pt x="441451" y="62229"/>
                  </a:lnTo>
                  <a:lnTo>
                    <a:pt x="434212" y="52069"/>
                  </a:lnTo>
                  <a:lnTo>
                    <a:pt x="429767" y="46989"/>
                  </a:lnTo>
                  <a:lnTo>
                    <a:pt x="426973" y="40639"/>
                  </a:lnTo>
                  <a:lnTo>
                    <a:pt x="424052" y="39369"/>
                  </a:lnTo>
                  <a:lnTo>
                    <a:pt x="416686" y="38099"/>
                  </a:lnTo>
                  <a:close/>
                </a:path>
                <a:path w="733425" h="812800">
                  <a:moveTo>
                    <a:pt x="200405" y="82549"/>
                  </a:moveTo>
                  <a:lnTo>
                    <a:pt x="197484" y="82549"/>
                  </a:lnTo>
                  <a:lnTo>
                    <a:pt x="195960" y="83819"/>
                  </a:lnTo>
                  <a:lnTo>
                    <a:pt x="194563" y="83819"/>
                  </a:lnTo>
                  <a:lnTo>
                    <a:pt x="193166" y="85089"/>
                  </a:lnTo>
                  <a:lnTo>
                    <a:pt x="203326" y="85089"/>
                  </a:lnTo>
                  <a:lnTo>
                    <a:pt x="200405" y="82549"/>
                  </a:lnTo>
                  <a:close/>
                </a:path>
                <a:path w="733425" h="812800">
                  <a:moveTo>
                    <a:pt x="324764" y="65341"/>
                  </a:moveTo>
                  <a:lnTo>
                    <a:pt x="325246" y="66039"/>
                  </a:lnTo>
                  <a:lnTo>
                    <a:pt x="323133" y="66949"/>
                  </a:lnTo>
                  <a:lnTo>
                    <a:pt x="320928" y="73659"/>
                  </a:lnTo>
                  <a:lnTo>
                    <a:pt x="319404" y="74929"/>
                  </a:lnTo>
                  <a:lnTo>
                    <a:pt x="320928" y="74929"/>
                  </a:lnTo>
                  <a:lnTo>
                    <a:pt x="322325" y="77469"/>
                  </a:lnTo>
                  <a:lnTo>
                    <a:pt x="323849" y="78739"/>
                  </a:lnTo>
                  <a:lnTo>
                    <a:pt x="313689" y="78739"/>
                  </a:lnTo>
                  <a:lnTo>
                    <a:pt x="313689" y="80009"/>
                  </a:lnTo>
                  <a:lnTo>
                    <a:pt x="312165" y="80009"/>
                  </a:lnTo>
                  <a:lnTo>
                    <a:pt x="312165" y="82549"/>
                  </a:lnTo>
                  <a:lnTo>
                    <a:pt x="297687" y="82549"/>
                  </a:lnTo>
                  <a:lnTo>
                    <a:pt x="297687" y="83819"/>
                  </a:lnTo>
                  <a:lnTo>
                    <a:pt x="300608" y="83819"/>
                  </a:lnTo>
                  <a:lnTo>
                    <a:pt x="300608" y="85089"/>
                  </a:lnTo>
                  <a:lnTo>
                    <a:pt x="436515" y="85089"/>
                  </a:lnTo>
                  <a:lnTo>
                    <a:pt x="434040" y="80009"/>
                  </a:lnTo>
                  <a:lnTo>
                    <a:pt x="431244" y="73659"/>
                  </a:lnTo>
                  <a:lnTo>
                    <a:pt x="429858" y="71119"/>
                  </a:lnTo>
                  <a:lnTo>
                    <a:pt x="334009" y="71119"/>
                  </a:lnTo>
                  <a:lnTo>
                    <a:pt x="324764" y="65341"/>
                  </a:lnTo>
                  <a:close/>
                </a:path>
                <a:path w="733425" h="812800">
                  <a:moveTo>
                    <a:pt x="120522" y="78739"/>
                  </a:moveTo>
                  <a:lnTo>
                    <a:pt x="114680" y="78739"/>
                  </a:lnTo>
                  <a:lnTo>
                    <a:pt x="114680" y="80009"/>
                  </a:lnTo>
                  <a:lnTo>
                    <a:pt x="113283" y="81279"/>
                  </a:lnTo>
                  <a:lnTo>
                    <a:pt x="113283" y="82549"/>
                  </a:lnTo>
                  <a:lnTo>
                    <a:pt x="116204" y="81279"/>
                  </a:lnTo>
                  <a:lnTo>
                    <a:pt x="118998" y="81279"/>
                  </a:lnTo>
                  <a:lnTo>
                    <a:pt x="118998" y="80009"/>
                  </a:lnTo>
                  <a:lnTo>
                    <a:pt x="120522" y="78739"/>
                  </a:lnTo>
                  <a:close/>
                </a:path>
                <a:path w="733425" h="812800">
                  <a:moveTo>
                    <a:pt x="203326" y="81279"/>
                  </a:moveTo>
                  <a:lnTo>
                    <a:pt x="201802" y="81279"/>
                  </a:lnTo>
                  <a:lnTo>
                    <a:pt x="201802" y="82549"/>
                  </a:lnTo>
                  <a:lnTo>
                    <a:pt x="203326" y="81279"/>
                  </a:lnTo>
                  <a:close/>
                </a:path>
                <a:path w="733425" h="812800">
                  <a:moveTo>
                    <a:pt x="113283" y="78739"/>
                  </a:moveTo>
                  <a:lnTo>
                    <a:pt x="110362" y="78739"/>
                  </a:lnTo>
                  <a:lnTo>
                    <a:pt x="110362" y="80009"/>
                  </a:lnTo>
                  <a:lnTo>
                    <a:pt x="111759" y="80009"/>
                  </a:lnTo>
                  <a:lnTo>
                    <a:pt x="113283" y="78739"/>
                  </a:lnTo>
                  <a:close/>
                </a:path>
                <a:path w="733425" h="812800">
                  <a:moveTo>
                    <a:pt x="123443" y="78739"/>
                  </a:moveTo>
                  <a:lnTo>
                    <a:pt x="120522" y="78739"/>
                  </a:lnTo>
                  <a:lnTo>
                    <a:pt x="120522" y="80009"/>
                  </a:lnTo>
                  <a:lnTo>
                    <a:pt x="121919" y="80009"/>
                  </a:lnTo>
                  <a:lnTo>
                    <a:pt x="123443" y="78739"/>
                  </a:lnTo>
                  <a:close/>
                </a:path>
                <a:path w="733425" h="812800">
                  <a:moveTo>
                    <a:pt x="133603" y="73659"/>
                  </a:moveTo>
                  <a:lnTo>
                    <a:pt x="113283" y="73659"/>
                  </a:lnTo>
                  <a:lnTo>
                    <a:pt x="114680" y="74929"/>
                  </a:lnTo>
                  <a:lnTo>
                    <a:pt x="114680" y="77469"/>
                  </a:lnTo>
                  <a:lnTo>
                    <a:pt x="113283" y="78739"/>
                  </a:lnTo>
                  <a:lnTo>
                    <a:pt x="123443" y="78739"/>
                  </a:lnTo>
                  <a:lnTo>
                    <a:pt x="123443" y="80009"/>
                  </a:lnTo>
                  <a:lnTo>
                    <a:pt x="126364" y="78739"/>
                  </a:lnTo>
                  <a:lnTo>
                    <a:pt x="130682" y="77469"/>
                  </a:lnTo>
                  <a:lnTo>
                    <a:pt x="130682" y="74929"/>
                  </a:lnTo>
                  <a:lnTo>
                    <a:pt x="133603" y="74929"/>
                  </a:lnTo>
                  <a:lnTo>
                    <a:pt x="133603" y="73659"/>
                  </a:lnTo>
                  <a:close/>
                </a:path>
                <a:path w="733425" h="812800">
                  <a:moveTo>
                    <a:pt x="313689" y="78739"/>
                  </a:moveTo>
                  <a:lnTo>
                    <a:pt x="312165" y="78739"/>
                  </a:lnTo>
                  <a:lnTo>
                    <a:pt x="312165" y="80009"/>
                  </a:lnTo>
                  <a:lnTo>
                    <a:pt x="313689" y="78739"/>
                  </a:lnTo>
                  <a:close/>
                </a:path>
                <a:path w="733425" h="812800">
                  <a:moveTo>
                    <a:pt x="312165" y="73659"/>
                  </a:moveTo>
                  <a:lnTo>
                    <a:pt x="310768" y="74929"/>
                  </a:lnTo>
                  <a:lnTo>
                    <a:pt x="310768" y="78739"/>
                  </a:lnTo>
                  <a:lnTo>
                    <a:pt x="319404" y="78739"/>
                  </a:lnTo>
                  <a:lnTo>
                    <a:pt x="312165" y="73659"/>
                  </a:lnTo>
                  <a:close/>
                </a:path>
                <a:path w="733425" h="812800">
                  <a:moveTo>
                    <a:pt x="113283" y="73659"/>
                  </a:moveTo>
                  <a:lnTo>
                    <a:pt x="111759" y="73659"/>
                  </a:lnTo>
                  <a:lnTo>
                    <a:pt x="111759" y="74929"/>
                  </a:lnTo>
                  <a:lnTo>
                    <a:pt x="113283" y="74929"/>
                  </a:lnTo>
                  <a:lnTo>
                    <a:pt x="113283" y="73659"/>
                  </a:lnTo>
                  <a:close/>
                </a:path>
                <a:path w="733425" h="812800">
                  <a:moveTo>
                    <a:pt x="448690" y="58419"/>
                  </a:moveTo>
                  <a:lnTo>
                    <a:pt x="447293" y="58419"/>
                  </a:lnTo>
                  <a:lnTo>
                    <a:pt x="447293" y="59689"/>
                  </a:lnTo>
                  <a:lnTo>
                    <a:pt x="445769" y="59689"/>
                  </a:lnTo>
                  <a:lnTo>
                    <a:pt x="445769" y="62229"/>
                  </a:lnTo>
                  <a:lnTo>
                    <a:pt x="447293" y="63499"/>
                  </a:lnTo>
                  <a:lnTo>
                    <a:pt x="448690" y="66039"/>
                  </a:lnTo>
                  <a:lnTo>
                    <a:pt x="448690" y="68579"/>
                  </a:lnTo>
                  <a:lnTo>
                    <a:pt x="444372" y="71119"/>
                  </a:lnTo>
                  <a:lnTo>
                    <a:pt x="448690" y="74929"/>
                  </a:lnTo>
                  <a:lnTo>
                    <a:pt x="593016" y="74929"/>
                  </a:lnTo>
                  <a:lnTo>
                    <a:pt x="584870" y="68579"/>
                  </a:lnTo>
                  <a:lnTo>
                    <a:pt x="461771" y="68579"/>
                  </a:lnTo>
                  <a:lnTo>
                    <a:pt x="455929" y="64769"/>
                  </a:lnTo>
                  <a:lnTo>
                    <a:pt x="454532" y="59689"/>
                  </a:lnTo>
                  <a:lnTo>
                    <a:pt x="448690" y="58419"/>
                  </a:lnTo>
                  <a:close/>
                </a:path>
                <a:path w="733425" h="812800">
                  <a:moveTo>
                    <a:pt x="116204" y="72389"/>
                  </a:moveTo>
                  <a:lnTo>
                    <a:pt x="114680" y="73659"/>
                  </a:lnTo>
                  <a:lnTo>
                    <a:pt x="116204" y="73659"/>
                  </a:lnTo>
                  <a:lnTo>
                    <a:pt x="116204" y="72389"/>
                  </a:lnTo>
                  <a:close/>
                </a:path>
                <a:path w="733425" h="812800">
                  <a:moveTo>
                    <a:pt x="124840" y="64769"/>
                  </a:moveTo>
                  <a:lnTo>
                    <a:pt x="123443" y="64769"/>
                  </a:lnTo>
                  <a:lnTo>
                    <a:pt x="123443" y="66039"/>
                  </a:lnTo>
                  <a:lnTo>
                    <a:pt x="121919" y="68579"/>
                  </a:lnTo>
                  <a:lnTo>
                    <a:pt x="121919" y="69849"/>
                  </a:lnTo>
                  <a:lnTo>
                    <a:pt x="117601" y="69849"/>
                  </a:lnTo>
                  <a:lnTo>
                    <a:pt x="117601" y="73659"/>
                  </a:lnTo>
                  <a:lnTo>
                    <a:pt x="136524" y="73659"/>
                  </a:lnTo>
                  <a:lnTo>
                    <a:pt x="136524" y="72389"/>
                  </a:lnTo>
                  <a:lnTo>
                    <a:pt x="120522" y="72389"/>
                  </a:lnTo>
                  <a:lnTo>
                    <a:pt x="123443" y="68579"/>
                  </a:lnTo>
                  <a:lnTo>
                    <a:pt x="124840" y="68579"/>
                  </a:lnTo>
                  <a:lnTo>
                    <a:pt x="124840" y="64769"/>
                  </a:lnTo>
                  <a:close/>
                </a:path>
                <a:path w="733425" h="812800">
                  <a:moveTo>
                    <a:pt x="117601" y="71119"/>
                  </a:moveTo>
                  <a:lnTo>
                    <a:pt x="114680" y="71119"/>
                  </a:lnTo>
                  <a:lnTo>
                    <a:pt x="114680" y="72389"/>
                  </a:lnTo>
                  <a:lnTo>
                    <a:pt x="117601" y="71119"/>
                  </a:lnTo>
                  <a:close/>
                </a:path>
                <a:path w="733425" h="812800">
                  <a:moveTo>
                    <a:pt x="123443" y="69849"/>
                  </a:moveTo>
                  <a:lnTo>
                    <a:pt x="121919" y="71119"/>
                  </a:lnTo>
                  <a:lnTo>
                    <a:pt x="120522" y="72389"/>
                  </a:lnTo>
                  <a:lnTo>
                    <a:pt x="137921" y="72389"/>
                  </a:lnTo>
                  <a:lnTo>
                    <a:pt x="137921" y="71119"/>
                  </a:lnTo>
                  <a:lnTo>
                    <a:pt x="123443" y="71119"/>
                  </a:lnTo>
                  <a:lnTo>
                    <a:pt x="123443" y="69849"/>
                  </a:lnTo>
                  <a:close/>
                </a:path>
                <a:path w="733425" h="812800">
                  <a:moveTo>
                    <a:pt x="126364" y="68579"/>
                  </a:moveTo>
                  <a:lnTo>
                    <a:pt x="123443" y="71119"/>
                  </a:lnTo>
                  <a:lnTo>
                    <a:pt x="136524" y="71119"/>
                  </a:lnTo>
                  <a:lnTo>
                    <a:pt x="137604" y="69849"/>
                  </a:lnTo>
                  <a:lnTo>
                    <a:pt x="126364" y="69849"/>
                  </a:lnTo>
                  <a:lnTo>
                    <a:pt x="126364" y="68579"/>
                  </a:lnTo>
                  <a:close/>
                </a:path>
                <a:path w="733425" h="812800">
                  <a:moveTo>
                    <a:pt x="342645" y="64769"/>
                  </a:moveTo>
                  <a:lnTo>
                    <a:pt x="336930" y="64769"/>
                  </a:lnTo>
                  <a:lnTo>
                    <a:pt x="336930" y="66039"/>
                  </a:lnTo>
                  <a:lnTo>
                    <a:pt x="335406" y="69849"/>
                  </a:lnTo>
                  <a:lnTo>
                    <a:pt x="335406" y="71119"/>
                  </a:lnTo>
                  <a:lnTo>
                    <a:pt x="429858" y="71119"/>
                  </a:lnTo>
                  <a:lnTo>
                    <a:pt x="429165" y="69849"/>
                  </a:lnTo>
                  <a:lnTo>
                    <a:pt x="344169" y="69849"/>
                  </a:lnTo>
                  <a:lnTo>
                    <a:pt x="342645" y="68579"/>
                  </a:lnTo>
                  <a:lnTo>
                    <a:pt x="342645" y="64769"/>
                  </a:lnTo>
                  <a:close/>
                </a:path>
                <a:path w="733425" h="812800">
                  <a:moveTo>
                    <a:pt x="120522" y="68579"/>
                  </a:moveTo>
                  <a:lnTo>
                    <a:pt x="118998" y="68579"/>
                  </a:lnTo>
                  <a:lnTo>
                    <a:pt x="118998" y="69849"/>
                  </a:lnTo>
                  <a:lnTo>
                    <a:pt x="120522" y="69849"/>
                  </a:lnTo>
                  <a:lnTo>
                    <a:pt x="120522" y="68579"/>
                  </a:lnTo>
                  <a:close/>
                </a:path>
                <a:path w="733425" h="812800">
                  <a:moveTo>
                    <a:pt x="129285" y="68579"/>
                  </a:moveTo>
                  <a:lnTo>
                    <a:pt x="127761" y="68579"/>
                  </a:lnTo>
                  <a:lnTo>
                    <a:pt x="126364" y="69849"/>
                  </a:lnTo>
                  <a:lnTo>
                    <a:pt x="129285" y="69849"/>
                  </a:lnTo>
                  <a:lnTo>
                    <a:pt x="129285" y="68579"/>
                  </a:lnTo>
                  <a:close/>
                </a:path>
                <a:path w="733425" h="812800">
                  <a:moveTo>
                    <a:pt x="138683" y="68579"/>
                  </a:moveTo>
                  <a:lnTo>
                    <a:pt x="130682" y="68579"/>
                  </a:lnTo>
                  <a:lnTo>
                    <a:pt x="129285" y="69849"/>
                  </a:lnTo>
                  <a:lnTo>
                    <a:pt x="137604" y="69849"/>
                  </a:lnTo>
                  <a:lnTo>
                    <a:pt x="138683" y="68579"/>
                  </a:lnTo>
                  <a:close/>
                </a:path>
                <a:path w="733425" h="812800">
                  <a:moveTo>
                    <a:pt x="367410" y="59689"/>
                  </a:moveTo>
                  <a:lnTo>
                    <a:pt x="365886" y="59689"/>
                  </a:lnTo>
                  <a:lnTo>
                    <a:pt x="352805" y="63499"/>
                  </a:lnTo>
                  <a:lnTo>
                    <a:pt x="345566" y="69849"/>
                  </a:lnTo>
                  <a:lnTo>
                    <a:pt x="429165" y="69849"/>
                  </a:lnTo>
                  <a:lnTo>
                    <a:pt x="428472" y="68579"/>
                  </a:lnTo>
                  <a:lnTo>
                    <a:pt x="425449" y="62229"/>
                  </a:lnTo>
                  <a:lnTo>
                    <a:pt x="377570" y="62229"/>
                  </a:lnTo>
                  <a:lnTo>
                    <a:pt x="371728" y="60959"/>
                  </a:lnTo>
                  <a:lnTo>
                    <a:pt x="368807" y="60959"/>
                  </a:lnTo>
                  <a:lnTo>
                    <a:pt x="367410" y="59689"/>
                  </a:lnTo>
                  <a:close/>
                </a:path>
                <a:path w="733425" h="812800">
                  <a:moveTo>
                    <a:pt x="137921" y="66039"/>
                  </a:moveTo>
                  <a:lnTo>
                    <a:pt x="136524" y="66039"/>
                  </a:lnTo>
                  <a:lnTo>
                    <a:pt x="136524" y="68579"/>
                  </a:lnTo>
                  <a:lnTo>
                    <a:pt x="137921" y="68579"/>
                  </a:lnTo>
                  <a:lnTo>
                    <a:pt x="137921" y="66039"/>
                  </a:lnTo>
                  <a:close/>
                </a:path>
                <a:path w="733425" h="812800">
                  <a:moveTo>
                    <a:pt x="139445" y="67683"/>
                  </a:moveTo>
                  <a:lnTo>
                    <a:pt x="138683" y="68579"/>
                  </a:lnTo>
                  <a:lnTo>
                    <a:pt x="139445" y="68579"/>
                  </a:lnTo>
                  <a:lnTo>
                    <a:pt x="139445" y="67683"/>
                  </a:lnTo>
                  <a:close/>
                </a:path>
                <a:path w="733425" h="812800">
                  <a:moveTo>
                    <a:pt x="466851" y="54609"/>
                  </a:moveTo>
                  <a:lnTo>
                    <a:pt x="450087" y="54609"/>
                  </a:lnTo>
                  <a:lnTo>
                    <a:pt x="458850" y="62229"/>
                  </a:lnTo>
                  <a:lnTo>
                    <a:pt x="458850" y="63499"/>
                  </a:lnTo>
                  <a:lnTo>
                    <a:pt x="457453" y="63499"/>
                  </a:lnTo>
                  <a:lnTo>
                    <a:pt x="458850" y="64769"/>
                  </a:lnTo>
                  <a:lnTo>
                    <a:pt x="466089" y="66039"/>
                  </a:lnTo>
                  <a:lnTo>
                    <a:pt x="461771" y="66039"/>
                  </a:lnTo>
                  <a:lnTo>
                    <a:pt x="461771" y="68579"/>
                  </a:lnTo>
                  <a:lnTo>
                    <a:pt x="584870" y="68579"/>
                  </a:lnTo>
                  <a:lnTo>
                    <a:pt x="575095" y="60959"/>
                  </a:lnTo>
                  <a:lnTo>
                    <a:pt x="566951" y="55879"/>
                  </a:lnTo>
                  <a:lnTo>
                    <a:pt x="469010" y="55879"/>
                  </a:lnTo>
                  <a:lnTo>
                    <a:pt x="466851" y="54609"/>
                  </a:lnTo>
                  <a:close/>
                </a:path>
                <a:path w="733425" h="812800">
                  <a:moveTo>
                    <a:pt x="140842" y="66039"/>
                  </a:moveTo>
                  <a:lnTo>
                    <a:pt x="139445" y="66039"/>
                  </a:lnTo>
                  <a:lnTo>
                    <a:pt x="139445" y="67683"/>
                  </a:lnTo>
                  <a:lnTo>
                    <a:pt x="140842" y="66039"/>
                  </a:lnTo>
                  <a:close/>
                </a:path>
                <a:path w="733425" h="812800">
                  <a:moveTo>
                    <a:pt x="323849" y="64769"/>
                  </a:moveTo>
                  <a:lnTo>
                    <a:pt x="293369" y="64769"/>
                  </a:lnTo>
                  <a:lnTo>
                    <a:pt x="293369" y="64999"/>
                  </a:lnTo>
                  <a:lnTo>
                    <a:pt x="308727" y="67309"/>
                  </a:lnTo>
                  <a:lnTo>
                    <a:pt x="322296" y="67309"/>
                  </a:lnTo>
                  <a:lnTo>
                    <a:pt x="323133" y="66949"/>
                  </a:lnTo>
                  <a:lnTo>
                    <a:pt x="323849" y="64769"/>
                  </a:lnTo>
                  <a:close/>
                </a:path>
                <a:path w="733425" h="812800">
                  <a:moveTo>
                    <a:pt x="324369" y="64769"/>
                  </a:moveTo>
                  <a:lnTo>
                    <a:pt x="323849" y="64769"/>
                  </a:lnTo>
                  <a:lnTo>
                    <a:pt x="324764" y="65341"/>
                  </a:lnTo>
                  <a:lnTo>
                    <a:pt x="324369" y="64769"/>
                  </a:lnTo>
                  <a:close/>
                </a:path>
                <a:path w="733425" h="812800">
                  <a:moveTo>
                    <a:pt x="335406" y="55879"/>
                  </a:moveTo>
                  <a:lnTo>
                    <a:pt x="336930" y="58419"/>
                  </a:lnTo>
                  <a:lnTo>
                    <a:pt x="338327" y="59689"/>
                  </a:lnTo>
                  <a:lnTo>
                    <a:pt x="338327" y="60959"/>
                  </a:lnTo>
                  <a:lnTo>
                    <a:pt x="336930" y="62229"/>
                  </a:lnTo>
                  <a:lnTo>
                    <a:pt x="336930" y="63499"/>
                  </a:lnTo>
                  <a:lnTo>
                    <a:pt x="335406" y="64769"/>
                  </a:lnTo>
                  <a:lnTo>
                    <a:pt x="344169" y="64769"/>
                  </a:lnTo>
                  <a:lnTo>
                    <a:pt x="345566" y="63499"/>
                  </a:lnTo>
                  <a:lnTo>
                    <a:pt x="347090" y="63499"/>
                  </a:lnTo>
                  <a:lnTo>
                    <a:pt x="347090" y="60959"/>
                  </a:lnTo>
                  <a:lnTo>
                    <a:pt x="345566" y="58419"/>
                  </a:lnTo>
                  <a:lnTo>
                    <a:pt x="335406" y="55879"/>
                  </a:lnTo>
                  <a:close/>
                </a:path>
                <a:path w="733425" h="812800">
                  <a:moveTo>
                    <a:pt x="392048" y="58419"/>
                  </a:moveTo>
                  <a:lnTo>
                    <a:pt x="377570" y="62229"/>
                  </a:lnTo>
                  <a:lnTo>
                    <a:pt x="394969" y="62229"/>
                  </a:lnTo>
                  <a:lnTo>
                    <a:pt x="394969" y="60959"/>
                  </a:lnTo>
                  <a:lnTo>
                    <a:pt x="392048" y="58419"/>
                  </a:lnTo>
                  <a:close/>
                </a:path>
                <a:path w="733425" h="812800">
                  <a:moveTo>
                    <a:pt x="405129" y="52069"/>
                  </a:moveTo>
                  <a:lnTo>
                    <a:pt x="397890" y="53339"/>
                  </a:lnTo>
                  <a:lnTo>
                    <a:pt x="396366" y="54609"/>
                  </a:lnTo>
                  <a:lnTo>
                    <a:pt x="396366" y="55879"/>
                  </a:lnTo>
                  <a:lnTo>
                    <a:pt x="397890" y="58419"/>
                  </a:lnTo>
                  <a:lnTo>
                    <a:pt x="399287" y="59689"/>
                  </a:lnTo>
                  <a:lnTo>
                    <a:pt x="397890" y="59689"/>
                  </a:lnTo>
                  <a:lnTo>
                    <a:pt x="397890" y="60959"/>
                  </a:lnTo>
                  <a:lnTo>
                    <a:pt x="394969" y="60959"/>
                  </a:lnTo>
                  <a:lnTo>
                    <a:pt x="394969" y="62229"/>
                  </a:lnTo>
                  <a:lnTo>
                    <a:pt x="425449" y="62229"/>
                  </a:lnTo>
                  <a:lnTo>
                    <a:pt x="421131" y="60959"/>
                  </a:lnTo>
                  <a:lnTo>
                    <a:pt x="416686" y="58419"/>
                  </a:lnTo>
                  <a:lnTo>
                    <a:pt x="412368" y="55879"/>
                  </a:lnTo>
                  <a:lnTo>
                    <a:pt x="410971" y="55879"/>
                  </a:lnTo>
                  <a:lnTo>
                    <a:pt x="405129" y="52069"/>
                  </a:lnTo>
                  <a:close/>
                </a:path>
                <a:path w="733425" h="812800">
                  <a:moveTo>
                    <a:pt x="229361" y="59689"/>
                  </a:moveTo>
                  <a:lnTo>
                    <a:pt x="227964" y="59689"/>
                  </a:lnTo>
                  <a:lnTo>
                    <a:pt x="227964" y="60959"/>
                  </a:lnTo>
                  <a:lnTo>
                    <a:pt x="229361" y="59689"/>
                  </a:lnTo>
                  <a:close/>
                </a:path>
                <a:path w="733425" h="812800">
                  <a:moveTo>
                    <a:pt x="371728" y="58419"/>
                  </a:moveTo>
                  <a:lnTo>
                    <a:pt x="370331" y="58419"/>
                  </a:lnTo>
                  <a:lnTo>
                    <a:pt x="368807" y="59689"/>
                  </a:lnTo>
                  <a:lnTo>
                    <a:pt x="368807" y="60959"/>
                  </a:lnTo>
                  <a:lnTo>
                    <a:pt x="374649" y="60959"/>
                  </a:lnTo>
                  <a:lnTo>
                    <a:pt x="373125" y="59689"/>
                  </a:lnTo>
                  <a:lnTo>
                    <a:pt x="371728" y="58419"/>
                  </a:lnTo>
                  <a:close/>
                </a:path>
                <a:path w="733425" h="812800">
                  <a:moveTo>
                    <a:pt x="396366" y="59689"/>
                  </a:moveTo>
                  <a:lnTo>
                    <a:pt x="396366" y="60959"/>
                  </a:lnTo>
                  <a:lnTo>
                    <a:pt x="397890" y="60959"/>
                  </a:lnTo>
                  <a:lnTo>
                    <a:pt x="396366" y="59689"/>
                  </a:lnTo>
                  <a:close/>
                </a:path>
                <a:path w="733425" h="812800">
                  <a:moveTo>
                    <a:pt x="233806" y="58419"/>
                  </a:moveTo>
                  <a:lnTo>
                    <a:pt x="232282" y="58419"/>
                  </a:lnTo>
                  <a:lnTo>
                    <a:pt x="230885" y="59689"/>
                  </a:lnTo>
                  <a:lnTo>
                    <a:pt x="233806" y="59689"/>
                  </a:lnTo>
                  <a:lnTo>
                    <a:pt x="233806" y="58419"/>
                  </a:lnTo>
                  <a:close/>
                </a:path>
                <a:path w="733425" h="812800">
                  <a:moveTo>
                    <a:pt x="236727" y="54609"/>
                  </a:moveTo>
                  <a:lnTo>
                    <a:pt x="235203" y="54609"/>
                  </a:lnTo>
                  <a:lnTo>
                    <a:pt x="235203" y="55879"/>
                  </a:lnTo>
                  <a:lnTo>
                    <a:pt x="233806" y="58419"/>
                  </a:lnTo>
                  <a:lnTo>
                    <a:pt x="235203" y="58419"/>
                  </a:lnTo>
                  <a:lnTo>
                    <a:pt x="235203" y="59689"/>
                  </a:lnTo>
                  <a:lnTo>
                    <a:pt x="236727" y="59689"/>
                  </a:lnTo>
                  <a:lnTo>
                    <a:pt x="239648" y="55879"/>
                  </a:lnTo>
                  <a:lnTo>
                    <a:pt x="236727" y="55879"/>
                  </a:lnTo>
                  <a:lnTo>
                    <a:pt x="236727" y="54609"/>
                  </a:lnTo>
                  <a:close/>
                </a:path>
                <a:path w="733425" h="812800">
                  <a:moveTo>
                    <a:pt x="358647" y="53339"/>
                  </a:moveTo>
                  <a:lnTo>
                    <a:pt x="355726" y="53339"/>
                  </a:lnTo>
                  <a:lnTo>
                    <a:pt x="354329" y="54609"/>
                  </a:lnTo>
                  <a:lnTo>
                    <a:pt x="354329" y="55879"/>
                  </a:lnTo>
                  <a:lnTo>
                    <a:pt x="357250" y="58419"/>
                  </a:lnTo>
                  <a:lnTo>
                    <a:pt x="357250" y="55879"/>
                  </a:lnTo>
                  <a:lnTo>
                    <a:pt x="358647" y="54609"/>
                  </a:lnTo>
                  <a:lnTo>
                    <a:pt x="358647" y="53339"/>
                  </a:lnTo>
                  <a:close/>
                </a:path>
                <a:path w="733425" h="812800">
                  <a:moveTo>
                    <a:pt x="435845" y="44962"/>
                  </a:moveTo>
                  <a:lnTo>
                    <a:pt x="438530" y="50799"/>
                  </a:lnTo>
                  <a:lnTo>
                    <a:pt x="442848" y="58419"/>
                  </a:lnTo>
                  <a:lnTo>
                    <a:pt x="448690" y="55879"/>
                  </a:lnTo>
                  <a:lnTo>
                    <a:pt x="450087" y="54609"/>
                  </a:lnTo>
                  <a:lnTo>
                    <a:pt x="466851" y="54609"/>
                  </a:lnTo>
                  <a:lnTo>
                    <a:pt x="464692" y="53339"/>
                  </a:lnTo>
                  <a:lnTo>
                    <a:pt x="461771" y="53339"/>
                  </a:lnTo>
                  <a:lnTo>
                    <a:pt x="460374" y="49529"/>
                  </a:lnTo>
                  <a:lnTo>
                    <a:pt x="445769" y="49529"/>
                  </a:lnTo>
                  <a:lnTo>
                    <a:pt x="442848" y="48259"/>
                  </a:lnTo>
                  <a:lnTo>
                    <a:pt x="438530" y="48259"/>
                  </a:lnTo>
                  <a:lnTo>
                    <a:pt x="435845" y="44962"/>
                  </a:lnTo>
                  <a:close/>
                </a:path>
                <a:path w="733425" h="812800">
                  <a:moveTo>
                    <a:pt x="238124" y="54609"/>
                  </a:moveTo>
                  <a:lnTo>
                    <a:pt x="236727" y="55879"/>
                  </a:lnTo>
                  <a:lnTo>
                    <a:pt x="238124" y="55879"/>
                  </a:lnTo>
                  <a:lnTo>
                    <a:pt x="238124" y="54609"/>
                  </a:lnTo>
                  <a:close/>
                </a:path>
                <a:path w="733425" h="812800">
                  <a:moveTo>
                    <a:pt x="473328" y="54609"/>
                  </a:moveTo>
                  <a:lnTo>
                    <a:pt x="471931" y="54609"/>
                  </a:lnTo>
                  <a:lnTo>
                    <a:pt x="469010" y="55879"/>
                  </a:lnTo>
                  <a:lnTo>
                    <a:pt x="474852" y="55879"/>
                  </a:lnTo>
                  <a:lnTo>
                    <a:pt x="473328" y="54609"/>
                  </a:lnTo>
                  <a:close/>
                </a:path>
                <a:path w="733425" h="812800">
                  <a:moveTo>
                    <a:pt x="562879" y="53339"/>
                  </a:moveTo>
                  <a:lnTo>
                    <a:pt x="471931" y="53339"/>
                  </a:lnTo>
                  <a:lnTo>
                    <a:pt x="474852" y="55879"/>
                  </a:lnTo>
                  <a:lnTo>
                    <a:pt x="566951" y="55879"/>
                  </a:lnTo>
                  <a:lnTo>
                    <a:pt x="562879" y="53339"/>
                  </a:lnTo>
                  <a:close/>
                </a:path>
                <a:path w="733425" h="812800">
                  <a:moveTo>
                    <a:pt x="246887" y="50799"/>
                  </a:moveTo>
                  <a:lnTo>
                    <a:pt x="245363" y="52069"/>
                  </a:lnTo>
                  <a:lnTo>
                    <a:pt x="243966" y="52069"/>
                  </a:lnTo>
                  <a:lnTo>
                    <a:pt x="242496" y="53295"/>
                  </a:lnTo>
                  <a:lnTo>
                    <a:pt x="242442" y="54609"/>
                  </a:lnTo>
                  <a:lnTo>
                    <a:pt x="243966" y="54609"/>
                  </a:lnTo>
                  <a:lnTo>
                    <a:pt x="243966" y="53339"/>
                  </a:lnTo>
                  <a:lnTo>
                    <a:pt x="246837" y="53339"/>
                  </a:lnTo>
                  <a:lnTo>
                    <a:pt x="246887" y="50799"/>
                  </a:lnTo>
                  <a:close/>
                </a:path>
                <a:path w="733425" h="812800">
                  <a:moveTo>
                    <a:pt x="415289" y="43179"/>
                  </a:moveTo>
                  <a:lnTo>
                    <a:pt x="415289" y="44449"/>
                  </a:lnTo>
                  <a:lnTo>
                    <a:pt x="413892" y="44449"/>
                  </a:lnTo>
                  <a:lnTo>
                    <a:pt x="413892" y="46989"/>
                  </a:lnTo>
                  <a:lnTo>
                    <a:pt x="416686" y="49529"/>
                  </a:lnTo>
                  <a:lnTo>
                    <a:pt x="416686" y="53339"/>
                  </a:lnTo>
                  <a:lnTo>
                    <a:pt x="418210" y="54609"/>
                  </a:lnTo>
                  <a:lnTo>
                    <a:pt x="421862" y="54609"/>
                  </a:lnTo>
                  <a:lnTo>
                    <a:pt x="415289" y="43179"/>
                  </a:lnTo>
                  <a:close/>
                </a:path>
                <a:path w="733425" h="812800">
                  <a:moveTo>
                    <a:pt x="544575" y="44449"/>
                  </a:moveTo>
                  <a:lnTo>
                    <a:pt x="547496" y="48259"/>
                  </a:lnTo>
                  <a:lnTo>
                    <a:pt x="551814" y="49529"/>
                  </a:lnTo>
                  <a:lnTo>
                    <a:pt x="554735" y="52069"/>
                  </a:lnTo>
                  <a:lnTo>
                    <a:pt x="464692" y="52069"/>
                  </a:lnTo>
                  <a:lnTo>
                    <a:pt x="467613" y="53339"/>
                  </a:lnTo>
                  <a:lnTo>
                    <a:pt x="469010" y="54609"/>
                  </a:lnTo>
                  <a:lnTo>
                    <a:pt x="470534" y="54609"/>
                  </a:lnTo>
                  <a:lnTo>
                    <a:pt x="471931" y="53339"/>
                  </a:lnTo>
                  <a:lnTo>
                    <a:pt x="562879" y="53339"/>
                  </a:lnTo>
                  <a:lnTo>
                    <a:pt x="554735" y="48259"/>
                  </a:lnTo>
                  <a:lnTo>
                    <a:pt x="548893" y="48259"/>
                  </a:lnTo>
                  <a:lnTo>
                    <a:pt x="548893" y="46989"/>
                  </a:lnTo>
                  <a:lnTo>
                    <a:pt x="544575" y="44449"/>
                  </a:lnTo>
                  <a:close/>
                </a:path>
                <a:path w="733425" h="812800">
                  <a:moveTo>
                    <a:pt x="248284" y="52069"/>
                  </a:moveTo>
                  <a:lnTo>
                    <a:pt x="246887" y="53295"/>
                  </a:lnTo>
                  <a:lnTo>
                    <a:pt x="248284" y="53339"/>
                  </a:lnTo>
                  <a:lnTo>
                    <a:pt x="248284" y="52069"/>
                  </a:lnTo>
                  <a:close/>
                </a:path>
                <a:path w="733425" h="812800">
                  <a:moveTo>
                    <a:pt x="390651" y="49529"/>
                  </a:moveTo>
                  <a:lnTo>
                    <a:pt x="387730" y="49529"/>
                  </a:lnTo>
                  <a:lnTo>
                    <a:pt x="387730" y="50799"/>
                  </a:lnTo>
                  <a:lnTo>
                    <a:pt x="389127" y="50799"/>
                  </a:lnTo>
                  <a:lnTo>
                    <a:pt x="389127" y="52069"/>
                  </a:lnTo>
                  <a:lnTo>
                    <a:pt x="392048" y="52069"/>
                  </a:lnTo>
                  <a:lnTo>
                    <a:pt x="392048" y="53339"/>
                  </a:lnTo>
                  <a:lnTo>
                    <a:pt x="396366" y="53339"/>
                  </a:lnTo>
                  <a:lnTo>
                    <a:pt x="394969" y="52069"/>
                  </a:lnTo>
                  <a:lnTo>
                    <a:pt x="390651" y="49529"/>
                  </a:lnTo>
                  <a:close/>
                </a:path>
                <a:path w="733425" h="812800">
                  <a:moveTo>
                    <a:pt x="463168" y="52069"/>
                  </a:moveTo>
                  <a:lnTo>
                    <a:pt x="461771" y="53339"/>
                  </a:lnTo>
                  <a:lnTo>
                    <a:pt x="464692" y="53339"/>
                  </a:lnTo>
                  <a:lnTo>
                    <a:pt x="463168" y="52069"/>
                  </a:lnTo>
                  <a:close/>
                </a:path>
                <a:path w="733425" h="812800">
                  <a:moveTo>
                    <a:pt x="538733" y="44449"/>
                  </a:moveTo>
                  <a:lnTo>
                    <a:pt x="455929" y="44449"/>
                  </a:lnTo>
                  <a:lnTo>
                    <a:pt x="460374" y="46989"/>
                  </a:lnTo>
                  <a:lnTo>
                    <a:pt x="463168" y="49529"/>
                  </a:lnTo>
                  <a:lnTo>
                    <a:pt x="466089" y="52069"/>
                  </a:lnTo>
                  <a:lnTo>
                    <a:pt x="553211" y="52069"/>
                  </a:lnTo>
                  <a:lnTo>
                    <a:pt x="544938" y="46989"/>
                  </a:lnTo>
                  <a:lnTo>
                    <a:pt x="541654" y="46989"/>
                  </a:lnTo>
                  <a:lnTo>
                    <a:pt x="538733" y="44449"/>
                  </a:lnTo>
                  <a:close/>
                </a:path>
                <a:path w="733425" h="812800">
                  <a:moveTo>
                    <a:pt x="251205" y="49529"/>
                  </a:moveTo>
                  <a:lnTo>
                    <a:pt x="249808" y="49529"/>
                  </a:lnTo>
                  <a:lnTo>
                    <a:pt x="248284" y="50799"/>
                  </a:lnTo>
                  <a:lnTo>
                    <a:pt x="251205" y="50799"/>
                  </a:lnTo>
                  <a:lnTo>
                    <a:pt x="251205" y="49529"/>
                  </a:lnTo>
                  <a:close/>
                </a:path>
                <a:path w="733425" h="812800">
                  <a:moveTo>
                    <a:pt x="287527" y="49529"/>
                  </a:moveTo>
                  <a:lnTo>
                    <a:pt x="258444" y="49529"/>
                  </a:lnTo>
                  <a:lnTo>
                    <a:pt x="255523" y="50799"/>
                  </a:lnTo>
                  <a:lnTo>
                    <a:pt x="286003" y="50799"/>
                  </a:lnTo>
                  <a:lnTo>
                    <a:pt x="287527" y="49529"/>
                  </a:lnTo>
                  <a:close/>
                </a:path>
                <a:path w="733425" h="812800">
                  <a:moveTo>
                    <a:pt x="254126" y="48259"/>
                  </a:moveTo>
                  <a:lnTo>
                    <a:pt x="251205" y="48259"/>
                  </a:lnTo>
                  <a:lnTo>
                    <a:pt x="251205" y="49529"/>
                  </a:lnTo>
                  <a:lnTo>
                    <a:pt x="252602" y="49529"/>
                  </a:lnTo>
                  <a:lnTo>
                    <a:pt x="254126" y="48259"/>
                  </a:lnTo>
                  <a:close/>
                </a:path>
                <a:path w="733425" h="812800">
                  <a:moveTo>
                    <a:pt x="264286" y="48259"/>
                  </a:moveTo>
                  <a:lnTo>
                    <a:pt x="261365" y="48259"/>
                  </a:lnTo>
                  <a:lnTo>
                    <a:pt x="261365" y="49529"/>
                  </a:lnTo>
                  <a:lnTo>
                    <a:pt x="265683" y="49529"/>
                  </a:lnTo>
                  <a:lnTo>
                    <a:pt x="264286" y="48259"/>
                  </a:lnTo>
                  <a:close/>
                </a:path>
                <a:path w="733425" h="812800">
                  <a:moveTo>
                    <a:pt x="274446" y="44449"/>
                  </a:moveTo>
                  <a:lnTo>
                    <a:pt x="272922" y="44449"/>
                  </a:lnTo>
                  <a:lnTo>
                    <a:pt x="272922" y="46989"/>
                  </a:lnTo>
                  <a:lnTo>
                    <a:pt x="270128" y="46989"/>
                  </a:lnTo>
                  <a:lnTo>
                    <a:pt x="268604" y="48259"/>
                  </a:lnTo>
                  <a:lnTo>
                    <a:pt x="267207" y="48259"/>
                  </a:lnTo>
                  <a:lnTo>
                    <a:pt x="265683" y="49529"/>
                  </a:lnTo>
                  <a:lnTo>
                    <a:pt x="272922" y="49529"/>
                  </a:lnTo>
                  <a:lnTo>
                    <a:pt x="275843" y="46989"/>
                  </a:lnTo>
                  <a:lnTo>
                    <a:pt x="274446" y="44449"/>
                  </a:lnTo>
                  <a:close/>
                </a:path>
                <a:path w="733425" h="812800">
                  <a:moveTo>
                    <a:pt x="280288" y="44449"/>
                  </a:moveTo>
                  <a:lnTo>
                    <a:pt x="277367" y="46989"/>
                  </a:lnTo>
                  <a:lnTo>
                    <a:pt x="275843" y="48259"/>
                  </a:lnTo>
                  <a:lnTo>
                    <a:pt x="272922" y="49529"/>
                  </a:lnTo>
                  <a:lnTo>
                    <a:pt x="290448" y="49529"/>
                  </a:lnTo>
                  <a:lnTo>
                    <a:pt x="290448" y="48259"/>
                  </a:lnTo>
                  <a:lnTo>
                    <a:pt x="278764" y="48259"/>
                  </a:lnTo>
                  <a:lnTo>
                    <a:pt x="278764" y="46989"/>
                  </a:lnTo>
                  <a:lnTo>
                    <a:pt x="280288" y="44449"/>
                  </a:lnTo>
                  <a:close/>
                </a:path>
                <a:path w="733425" h="812800">
                  <a:moveTo>
                    <a:pt x="376046" y="48259"/>
                  </a:moveTo>
                  <a:lnTo>
                    <a:pt x="368807" y="48259"/>
                  </a:lnTo>
                  <a:lnTo>
                    <a:pt x="370331" y="49529"/>
                  </a:lnTo>
                  <a:lnTo>
                    <a:pt x="376046" y="49529"/>
                  </a:lnTo>
                  <a:lnTo>
                    <a:pt x="376046" y="48259"/>
                  </a:lnTo>
                  <a:close/>
                </a:path>
                <a:path w="733425" h="812800">
                  <a:moveTo>
                    <a:pt x="380491" y="48259"/>
                  </a:moveTo>
                  <a:lnTo>
                    <a:pt x="376046" y="48259"/>
                  </a:lnTo>
                  <a:lnTo>
                    <a:pt x="377570" y="49529"/>
                  </a:lnTo>
                  <a:lnTo>
                    <a:pt x="380491" y="49529"/>
                  </a:lnTo>
                  <a:lnTo>
                    <a:pt x="380491" y="48259"/>
                  </a:lnTo>
                  <a:close/>
                </a:path>
                <a:path w="733425" h="812800">
                  <a:moveTo>
                    <a:pt x="455929" y="44449"/>
                  </a:moveTo>
                  <a:lnTo>
                    <a:pt x="439927" y="44449"/>
                  </a:lnTo>
                  <a:lnTo>
                    <a:pt x="447293" y="48259"/>
                  </a:lnTo>
                  <a:lnTo>
                    <a:pt x="447293" y="49529"/>
                  </a:lnTo>
                  <a:lnTo>
                    <a:pt x="460374" y="49529"/>
                  </a:lnTo>
                  <a:lnTo>
                    <a:pt x="455929" y="44449"/>
                  </a:lnTo>
                  <a:close/>
                </a:path>
                <a:path w="733425" h="812800">
                  <a:moveTo>
                    <a:pt x="257047" y="46989"/>
                  </a:moveTo>
                  <a:lnTo>
                    <a:pt x="255523" y="46989"/>
                  </a:lnTo>
                  <a:lnTo>
                    <a:pt x="255523" y="48259"/>
                  </a:lnTo>
                  <a:lnTo>
                    <a:pt x="257047" y="48259"/>
                  </a:lnTo>
                  <a:lnTo>
                    <a:pt x="257047" y="46989"/>
                  </a:lnTo>
                  <a:close/>
                </a:path>
                <a:path w="733425" h="812800">
                  <a:moveTo>
                    <a:pt x="258444" y="46989"/>
                  </a:moveTo>
                  <a:lnTo>
                    <a:pt x="257047" y="48259"/>
                  </a:lnTo>
                  <a:lnTo>
                    <a:pt x="258444" y="48259"/>
                  </a:lnTo>
                  <a:lnTo>
                    <a:pt x="258444" y="46989"/>
                  </a:lnTo>
                  <a:close/>
                </a:path>
                <a:path w="733425" h="812800">
                  <a:moveTo>
                    <a:pt x="267207" y="46989"/>
                  </a:moveTo>
                  <a:lnTo>
                    <a:pt x="265683" y="46989"/>
                  </a:lnTo>
                  <a:lnTo>
                    <a:pt x="265683" y="48259"/>
                  </a:lnTo>
                  <a:lnTo>
                    <a:pt x="267207" y="48259"/>
                  </a:lnTo>
                  <a:lnTo>
                    <a:pt x="267207" y="46989"/>
                  </a:lnTo>
                  <a:close/>
                </a:path>
                <a:path w="733425" h="812800">
                  <a:moveTo>
                    <a:pt x="286003" y="43179"/>
                  </a:moveTo>
                  <a:lnTo>
                    <a:pt x="283209" y="43179"/>
                  </a:lnTo>
                  <a:lnTo>
                    <a:pt x="281685" y="44449"/>
                  </a:lnTo>
                  <a:lnTo>
                    <a:pt x="278764" y="48259"/>
                  </a:lnTo>
                  <a:lnTo>
                    <a:pt x="284606" y="48259"/>
                  </a:lnTo>
                  <a:lnTo>
                    <a:pt x="284606" y="44449"/>
                  </a:lnTo>
                  <a:lnTo>
                    <a:pt x="286003" y="44449"/>
                  </a:lnTo>
                  <a:lnTo>
                    <a:pt x="286003" y="43179"/>
                  </a:lnTo>
                  <a:close/>
                </a:path>
                <a:path w="733425" h="812800">
                  <a:moveTo>
                    <a:pt x="288924" y="44449"/>
                  </a:moveTo>
                  <a:lnTo>
                    <a:pt x="287527" y="44449"/>
                  </a:lnTo>
                  <a:lnTo>
                    <a:pt x="284606" y="48259"/>
                  </a:lnTo>
                  <a:lnTo>
                    <a:pt x="290448" y="48259"/>
                  </a:lnTo>
                  <a:lnTo>
                    <a:pt x="290448" y="46989"/>
                  </a:lnTo>
                  <a:lnTo>
                    <a:pt x="288924" y="44449"/>
                  </a:lnTo>
                  <a:close/>
                </a:path>
                <a:path w="733425" h="812800">
                  <a:moveTo>
                    <a:pt x="380491" y="46989"/>
                  </a:moveTo>
                  <a:lnTo>
                    <a:pt x="368807" y="46989"/>
                  </a:lnTo>
                  <a:lnTo>
                    <a:pt x="370331" y="48259"/>
                  </a:lnTo>
                  <a:lnTo>
                    <a:pt x="384809" y="48259"/>
                  </a:lnTo>
                  <a:lnTo>
                    <a:pt x="380491" y="46989"/>
                  </a:lnTo>
                  <a:close/>
                </a:path>
                <a:path w="733425" h="812800">
                  <a:moveTo>
                    <a:pt x="548893" y="46989"/>
                  </a:moveTo>
                  <a:lnTo>
                    <a:pt x="548893" y="48259"/>
                  </a:lnTo>
                  <a:lnTo>
                    <a:pt x="551814" y="48259"/>
                  </a:lnTo>
                  <a:lnTo>
                    <a:pt x="548893" y="46989"/>
                  </a:lnTo>
                  <a:close/>
                </a:path>
                <a:path w="733425" h="812800">
                  <a:moveTo>
                    <a:pt x="551814" y="47652"/>
                  </a:moveTo>
                  <a:lnTo>
                    <a:pt x="551814" y="48259"/>
                  </a:lnTo>
                  <a:lnTo>
                    <a:pt x="553211" y="48259"/>
                  </a:lnTo>
                  <a:lnTo>
                    <a:pt x="551814" y="47652"/>
                  </a:lnTo>
                  <a:close/>
                </a:path>
                <a:path w="733425" h="812800">
                  <a:moveTo>
                    <a:pt x="553211" y="46989"/>
                  </a:moveTo>
                  <a:lnTo>
                    <a:pt x="551814" y="46989"/>
                  </a:lnTo>
                  <a:lnTo>
                    <a:pt x="553211" y="48259"/>
                  </a:lnTo>
                  <a:lnTo>
                    <a:pt x="554735" y="48259"/>
                  </a:lnTo>
                  <a:lnTo>
                    <a:pt x="553211" y="46989"/>
                  </a:lnTo>
                  <a:close/>
                </a:path>
                <a:path w="733425" h="812800">
                  <a:moveTo>
                    <a:pt x="541654" y="40639"/>
                  </a:moveTo>
                  <a:lnTo>
                    <a:pt x="550290" y="46989"/>
                  </a:lnTo>
                  <a:lnTo>
                    <a:pt x="551814" y="47652"/>
                  </a:lnTo>
                  <a:lnTo>
                    <a:pt x="551814" y="46989"/>
                  </a:lnTo>
                  <a:lnTo>
                    <a:pt x="550290" y="44449"/>
                  </a:lnTo>
                  <a:lnTo>
                    <a:pt x="548893" y="44449"/>
                  </a:lnTo>
                  <a:lnTo>
                    <a:pt x="548893" y="43179"/>
                  </a:lnTo>
                  <a:lnTo>
                    <a:pt x="545972" y="43179"/>
                  </a:lnTo>
                  <a:lnTo>
                    <a:pt x="545972" y="41909"/>
                  </a:lnTo>
                  <a:lnTo>
                    <a:pt x="541654" y="40639"/>
                  </a:lnTo>
                  <a:close/>
                </a:path>
                <a:path w="733425" h="812800">
                  <a:moveTo>
                    <a:pt x="267207" y="43179"/>
                  </a:moveTo>
                  <a:lnTo>
                    <a:pt x="264286" y="43179"/>
                  </a:lnTo>
                  <a:lnTo>
                    <a:pt x="262762" y="44449"/>
                  </a:lnTo>
                  <a:lnTo>
                    <a:pt x="262762" y="46989"/>
                  </a:lnTo>
                  <a:lnTo>
                    <a:pt x="264286" y="44449"/>
                  </a:lnTo>
                  <a:lnTo>
                    <a:pt x="267207" y="44449"/>
                  </a:lnTo>
                  <a:lnTo>
                    <a:pt x="267207" y="43179"/>
                  </a:lnTo>
                  <a:close/>
                </a:path>
                <a:path w="733425" h="812800">
                  <a:moveTo>
                    <a:pt x="268604" y="44449"/>
                  </a:moveTo>
                  <a:lnTo>
                    <a:pt x="267207" y="46989"/>
                  </a:lnTo>
                  <a:lnTo>
                    <a:pt x="268604" y="46989"/>
                  </a:lnTo>
                  <a:lnTo>
                    <a:pt x="268604" y="44449"/>
                  </a:lnTo>
                  <a:close/>
                </a:path>
                <a:path w="733425" h="812800">
                  <a:moveTo>
                    <a:pt x="376046" y="43179"/>
                  </a:moveTo>
                  <a:lnTo>
                    <a:pt x="368807" y="43179"/>
                  </a:lnTo>
                  <a:lnTo>
                    <a:pt x="368807" y="44449"/>
                  </a:lnTo>
                  <a:lnTo>
                    <a:pt x="371728" y="44449"/>
                  </a:lnTo>
                  <a:lnTo>
                    <a:pt x="371728" y="46989"/>
                  </a:lnTo>
                  <a:lnTo>
                    <a:pt x="378967" y="46989"/>
                  </a:lnTo>
                  <a:lnTo>
                    <a:pt x="376046" y="44449"/>
                  </a:lnTo>
                  <a:lnTo>
                    <a:pt x="376046" y="43179"/>
                  </a:lnTo>
                  <a:close/>
                </a:path>
                <a:path w="733425" h="812800">
                  <a:moveTo>
                    <a:pt x="540130" y="44037"/>
                  </a:moveTo>
                  <a:lnTo>
                    <a:pt x="540130" y="44449"/>
                  </a:lnTo>
                  <a:lnTo>
                    <a:pt x="541654" y="46989"/>
                  </a:lnTo>
                  <a:lnTo>
                    <a:pt x="544938" y="46989"/>
                  </a:lnTo>
                  <a:lnTo>
                    <a:pt x="540130" y="44037"/>
                  </a:lnTo>
                  <a:close/>
                </a:path>
                <a:path w="733425" h="812800">
                  <a:moveTo>
                    <a:pt x="434988" y="43909"/>
                  </a:moveTo>
                  <a:lnTo>
                    <a:pt x="435845" y="44962"/>
                  </a:lnTo>
                  <a:lnTo>
                    <a:pt x="435609" y="44449"/>
                  </a:lnTo>
                  <a:lnTo>
                    <a:pt x="434988" y="43909"/>
                  </a:lnTo>
                  <a:close/>
                </a:path>
                <a:path w="733425" h="812800">
                  <a:moveTo>
                    <a:pt x="271525" y="43179"/>
                  </a:moveTo>
                  <a:lnTo>
                    <a:pt x="270128" y="43179"/>
                  </a:lnTo>
                  <a:lnTo>
                    <a:pt x="270128" y="44449"/>
                  </a:lnTo>
                  <a:lnTo>
                    <a:pt x="271525" y="44449"/>
                  </a:lnTo>
                  <a:lnTo>
                    <a:pt x="271525" y="43179"/>
                  </a:lnTo>
                  <a:close/>
                </a:path>
                <a:path w="733425" h="812800">
                  <a:moveTo>
                    <a:pt x="277367" y="43179"/>
                  </a:moveTo>
                  <a:lnTo>
                    <a:pt x="275843" y="44449"/>
                  </a:lnTo>
                  <a:lnTo>
                    <a:pt x="277367" y="44449"/>
                  </a:lnTo>
                  <a:lnTo>
                    <a:pt x="277367" y="43179"/>
                  </a:lnTo>
                  <a:close/>
                </a:path>
                <a:path w="733425" h="812800">
                  <a:moveTo>
                    <a:pt x="374649" y="39369"/>
                  </a:moveTo>
                  <a:lnTo>
                    <a:pt x="364489" y="39369"/>
                  </a:lnTo>
                  <a:lnTo>
                    <a:pt x="364489" y="40639"/>
                  </a:lnTo>
                  <a:lnTo>
                    <a:pt x="360171" y="40639"/>
                  </a:lnTo>
                  <a:lnTo>
                    <a:pt x="362965" y="43179"/>
                  </a:lnTo>
                  <a:lnTo>
                    <a:pt x="362965" y="44449"/>
                  </a:lnTo>
                  <a:lnTo>
                    <a:pt x="364489" y="44449"/>
                  </a:lnTo>
                  <a:lnTo>
                    <a:pt x="364489" y="43179"/>
                  </a:lnTo>
                  <a:lnTo>
                    <a:pt x="376046" y="43179"/>
                  </a:lnTo>
                  <a:lnTo>
                    <a:pt x="376046" y="41909"/>
                  </a:lnTo>
                  <a:lnTo>
                    <a:pt x="374649" y="41909"/>
                  </a:lnTo>
                  <a:lnTo>
                    <a:pt x="374649" y="39369"/>
                  </a:lnTo>
                  <a:close/>
                </a:path>
                <a:path w="733425" h="812800">
                  <a:moveTo>
                    <a:pt x="441451" y="43179"/>
                  </a:moveTo>
                  <a:lnTo>
                    <a:pt x="441451" y="44449"/>
                  </a:lnTo>
                  <a:lnTo>
                    <a:pt x="444372" y="44449"/>
                  </a:lnTo>
                  <a:lnTo>
                    <a:pt x="441451" y="43179"/>
                  </a:lnTo>
                  <a:close/>
                </a:path>
                <a:path w="733425" h="812800">
                  <a:moveTo>
                    <a:pt x="534415" y="41909"/>
                  </a:moveTo>
                  <a:lnTo>
                    <a:pt x="442848" y="41909"/>
                  </a:lnTo>
                  <a:lnTo>
                    <a:pt x="444372" y="43179"/>
                  </a:lnTo>
                  <a:lnTo>
                    <a:pt x="445769" y="44449"/>
                  </a:lnTo>
                  <a:lnTo>
                    <a:pt x="501014" y="44449"/>
                  </a:lnTo>
                  <a:lnTo>
                    <a:pt x="501014" y="43179"/>
                  </a:lnTo>
                  <a:lnTo>
                    <a:pt x="535812" y="43179"/>
                  </a:lnTo>
                  <a:lnTo>
                    <a:pt x="534415" y="41909"/>
                  </a:lnTo>
                  <a:close/>
                </a:path>
                <a:path w="733425" h="812800">
                  <a:moveTo>
                    <a:pt x="535812" y="43179"/>
                  </a:moveTo>
                  <a:lnTo>
                    <a:pt x="501014" y="43179"/>
                  </a:lnTo>
                  <a:lnTo>
                    <a:pt x="501014" y="44449"/>
                  </a:lnTo>
                  <a:lnTo>
                    <a:pt x="537336" y="44449"/>
                  </a:lnTo>
                  <a:lnTo>
                    <a:pt x="535812" y="43179"/>
                  </a:lnTo>
                  <a:close/>
                </a:path>
                <a:path w="733425" h="812800">
                  <a:moveTo>
                    <a:pt x="538733" y="43179"/>
                  </a:moveTo>
                  <a:lnTo>
                    <a:pt x="538733" y="44449"/>
                  </a:lnTo>
                  <a:lnTo>
                    <a:pt x="540130" y="44449"/>
                  </a:lnTo>
                  <a:lnTo>
                    <a:pt x="538733" y="43179"/>
                  </a:lnTo>
                  <a:close/>
                </a:path>
                <a:path w="733425" h="812800">
                  <a:moveTo>
                    <a:pt x="540130" y="43179"/>
                  </a:moveTo>
                  <a:lnTo>
                    <a:pt x="538733" y="43179"/>
                  </a:lnTo>
                  <a:lnTo>
                    <a:pt x="540130" y="44037"/>
                  </a:lnTo>
                  <a:lnTo>
                    <a:pt x="540130" y="43179"/>
                  </a:lnTo>
                  <a:close/>
                </a:path>
                <a:path w="733425" h="812800">
                  <a:moveTo>
                    <a:pt x="431291" y="39369"/>
                  </a:moveTo>
                  <a:lnTo>
                    <a:pt x="429767" y="39369"/>
                  </a:lnTo>
                  <a:lnTo>
                    <a:pt x="434988" y="43909"/>
                  </a:lnTo>
                  <a:lnTo>
                    <a:pt x="431291" y="39369"/>
                  </a:lnTo>
                  <a:close/>
                </a:path>
                <a:path w="733425" h="812800">
                  <a:moveTo>
                    <a:pt x="442848" y="39369"/>
                  </a:moveTo>
                  <a:lnTo>
                    <a:pt x="439927" y="39369"/>
                  </a:lnTo>
                  <a:lnTo>
                    <a:pt x="439927" y="41909"/>
                  </a:lnTo>
                  <a:lnTo>
                    <a:pt x="441451" y="41909"/>
                  </a:lnTo>
                  <a:lnTo>
                    <a:pt x="441451" y="40639"/>
                  </a:lnTo>
                  <a:lnTo>
                    <a:pt x="442848" y="40639"/>
                  </a:lnTo>
                  <a:lnTo>
                    <a:pt x="442848" y="39369"/>
                  </a:lnTo>
                  <a:close/>
                </a:path>
                <a:path w="733425" h="812800">
                  <a:moveTo>
                    <a:pt x="447293" y="40639"/>
                  </a:moveTo>
                  <a:lnTo>
                    <a:pt x="444372" y="41909"/>
                  </a:lnTo>
                  <a:lnTo>
                    <a:pt x="450087" y="41909"/>
                  </a:lnTo>
                  <a:lnTo>
                    <a:pt x="447293" y="40639"/>
                  </a:lnTo>
                  <a:close/>
                </a:path>
                <a:path w="733425" h="812800">
                  <a:moveTo>
                    <a:pt x="501014" y="31749"/>
                  </a:moveTo>
                  <a:lnTo>
                    <a:pt x="453008" y="31749"/>
                  </a:lnTo>
                  <a:lnTo>
                    <a:pt x="455929" y="33019"/>
                  </a:lnTo>
                  <a:lnTo>
                    <a:pt x="457453" y="34289"/>
                  </a:lnTo>
                  <a:lnTo>
                    <a:pt x="447293" y="34289"/>
                  </a:lnTo>
                  <a:lnTo>
                    <a:pt x="445769" y="35559"/>
                  </a:lnTo>
                  <a:lnTo>
                    <a:pt x="447293" y="38099"/>
                  </a:lnTo>
                  <a:lnTo>
                    <a:pt x="448690" y="40639"/>
                  </a:lnTo>
                  <a:lnTo>
                    <a:pt x="450087" y="41909"/>
                  </a:lnTo>
                  <a:lnTo>
                    <a:pt x="503935" y="41909"/>
                  </a:lnTo>
                  <a:lnTo>
                    <a:pt x="503935" y="38099"/>
                  </a:lnTo>
                  <a:lnTo>
                    <a:pt x="457453" y="38099"/>
                  </a:lnTo>
                  <a:lnTo>
                    <a:pt x="457453" y="35559"/>
                  </a:lnTo>
                  <a:lnTo>
                    <a:pt x="502411" y="35559"/>
                  </a:lnTo>
                  <a:lnTo>
                    <a:pt x="501014" y="34289"/>
                  </a:lnTo>
                  <a:lnTo>
                    <a:pt x="501014" y="31749"/>
                  </a:lnTo>
                  <a:close/>
                </a:path>
                <a:path w="733425" h="812800">
                  <a:moveTo>
                    <a:pt x="503935" y="34289"/>
                  </a:moveTo>
                  <a:lnTo>
                    <a:pt x="505332" y="38099"/>
                  </a:lnTo>
                  <a:lnTo>
                    <a:pt x="506729" y="38099"/>
                  </a:lnTo>
                  <a:lnTo>
                    <a:pt x="506729" y="39369"/>
                  </a:lnTo>
                  <a:lnTo>
                    <a:pt x="508253" y="40639"/>
                  </a:lnTo>
                  <a:lnTo>
                    <a:pt x="505332" y="40639"/>
                  </a:lnTo>
                  <a:lnTo>
                    <a:pt x="503935" y="41909"/>
                  </a:lnTo>
                  <a:lnTo>
                    <a:pt x="518413" y="41909"/>
                  </a:lnTo>
                  <a:lnTo>
                    <a:pt x="515492" y="40639"/>
                  </a:lnTo>
                  <a:lnTo>
                    <a:pt x="508253" y="35559"/>
                  </a:lnTo>
                  <a:lnTo>
                    <a:pt x="506729" y="35559"/>
                  </a:lnTo>
                  <a:lnTo>
                    <a:pt x="503935" y="34289"/>
                  </a:lnTo>
                  <a:close/>
                </a:path>
                <a:path w="733425" h="812800">
                  <a:moveTo>
                    <a:pt x="511174" y="34289"/>
                  </a:moveTo>
                  <a:lnTo>
                    <a:pt x="509650" y="34289"/>
                  </a:lnTo>
                  <a:lnTo>
                    <a:pt x="515492" y="40639"/>
                  </a:lnTo>
                  <a:lnTo>
                    <a:pt x="518413" y="41909"/>
                  </a:lnTo>
                  <a:lnTo>
                    <a:pt x="532891" y="41909"/>
                  </a:lnTo>
                  <a:lnTo>
                    <a:pt x="531494" y="40639"/>
                  </a:lnTo>
                  <a:lnTo>
                    <a:pt x="525652" y="40639"/>
                  </a:lnTo>
                  <a:lnTo>
                    <a:pt x="511174" y="34289"/>
                  </a:lnTo>
                  <a:close/>
                </a:path>
                <a:path w="733425" h="812800">
                  <a:moveTo>
                    <a:pt x="534415" y="40639"/>
                  </a:moveTo>
                  <a:lnTo>
                    <a:pt x="532891" y="40639"/>
                  </a:lnTo>
                  <a:lnTo>
                    <a:pt x="534415" y="41909"/>
                  </a:lnTo>
                  <a:lnTo>
                    <a:pt x="534415" y="40639"/>
                  </a:lnTo>
                  <a:close/>
                </a:path>
                <a:path w="733425" h="812800">
                  <a:moveTo>
                    <a:pt x="527049" y="39369"/>
                  </a:moveTo>
                  <a:lnTo>
                    <a:pt x="528573" y="40639"/>
                  </a:lnTo>
                  <a:lnTo>
                    <a:pt x="528573" y="40032"/>
                  </a:lnTo>
                  <a:lnTo>
                    <a:pt x="527049" y="39369"/>
                  </a:lnTo>
                  <a:close/>
                </a:path>
                <a:path w="733425" h="812800">
                  <a:moveTo>
                    <a:pt x="529970" y="39369"/>
                  </a:moveTo>
                  <a:lnTo>
                    <a:pt x="528573" y="39369"/>
                  </a:lnTo>
                  <a:lnTo>
                    <a:pt x="528573" y="40032"/>
                  </a:lnTo>
                  <a:lnTo>
                    <a:pt x="529970" y="40639"/>
                  </a:lnTo>
                  <a:lnTo>
                    <a:pt x="529970" y="39369"/>
                  </a:lnTo>
                  <a:close/>
                </a:path>
                <a:path w="733425" h="812800">
                  <a:moveTo>
                    <a:pt x="529970" y="39369"/>
                  </a:moveTo>
                  <a:lnTo>
                    <a:pt x="529970" y="40639"/>
                  </a:lnTo>
                  <a:lnTo>
                    <a:pt x="531494" y="40639"/>
                  </a:lnTo>
                  <a:lnTo>
                    <a:pt x="529970" y="39369"/>
                  </a:lnTo>
                  <a:close/>
                </a:path>
                <a:path w="733425" h="812800">
                  <a:moveTo>
                    <a:pt x="532891" y="39369"/>
                  </a:moveTo>
                  <a:lnTo>
                    <a:pt x="531494" y="39369"/>
                  </a:lnTo>
                  <a:lnTo>
                    <a:pt x="532891" y="40639"/>
                  </a:lnTo>
                  <a:lnTo>
                    <a:pt x="532891" y="39369"/>
                  </a:lnTo>
                  <a:close/>
                </a:path>
                <a:path w="733425" h="812800">
                  <a:moveTo>
                    <a:pt x="375348" y="34924"/>
                  </a:moveTo>
                  <a:lnTo>
                    <a:pt x="374649" y="35559"/>
                  </a:lnTo>
                  <a:lnTo>
                    <a:pt x="364489" y="35559"/>
                  </a:lnTo>
                  <a:lnTo>
                    <a:pt x="364489" y="38099"/>
                  </a:lnTo>
                  <a:lnTo>
                    <a:pt x="365886" y="39369"/>
                  </a:lnTo>
                  <a:lnTo>
                    <a:pt x="376046" y="39369"/>
                  </a:lnTo>
                  <a:lnTo>
                    <a:pt x="374649" y="38099"/>
                  </a:lnTo>
                  <a:lnTo>
                    <a:pt x="376046" y="35559"/>
                  </a:lnTo>
                  <a:lnTo>
                    <a:pt x="375348" y="34924"/>
                  </a:lnTo>
                  <a:close/>
                </a:path>
                <a:path w="733425" h="812800">
                  <a:moveTo>
                    <a:pt x="525652" y="35559"/>
                  </a:moveTo>
                  <a:lnTo>
                    <a:pt x="522731" y="35559"/>
                  </a:lnTo>
                  <a:lnTo>
                    <a:pt x="522731" y="38099"/>
                  </a:lnTo>
                  <a:lnTo>
                    <a:pt x="525652" y="39369"/>
                  </a:lnTo>
                  <a:lnTo>
                    <a:pt x="528573" y="39369"/>
                  </a:lnTo>
                  <a:lnTo>
                    <a:pt x="525652" y="35559"/>
                  </a:lnTo>
                  <a:close/>
                </a:path>
                <a:path w="733425" h="812800">
                  <a:moveTo>
                    <a:pt x="441451" y="35559"/>
                  </a:moveTo>
                  <a:lnTo>
                    <a:pt x="439927" y="35559"/>
                  </a:lnTo>
                  <a:lnTo>
                    <a:pt x="439927" y="38099"/>
                  </a:lnTo>
                  <a:lnTo>
                    <a:pt x="442848" y="38099"/>
                  </a:lnTo>
                  <a:lnTo>
                    <a:pt x="441451" y="35559"/>
                  </a:lnTo>
                  <a:close/>
                </a:path>
                <a:path w="733425" h="812800">
                  <a:moveTo>
                    <a:pt x="502411" y="35559"/>
                  </a:moveTo>
                  <a:lnTo>
                    <a:pt x="457453" y="35559"/>
                  </a:lnTo>
                  <a:lnTo>
                    <a:pt x="457453" y="38099"/>
                  </a:lnTo>
                  <a:lnTo>
                    <a:pt x="503935" y="38099"/>
                  </a:lnTo>
                  <a:lnTo>
                    <a:pt x="502411" y="35559"/>
                  </a:lnTo>
                  <a:close/>
                </a:path>
                <a:path w="733425" h="812800">
                  <a:moveTo>
                    <a:pt x="533590" y="35201"/>
                  </a:moveTo>
                  <a:lnTo>
                    <a:pt x="535812" y="38099"/>
                  </a:lnTo>
                  <a:lnTo>
                    <a:pt x="537336" y="38099"/>
                  </a:lnTo>
                  <a:lnTo>
                    <a:pt x="534415" y="35559"/>
                  </a:lnTo>
                  <a:lnTo>
                    <a:pt x="533590" y="35201"/>
                  </a:lnTo>
                  <a:close/>
                </a:path>
                <a:path w="733425" h="812800">
                  <a:moveTo>
                    <a:pt x="373125" y="34289"/>
                  </a:moveTo>
                  <a:lnTo>
                    <a:pt x="368807" y="34289"/>
                  </a:lnTo>
                  <a:lnTo>
                    <a:pt x="367410" y="35559"/>
                  </a:lnTo>
                  <a:lnTo>
                    <a:pt x="374649" y="35559"/>
                  </a:lnTo>
                  <a:lnTo>
                    <a:pt x="373125" y="34289"/>
                  </a:lnTo>
                  <a:close/>
                </a:path>
                <a:path w="733425" h="812800">
                  <a:moveTo>
                    <a:pt x="418210" y="34289"/>
                  </a:moveTo>
                  <a:lnTo>
                    <a:pt x="416686" y="34289"/>
                  </a:lnTo>
                  <a:lnTo>
                    <a:pt x="416686" y="35559"/>
                  </a:lnTo>
                  <a:lnTo>
                    <a:pt x="419607" y="35559"/>
                  </a:lnTo>
                  <a:lnTo>
                    <a:pt x="418210" y="34289"/>
                  </a:lnTo>
                  <a:close/>
                </a:path>
                <a:path w="733425" h="812800">
                  <a:moveTo>
                    <a:pt x="522731" y="34289"/>
                  </a:moveTo>
                  <a:lnTo>
                    <a:pt x="521334" y="34289"/>
                  </a:lnTo>
                  <a:lnTo>
                    <a:pt x="521334" y="35559"/>
                  </a:lnTo>
                  <a:lnTo>
                    <a:pt x="524255" y="35559"/>
                  </a:lnTo>
                  <a:lnTo>
                    <a:pt x="522731" y="34289"/>
                  </a:lnTo>
                  <a:close/>
                </a:path>
                <a:path w="733425" h="812800">
                  <a:moveTo>
                    <a:pt x="532891" y="34289"/>
                  </a:moveTo>
                  <a:lnTo>
                    <a:pt x="531494" y="34289"/>
                  </a:lnTo>
                  <a:lnTo>
                    <a:pt x="533590" y="35201"/>
                  </a:lnTo>
                  <a:lnTo>
                    <a:pt x="532891" y="34289"/>
                  </a:lnTo>
                  <a:close/>
                </a:path>
                <a:path w="733425" h="812800">
                  <a:moveTo>
                    <a:pt x="376046" y="33019"/>
                  </a:moveTo>
                  <a:lnTo>
                    <a:pt x="367410" y="33019"/>
                  </a:lnTo>
                  <a:lnTo>
                    <a:pt x="365886" y="34289"/>
                  </a:lnTo>
                  <a:lnTo>
                    <a:pt x="374649" y="34289"/>
                  </a:lnTo>
                  <a:lnTo>
                    <a:pt x="375348" y="34924"/>
                  </a:lnTo>
                  <a:lnTo>
                    <a:pt x="376046" y="34289"/>
                  </a:lnTo>
                  <a:lnTo>
                    <a:pt x="376046" y="33019"/>
                  </a:lnTo>
                  <a:close/>
                </a:path>
                <a:path w="733425" h="812800">
                  <a:moveTo>
                    <a:pt x="505332" y="33019"/>
                  </a:moveTo>
                  <a:lnTo>
                    <a:pt x="503935" y="33019"/>
                  </a:lnTo>
                  <a:lnTo>
                    <a:pt x="505332" y="34289"/>
                  </a:lnTo>
                  <a:lnTo>
                    <a:pt x="505332" y="33019"/>
                  </a:lnTo>
                  <a:close/>
                </a:path>
                <a:path w="733425" h="812800">
                  <a:moveTo>
                    <a:pt x="529970" y="33019"/>
                  </a:moveTo>
                  <a:lnTo>
                    <a:pt x="529970" y="34289"/>
                  </a:lnTo>
                  <a:lnTo>
                    <a:pt x="531494" y="34289"/>
                  </a:lnTo>
                  <a:lnTo>
                    <a:pt x="529970" y="33019"/>
                  </a:lnTo>
                  <a:close/>
                </a:path>
                <a:path w="733425" h="812800">
                  <a:moveTo>
                    <a:pt x="365886" y="30479"/>
                  </a:moveTo>
                  <a:lnTo>
                    <a:pt x="364489" y="31749"/>
                  </a:lnTo>
                  <a:lnTo>
                    <a:pt x="365886" y="33019"/>
                  </a:lnTo>
                  <a:lnTo>
                    <a:pt x="367410" y="33019"/>
                  </a:lnTo>
                  <a:lnTo>
                    <a:pt x="368807" y="31749"/>
                  </a:lnTo>
                  <a:lnTo>
                    <a:pt x="367410" y="31749"/>
                  </a:lnTo>
                  <a:lnTo>
                    <a:pt x="365886" y="30479"/>
                  </a:lnTo>
                  <a:close/>
                </a:path>
                <a:path w="733425" h="812800">
                  <a:moveTo>
                    <a:pt x="377570" y="31749"/>
                  </a:moveTo>
                  <a:lnTo>
                    <a:pt x="368807" y="31749"/>
                  </a:lnTo>
                  <a:lnTo>
                    <a:pt x="368807" y="33019"/>
                  </a:lnTo>
                  <a:lnTo>
                    <a:pt x="377570" y="33019"/>
                  </a:lnTo>
                  <a:lnTo>
                    <a:pt x="377570" y="31749"/>
                  </a:lnTo>
                  <a:close/>
                </a:path>
                <a:path w="733425" h="812800">
                  <a:moveTo>
                    <a:pt x="518413" y="27939"/>
                  </a:moveTo>
                  <a:lnTo>
                    <a:pt x="516889" y="27939"/>
                  </a:lnTo>
                  <a:lnTo>
                    <a:pt x="519810" y="29209"/>
                  </a:lnTo>
                  <a:lnTo>
                    <a:pt x="521334" y="30479"/>
                  </a:lnTo>
                  <a:lnTo>
                    <a:pt x="528573" y="33019"/>
                  </a:lnTo>
                  <a:lnTo>
                    <a:pt x="524255" y="30479"/>
                  </a:lnTo>
                  <a:lnTo>
                    <a:pt x="522731" y="30479"/>
                  </a:lnTo>
                  <a:lnTo>
                    <a:pt x="518413" y="27939"/>
                  </a:lnTo>
                  <a:close/>
                </a:path>
                <a:path w="733425" h="812800">
                  <a:moveTo>
                    <a:pt x="378967" y="29209"/>
                  </a:moveTo>
                  <a:lnTo>
                    <a:pt x="368807" y="29209"/>
                  </a:lnTo>
                  <a:lnTo>
                    <a:pt x="370331" y="30479"/>
                  </a:lnTo>
                  <a:lnTo>
                    <a:pt x="368807" y="30479"/>
                  </a:lnTo>
                  <a:lnTo>
                    <a:pt x="367410" y="31749"/>
                  </a:lnTo>
                  <a:lnTo>
                    <a:pt x="378967" y="31749"/>
                  </a:lnTo>
                  <a:lnTo>
                    <a:pt x="378967" y="29209"/>
                  </a:lnTo>
                  <a:close/>
                </a:path>
                <a:path w="733425" h="812800">
                  <a:moveTo>
                    <a:pt x="476249" y="25399"/>
                  </a:moveTo>
                  <a:lnTo>
                    <a:pt x="454532" y="25399"/>
                  </a:lnTo>
                  <a:lnTo>
                    <a:pt x="453008" y="27939"/>
                  </a:lnTo>
                  <a:lnTo>
                    <a:pt x="453008" y="30479"/>
                  </a:lnTo>
                  <a:lnTo>
                    <a:pt x="454532" y="31749"/>
                  </a:lnTo>
                  <a:lnTo>
                    <a:pt x="502411" y="31749"/>
                  </a:lnTo>
                  <a:lnTo>
                    <a:pt x="500046" y="30479"/>
                  </a:lnTo>
                  <a:lnTo>
                    <a:pt x="482091" y="30479"/>
                  </a:lnTo>
                  <a:lnTo>
                    <a:pt x="480694" y="29209"/>
                  </a:lnTo>
                  <a:lnTo>
                    <a:pt x="477773" y="29209"/>
                  </a:lnTo>
                  <a:lnTo>
                    <a:pt x="477773" y="27939"/>
                  </a:lnTo>
                  <a:lnTo>
                    <a:pt x="476249" y="27939"/>
                  </a:lnTo>
                  <a:lnTo>
                    <a:pt x="476249" y="25399"/>
                  </a:lnTo>
                  <a:close/>
                </a:path>
                <a:path w="733425" h="812800">
                  <a:moveTo>
                    <a:pt x="483488" y="21589"/>
                  </a:moveTo>
                  <a:lnTo>
                    <a:pt x="480694" y="21589"/>
                  </a:lnTo>
                  <a:lnTo>
                    <a:pt x="480694" y="22859"/>
                  </a:lnTo>
                  <a:lnTo>
                    <a:pt x="467613" y="22859"/>
                  </a:lnTo>
                  <a:lnTo>
                    <a:pt x="469010" y="24129"/>
                  </a:lnTo>
                  <a:lnTo>
                    <a:pt x="470534" y="24129"/>
                  </a:lnTo>
                  <a:lnTo>
                    <a:pt x="471931" y="25399"/>
                  </a:lnTo>
                  <a:lnTo>
                    <a:pt x="480694" y="25399"/>
                  </a:lnTo>
                  <a:lnTo>
                    <a:pt x="482091" y="30479"/>
                  </a:lnTo>
                  <a:lnTo>
                    <a:pt x="500046" y="30479"/>
                  </a:lnTo>
                  <a:lnTo>
                    <a:pt x="483488" y="21589"/>
                  </a:lnTo>
                  <a:close/>
                </a:path>
                <a:path w="733425" h="812800">
                  <a:moveTo>
                    <a:pt x="521334" y="29209"/>
                  </a:moveTo>
                  <a:lnTo>
                    <a:pt x="522731" y="30479"/>
                  </a:lnTo>
                  <a:lnTo>
                    <a:pt x="524255" y="30479"/>
                  </a:lnTo>
                  <a:lnTo>
                    <a:pt x="521334" y="29209"/>
                  </a:lnTo>
                  <a:close/>
                </a:path>
                <a:path w="733425" h="812800">
                  <a:moveTo>
                    <a:pt x="371728" y="24129"/>
                  </a:moveTo>
                  <a:lnTo>
                    <a:pt x="370331" y="27939"/>
                  </a:lnTo>
                  <a:lnTo>
                    <a:pt x="371728" y="27939"/>
                  </a:lnTo>
                  <a:lnTo>
                    <a:pt x="371728" y="29209"/>
                  </a:lnTo>
                  <a:lnTo>
                    <a:pt x="376046" y="29209"/>
                  </a:lnTo>
                  <a:lnTo>
                    <a:pt x="371728" y="24129"/>
                  </a:lnTo>
                  <a:close/>
                </a:path>
                <a:path w="733425" h="812800">
                  <a:moveTo>
                    <a:pt x="390651" y="24129"/>
                  </a:moveTo>
                  <a:lnTo>
                    <a:pt x="378967" y="24129"/>
                  </a:lnTo>
                  <a:lnTo>
                    <a:pt x="377570" y="25399"/>
                  </a:lnTo>
                  <a:lnTo>
                    <a:pt x="376046" y="29209"/>
                  </a:lnTo>
                  <a:lnTo>
                    <a:pt x="381888" y="29209"/>
                  </a:lnTo>
                  <a:lnTo>
                    <a:pt x="383285" y="27939"/>
                  </a:lnTo>
                  <a:lnTo>
                    <a:pt x="384259" y="27939"/>
                  </a:lnTo>
                  <a:lnTo>
                    <a:pt x="386206" y="25399"/>
                  </a:lnTo>
                  <a:lnTo>
                    <a:pt x="389127" y="25399"/>
                  </a:lnTo>
                  <a:lnTo>
                    <a:pt x="390651" y="24129"/>
                  </a:lnTo>
                  <a:close/>
                </a:path>
                <a:path w="733425" h="812800">
                  <a:moveTo>
                    <a:pt x="384259" y="27939"/>
                  </a:moveTo>
                  <a:lnTo>
                    <a:pt x="383285" y="27939"/>
                  </a:lnTo>
                  <a:lnTo>
                    <a:pt x="383285" y="29209"/>
                  </a:lnTo>
                  <a:lnTo>
                    <a:pt x="384259" y="27939"/>
                  </a:lnTo>
                  <a:close/>
                </a:path>
                <a:path w="733425" h="812800">
                  <a:moveTo>
                    <a:pt x="479170" y="25399"/>
                  </a:moveTo>
                  <a:lnTo>
                    <a:pt x="476249" y="25399"/>
                  </a:lnTo>
                  <a:lnTo>
                    <a:pt x="477773" y="27939"/>
                  </a:lnTo>
                  <a:lnTo>
                    <a:pt x="479170" y="27939"/>
                  </a:lnTo>
                  <a:lnTo>
                    <a:pt x="479170" y="25399"/>
                  </a:lnTo>
                  <a:close/>
                </a:path>
                <a:path w="733425" h="812800">
                  <a:moveTo>
                    <a:pt x="514095" y="25399"/>
                  </a:moveTo>
                  <a:lnTo>
                    <a:pt x="512571" y="25399"/>
                  </a:lnTo>
                  <a:lnTo>
                    <a:pt x="516889" y="27939"/>
                  </a:lnTo>
                  <a:lnTo>
                    <a:pt x="514095" y="25399"/>
                  </a:lnTo>
                  <a:close/>
                </a:path>
                <a:path w="733425" h="812800">
                  <a:moveTo>
                    <a:pt x="393572" y="24129"/>
                  </a:moveTo>
                  <a:lnTo>
                    <a:pt x="390651" y="24129"/>
                  </a:lnTo>
                  <a:lnTo>
                    <a:pt x="392048" y="25399"/>
                  </a:lnTo>
                  <a:lnTo>
                    <a:pt x="393572" y="25399"/>
                  </a:lnTo>
                  <a:lnTo>
                    <a:pt x="393572" y="24129"/>
                  </a:lnTo>
                  <a:close/>
                </a:path>
                <a:path w="733425" h="812800">
                  <a:moveTo>
                    <a:pt x="463168" y="24129"/>
                  </a:moveTo>
                  <a:lnTo>
                    <a:pt x="457453" y="24129"/>
                  </a:lnTo>
                  <a:lnTo>
                    <a:pt x="457453" y="25399"/>
                  </a:lnTo>
                  <a:lnTo>
                    <a:pt x="466089" y="25399"/>
                  </a:lnTo>
                  <a:lnTo>
                    <a:pt x="463168" y="24129"/>
                  </a:lnTo>
                  <a:close/>
                </a:path>
                <a:path w="733425" h="812800">
                  <a:moveTo>
                    <a:pt x="469010" y="24129"/>
                  </a:moveTo>
                  <a:lnTo>
                    <a:pt x="469010" y="25399"/>
                  </a:lnTo>
                  <a:lnTo>
                    <a:pt x="470534" y="25399"/>
                  </a:lnTo>
                  <a:lnTo>
                    <a:pt x="469010" y="24129"/>
                  </a:lnTo>
                  <a:close/>
                </a:path>
                <a:path w="733425" h="812800">
                  <a:moveTo>
                    <a:pt x="383285" y="22859"/>
                  </a:moveTo>
                  <a:lnTo>
                    <a:pt x="380491" y="24129"/>
                  </a:lnTo>
                  <a:lnTo>
                    <a:pt x="384809" y="24129"/>
                  </a:lnTo>
                  <a:lnTo>
                    <a:pt x="383285" y="22859"/>
                  </a:lnTo>
                  <a:close/>
                </a:path>
                <a:path w="733425" h="812800">
                  <a:moveTo>
                    <a:pt x="387730" y="22859"/>
                  </a:moveTo>
                  <a:lnTo>
                    <a:pt x="384809" y="22859"/>
                  </a:lnTo>
                  <a:lnTo>
                    <a:pt x="384809" y="24129"/>
                  </a:lnTo>
                  <a:lnTo>
                    <a:pt x="389127" y="24129"/>
                  </a:lnTo>
                  <a:lnTo>
                    <a:pt x="387730" y="22859"/>
                  </a:lnTo>
                  <a:close/>
                </a:path>
                <a:path w="733425" h="812800">
                  <a:moveTo>
                    <a:pt x="400811" y="21589"/>
                  </a:moveTo>
                  <a:lnTo>
                    <a:pt x="393572" y="21589"/>
                  </a:lnTo>
                  <a:lnTo>
                    <a:pt x="390651" y="22859"/>
                  </a:lnTo>
                  <a:lnTo>
                    <a:pt x="389127" y="24129"/>
                  </a:lnTo>
                  <a:lnTo>
                    <a:pt x="397890" y="24129"/>
                  </a:lnTo>
                  <a:lnTo>
                    <a:pt x="399287" y="22859"/>
                  </a:lnTo>
                  <a:lnTo>
                    <a:pt x="400811" y="22859"/>
                  </a:lnTo>
                  <a:lnTo>
                    <a:pt x="400811" y="21589"/>
                  </a:lnTo>
                  <a:close/>
                </a:path>
                <a:path w="733425" h="812800">
                  <a:moveTo>
                    <a:pt x="464692" y="22859"/>
                  </a:moveTo>
                  <a:lnTo>
                    <a:pt x="461771" y="22859"/>
                  </a:lnTo>
                  <a:lnTo>
                    <a:pt x="463168" y="24129"/>
                  </a:lnTo>
                  <a:lnTo>
                    <a:pt x="464692" y="24129"/>
                  </a:lnTo>
                  <a:lnTo>
                    <a:pt x="464692" y="22859"/>
                  </a:lnTo>
                  <a:close/>
                </a:path>
                <a:path w="733425" h="812800">
                  <a:moveTo>
                    <a:pt x="470534" y="19049"/>
                  </a:moveTo>
                  <a:lnTo>
                    <a:pt x="464692" y="19049"/>
                  </a:lnTo>
                  <a:lnTo>
                    <a:pt x="467613" y="21589"/>
                  </a:lnTo>
                  <a:lnTo>
                    <a:pt x="471931" y="22859"/>
                  </a:lnTo>
                  <a:lnTo>
                    <a:pt x="479170" y="22859"/>
                  </a:lnTo>
                  <a:lnTo>
                    <a:pt x="477773" y="21589"/>
                  </a:lnTo>
                  <a:lnTo>
                    <a:pt x="476249" y="21589"/>
                  </a:lnTo>
                  <a:lnTo>
                    <a:pt x="473328" y="20319"/>
                  </a:lnTo>
                  <a:lnTo>
                    <a:pt x="470534" y="19049"/>
                  </a:lnTo>
                  <a:close/>
                </a:path>
                <a:path w="733425" h="812800">
                  <a:moveTo>
                    <a:pt x="267207" y="20319"/>
                  </a:moveTo>
                  <a:lnTo>
                    <a:pt x="265683" y="20319"/>
                  </a:lnTo>
                  <a:lnTo>
                    <a:pt x="264286" y="21589"/>
                  </a:lnTo>
                  <a:lnTo>
                    <a:pt x="265683" y="21589"/>
                  </a:lnTo>
                  <a:lnTo>
                    <a:pt x="267207" y="20319"/>
                  </a:lnTo>
                  <a:close/>
                </a:path>
                <a:path w="733425" h="812800">
                  <a:moveTo>
                    <a:pt x="397890" y="20319"/>
                  </a:moveTo>
                  <a:lnTo>
                    <a:pt x="396366" y="20319"/>
                  </a:lnTo>
                  <a:lnTo>
                    <a:pt x="394969" y="21589"/>
                  </a:lnTo>
                  <a:lnTo>
                    <a:pt x="399287" y="21589"/>
                  </a:lnTo>
                  <a:lnTo>
                    <a:pt x="397890" y="20319"/>
                  </a:lnTo>
                  <a:close/>
                </a:path>
                <a:path w="733425" h="812800">
                  <a:moveTo>
                    <a:pt x="277367" y="15239"/>
                  </a:moveTo>
                  <a:lnTo>
                    <a:pt x="265683" y="15239"/>
                  </a:lnTo>
                  <a:lnTo>
                    <a:pt x="265683" y="17779"/>
                  </a:lnTo>
                  <a:lnTo>
                    <a:pt x="262762" y="17779"/>
                  </a:lnTo>
                  <a:lnTo>
                    <a:pt x="261365" y="19049"/>
                  </a:lnTo>
                  <a:lnTo>
                    <a:pt x="264286" y="19049"/>
                  </a:lnTo>
                  <a:lnTo>
                    <a:pt x="264286" y="20319"/>
                  </a:lnTo>
                  <a:lnTo>
                    <a:pt x="268604" y="20319"/>
                  </a:lnTo>
                  <a:lnTo>
                    <a:pt x="275843" y="17779"/>
                  </a:lnTo>
                  <a:lnTo>
                    <a:pt x="277367" y="15239"/>
                  </a:lnTo>
                  <a:close/>
                </a:path>
                <a:path w="733425" h="812800">
                  <a:moveTo>
                    <a:pt x="284606" y="15239"/>
                  </a:moveTo>
                  <a:lnTo>
                    <a:pt x="278764" y="15239"/>
                  </a:lnTo>
                  <a:lnTo>
                    <a:pt x="278764" y="19049"/>
                  </a:lnTo>
                  <a:lnTo>
                    <a:pt x="287527" y="19049"/>
                  </a:lnTo>
                  <a:lnTo>
                    <a:pt x="287527" y="17779"/>
                  </a:lnTo>
                  <a:lnTo>
                    <a:pt x="286003" y="17779"/>
                  </a:lnTo>
                  <a:lnTo>
                    <a:pt x="284606" y="15239"/>
                  </a:lnTo>
                  <a:close/>
                </a:path>
                <a:path w="733425" h="812800">
                  <a:moveTo>
                    <a:pt x="265683" y="12699"/>
                  </a:moveTo>
                  <a:lnTo>
                    <a:pt x="264286" y="15239"/>
                  </a:lnTo>
                  <a:lnTo>
                    <a:pt x="264286" y="17779"/>
                  </a:lnTo>
                  <a:lnTo>
                    <a:pt x="265683" y="17779"/>
                  </a:lnTo>
                  <a:lnTo>
                    <a:pt x="265683" y="15239"/>
                  </a:lnTo>
                  <a:lnTo>
                    <a:pt x="277367" y="15239"/>
                  </a:lnTo>
                  <a:lnTo>
                    <a:pt x="278066" y="13969"/>
                  </a:lnTo>
                  <a:lnTo>
                    <a:pt x="265683" y="13969"/>
                  </a:lnTo>
                  <a:lnTo>
                    <a:pt x="265683" y="12699"/>
                  </a:lnTo>
                  <a:close/>
                </a:path>
                <a:path w="733425" h="812800">
                  <a:moveTo>
                    <a:pt x="283209" y="13969"/>
                  </a:moveTo>
                  <a:lnTo>
                    <a:pt x="280288" y="13969"/>
                  </a:lnTo>
                  <a:lnTo>
                    <a:pt x="280288" y="15239"/>
                  </a:lnTo>
                  <a:lnTo>
                    <a:pt x="283209" y="15239"/>
                  </a:lnTo>
                  <a:lnTo>
                    <a:pt x="283209" y="13969"/>
                  </a:lnTo>
                  <a:close/>
                </a:path>
                <a:path w="733425" h="812800">
                  <a:moveTo>
                    <a:pt x="278764" y="12699"/>
                  </a:moveTo>
                  <a:lnTo>
                    <a:pt x="274446" y="12699"/>
                  </a:lnTo>
                  <a:lnTo>
                    <a:pt x="272922" y="13969"/>
                  </a:lnTo>
                  <a:lnTo>
                    <a:pt x="278066" y="13969"/>
                  </a:lnTo>
                  <a:lnTo>
                    <a:pt x="278764" y="12699"/>
                  </a:lnTo>
                  <a:close/>
                </a:path>
                <a:path w="733425" h="812800">
                  <a:moveTo>
                    <a:pt x="265683" y="10159"/>
                  </a:moveTo>
                  <a:lnTo>
                    <a:pt x="264286" y="12699"/>
                  </a:lnTo>
                  <a:lnTo>
                    <a:pt x="265683" y="11429"/>
                  </a:lnTo>
                  <a:lnTo>
                    <a:pt x="265683" y="10159"/>
                  </a:lnTo>
                  <a:close/>
                </a:path>
                <a:path w="733425" h="812800">
                  <a:moveTo>
                    <a:pt x="274446" y="7619"/>
                  </a:moveTo>
                  <a:lnTo>
                    <a:pt x="272922" y="7619"/>
                  </a:lnTo>
                  <a:lnTo>
                    <a:pt x="272922" y="8889"/>
                  </a:lnTo>
                  <a:lnTo>
                    <a:pt x="271525" y="10159"/>
                  </a:lnTo>
                  <a:lnTo>
                    <a:pt x="267207" y="10159"/>
                  </a:lnTo>
                  <a:lnTo>
                    <a:pt x="267207" y="11429"/>
                  </a:lnTo>
                  <a:lnTo>
                    <a:pt x="265683" y="12699"/>
                  </a:lnTo>
                  <a:lnTo>
                    <a:pt x="270128" y="12699"/>
                  </a:lnTo>
                  <a:lnTo>
                    <a:pt x="270128" y="11429"/>
                  </a:lnTo>
                  <a:lnTo>
                    <a:pt x="272922" y="11429"/>
                  </a:lnTo>
                  <a:lnTo>
                    <a:pt x="274446" y="10159"/>
                  </a:lnTo>
                  <a:lnTo>
                    <a:pt x="274446" y="7619"/>
                  </a:lnTo>
                  <a:close/>
                </a:path>
                <a:path w="733425" h="812800">
                  <a:moveTo>
                    <a:pt x="281685" y="7619"/>
                  </a:moveTo>
                  <a:lnTo>
                    <a:pt x="280288" y="7619"/>
                  </a:lnTo>
                  <a:lnTo>
                    <a:pt x="280288" y="8889"/>
                  </a:lnTo>
                  <a:lnTo>
                    <a:pt x="275843" y="8889"/>
                  </a:lnTo>
                  <a:lnTo>
                    <a:pt x="274446" y="10159"/>
                  </a:lnTo>
                  <a:lnTo>
                    <a:pt x="274446" y="11429"/>
                  </a:lnTo>
                  <a:lnTo>
                    <a:pt x="271525" y="11429"/>
                  </a:lnTo>
                  <a:lnTo>
                    <a:pt x="271525" y="12699"/>
                  </a:lnTo>
                  <a:lnTo>
                    <a:pt x="281685" y="12699"/>
                  </a:lnTo>
                  <a:lnTo>
                    <a:pt x="281685" y="10159"/>
                  </a:lnTo>
                  <a:lnTo>
                    <a:pt x="280288" y="10159"/>
                  </a:lnTo>
                  <a:lnTo>
                    <a:pt x="281685" y="8889"/>
                  </a:lnTo>
                  <a:lnTo>
                    <a:pt x="280288" y="8889"/>
                  </a:lnTo>
                  <a:lnTo>
                    <a:pt x="280288" y="7619"/>
                  </a:lnTo>
                  <a:lnTo>
                    <a:pt x="281685" y="7619"/>
                  </a:lnTo>
                  <a:close/>
                </a:path>
                <a:path w="733425" h="812800">
                  <a:moveTo>
                    <a:pt x="303529" y="11429"/>
                  </a:moveTo>
                  <a:lnTo>
                    <a:pt x="302005" y="11429"/>
                  </a:lnTo>
                  <a:lnTo>
                    <a:pt x="302005" y="12699"/>
                  </a:lnTo>
                  <a:lnTo>
                    <a:pt x="304926" y="12699"/>
                  </a:lnTo>
                  <a:lnTo>
                    <a:pt x="303529" y="11429"/>
                  </a:lnTo>
                  <a:close/>
                </a:path>
                <a:path w="733425" h="812800">
                  <a:moveTo>
                    <a:pt x="294766" y="10159"/>
                  </a:moveTo>
                  <a:lnTo>
                    <a:pt x="286003" y="10159"/>
                  </a:lnTo>
                  <a:lnTo>
                    <a:pt x="286003" y="11429"/>
                  </a:lnTo>
                  <a:lnTo>
                    <a:pt x="294766" y="11429"/>
                  </a:lnTo>
                  <a:lnTo>
                    <a:pt x="294766" y="10159"/>
                  </a:lnTo>
                  <a:close/>
                </a:path>
                <a:path w="733425" h="812800">
                  <a:moveTo>
                    <a:pt x="271525" y="8889"/>
                  </a:moveTo>
                  <a:lnTo>
                    <a:pt x="270128" y="8889"/>
                  </a:lnTo>
                  <a:lnTo>
                    <a:pt x="268604" y="10159"/>
                  </a:lnTo>
                  <a:lnTo>
                    <a:pt x="271525" y="10159"/>
                  </a:lnTo>
                  <a:lnTo>
                    <a:pt x="271525" y="8889"/>
                  </a:lnTo>
                  <a:close/>
                </a:path>
                <a:path w="733425" h="812800">
                  <a:moveTo>
                    <a:pt x="287527" y="8889"/>
                  </a:moveTo>
                  <a:lnTo>
                    <a:pt x="283209" y="8889"/>
                  </a:lnTo>
                  <a:lnTo>
                    <a:pt x="284606" y="10159"/>
                  </a:lnTo>
                  <a:lnTo>
                    <a:pt x="287527" y="8889"/>
                  </a:lnTo>
                  <a:close/>
                </a:path>
                <a:path w="733425" h="812800">
                  <a:moveTo>
                    <a:pt x="300608" y="8889"/>
                  </a:moveTo>
                  <a:lnTo>
                    <a:pt x="288924" y="8889"/>
                  </a:lnTo>
                  <a:lnTo>
                    <a:pt x="287527" y="10159"/>
                  </a:lnTo>
                  <a:lnTo>
                    <a:pt x="299084" y="10159"/>
                  </a:lnTo>
                  <a:lnTo>
                    <a:pt x="300608" y="8889"/>
                  </a:lnTo>
                  <a:close/>
                </a:path>
                <a:path w="733425" h="812800">
                  <a:moveTo>
                    <a:pt x="355726" y="8889"/>
                  </a:moveTo>
                  <a:lnTo>
                    <a:pt x="352805" y="8889"/>
                  </a:lnTo>
                  <a:lnTo>
                    <a:pt x="352805" y="10159"/>
                  </a:lnTo>
                  <a:lnTo>
                    <a:pt x="355726" y="10159"/>
                  </a:lnTo>
                  <a:lnTo>
                    <a:pt x="355726" y="8889"/>
                  </a:lnTo>
                  <a:close/>
                </a:path>
                <a:path w="733425" h="812800">
                  <a:moveTo>
                    <a:pt x="373125" y="8889"/>
                  </a:moveTo>
                  <a:lnTo>
                    <a:pt x="371728" y="8889"/>
                  </a:lnTo>
                  <a:lnTo>
                    <a:pt x="371728" y="10159"/>
                  </a:lnTo>
                  <a:lnTo>
                    <a:pt x="373125" y="10159"/>
                  </a:lnTo>
                  <a:lnTo>
                    <a:pt x="373125" y="8889"/>
                  </a:lnTo>
                  <a:close/>
                </a:path>
                <a:path w="733425" h="812800">
                  <a:moveTo>
                    <a:pt x="272922" y="7619"/>
                  </a:moveTo>
                  <a:lnTo>
                    <a:pt x="271525" y="7619"/>
                  </a:lnTo>
                  <a:lnTo>
                    <a:pt x="271525" y="8889"/>
                  </a:lnTo>
                  <a:lnTo>
                    <a:pt x="272922" y="8889"/>
                  </a:lnTo>
                  <a:lnTo>
                    <a:pt x="272922" y="7619"/>
                  </a:lnTo>
                  <a:close/>
                </a:path>
                <a:path w="733425" h="812800">
                  <a:moveTo>
                    <a:pt x="290448" y="5079"/>
                  </a:moveTo>
                  <a:lnTo>
                    <a:pt x="288924" y="5079"/>
                  </a:lnTo>
                  <a:lnTo>
                    <a:pt x="287527" y="7619"/>
                  </a:lnTo>
                  <a:lnTo>
                    <a:pt x="284606" y="7619"/>
                  </a:lnTo>
                  <a:lnTo>
                    <a:pt x="284606" y="8889"/>
                  </a:lnTo>
                  <a:lnTo>
                    <a:pt x="293369" y="8889"/>
                  </a:lnTo>
                  <a:lnTo>
                    <a:pt x="290448" y="7619"/>
                  </a:lnTo>
                  <a:lnTo>
                    <a:pt x="290448" y="5079"/>
                  </a:lnTo>
                  <a:close/>
                </a:path>
                <a:path w="733425" h="812800">
                  <a:moveTo>
                    <a:pt x="296163" y="5079"/>
                  </a:moveTo>
                  <a:lnTo>
                    <a:pt x="294766" y="7619"/>
                  </a:lnTo>
                  <a:lnTo>
                    <a:pt x="293369" y="8889"/>
                  </a:lnTo>
                  <a:lnTo>
                    <a:pt x="302005" y="8889"/>
                  </a:lnTo>
                  <a:lnTo>
                    <a:pt x="302005" y="7619"/>
                  </a:lnTo>
                  <a:lnTo>
                    <a:pt x="296163" y="7619"/>
                  </a:lnTo>
                  <a:lnTo>
                    <a:pt x="296163" y="5079"/>
                  </a:lnTo>
                  <a:close/>
                </a:path>
                <a:path w="733425" h="812800">
                  <a:moveTo>
                    <a:pt x="348487" y="7619"/>
                  </a:moveTo>
                  <a:lnTo>
                    <a:pt x="345566" y="7619"/>
                  </a:lnTo>
                  <a:lnTo>
                    <a:pt x="345566" y="8889"/>
                  </a:lnTo>
                  <a:lnTo>
                    <a:pt x="348487" y="8889"/>
                  </a:lnTo>
                  <a:lnTo>
                    <a:pt x="348487" y="7619"/>
                  </a:lnTo>
                  <a:close/>
                </a:path>
                <a:path w="733425" h="812800">
                  <a:moveTo>
                    <a:pt x="358647" y="7619"/>
                  </a:moveTo>
                  <a:lnTo>
                    <a:pt x="355726" y="7619"/>
                  </a:lnTo>
                  <a:lnTo>
                    <a:pt x="357250" y="8889"/>
                  </a:lnTo>
                  <a:lnTo>
                    <a:pt x="358647" y="8889"/>
                  </a:lnTo>
                  <a:lnTo>
                    <a:pt x="358647" y="7619"/>
                  </a:lnTo>
                  <a:close/>
                </a:path>
                <a:path w="733425" h="812800">
                  <a:moveTo>
                    <a:pt x="367410" y="7619"/>
                  </a:moveTo>
                  <a:lnTo>
                    <a:pt x="364489" y="7619"/>
                  </a:lnTo>
                  <a:lnTo>
                    <a:pt x="364489" y="8889"/>
                  </a:lnTo>
                  <a:lnTo>
                    <a:pt x="367410" y="8889"/>
                  </a:lnTo>
                  <a:lnTo>
                    <a:pt x="367410" y="7619"/>
                  </a:lnTo>
                  <a:close/>
                </a:path>
                <a:path w="733425" h="812800">
                  <a:moveTo>
                    <a:pt x="370331" y="7619"/>
                  </a:moveTo>
                  <a:lnTo>
                    <a:pt x="367410" y="7619"/>
                  </a:lnTo>
                  <a:lnTo>
                    <a:pt x="367410" y="8889"/>
                  </a:lnTo>
                  <a:lnTo>
                    <a:pt x="370331" y="8889"/>
                  </a:lnTo>
                  <a:lnTo>
                    <a:pt x="370331" y="7619"/>
                  </a:lnTo>
                  <a:close/>
                </a:path>
                <a:path w="733425" h="812800">
                  <a:moveTo>
                    <a:pt x="371728" y="3809"/>
                  </a:moveTo>
                  <a:lnTo>
                    <a:pt x="370331" y="5079"/>
                  </a:lnTo>
                  <a:lnTo>
                    <a:pt x="370331" y="7619"/>
                  </a:lnTo>
                  <a:lnTo>
                    <a:pt x="373125" y="7619"/>
                  </a:lnTo>
                  <a:lnTo>
                    <a:pt x="374649" y="8889"/>
                  </a:lnTo>
                  <a:lnTo>
                    <a:pt x="374649" y="5079"/>
                  </a:lnTo>
                  <a:lnTo>
                    <a:pt x="371728" y="5079"/>
                  </a:lnTo>
                  <a:lnTo>
                    <a:pt x="371728" y="3809"/>
                  </a:lnTo>
                  <a:close/>
                </a:path>
                <a:path w="733425" h="812800">
                  <a:moveTo>
                    <a:pt x="299084" y="5079"/>
                  </a:moveTo>
                  <a:lnTo>
                    <a:pt x="297687" y="7619"/>
                  </a:lnTo>
                  <a:lnTo>
                    <a:pt x="299084" y="7619"/>
                  </a:lnTo>
                  <a:lnTo>
                    <a:pt x="299084" y="5079"/>
                  </a:lnTo>
                  <a:close/>
                </a:path>
                <a:path w="733425" h="812800">
                  <a:moveTo>
                    <a:pt x="338327" y="3809"/>
                  </a:moveTo>
                  <a:lnTo>
                    <a:pt x="336930" y="5079"/>
                  </a:lnTo>
                  <a:lnTo>
                    <a:pt x="335406" y="5079"/>
                  </a:lnTo>
                  <a:lnTo>
                    <a:pt x="335406" y="7619"/>
                  </a:lnTo>
                  <a:lnTo>
                    <a:pt x="338327" y="7619"/>
                  </a:lnTo>
                  <a:lnTo>
                    <a:pt x="339724" y="5079"/>
                  </a:lnTo>
                  <a:lnTo>
                    <a:pt x="338327" y="3809"/>
                  </a:lnTo>
                  <a:close/>
                </a:path>
                <a:path w="733425" h="812800">
                  <a:moveTo>
                    <a:pt x="342645" y="5079"/>
                  </a:moveTo>
                  <a:lnTo>
                    <a:pt x="339724" y="5079"/>
                  </a:lnTo>
                  <a:lnTo>
                    <a:pt x="339724" y="7619"/>
                  </a:lnTo>
                  <a:lnTo>
                    <a:pt x="342645" y="7619"/>
                  </a:lnTo>
                  <a:lnTo>
                    <a:pt x="342645" y="5079"/>
                  </a:lnTo>
                  <a:close/>
                </a:path>
                <a:path w="733425" h="812800">
                  <a:moveTo>
                    <a:pt x="345566" y="5079"/>
                  </a:moveTo>
                  <a:lnTo>
                    <a:pt x="344169" y="5079"/>
                  </a:lnTo>
                  <a:lnTo>
                    <a:pt x="344169" y="7619"/>
                  </a:lnTo>
                  <a:lnTo>
                    <a:pt x="347090" y="7619"/>
                  </a:lnTo>
                  <a:lnTo>
                    <a:pt x="345566" y="5079"/>
                  </a:lnTo>
                  <a:close/>
                </a:path>
                <a:path w="733425" h="812800">
                  <a:moveTo>
                    <a:pt x="354329" y="5079"/>
                  </a:moveTo>
                  <a:lnTo>
                    <a:pt x="351408" y="5079"/>
                  </a:lnTo>
                  <a:lnTo>
                    <a:pt x="351408" y="7619"/>
                  </a:lnTo>
                  <a:lnTo>
                    <a:pt x="354329" y="7619"/>
                  </a:lnTo>
                  <a:lnTo>
                    <a:pt x="354329" y="5079"/>
                  </a:lnTo>
                  <a:close/>
                </a:path>
                <a:path w="733425" h="812800">
                  <a:moveTo>
                    <a:pt x="360171" y="5079"/>
                  </a:moveTo>
                  <a:lnTo>
                    <a:pt x="358647" y="5079"/>
                  </a:lnTo>
                  <a:lnTo>
                    <a:pt x="358647" y="7619"/>
                  </a:lnTo>
                  <a:lnTo>
                    <a:pt x="360171" y="7619"/>
                  </a:lnTo>
                  <a:lnTo>
                    <a:pt x="360171" y="5079"/>
                  </a:lnTo>
                  <a:close/>
                </a:path>
                <a:path w="733425" h="812800">
                  <a:moveTo>
                    <a:pt x="376046" y="5079"/>
                  </a:moveTo>
                  <a:lnTo>
                    <a:pt x="374649" y="5079"/>
                  </a:lnTo>
                  <a:lnTo>
                    <a:pt x="376046" y="7619"/>
                  </a:lnTo>
                  <a:lnTo>
                    <a:pt x="376046" y="5079"/>
                  </a:lnTo>
                  <a:close/>
                </a:path>
                <a:path w="733425" h="812800">
                  <a:moveTo>
                    <a:pt x="380491" y="3809"/>
                  </a:moveTo>
                  <a:lnTo>
                    <a:pt x="376046" y="3809"/>
                  </a:lnTo>
                  <a:lnTo>
                    <a:pt x="377570" y="5079"/>
                  </a:lnTo>
                  <a:lnTo>
                    <a:pt x="378967" y="7619"/>
                  </a:lnTo>
                  <a:lnTo>
                    <a:pt x="380491" y="7619"/>
                  </a:lnTo>
                  <a:lnTo>
                    <a:pt x="380491" y="3809"/>
                  </a:lnTo>
                  <a:close/>
                </a:path>
                <a:path w="733425" h="812800">
                  <a:moveTo>
                    <a:pt x="373125" y="3809"/>
                  </a:moveTo>
                  <a:lnTo>
                    <a:pt x="371728" y="3809"/>
                  </a:lnTo>
                  <a:lnTo>
                    <a:pt x="371728" y="5079"/>
                  </a:lnTo>
                  <a:lnTo>
                    <a:pt x="373125" y="5079"/>
                  </a:lnTo>
                  <a:lnTo>
                    <a:pt x="373125" y="3809"/>
                  </a:lnTo>
                  <a:close/>
                </a:path>
                <a:path w="733425" h="812800">
                  <a:moveTo>
                    <a:pt x="361568" y="2539"/>
                  </a:moveTo>
                  <a:lnTo>
                    <a:pt x="362965" y="3809"/>
                  </a:lnTo>
                  <a:lnTo>
                    <a:pt x="362965" y="3147"/>
                  </a:lnTo>
                  <a:lnTo>
                    <a:pt x="361568" y="2539"/>
                  </a:lnTo>
                  <a:close/>
                </a:path>
                <a:path w="733425" h="812800">
                  <a:moveTo>
                    <a:pt x="364489" y="2539"/>
                  </a:moveTo>
                  <a:lnTo>
                    <a:pt x="362965" y="2539"/>
                  </a:lnTo>
                  <a:lnTo>
                    <a:pt x="362965" y="3147"/>
                  </a:lnTo>
                  <a:lnTo>
                    <a:pt x="364489" y="3809"/>
                  </a:lnTo>
                  <a:lnTo>
                    <a:pt x="364489" y="2539"/>
                  </a:lnTo>
                  <a:close/>
                </a:path>
                <a:path w="733425" h="812800">
                  <a:moveTo>
                    <a:pt x="362965" y="0"/>
                  </a:moveTo>
                  <a:lnTo>
                    <a:pt x="362965" y="1269"/>
                  </a:lnTo>
                  <a:lnTo>
                    <a:pt x="364489" y="1269"/>
                  </a:lnTo>
                  <a:lnTo>
                    <a:pt x="362965" y="0"/>
                  </a:lnTo>
                  <a:close/>
                </a:path>
                <a:path w="733425" h="812800">
                  <a:moveTo>
                    <a:pt x="609853" y="707770"/>
                  </a:moveTo>
                  <a:lnTo>
                    <a:pt x="606932" y="709167"/>
                  </a:lnTo>
                  <a:lnTo>
                    <a:pt x="605535" y="710691"/>
                  </a:lnTo>
                  <a:lnTo>
                    <a:pt x="609853" y="707770"/>
                  </a:lnTo>
                  <a:close/>
                </a:path>
                <a:path w="733425" h="812800">
                  <a:moveTo>
                    <a:pt x="614298" y="701928"/>
                  </a:moveTo>
                  <a:lnTo>
                    <a:pt x="611377" y="704849"/>
                  </a:lnTo>
                  <a:lnTo>
                    <a:pt x="609853" y="707770"/>
                  </a:lnTo>
                  <a:lnTo>
                    <a:pt x="614298" y="703452"/>
                  </a:lnTo>
                  <a:lnTo>
                    <a:pt x="614298" y="701928"/>
                  </a:lnTo>
                  <a:close/>
                </a:path>
                <a:path w="733425" h="812800">
                  <a:moveTo>
                    <a:pt x="399331" y="796184"/>
                  </a:moveTo>
                  <a:lnTo>
                    <a:pt x="394430" y="796496"/>
                  </a:lnTo>
                  <a:lnTo>
                    <a:pt x="386528" y="798165"/>
                  </a:lnTo>
                  <a:lnTo>
                    <a:pt x="374649" y="802131"/>
                  </a:lnTo>
                  <a:lnTo>
                    <a:pt x="371728" y="802131"/>
                  </a:lnTo>
                  <a:lnTo>
                    <a:pt x="367889" y="803050"/>
                  </a:lnTo>
                  <a:lnTo>
                    <a:pt x="367410" y="803528"/>
                  </a:lnTo>
                  <a:lnTo>
                    <a:pt x="271525" y="803528"/>
                  </a:lnTo>
                  <a:lnTo>
                    <a:pt x="272922" y="805052"/>
                  </a:lnTo>
                  <a:lnTo>
                    <a:pt x="271525" y="805052"/>
                  </a:lnTo>
                  <a:lnTo>
                    <a:pt x="272922" y="806449"/>
                  </a:lnTo>
                  <a:lnTo>
                    <a:pt x="281685" y="807973"/>
                  </a:lnTo>
                  <a:lnTo>
                    <a:pt x="283209" y="807973"/>
                  </a:lnTo>
                  <a:lnTo>
                    <a:pt x="284606" y="809370"/>
                  </a:lnTo>
                  <a:lnTo>
                    <a:pt x="283209" y="809370"/>
                  </a:lnTo>
                  <a:lnTo>
                    <a:pt x="287311" y="809630"/>
                  </a:lnTo>
                  <a:lnTo>
                    <a:pt x="294592" y="810307"/>
                  </a:lnTo>
                  <a:lnTo>
                    <a:pt x="313689" y="812291"/>
                  </a:lnTo>
                  <a:lnTo>
                    <a:pt x="328167" y="812291"/>
                  </a:lnTo>
                  <a:lnTo>
                    <a:pt x="356195" y="811480"/>
                  </a:lnTo>
                  <a:lnTo>
                    <a:pt x="383698" y="809037"/>
                  </a:lnTo>
                  <a:lnTo>
                    <a:pt x="410678" y="804951"/>
                  </a:lnTo>
                  <a:lnTo>
                    <a:pt x="437133" y="799210"/>
                  </a:lnTo>
                  <a:lnTo>
                    <a:pt x="429767" y="799210"/>
                  </a:lnTo>
                  <a:lnTo>
                    <a:pt x="431291" y="797813"/>
                  </a:lnTo>
                  <a:lnTo>
                    <a:pt x="410971" y="797813"/>
                  </a:lnTo>
                  <a:lnTo>
                    <a:pt x="410971" y="796289"/>
                  </a:lnTo>
                  <a:lnTo>
                    <a:pt x="402208" y="796289"/>
                  </a:lnTo>
                  <a:lnTo>
                    <a:pt x="399331" y="796184"/>
                  </a:lnTo>
                  <a:close/>
                </a:path>
                <a:path w="733425" h="812800">
                  <a:moveTo>
                    <a:pt x="270128" y="802131"/>
                  </a:moveTo>
                  <a:lnTo>
                    <a:pt x="272922" y="803528"/>
                  </a:lnTo>
                  <a:lnTo>
                    <a:pt x="277367" y="803528"/>
                  </a:lnTo>
                  <a:lnTo>
                    <a:pt x="270128" y="802131"/>
                  </a:lnTo>
                  <a:close/>
                </a:path>
                <a:path w="733425" h="812800">
                  <a:moveTo>
                    <a:pt x="288924" y="802131"/>
                  </a:moveTo>
                  <a:lnTo>
                    <a:pt x="287527" y="802131"/>
                  </a:lnTo>
                  <a:lnTo>
                    <a:pt x="287527" y="803528"/>
                  </a:lnTo>
                  <a:lnTo>
                    <a:pt x="302005" y="803528"/>
                  </a:lnTo>
                  <a:lnTo>
                    <a:pt x="288924" y="802131"/>
                  </a:lnTo>
                  <a:close/>
                </a:path>
                <a:path w="733425" h="812800">
                  <a:moveTo>
                    <a:pt x="312165" y="800734"/>
                  </a:moveTo>
                  <a:lnTo>
                    <a:pt x="309244" y="800734"/>
                  </a:lnTo>
                  <a:lnTo>
                    <a:pt x="307847" y="802131"/>
                  </a:lnTo>
                  <a:lnTo>
                    <a:pt x="306323" y="802131"/>
                  </a:lnTo>
                  <a:lnTo>
                    <a:pt x="306323" y="803528"/>
                  </a:lnTo>
                  <a:lnTo>
                    <a:pt x="315086" y="803528"/>
                  </a:lnTo>
                  <a:lnTo>
                    <a:pt x="312165" y="800734"/>
                  </a:lnTo>
                  <a:close/>
                </a:path>
                <a:path w="733425" h="812800">
                  <a:moveTo>
                    <a:pt x="318007" y="802131"/>
                  </a:moveTo>
                  <a:lnTo>
                    <a:pt x="315086" y="803528"/>
                  </a:lnTo>
                  <a:lnTo>
                    <a:pt x="319404" y="803528"/>
                  </a:lnTo>
                  <a:lnTo>
                    <a:pt x="318007" y="802131"/>
                  </a:lnTo>
                  <a:close/>
                </a:path>
                <a:path w="733425" h="812800">
                  <a:moveTo>
                    <a:pt x="334009" y="797813"/>
                  </a:moveTo>
                  <a:lnTo>
                    <a:pt x="320928" y="797813"/>
                  </a:lnTo>
                  <a:lnTo>
                    <a:pt x="320928" y="800734"/>
                  </a:lnTo>
                  <a:lnTo>
                    <a:pt x="319404" y="803528"/>
                  </a:lnTo>
                  <a:lnTo>
                    <a:pt x="365886" y="803528"/>
                  </a:lnTo>
                  <a:lnTo>
                    <a:pt x="367889" y="803050"/>
                  </a:lnTo>
                  <a:lnTo>
                    <a:pt x="368807" y="802131"/>
                  </a:lnTo>
                  <a:lnTo>
                    <a:pt x="368807" y="800734"/>
                  </a:lnTo>
                  <a:lnTo>
                    <a:pt x="365886" y="800734"/>
                  </a:lnTo>
                  <a:lnTo>
                    <a:pt x="367410" y="799210"/>
                  </a:lnTo>
                  <a:lnTo>
                    <a:pt x="335406" y="799210"/>
                  </a:lnTo>
                  <a:lnTo>
                    <a:pt x="334009" y="797813"/>
                  </a:lnTo>
                  <a:close/>
                </a:path>
                <a:path w="733425" h="812800">
                  <a:moveTo>
                    <a:pt x="348487" y="793368"/>
                  </a:moveTo>
                  <a:lnTo>
                    <a:pt x="341248" y="793368"/>
                  </a:lnTo>
                  <a:lnTo>
                    <a:pt x="335406" y="799210"/>
                  </a:lnTo>
                  <a:lnTo>
                    <a:pt x="365886" y="799210"/>
                  </a:lnTo>
                  <a:lnTo>
                    <a:pt x="362965" y="797813"/>
                  </a:lnTo>
                  <a:lnTo>
                    <a:pt x="347090" y="797813"/>
                  </a:lnTo>
                  <a:lnTo>
                    <a:pt x="348487" y="796289"/>
                  </a:lnTo>
                  <a:lnTo>
                    <a:pt x="350011" y="796289"/>
                  </a:lnTo>
                  <a:lnTo>
                    <a:pt x="350011" y="794892"/>
                  </a:lnTo>
                  <a:lnTo>
                    <a:pt x="348487" y="793368"/>
                  </a:lnTo>
                  <a:close/>
                </a:path>
                <a:path w="733425" h="812800">
                  <a:moveTo>
                    <a:pt x="368807" y="797813"/>
                  </a:moveTo>
                  <a:lnTo>
                    <a:pt x="367410" y="799210"/>
                  </a:lnTo>
                  <a:lnTo>
                    <a:pt x="368807" y="799210"/>
                  </a:lnTo>
                  <a:lnTo>
                    <a:pt x="368807" y="797813"/>
                  </a:lnTo>
                  <a:close/>
                </a:path>
                <a:path w="733425" h="812800">
                  <a:moveTo>
                    <a:pt x="445769" y="796289"/>
                  </a:moveTo>
                  <a:lnTo>
                    <a:pt x="444372" y="796289"/>
                  </a:lnTo>
                  <a:lnTo>
                    <a:pt x="438530" y="797813"/>
                  </a:lnTo>
                  <a:lnTo>
                    <a:pt x="432688" y="799210"/>
                  </a:lnTo>
                  <a:lnTo>
                    <a:pt x="435609" y="799210"/>
                  </a:lnTo>
                  <a:lnTo>
                    <a:pt x="441451" y="797813"/>
                  </a:lnTo>
                  <a:lnTo>
                    <a:pt x="442848" y="797813"/>
                  </a:lnTo>
                  <a:lnTo>
                    <a:pt x="445769" y="796289"/>
                  </a:lnTo>
                  <a:close/>
                </a:path>
                <a:path w="733425" h="812800">
                  <a:moveTo>
                    <a:pt x="351408" y="796289"/>
                  </a:moveTo>
                  <a:lnTo>
                    <a:pt x="350011" y="796289"/>
                  </a:lnTo>
                  <a:lnTo>
                    <a:pt x="348487" y="797813"/>
                  </a:lnTo>
                  <a:lnTo>
                    <a:pt x="351408" y="797813"/>
                  </a:lnTo>
                  <a:lnTo>
                    <a:pt x="351408" y="796289"/>
                  </a:lnTo>
                  <a:close/>
                </a:path>
                <a:path w="733425" h="812800">
                  <a:moveTo>
                    <a:pt x="413892" y="796289"/>
                  </a:moveTo>
                  <a:lnTo>
                    <a:pt x="410971" y="797813"/>
                  </a:lnTo>
                  <a:lnTo>
                    <a:pt x="421131" y="797813"/>
                  </a:lnTo>
                  <a:lnTo>
                    <a:pt x="413892" y="796289"/>
                  </a:lnTo>
                  <a:close/>
                </a:path>
                <a:path w="733425" h="812800">
                  <a:moveTo>
                    <a:pt x="434212" y="794892"/>
                  </a:moveTo>
                  <a:lnTo>
                    <a:pt x="432688" y="794892"/>
                  </a:lnTo>
                  <a:lnTo>
                    <a:pt x="428370" y="796289"/>
                  </a:lnTo>
                  <a:lnTo>
                    <a:pt x="421131" y="797813"/>
                  </a:lnTo>
                  <a:lnTo>
                    <a:pt x="431291" y="797813"/>
                  </a:lnTo>
                  <a:lnTo>
                    <a:pt x="432803" y="796184"/>
                  </a:lnTo>
                  <a:lnTo>
                    <a:pt x="434212" y="794892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405378" y="1467611"/>
              <a:ext cx="688975" cy="280035"/>
            </a:xfrm>
            <a:custGeom>
              <a:avLst/>
              <a:gdLst/>
              <a:ahLst/>
              <a:cxnLst/>
              <a:rect l="l" t="t" r="r" b="b"/>
              <a:pathLst>
                <a:path w="688975" h="280035">
                  <a:moveTo>
                    <a:pt x="14478" y="182625"/>
                  </a:moveTo>
                  <a:lnTo>
                    <a:pt x="42164" y="262254"/>
                  </a:lnTo>
                  <a:lnTo>
                    <a:pt x="23895" y="266616"/>
                  </a:lnTo>
                  <a:lnTo>
                    <a:pt x="10699" y="270954"/>
                  </a:lnTo>
                  <a:lnTo>
                    <a:pt x="2694" y="275292"/>
                  </a:lnTo>
                  <a:lnTo>
                    <a:pt x="0" y="279653"/>
                  </a:lnTo>
                  <a:lnTo>
                    <a:pt x="688848" y="279653"/>
                  </a:lnTo>
                  <a:lnTo>
                    <a:pt x="675852" y="263280"/>
                  </a:lnTo>
                  <a:lnTo>
                    <a:pt x="657684" y="256412"/>
                  </a:lnTo>
                  <a:lnTo>
                    <a:pt x="88646" y="256412"/>
                  </a:lnTo>
                  <a:lnTo>
                    <a:pt x="33401" y="185419"/>
                  </a:lnTo>
                  <a:lnTo>
                    <a:pt x="14478" y="182625"/>
                  </a:lnTo>
                  <a:close/>
                </a:path>
                <a:path w="688975" h="280035">
                  <a:moveTo>
                    <a:pt x="236855" y="0"/>
                  </a:moveTo>
                  <a:lnTo>
                    <a:pt x="322580" y="236219"/>
                  </a:lnTo>
                  <a:lnTo>
                    <a:pt x="284878" y="237551"/>
                  </a:lnTo>
                  <a:lnTo>
                    <a:pt x="248523" y="239442"/>
                  </a:lnTo>
                  <a:lnTo>
                    <a:pt x="214334" y="241881"/>
                  </a:lnTo>
                  <a:lnTo>
                    <a:pt x="183134" y="244855"/>
                  </a:lnTo>
                  <a:lnTo>
                    <a:pt x="88646" y="256412"/>
                  </a:lnTo>
                  <a:lnTo>
                    <a:pt x="657684" y="256412"/>
                  </a:lnTo>
                  <a:lnTo>
                    <a:pt x="640508" y="249920"/>
                  </a:lnTo>
                  <a:lnTo>
                    <a:pt x="588281" y="240917"/>
                  </a:lnTo>
                  <a:lnTo>
                    <a:pt x="554029" y="239140"/>
                  </a:lnTo>
                  <a:lnTo>
                    <a:pt x="457835" y="239140"/>
                  </a:lnTo>
                  <a:lnTo>
                    <a:pt x="287782" y="5841"/>
                  </a:lnTo>
                  <a:lnTo>
                    <a:pt x="236855" y="0"/>
                  </a:lnTo>
                  <a:close/>
                </a:path>
                <a:path w="688975" h="280035">
                  <a:moveTo>
                    <a:pt x="524637" y="237616"/>
                  </a:moveTo>
                  <a:lnTo>
                    <a:pt x="463550" y="237616"/>
                  </a:lnTo>
                  <a:lnTo>
                    <a:pt x="457835" y="239140"/>
                  </a:lnTo>
                  <a:lnTo>
                    <a:pt x="554029" y="239140"/>
                  </a:lnTo>
                  <a:lnTo>
                    <a:pt x="524637" y="2376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405378" y="1725167"/>
              <a:ext cx="688975" cy="303530"/>
            </a:xfrm>
            <a:custGeom>
              <a:avLst/>
              <a:gdLst/>
              <a:ahLst/>
              <a:cxnLst/>
              <a:rect l="l" t="t" r="r" b="b"/>
              <a:pathLst>
                <a:path w="688975" h="303530">
                  <a:moveTo>
                    <a:pt x="688848" y="22098"/>
                  </a:moveTo>
                  <a:lnTo>
                    <a:pt x="675894" y="22098"/>
                  </a:lnTo>
                  <a:lnTo>
                    <a:pt x="673811" y="16129"/>
                  </a:lnTo>
                  <a:lnTo>
                    <a:pt x="667931" y="10528"/>
                  </a:lnTo>
                  <a:lnTo>
                    <a:pt x="658799" y="5194"/>
                  </a:lnTo>
                  <a:lnTo>
                    <a:pt x="646938" y="0"/>
                  </a:lnTo>
                  <a:lnTo>
                    <a:pt x="654177" y="6858"/>
                  </a:lnTo>
                  <a:lnTo>
                    <a:pt x="657098" y="13843"/>
                  </a:lnTo>
                  <a:lnTo>
                    <a:pt x="657098" y="22098"/>
                  </a:lnTo>
                  <a:lnTo>
                    <a:pt x="0" y="22098"/>
                  </a:lnTo>
                  <a:lnTo>
                    <a:pt x="2692" y="26250"/>
                  </a:lnTo>
                  <a:lnTo>
                    <a:pt x="10693" y="30099"/>
                  </a:lnTo>
                  <a:lnTo>
                    <a:pt x="23888" y="33959"/>
                  </a:lnTo>
                  <a:lnTo>
                    <a:pt x="42164" y="38100"/>
                  </a:lnTo>
                  <a:lnTo>
                    <a:pt x="14478" y="118237"/>
                  </a:lnTo>
                  <a:lnTo>
                    <a:pt x="33401" y="115316"/>
                  </a:lnTo>
                  <a:lnTo>
                    <a:pt x="88646" y="43942"/>
                  </a:lnTo>
                  <a:lnTo>
                    <a:pt x="214325" y="59245"/>
                  </a:lnTo>
                  <a:lnTo>
                    <a:pt x="248513" y="61633"/>
                  </a:lnTo>
                  <a:lnTo>
                    <a:pt x="284873" y="63207"/>
                  </a:lnTo>
                  <a:lnTo>
                    <a:pt x="322580" y="64389"/>
                  </a:lnTo>
                  <a:lnTo>
                    <a:pt x="235458" y="303276"/>
                  </a:lnTo>
                  <a:lnTo>
                    <a:pt x="287782" y="296037"/>
                  </a:lnTo>
                  <a:lnTo>
                    <a:pt x="457835" y="62865"/>
                  </a:lnTo>
                  <a:lnTo>
                    <a:pt x="524637" y="62865"/>
                  </a:lnTo>
                  <a:lnTo>
                    <a:pt x="588276" y="59575"/>
                  </a:lnTo>
                  <a:lnTo>
                    <a:pt x="640499" y="50673"/>
                  </a:lnTo>
                  <a:lnTo>
                    <a:pt x="658812" y="43942"/>
                  </a:lnTo>
                  <a:lnTo>
                    <a:pt x="675843" y="37693"/>
                  </a:lnTo>
                  <a:lnTo>
                    <a:pt x="688848" y="22098"/>
                  </a:lnTo>
                  <a:close/>
                </a:path>
              </a:pathLst>
            </a:custGeom>
            <a:solidFill>
              <a:srgbClr val="CCD7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053078" y="1747265"/>
              <a:ext cx="28575" cy="22225"/>
            </a:xfrm>
            <a:custGeom>
              <a:avLst/>
              <a:gdLst/>
              <a:ahLst/>
              <a:cxnLst/>
              <a:rect l="l" t="t" r="r" b="b"/>
              <a:pathLst>
                <a:path w="28575" h="22225">
                  <a:moveTo>
                    <a:pt x="28194" y="0"/>
                  </a:moveTo>
                  <a:lnTo>
                    <a:pt x="8890" y="0"/>
                  </a:lnTo>
                  <a:lnTo>
                    <a:pt x="8890" y="7365"/>
                  </a:lnTo>
                  <a:lnTo>
                    <a:pt x="5969" y="14731"/>
                  </a:lnTo>
                  <a:lnTo>
                    <a:pt x="0" y="22098"/>
                  </a:lnTo>
                  <a:lnTo>
                    <a:pt x="11906" y="17216"/>
                  </a:lnTo>
                  <a:lnTo>
                    <a:pt x="20764" y="11620"/>
                  </a:lnTo>
                  <a:lnTo>
                    <a:pt x="26289" y="5738"/>
                  </a:lnTo>
                  <a:lnTo>
                    <a:pt x="28194" y="0"/>
                  </a:lnTo>
                  <a:close/>
                </a:path>
              </a:pathLst>
            </a:custGeom>
            <a:solidFill>
              <a:srgbClr val="698B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613404" y="1716023"/>
              <a:ext cx="375285" cy="9525"/>
            </a:xfrm>
            <a:custGeom>
              <a:avLst/>
              <a:gdLst/>
              <a:ahLst/>
              <a:cxnLst/>
              <a:rect l="l" t="t" r="r" b="b"/>
              <a:pathLst>
                <a:path w="375285" h="9525">
                  <a:moveTo>
                    <a:pt x="22860" y="2032"/>
                  </a:moveTo>
                  <a:lnTo>
                    <a:pt x="17780" y="0"/>
                  </a:lnTo>
                  <a:lnTo>
                    <a:pt x="5080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7112"/>
                  </a:lnTo>
                  <a:lnTo>
                    <a:pt x="5080" y="9144"/>
                  </a:lnTo>
                  <a:lnTo>
                    <a:pt x="17780" y="9144"/>
                  </a:lnTo>
                  <a:lnTo>
                    <a:pt x="22860" y="7112"/>
                  </a:lnTo>
                  <a:lnTo>
                    <a:pt x="22860" y="2032"/>
                  </a:lnTo>
                  <a:close/>
                </a:path>
                <a:path w="375285" h="9525">
                  <a:moveTo>
                    <a:pt x="80772" y="2032"/>
                  </a:moveTo>
                  <a:lnTo>
                    <a:pt x="75819" y="0"/>
                  </a:lnTo>
                  <a:lnTo>
                    <a:pt x="63627" y="0"/>
                  </a:lnTo>
                  <a:lnTo>
                    <a:pt x="58674" y="2032"/>
                  </a:lnTo>
                  <a:lnTo>
                    <a:pt x="58674" y="4572"/>
                  </a:lnTo>
                  <a:lnTo>
                    <a:pt x="58674" y="7112"/>
                  </a:lnTo>
                  <a:lnTo>
                    <a:pt x="63627" y="9144"/>
                  </a:lnTo>
                  <a:lnTo>
                    <a:pt x="75819" y="9144"/>
                  </a:lnTo>
                  <a:lnTo>
                    <a:pt x="80772" y="7112"/>
                  </a:lnTo>
                  <a:lnTo>
                    <a:pt x="80772" y="2032"/>
                  </a:lnTo>
                  <a:close/>
                </a:path>
                <a:path w="375285" h="9525">
                  <a:moveTo>
                    <a:pt x="140970" y="2032"/>
                  </a:moveTo>
                  <a:lnTo>
                    <a:pt x="136017" y="0"/>
                  </a:lnTo>
                  <a:lnTo>
                    <a:pt x="123825" y="0"/>
                  </a:lnTo>
                  <a:lnTo>
                    <a:pt x="118872" y="2032"/>
                  </a:lnTo>
                  <a:lnTo>
                    <a:pt x="118872" y="4572"/>
                  </a:lnTo>
                  <a:lnTo>
                    <a:pt x="118872" y="7112"/>
                  </a:lnTo>
                  <a:lnTo>
                    <a:pt x="123825" y="9144"/>
                  </a:lnTo>
                  <a:lnTo>
                    <a:pt x="136017" y="9144"/>
                  </a:lnTo>
                  <a:lnTo>
                    <a:pt x="140970" y="7112"/>
                  </a:lnTo>
                  <a:lnTo>
                    <a:pt x="140970" y="2032"/>
                  </a:lnTo>
                  <a:close/>
                </a:path>
                <a:path w="375285" h="9525">
                  <a:moveTo>
                    <a:pt x="198882" y="2032"/>
                  </a:moveTo>
                  <a:lnTo>
                    <a:pt x="193802" y="0"/>
                  </a:lnTo>
                  <a:lnTo>
                    <a:pt x="181102" y="0"/>
                  </a:lnTo>
                  <a:lnTo>
                    <a:pt x="176022" y="2032"/>
                  </a:lnTo>
                  <a:lnTo>
                    <a:pt x="176022" y="4572"/>
                  </a:lnTo>
                  <a:lnTo>
                    <a:pt x="176022" y="7112"/>
                  </a:lnTo>
                  <a:lnTo>
                    <a:pt x="181102" y="9144"/>
                  </a:lnTo>
                  <a:lnTo>
                    <a:pt x="193802" y="9144"/>
                  </a:lnTo>
                  <a:lnTo>
                    <a:pt x="198882" y="7112"/>
                  </a:lnTo>
                  <a:lnTo>
                    <a:pt x="198882" y="2032"/>
                  </a:lnTo>
                  <a:close/>
                </a:path>
                <a:path w="375285" h="9525">
                  <a:moveTo>
                    <a:pt x="258318" y="2032"/>
                  </a:moveTo>
                  <a:lnTo>
                    <a:pt x="253365" y="0"/>
                  </a:lnTo>
                  <a:lnTo>
                    <a:pt x="241173" y="0"/>
                  </a:lnTo>
                  <a:lnTo>
                    <a:pt x="236220" y="2032"/>
                  </a:lnTo>
                  <a:lnTo>
                    <a:pt x="236220" y="4572"/>
                  </a:lnTo>
                  <a:lnTo>
                    <a:pt x="236220" y="7112"/>
                  </a:lnTo>
                  <a:lnTo>
                    <a:pt x="241173" y="9144"/>
                  </a:lnTo>
                  <a:lnTo>
                    <a:pt x="253365" y="9144"/>
                  </a:lnTo>
                  <a:lnTo>
                    <a:pt x="258318" y="7112"/>
                  </a:lnTo>
                  <a:lnTo>
                    <a:pt x="258318" y="2032"/>
                  </a:lnTo>
                  <a:close/>
                </a:path>
                <a:path w="375285" h="9525">
                  <a:moveTo>
                    <a:pt x="316230" y="2032"/>
                  </a:moveTo>
                  <a:lnTo>
                    <a:pt x="311277" y="0"/>
                  </a:lnTo>
                  <a:lnTo>
                    <a:pt x="299085" y="0"/>
                  </a:lnTo>
                  <a:lnTo>
                    <a:pt x="294132" y="2032"/>
                  </a:lnTo>
                  <a:lnTo>
                    <a:pt x="294132" y="4572"/>
                  </a:lnTo>
                  <a:lnTo>
                    <a:pt x="294132" y="7112"/>
                  </a:lnTo>
                  <a:lnTo>
                    <a:pt x="299085" y="9144"/>
                  </a:lnTo>
                  <a:lnTo>
                    <a:pt x="311277" y="9144"/>
                  </a:lnTo>
                  <a:lnTo>
                    <a:pt x="316230" y="7112"/>
                  </a:lnTo>
                  <a:lnTo>
                    <a:pt x="316230" y="2032"/>
                  </a:lnTo>
                  <a:close/>
                </a:path>
                <a:path w="375285" h="9525">
                  <a:moveTo>
                    <a:pt x="374904" y="2032"/>
                  </a:moveTo>
                  <a:lnTo>
                    <a:pt x="370332" y="0"/>
                  </a:lnTo>
                  <a:lnTo>
                    <a:pt x="358902" y="0"/>
                  </a:lnTo>
                  <a:lnTo>
                    <a:pt x="354330" y="2032"/>
                  </a:lnTo>
                  <a:lnTo>
                    <a:pt x="354330" y="4572"/>
                  </a:lnTo>
                  <a:lnTo>
                    <a:pt x="354330" y="7112"/>
                  </a:lnTo>
                  <a:lnTo>
                    <a:pt x="358902" y="9144"/>
                  </a:lnTo>
                  <a:lnTo>
                    <a:pt x="370332" y="9144"/>
                  </a:lnTo>
                  <a:lnTo>
                    <a:pt x="374904" y="7112"/>
                  </a:lnTo>
                  <a:lnTo>
                    <a:pt x="374904" y="2032"/>
                  </a:lnTo>
                  <a:close/>
                </a:path>
              </a:pathLst>
            </a:custGeom>
            <a:solidFill>
              <a:srgbClr val="CCD7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613404" y="1769363"/>
              <a:ext cx="375285" cy="9525"/>
            </a:xfrm>
            <a:custGeom>
              <a:avLst/>
              <a:gdLst/>
              <a:ahLst/>
              <a:cxnLst/>
              <a:rect l="l" t="t" r="r" b="b"/>
              <a:pathLst>
                <a:path w="375285" h="9525">
                  <a:moveTo>
                    <a:pt x="22860" y="2032"/>
                  </a:moveTo>
                  <a:lnTo>
                    <a:pt x="17780" y="0"/>
                  </a:lnTo>
                  <a:lnTo>
                    <a:pt x="5080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7112"/>
                  </a:lnTo>
                  <a:lnTo>
                    <a:pt x="5080" y="9144"/>
                  </a:lnTo>
                  <a:lnTo>
                    <a:pt x="17780" y="9144"/>
                  </a:lnTo>
                  <a:lnTo>
                    <a:pt x="22860" y="7112"/>
                  </a:lnTo>
                  <a:lnTo>
                    <a:pt x="22860" y="2032"/>
                  </a:lnTo>
                  <a:close/>
                </a:path>
                <a:path w="375285" h="9525">
                  <a:moveTo>
                    <a:pt x="80772" y="2032"/>
                  </a:moveTo>
                  <a:lnTo>
                    <a:pt x="75819" y="0"/>
                  </a:lnTo>
                  <a:lnTo>
                    <a:pt x="63627" y="0"/>
                  </a:lnTo>
                  <a:lnTo>
                    <a:pt x="58674" y="2032"/>
                  </a:lnTo>
                  <a:lnTo>
                    <a:pt x="58674" y="4572"/>
                  </a:lnTo>
                  <a:lnTo>
                    <a:pt x="58674" y="7112"/>
                  </a:lnTo>
                  <a:lnTo>
                    <a:pt x="63627" y="9144"/>
                  </a:lnTo>
                  <a:lnTo>
                    <a:pt x="75819" y="9144"/>
                  </a:lnTo>
                  <a:lnTo>
                    <a:pt x="80772" y="7112"/>
                  </a:lnTo>
                  <a:lnTo>
                    <a:pt x="80772" y="2032"/>
                  </a:lnTo>
                  <a:close/>
                </a:path>
                <a:path w="375285" h="9525">
                  <a:moveTo>
                    <a:pt x="140970" y="2032"/>
                  </a:moveTo>
                  <a:lnTo>
                    <a:pt x="136017" y="0"/>
                  </a:lnTo>
                  <a:lnTo>
                    <a:pt x="123825" y="0"/>
                  </a:lnTo>
                  <a:lnTo>
                    <a:pt x="118872" y="2032"/>
                  </a:lnTo>
                  <a:lnTo>
                    <a:pt x="118872" y="4572"/>
                  </a:lnTo>
                  <a:lnTo>
                    <a:pt x="118872" y="7112"/>
                  </a:lnTo>
                  <a:lnTo>
                    <a:pt x="123825" y="9144"/>
                  </a:lnTo>
                  <a:lnTo>
                    <a:pt x="136017" y="9144"/>
                  </a:lnTo>
                  <a:lnTo>
                    <a:pt x="140970" y="7112"/>
                  </a:lnTo>
                  <a:lnTo>
                    <a:pt x="140970" y="2032"/>
                  </a:lnTo>
                  <a:close/>
                </a:path>
                <a:path w="375285" h="9525">
                  <a:moveTo>
                    <a:pt x="198882" y="2032"/>
                  </a:moveTo>
                  <a:lnTo>
                    <a:pt x="193802" y="0"/>
                  </a:lnTo>
                  <a:lnTo>
                    <a:pt x="181102" y="0"/>
                  </a:lnTo>
                  <a:lnTo>
                    <a:pt x="176022" y="2032"/>
                  </a:lnTo>
                  <a:lnTo>
                    <a:pt x="176022" y="4572"/>
                  </a:lnTo>
                  <a:lnTo>
                    <a:pt x="176022" y="7112"/>
                  </a:lnTo>
                  <a:lnTo>
                    <a:pt x="181102" y="9144"/>
                  </a:lnTo>
                  <a:lnTo>
                    <a:pt x="193802" y="9144"/>
                  </a:lnTo>
                  <a:lnTo>
                    <a:pt x="198882" y="7112"/>
                  </a:lnTo>
                  <a:lnTo>
                    <a:pt x="198882" y="2032"/>
                  </a:lnTo>
                  <a:close/>
                </a:path>
                <a:path w="375285" h="9525">
                  <a:moveTo>
                    <a:pt x="258318" y="2032"/>
                  </a:moveTo>
                  <a:lnTo>
                    <a:pt x="253365" y="0"/>
                  </a:lnTo>
                  <a:lnTo>
                    <a:pt x="241173" y="0"/>
                  </a:lnTo>
                  <a:lnTo>
                    <a:pt x="236220" y="2032"/>
                  </a:lnTo>
                  <a:lnTo>
                    <a:pt x="236220" y="4572"/>
                  </a:lnTo>
                  <a:lnTo>
                    <a:pt x="236220" y="7112"/>
                  </a:lnTo>
                  <a:lnTo>
                    <a:pt x="241173" y="9144"/>
                  </a:lnTo>
                  <a:lnTo>
                    <a:pt x="253365" y="9144"/>
                  </a:lnTo>
                  <a:lnTo>
                    <a:pt x="258318" y="7112"/>
                  </a:lnTo>
                  <a:lnTo>
                    <a:pt x="258318" y="2032"/>
                  </a:lnTo>
                  <a:close/>
                </a:path>
                <a:path w="375285" h="9525">
                  <a:moveTo>
                    <a:pt x="316230" y="2032"/>
                  </a:moveTo>
                  <a:lnTo>
                    <a:pt x="311277" y="0"/>
                  </a:lnTo>
                  <a:lnTo>
                    <a:pt x="299085" y="0"/>
                  </a:lnTo>
                  <a:lnTo>
                    <a:pt x="294132" y="2032"/>
                  </a:lnTo>
                  <a:lnTo>
                    <a:pt x="294132" y="4572"/>
                  </a:lnTo>
                  <a:lnTo>
                    <a:pt x="294132" y="7112"/>
                  </a:lnTo>
                  <a:lnTo>
                    <a:pt x="299085" y="9144"/>
                  </a:lnTo>
                  <a:lnTo>
                    <a:pt x="311277" y="9144"/>
                  </a:lnTo>
                  <a:lnTo>
                    <a:pt x="316230" y="7112"/>
                  </a:lnTo>
                  <a:lnTo>
                    <a:pt x="316230" y="2032"/>
                  </a:lnTo>
                  <a:close/>
                </a:path>
                <a:path w="375285" h="9525">
                  <a:moveTo>
                    <a:pt x="374904" y="2032"/>
                  </a:moveTo>
                  <a:lnTo>
                    <a:pt x="370332" y="0"/>
                  </a:lnTo>
                  <a:lnTo>
                    <a:pt x="358902" y="0"/>
                  </a:lnTo>
                  <a:lnTo>
                    <a:pt x="354330" y="2032"/>
                  </a:lnTo>
                  <a:lnTo>
                    <a:pt x="354330" y="4572"/>
                  </a:lnTo>
                  <a:lnTo>
                    <a:pt x="354330" y="7112"/>
                  </a:lnTo>
                  <a:lnTo>
                    <a:pt x="358902" y="9144"/>
                  </a:lnTo>
                  <a:lnTo>
                    <a:pt x="370332" y="9144"/>
                  </a:lnTo>
                  <a:lnTo>
                    <a:pt x="374904" y="7112"/>
                  </a:lnTo>
                  <a:lnTo>
                    <a:pt x="374904" y="2032"/>
                  </a:lnTo>
                  <a:close/>
                </a:path>
              </a:pathLst>
            </a:custGeom>
            <a:solidFill>
              <a:srgbClr val="698B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659885" y="1611629"/>
              <a:ext cx="82550" cy="39370"/>
            </a:xfrm>
            <a:custGeom>
              <a:avLst/>
              <a:gdLst/>
              <a:ahLst/>
              <a:cxnLst/>
              <a:rect l="l" t="t" r="r" b="b"/>
              <a:pathLst>
                <a:path w="82550" h="39369">
                  <a:moveTo>
                    <a:pt x="62102" y="0"/>
                  </a:moveTo>
                  <a:lnTo>
                    <a:pt x="20193" y="0"/>
                  </a:lnTo>
                  <a:lnTo>
                    <a:pt x="12162" y="1506"/>
                  </a:lnTo>
                  <a:lnTo>
                    <a:pt x="5762" y="5572"/>
                  </a:lnTo>
                  <a:lnTo>
                    <a:pt x="1529" y="11519"/>
                  </a:lnTo>
                  <a:lnTo>
                    <a:pt x="0" y="18668"/>
                  </a:lnTo>
                  <a:lnTo>
                    <a:pt x="0" y="20192"/>
                  </a:lnTo>
                  <a:lnTo>
                    <a:pt x="1529" y="27342"/>
                  </a:lnTo>
                  <a:lnTo>
                    <a:pt x="5762" y="33289"/>
                  </a:lnTo>
                  <a:lnTo>
                    <a:pt x="12162" y="37355"/>
                  </a:lnTo>
                  <a:lnTo>
                    <a:pt x="20193" y="38861"/>
                  </a:lnTo>
                  <a:lnTo>
                    <a:pt x="62102" y="38861"/>
                  </a:lnTo>
                  <a:lnTo>
                    <a:pt x="70133" y="37355"/>
                  </a:lnTo>
                  <a:lnTo>
                    <a:pt x="76533" y="33289"/>
                  </a:lnTo>
                  <a:lnTo>
                    <a:pt x="80766" y="27342"/>
                  </a:lnTo>
                  <a:lnTo>
                    <a:pt x="82296" y="20192"/>
                  </a:lnTo>
                  <a:lnTo>
                    <a:pt x="82296" y="18668"/>
                  </a:lnTo>
                  <a:lnTo>
                    <a:pt x="80766" y="11519"/>
                  </a:lnTo>
                  <a:lnTo>
                    <a:pt x="76533" y="5572"/>
                  </a:lnTo>
                  <a:lnTo>
                    <a:pt x="70133" y="1506"/>
                  </a:lnTo>
                  <a:lnTo>
                    <a:pt x="621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659885" y="1844040"/>
              <a:ext cx="82550" cy="39370"/>
            </a:xfrm>
            <a:custGeom>
              <a:avLst/>
              <a:gdLst/>
              <a:ahLst/>
              <a:cxnLst/>
              <a:rect l="l" t="t" r="r" b="b"/>
              <a:pathLst>
                <a:path w="82550" h="39369">
                  <a:moveTo>
                    <a:pt x="62102" y="0"/>
                  </a:moveTo>
                  <a:lnTo>
                    <a:pt x="20193" y="0"/>
                  </a:lnTo>
                  <a:lnTo>
                    <a:pt x="12162" y="1506"/>
                  </a:lnTo>
                  <a:lnTo>
                    <a:pt x="5762" y="5572"/>
                  </a:lnTo>
                  <a:lnTo>
                    <a:pt x="1529" y="11519"/>
                  </a:lnTo>
                  <a:lnTo>
                    <a:pt x="0" y="18668"/>
                  </a:lnTo>
                  <a:lnTo>
                    <a:pt x="0" y="20192"/>
                  </a:lnTo>
                  <a:lnTo>
                    <a:pt x="1529" y="27342"/>
                  </a:lnTo>
                  <a:lnTo>
                    <a:pt x="5762" y="33289"/>
                  </a:lnTo>
                  <a:lnTo>
                    <a:pt x="12162" y="37355"/>
                  </a:lnTo>
                  <a:lnTo>
                    <a:pt x="20193" y="38861"/>
                  </a:lnTo>
                  <a:lnTo>
                    <a:pt x="62102" y="38861"/>
                  </a:lnTo>
                  <a:lnTo>
                    <a:pt x="70133" y="37355"/>
                  </a:lnTo>
                  <a:lnTo>
                    <a:pt x="76533" y="33289"/>
                  </a:lnTo>
                  <a:lnTo>
                    <a:pt x="80766" y="27342"/>
                  </a:lnTo>
                  <a:lnTo>
                    <a:pt x="82296" y="20192"/>
                  </a:lnTo>
                  <a:lnTo>
                    <a:pt x="82296" y="18668"/>
                  </a:lnTo>
                  <a:lnTo>
                    <a:pt x="80766" y="11519"/>
                  </a:lnTo>
                  <a:lnTo>
                    <a:pt x="76533" y="5572"/>
                  </a:lnTo>
                  <a:lnTo>
                    <a:pt x="70133" y="1506"/>
                  </a:lnTo>
                  <a:lnTo>
                    <a:pt x="62102" y="0"/>
                  </a:lnTo>
                  <a:close/>
                </a:path>
              </a:pathLst>
            </a:custGeom>
            <a:solidFill>
              <a:srgbClr val="CCD7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102864" y="1744979"/>
              <a:ext cx="487680" cy="269240"/>
            </a:xfrm>
            <a:custGeom>
              <a:avLst/>
              <a:gdLst/>
              <a:ahLst/>
              <a:cxnLst/>
              <a:rect l="l" t="t" r="r" b="b"/>
              <a:pathLst>
                <a:path w="487679" h="269239">
                  <a:moveTo>
                    <a:pt x="28803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288036" y="4572"/>
                  </a:lnTo>
                  <a:lnTo>
                    <a:pt x="288036" y="0"/>
                  </a:lnTo>
                  <a:close/>
                </a:path>
                <a:path w="487679" h="269239">
                  <a:moveTo>
                    <a:pt x="487680" y="264414"/>
                  </a:moveTo>
                  <a:lnTo>
                    <a:pt x="200406" y="264414"/>
                  </a:lnTo>
                  <a:lnTo>
                    <a:pt x="200406" y="268986"/>
                  </a:lnTo>
                  <a:lnTo>
                    <a:pt x="487680" y="268986"/>
                  </a:lnTo>
                  <a:lnTo>
                    <a:pt x="487680" y="264414"/>
                  </a:lnTo>
                  <a:close/>
                </a:path>
              </a:pathLst>
            </a:custGeom>
            <a:solidFill>
              <a:srgbClr val="003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642866" y="2261616"/>
              <a:ext cx="1793875" cy="67945"/>
            </a:xfrm>
            <a:custGeom>
              <a:avLst/>
              <a:gdLst/>
              <a:ahLst/>
              <a:cxnLst/>
              <a:rect l="l" t="t" r="r" b="b"/>
              <a:pathLst>
                <a:path w="1793875" h="67944">
                  <a:moveTo>
                    <a:pt x="1793748" y="0"/>
                  </a:moveTo>
                  <a:lnTo>
                    <a:pt x="0" y="0"/>
                  </a:lnTo>
                  <a:lnTo>
                    <a:pt x="0" y="67818"/>
                  </a:lnTo>
                  <a:lnTo>
                    <a:pt x="1793748" y="67818"/>
                  </a:lnTo>
                  <a:lnTo>
                    <a:pt x="1793748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441317" y="2094356"/>
              <a:ext cx="403860" cy="403860"/>
            </a:xfrm>
            <a:custGeom>
              <a:avLst/>
              <a:gdLst/>
              <a:ahLst/>
              <a:cxnLst/>
              <a:rect l="l" t="t" r="r" b="b"/>
              <a:pathLst>
                <a:path w="403860" h="403860">
                  <a:moveTo>
                    <a:pt x="201930" y="0"/>
                  </a:moveTo>
                  <a:lnTo>
                    <a:pt x="155634" y="5334"/>
                  </a:lnTo>
                  <a:lnTo>
                    <a:pt x="113133" y="20527"/>
                  </a:lnTo>
                  <a:lnTo>
                    <a:pt x="75640" y="44367"/>
                  </a:lnTo>
                  <a:lnTo>
                    <a:pt x="44367" y="75640"/>
                  </a:lnTo>
                  <a:lnTo>
                    <a:pt x="20527" y="113133"/>
                  </a:lnTo>
                  <a:lnTo>
                    <a:pt x="5334" y="155634"/>
                  </a:lnTo>
                  <a:lnTo>
                    <a:pt x="0" y="201930"/>
                  </a:lnTo>
                  <a:lnTo>
                    <a:pt x="5333" y="248225"/>
                  </a:lnTo>
                  <a:lnTo>
                    <a:pt x="20527" y="290726"/>
                  </a:lnTo>
                  <a:lnTo>
                    <a:pt x="44367" y="328219"/>
                  </a:lnTo>
                  <a:lnTo>
                    <a:pt x="75640" y="359492"/>
                  </a:lnTo>
                  <a:lnTo>
                    <a:pt x="113133" y="383332"/>
                  </a:lnTo>
                  <a:lnTo>
                    <a:pt x="155634" y="398526"/>
                  </a:lnTo>
                  <a:lnTo>
                    <a:pt x="201930" y="403860"/>
                  </a:lnTo>
                  <a:lnTo>
                    <a:pt x="248225" y="398526"/>
                  </a:lnTo>
                  <a:lnTo>
                    <a:pt x="290726" y="383332"/>
                  </a:lnTo>
                  <a:lnTo>
                    <a:pt x="328219" y="359492"/>
                  </a:lnTo>
                  <a:lnTo>
                    <a:pt x="359492" y="328219"/>
                  </a:lnTo>
                  <a:lnTo>
                    <a:pt x="383332" y="290726"/>
                  </a:lnTo>
                  <a:lnTo>
                    <a:pt x="398526" y="248225"/>
                  </a:lnTo>
                  <a:lnTo>
                    <a:pt x="403860" y="201930"/>
                  </a:lnTo>
                  <a:lnTo>
                    <a:pt x="398526" y="155634"/>
                  </a:lnTo>
                  <a:lnTo>
                    <a:pt x="383332" y="113133"/>
                  </a:lnTo>
                  <a:lnTo>
                    <a:pt x="359492" y="75640"/>
                  </a:lnTo>
                  <a:lnTo>
                    <a:pt x="328219" y="44367"/>
                  </a:lnTo>
                  <a:lnTo>
                    <a:pt x="290726" y="20527"/>
                  </a:lnTo>
                  <a:lnTo>
                    <a:pt x="248225" y="5334"/>
                  </a:lnTo>
                  <a:lnTo>
                    <a:pt x="201930" y="0"/>
                  </a:lnTo>
                  <a:close/>
                </a:path>
              </a:pathLst>
            </a:custGeom>
            <a:solidFill>
              <a:srgbClr val="EAA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441317" y="2094356"/>
              <a:ext cx="403860" cy="403860"/>
            </a:xfrm>
            <a:custGeom>
              <a:avLst/>
              <a:gdLst/>
              <a:ahLst/>
              <a:cxnLst/>
              <a:rect l="l" t="t" r="r" b="b"/>
              <a:pathLst>
                <a:path w="403860" h="403860">
                  <a:moveTo>
                    <a:pt x="0" y="201930"/>
                  </a:moveTo>
                  <a:lnTo>
                    <a:pt x="5334" y="155634"/>
                  </a:lnTo>
                  <a:lnTo>
                    <a:pt x="20527" y="113133"/>
                  </a:lnTo>
                  <a:lnTo>
                    <a:pt x="44367" y="75640"/>
                  </a:lnTo>
                  <a:lnTo>
                    <a:pt x="75640" y="44367"/>
                  </a:lnTo>
                  <a:lnTo>
                    <a:pt x="113133" y="20527"/>
                  </a:lnTo>
                  <a:lnTo>
                    <a:pt x="155634" y="5334"/>
                  </a:lnTo>
                  <a:lnTo>
                    <a:pt x="201930" y="0"/>
                  </a:lnTo>
                  <a:lnTo>
                    <a:pt x="248225" y="5334"/>
                  </a:lnTo>
                  <a:lnTo>
                    <a:pt x="290726" y="20527"/>
                  </a:lnTo>
                  <a:lnTo>
                    <a:pt x="328219" y="44367"/>
                  </a:lnTo>
                  <a:lnTo>
                    <a:pt x="359492" y="75640"/>
                  </a:lnTo>
                  <a:lnTo>
                    <a:pt x="383332" y="113133"/>
                  </a:lnTo>
                  <a:lnTo>
                    <a:pt x="398526" y="155634"/>
                  </a:lnTo>
                  <a:lnTo>
                    <a:pt x="403860" y="201930"/>
                  </a:lnTo>
                  <a:lnTo>
                    <a:pt x="398526" y="248225"/>
                  </a:lnTo>
                  <a:lnTo>
                    <a:pt x="383332" y="290726"/>
                  </a:lnTo>
                  <a:lnTo>
                    <a:pt x="359492" y="328219"/>
                  </a:lnTo>
                  <a:lnTo>
                    <a:pt x="328219" y="359492"/>
                  </a:lnTo>
                  <a:lnTo>
                    <a:pt x="290726" y="383332"/>
                  </a:lnTo>
                  <a:lnTo>
                    <a:pt x="248225" y="398526"/>
                  </a:lnTo>
                  <a:lnTo>
                    <a:pt x="201930" y="403860"/>
                  </a:lnTo>
                  <a:lnTo>
                    <a:pt x="155634" y="398526"/>
                  </a:lnTo>
                  <a:lnTo>
                    <a:pt x="113133" y="383332"/>
                  </a:lnTo>
                  <a:lnTo>
                    <a:pt x="75640" y="359492"/>
                  </a:lnTo>
                  <a:lnTo>
                    <a:pt x="44367" y="328219"/>
                  </a:lnTo>
                  <a:lnTo>
                    <a:pt x="20527" y="290726"/>
                  </a:lnTo>
                  <a:lnTo>
                    <a:pt x="5333" y="248225"/>
                  </a:lnTo>
                  <a:lnTo>
                    <a:pt x="0" y="201930"/>
                  </a:lnTo>
                  <a:close/>
                </a:path>
              </a:pathLst>
            </a:custGeom>
            <a:ln w="12700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51425" y="2204466"/>
              <a:ext cx="182879" cy="182879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6585204" y="2244852"/>
              <a:ext cx="1793875" cy="67945"/>
            </a:xfrm>
            <a:custGeom>
              <a:avLst/>
              <a:gdLst/>
              <a:ahLst/>
              <a:cxnLst/>
              <a:rect l="l" t="t" r="r" b="b"/>
              <a:pathLst>
                <a:path w="1793875" h="67944">
                  <a:moveTo>
                    <a:pt x="1793748" y="0"/>
                  </a:moveTo>
                  <a:lnTo>
                    <a:pt x="0" y="0"/>
                  </a:lnTo>
                  <a:lnTo>
                    <a:pt x="0" y="67818"/>
                  </a:lnTo>
                  <a:lnTo>
                    <a:pt x="1793748" y="67818"/>
                  </a:lnTo>
                  <a:lnTo>
                    <a:pt x="1793748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307455" y="2077593"/>
              <a:ext cx="403860" cy="403860"/>
            </a:xfrm>
            <a:custGeom>
              <a:avLst/>
              <a:gdLst/>
              <a:ahLst/>
              <a:cxnLst/>
              <a:rect l="l" t="t" r="r" b="b"/>
              <a:pathLst>
                <a:path w="403859" h="403860">
                  <a:moveTo>
                    <a:pt x="201930" y="0"/>
                  </a:moveTo>
                  <a:lnTo>
                    <a:pt x="155634" y="5334"/>
                  </a:lnTo>
                  <a:lnTo>
                    <a:pt x="113133" y="20527"/>
                  </a:lnTo>
                  <a:lnTo>
                    <a:pt x="75640" y="44367"/>
                  </a:lnTo>
                  <a:lnTo>
                    <a:pt x="44367" y="75640"/>
                  </a:lnTo>
                  <a:lnTo>
                    <a:pt x="20527" y="113133"/>
                  </a:lnTo>
                  <a:lnTo>
                    <a:pt x="5334" y="155634"/>
                  </a:lnTo>
                  <a:lnTo>
                    <a:pt x="0" y="201930"/>
                  </a:lnTo>
                  <a:lnTo>
                    <a:pt x="5333" y="248225"/>
                  </a:lnTo>
                  <a:lnTo>
                    <a:pt x="20527" y="290726"/>
                  </a:lnTo>
                  <a:lnTo>
                    <a:pt x="44367" y="328219"/>
                  </a:lnTo>
                  <a:lnTo>
                    <a:pt x="75640" y="359492"/>
                  </a:lnTo>
                  <a:lnTo>
                    <a:pt x="113133" y="383332"/>
                  </a:lnTo>
                  <a:lnTo>
                    <a:pt x="155634" y="398526"/>
                  </a:lnTo>
                  <a:lnTo>
                    <a:pt x="201930" y="403860"/>
                  </a:lnTo>
                  <a:lnTo>
                    <a:pt x="248225" y="398526"/>
                  </a:lnTo>
                  <a:lnTo>
                    <a:pt x="290726" y="383332"/>
                  </a:lnTo>
                  <a:lnTo>
                    <a:pt x="328219" y="359492"/>
                  </a:lnTo>
                  <a:lnTo>
                    <a:pt x="359492" y="328219"/>
                  </a:lnTo>
                  <a:lnTo>
                    <a:pt x="383332" y="290726"/>
                  </a:lnTo>
                  <a:lnTo>
                    <a:pt x="398526" y="248225"/>
                  </a:lnTo>
                  <a:lnTo>
                    <a:pt x="403860" y="201930"/>
                  </a:lnTo>
                  <a:lnTo>
                    <a:pt x="398526" y="155634"/>
                  </a:lnTo>
                  <a:lnTo>
                    <a:pt x="383332" y="113133"/>
                  </a:lnTo>
                  <a:lnTo>
                    <a:pt x="359492" y="75640"/>
                  </a:lnTo>
                  <a:lnTo>
                    <a:pt x="328219" y="44367"/>
                  </a:lnTo>
                  <a:lnTo>
                    <a:pt x="290726" y="20527"/>
                  </a:lnTo>
                  <a:lnTo>
                    <a:pt x="248225" y="5334"/>
                  </a:lnTo>
                  <a:lnTo>
                    <a:pt x="201930" y="0"/>
                  </a:lnTo>
                  <a:close/>
                </a:path>
              </a:pathLst>
            </a:custGeom>
            <a:solidFill>
              <a:srgbClr val="EAA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307455" y="2077593"/>
              <a:ext cx="403860" cy="403860"/>
            </a:xfrm>
            <a:custGeom>
              <a:avLst/>
              <a:gdLst/>
              <a:ahLst/>
              <a:cxnLst/>
              <a:rect l="l" t="t" r="r" b="b"/>
              <a:pathLst>
                <a:path w="403859" h="403860">
                  <a:moveTo>
                    <a:pt x="0" y="201930"/>
                  </a:moveTo>
                  <a:lnTo>
                    <a:pt x="5334" y="155634"/>
                  </a:lnTo>
                  <a:lnTo>
                    <a:pt x="20527" y="113133"/>
                  </a:lnTo>
                  <a:lnTo>
                    <a:pt x="44367" y="75640"/>
                  </a:lnTo>
                  <a:lnTo>
                    <a:pt x="75640" y="44367"/>
                  </a:lnTo>
                  <a:lnTo>
                    <a:pt x="113133" y="20527"/>
                  </a:lnTo>
                  <a:lnTo>
                    <a:pt x="155634" y="5334"/>
                  </a:lnTo>
                  <a:lnTo>
                    <a:pt x="201930" y="0"/>
                  </a:lnTo>
                  <a:lnTo>
                    <a:pt x="248225" y="5334"/>
                  </a:lnTo>
                  <a:lnTo>
                    <a:pt x="290726" y="20527"/>
                  </a:lnTo>
                  <a:lnTo>
                    <a:pt x="328219" y="44367"/>
                  </a:lnTo>
                  <a:lnTo>
                    <a:pt x="359492" y="75640"/>
                  </a:lnTo>
                  <a:lnTo>
                    <a:pt x="383332" y="113133"/>
                  </a:lnTo>
                  <a:lnTo>
                    <a:pt x="398526" y="155634"/>
                  </a:lnTo>
                  <a:lnTo>
                    <a:pt x="403860" y="201930"/>
                  </a:lnTo>
                  <a:lnTo>
                    <a:pt x="398526" y="248225"/>
                  </a:lnTo>
                  <a:lnTo>
                    <a:pt x="383332" y="290726"/>
                  </a:lnTo>
                  <a:lnTo>
                    <a:pt x="359492" y="328219"/>
                  </a:lnTo>
                  <a:lnTo>
                    <a:pt x="328219" y="359492"/>
                  </a:lnTo>
                  <a:lnTo>
                    <a:pt x="290726" y="383332"/>
                  </a:lnTo>
                  <a:lnTo>
                    <a:pt x="248225" y="398526"/>
                  </a:lnTo>
                  <a:lnTo>
                    <a:pt x="201930" y="403860"/>
                  </a:lnTo>
                  <a:lnTo>
                    <a:pt x="155634" y="398526"/>
                  </a:lnTo>
                  <a:lnTo>
                    <a:pt x="113133" y="383332"/>
                  </a:lnTo>
                  <a:lnTo>
                    <a:pt x="75640" y="359492"/>
                  </a:lnTo>
                  <a:lnTo>
                    <a:pt x="44367" y="328219"/>
                  </a:lnTo>
                  <a:lnTo>
                    <a:pt x="20527" y="290726"/>
                  </a:lnTo>
                  <a:lnTo>
                    <a:pt x="5333" y="248225"/>
                  </a:lnTo>
                  <a:lnTo>
                    <a:pt x="0" y="201930"/>
                  </a:lnTo>
                  <a:close/>
                </a:path>
              </a:pathLst>
            </a:custGeom>
            <a:ln w="12700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17563" y="2187702"/>
              <a:ext cx="182880" cy="182879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7193864" y="1733130"/>
              <a:ext cx="374650" cy="464184"/>
            </a:xfrm>
            <a:custGeom>
              <a:avLst/>
              <a:gdLst/>
              <a:ahLst/>
              <a:cxnLst/>
              <a:rect l="l" t="t" r="r" b="b"/>
              <a:pathLst>
                <a:path w="374650" h="464185">
                  <a:moveTo>
                    <a:pt x="374319" y="289217"/>
                  </a:moveTo>
                  <a:lnTo>
                    <a:pt x="321868" y="294551"/>
                  </a:lnTo>
                  <a:lnTo>
                    <a:pt x="319074" y="296189"/>
                  </a:lnTo>
                  <a:lnTo>
                    <a:pt x="306857" y="297459"/>
                  </a:lnTo>
                  <a:lnTo>
                    <a:pt x="306247" y="296075"/>
                  </a:lnTo>
                  <a:lnTo>
                    <a:pt x="279412" y="298996"/>
                  </a:lnTo>
                  <a:lnTo>
                    <a:pt x="279323" y="298246"/>
                  </a:lnTo>
                  <a:lnTo>
                    <a:pt x="279323" y="297599"/>
                  </a:lnTo>
                  <a:lnTo>
                    <a:pt x="279184" y="297218"/>
                  </a:lnTo>
                  <a:lnTo>
                    <a:pt x="273291" y="250278"/>
                  </a:lnTo>
                  <a:lnTo>
                    <a:pt x="266141" y="200101"/>
                  </a:lnTo>
                  <a:lnTo>
                    <a:pt x="257479" y="143548"/>
                  </a:lnTo>
                  <a:lnTo>
                    <a:pt x="184619" y="90576"/>
                  </a:lnTo>
                  <a:lnTo>
                    <a:pt x="112445" y="40551"/>
                  </a:lnTo>
                  <a:lnTo>
                    <a:pt x="106057" y="32042"/>
                  </a:lnTo>
                  <a:lnTo>
                    <a:pt x="86690" y="14503"/>
                  </a:lnTo>
                  <a:lnTo>
                    <a:pt x="54038" y="0"/>
                  </a:lnTo>
                  <a:lnTo>
                    <a:pt x="7797" y="546"/>
                  </a:lnTo>
                  <a:lnTo>
                    <a:pt x="4533" y="2120"/>
                  </a:lnTo>
                  <a:lnTo>
                    <a:pt x="0" y="9144"/>
                  </a:lnTo>
                  <a:lnTo>
                    <a:pt x="2057" y="25031"/>
                  </a:lnTo>
                  <a:lnTo>
                    <a:pt x="18592" y="53251"/>
                  </a:lnTo>
                  <a:lnTo>
                    <a:pt x="20116" y="55156"/>
                  </a:lnTo>
                  <a:lnTo>
                    <a:pt x="22529" y="57569"/>
                  </a:lnTo>
                  <a:lnTo>
                    <a:pt x="23926" y="60109"/>
                  </a:lnTo>
                  <a:lnTo>
                    <a:pt x="28371" y="65443"/>
                  </a:lnTo>
                  <a:lnTo>
                    <a:pt x="32308" y="71793"/>
                  </a:lnTo>
                  <a:lnTo>
                    <a:pt x="36245" y="77635"/>
                  </a:lnTo>
                  <a:lnTo>
                    <a:pt x="54825" y="117360"/>
                  </a:lnTo>
                  <a:lnTo>
                    <a:pt x="60540" y="167944"/>
                  </a:lnTo>
                  <a:lnTo>
                    <a:pt x="59626" y="187680"/>
                  </a:lnTo>
                  <a:lnTo>
                    <a:pt x="58343" y="207429"/>
                  </a:lnTo>
                  <a:lnTo>
                    <a:pt x="57708" y="226987"/>
                  </a:lnTo>
                  <a:lnTo>
                    <a:pt x="63550" y="278295"/>
                  </a:lnTo>
                  <a:lnTo>
                    <a:pt x="78663" y="315379"/>
                  </a:lnTo>
                  <a:lnTo>
                    <a:pt x="107492" y="345605"/>
                  </a:lnTo>
                  <a:lnTo>
                    <a:pt x="121208" y="352971"/>
                  </a:lnTo>
                  <a:lnTo>
                    <a:pt x="121208" y="463715"/>
                  </a:lnTo>
                  <a:lnTo>
                    <a:pt x="374319" y="463715"/>
                  </a:lnTo>
                  <a:lnTo>
                    <a:pt x="374319" y="445427"/>
                  </a:lnTo>
                  <a:lnTo>
                    <a:pt x="374319" y="301409"/>
                  </a:lnTo>
                  <a:lnTo>
                    <a:pt x="374319" y="290487"/>
                  </a:lnTo>
                  <a:lnTo>
                    <a:pt x="374319" y="289217"/>
                  </a:lnTo>
                  <a:close/>
                </a:path>
              </a:pathLst>
            </a:custGeom>
            <a:solidFill>
              <a:srgbClr val="D59C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194591" y="1742693"/>
              <a:ext cx="30480" cy="52069"/>
            </a:xfrm>
            <a:custGeom>
              <a:avLst/>
              <a:gdLst/>
              <a:ahLst/>
              <a:cxnLst/>
              <a:rect l="l" t="t" r="r" b="b"/>
              <a:pathLst>
                <a:path w="30479" h="52069">
                  <a:moveTo>
                    <a:pt x="593" y="0"/>
                  </a:moveTo>
                  <a:lnTo>
                    <a:pt x="212" y="507"/>
                  </a:lnTo>
                  <a:lnTo>
                    <a:pt x="0" y="6812"/>
                  </a:lnTo>
                  <a:lnTo>
                    <a:pt x="2037" y="15033"/>
                  </a:lnTo>
                  <a:lnTo>
                    <a:pt x="6909" y="25421"/>
                  </a:lnTo>
                  <a:lnTo>
                    <a:pt x="15198" y="38226"/>
                  </a:lnTo>
                  <a:lnTo>
                    <a:pt x="15706" y="38734"/>
                  </a:lnTo>
                  <a:lnTo>
                    <a:pt x="16722" y="40131"/>
                  </a:lnTo>
                  <a:lnTo>
                    <a:pt x="17738" y="41655"/>
                  </a:lnTo>
                  <a:lnTo>
                    <a:pt x="18627" y="43052"/>
                  </a:lnTo>
                  <a:lnTo>
                    <a:pt x="20151" y="45084"/>
                  </a:lnTo>
                  <a:lnTo>
                    <a:pt x="22564" y="47497"/>
                  </a:lnTo>
                  <a:lnTo>
                    <a:pt x="24088" y="49910"/>
                  </a:lnTo>
                  <a:lnTo>
                    <a:pt x="24469" y="50418"/>
                  </a:lnTo>
                  <a:lnTo>
                    <a:pt x="24977" y="50799"/>
                  </a:lnTo>
                  <a:lnTo>
                    <a:pt x="25485" y="51815"/>
                  </a:lnTo>
                  <a:lnTo>
                    <a:pt x="29991" y="32519"/>
                  </a:lnTo>
                  <a:lnTo>
                    <a:pt x="24580" y="16795"/>
                  </a:lnTo>
                  <a:lnTo>
                    <a:pt x="14859" y="5881"/>
                  </a:lnTo>
                  <a:lnTo>
                    <a:pt x="5546" y="507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E2BB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267955" y="2145791"/>
              <a:ext cx="188595" cy="97790"/>
            </a:xfrm>
            <a:custGeom>
              <a:avLst/>
              <a:gdLst/>
              <a:ahLst/>
              <a:cxnLst/>
              <a:rect l="l" t="t" r="r" b="b"/>
              <a:pathLst>
                <a:path w="188595" h="97789">
                  <a:moveTo>
                    <a:pt x="0" y="97536"/>
                  </a:moveTo>
                  <a:lnTo>
                    <a:pt x="188214" y="97536"/>
                  </a:lnTo>
                  <a:lnTo>
                    <a:pt x="188214" y="0"/>
                  </a:lnTo>
                  <a:lnTo>
                    <a:pt x="0" y="0"/>
                  </a:lnTo>
                  <a:lnTo>
                    <a:pt x="0" y="97536"/>
                  </a:lnTo>
                  <a:close/>
                </a:path>
              </a:pathLst>
            </a:custGeom>
            <a:solidFill>
              <a:srgbClr val="6C1F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456169" y="2145791"/>
              <a:ext cx="184150" cy="97790"/>
            </a:xfrm>
            <a:custGeom>
              <a:avLst/>
              <a:gdLst/>
              <a:ahLst/>
              <a:cxnLst/>
              <a:rect l="l" t="t" r="r" b="b"/>
              <a:pathLst>
                <a:path w="184150" h="97789">
                  <a:moveTo>
                    <a:pt x="183642" y="0"/>
                  </a:moveTo>
                  <a:lnTo>
                    <a:pt x="0" y="0"/>
                  </a:lnTo>
                  <a:lnTo>
                    <a:pt x="0" y="97536"/>
                  </a:lnTo>
                  <a:lnTo>
                    <a:pt x="183642" y="97536"/>
                  </a:lnTo>
                  <a:lnTo>
                    <a:pt x="183642" y="0"/>
                  </a:lnTo>
                  <a:close/>
                </a:path>
              </a:pathLst>
            </a:custGeom>
            <a:solidFill>
              <a:srgbClr val="4609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283195" y="1435607"/>
              <a:ext cx="347980" cy="616585"/>
            </a:xfrm>
            <a:custGeom>
              <a:avLst/>
              <a:gdLst/>
              <a:ahLst/>
              <a:cxnLst/>
              <a:rect l="l" t="t" r="r" b="b"/>
              <a:pathLst>
                <a:path w="347979" h="616585">
                  <a:moveTo>
                    <a:pt x="308864" y="0"/>
                  </a:moveTo>
                  <a:lnTo>
                    <a:pt x="38608" y="0"/>
                  </a:lnTo>
                  <a:lnTo>
                    <a:pt x="23467" y="2994"/>
                  </a:lnTo>
                  <a:lnTo>
                    <a:pt x="11207" y="11191"/>
                  </a:lnTo>
                  <a:lnTo>
                    <a:pt x="2996" y="23413"/>
                  </a:lnTo>
                  <a:lnTo>
                    <a:pt x="0" y="38480"/>
                  </a:lnTo>
                  <a:lnTo>
                    <a:pt x="0" y="577976"/>
                  </a:lnTo>
                  <a:lnTo>
                    <a:pt x="2996" y="593044"/>
                  </a:lnTo>
                  <a:lnTo>
                    <a:pt x="11207" y="605266"/>
                  </a:lnTo>
                  <a:lnTo>
                    <a:pt x="23467" y="613463"/>
                  </a:lnTo>
                  <a:lnTo>
                    <a:pt x="38608" y="616457"/>
                  </a:lnTo>
                  <a:lnTo>
                    <a:pt x="308864" y="616457"/>
                  </a:lnTo>
                  <a:lnTo>
                    <a:pt x="324004" y="613463"/>
                  </a:lnTo>
                  <a:lnTo>
                    <a:pt x="336264" y="605266"/>
                  </a:lnTo>
                  <a:lnTo>
                    <a:pt x="344475" y="593044"/>
                  </a:lnTo>
                  <a:lnTo>
                    <a:pt x="347472" y="577976"/>
                  </a:lnTo>
                  <a:lnTo>
                    <a:pt x="347472" y="38480"/>
                  </a:lnTo>
                  <a:lnTo>
                    <a:pt x="344475" y="23413"/>
                  </a:lnTo>
                  <a:lnTo>
                    <a:pt x="336264" y="11191"/>
                  </a:lnTo>
                  <a:lnTo>
                    <a:pt x="324004" y="2994"/>
                  </a:lnTo>
                  <a:lnTo>
                    <a:pt x="30886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306817" y="1477517"/>
              <a:ext cx="300355" cy="489584"/>
            </a:xfrm>
            <a:custGeom>
              <a:avLst/>
              <a:gdLst/>
              <a:ahLst/>
              <a:cxnLst/>
              <a:rect l="l" t="t" r="r" b="b"/>
              <a:pathLst>
                <a:path w="300354" h="489585">
                  <a:moveTo>
                    <a:pt x="300227" y="0"/>
                  </a:moveTo>
                  <a:lnTo>
                    <a:pt x="0" y="0"/>
                  </a:lnTo>
                  <a:lnTo>
                    <a:pt x="0" y="489203"/>
                  </a:lnTo>
                  <a:lnTo>
                    <a:pt x="300227" y="489203"/>
                  </a:lnTo>
                  <a:lnTo>
                    <a:pt x="300227" y="0"/>
                  </a:lnTo>
                  <a:close/>
                </a:path>
              </a:pathLst>
            </a:custGeom>
            <a:solidFill>
              <a:srgbClr val="009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450074" y="1450847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69">
                  <a:moveTo>
                    <a:pt x="10668" y="0"/>
                  </a:moveTo>
                  <a:lnTo>
                    <a:pt x="3048" y="0"/>
                  </a:lnTo>
                  <a:lnTo>
                    <a:pt x="0" y="3048"/>
                  </a:lnTo>
                  <a:lnTo>
                    <a:pt x="0" y="6858"/>
                  </a:lnTo>
                  <a:lnTo>
                    <a:pt x="0" y="10668"/>
                  </a:lnTo>
                  <a:lnTo>
                    <a:pt x="3048" y="13716"/>
                  </a:lnTo>
                  <a:lnTo>
                    <a:pt x="10668" y="13716"/>
                  </a:lnTo>
                  <a:lnTo>
                    <a:pt x="13716" y="10668"/>
                  </a:lnTo>
                  <a:lnTo>
                    <a:pt x="13716" y="3048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FF87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354062" y="1802891"/>
              <a:ext cx="207645" cy="131445"/>
            </a:xfrm>
            <a:custGeom>
              <a:avLst/>
              <a:gdLst/>
              <a:ahLst/>
              <a:cxnLst/>
              <a:rect l="l" t="t" r="r" b="b"/>
              <a:pathLst>
                <a:path w="207645" h="131444">
                  <a:moveTo>
                    <a:pt x="202437" y="0"/>
                  </a:moveTo>
                  <a:lnTo>
                    <a:pt x="4825" y="0"/>
                  </a:lnTo>
                  <a:lnTo>
                    <a:pt x="0" y="5841"/>
                  </a:lnTo>
                  <a:lnTo>
                    <a:pt x="1015" y="12699"/>
                  </a:lnTo>
                  <a:lnTo>
                    <a:pt x="19557" y="117855"/>
                  </a:lnTo>
                  <a:lnTo>
                    <a:pt x="20065" y="124713"/>
                  </a:lnTo>
                  <a:lnTo>
                    <a:pt x="25907" y="131063"/>
                  </a:lnTo>
                  <a:lnTo>
                    <a:pt x="181355" y="131063"/>
                  </a:lnTo>
                  <a:lnTo>
                    <a:pt x="187197" y="124713"/>
                  </a:lnTo>
                  <a:lnTo>
                    <a:pt x="187705" y="117855"/>
                  </a:lnTo>
                  <a:lnTo>
                    <a:pt x="206247" y="12699"/>
                  </a:lnTo>
                  <a:lnTo>
                    <a:pt x="207263" y="5841"/>
                  </a:lnTo>
                  <a:lnTo>
                    <a:pt x="202437" y="0"/>
                  </a:lnTo>
                  <a:close/>
                </a:path>
              </a:pathLst>
            </a:custGeom>
            <a:solidFill>
              <a:srgbClr val="EAA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354062" y="1802891"/>
              <a:ext cx="205740" cy="39370"/>
            </a:xfrm>
            <a:custGeom>
              <a:avLst/>
              <a:gdLst/>
              <a:ahLst/>
              <a:cxnLst/>
              <a:rect l="l" t="t" r="r" b="b"/>
              <a:pathLst>
                <a:path w="205740" h="39369">
                  <a:moveTo>
                    <a:pt x="197484" y="0"/>
                  </a:moveTo>
                  <a:lnTo>
                    <a:pt x="8254" y="0"/>
                  </a:lnTo>
                  <a:lnTo>
                    <a:pt x="7746" y="508"/>
                  </a:lnTo>
                  <a:lnTo>
                    <a:pt x="6857" y="508"/>
                  </a:lnTo>
                  <a:lnTo>
                    <a:pt x="6349" y="1016"/>
                  </a:lnTo>
                  <a:lnTo>
                    <a:pt x="2412" y="2921"/>
                  </a:lnTo>
                  <a:lnTo>
                    <a:pt x="0" y="7239"/>
                  </a:lnTo>
                  <a:lnTo>
                    <a:pt x="507" y="12446"/>
                  </a:lnTo>
                  <a:lnTo>
                    <a:pt x="4825" y="38862"/>
                  </a:lnTo>
                  <a:lnTo>
                    <a:pt x="200913" y="38862"/>
                  </a:lnTo>
                  <a:lnTo>
                    <a:pt x="205231" y="12446"/>
                  </a:lnTo>
                  <a:lnTo>
                    <a:pt x="205739" y="10033"/>
                  </a:lnTo>
                  <a:lnTo>
                    <a:pt x="198881" y="508"/>
                  </a:lnTo>
                  <a:lnTo>
                    <a:pt x="197484" y="0"/>
                  </a:lnTo>
                  <a:close/>
                </a:path>
              </a:pathLst>
            </a:custGeom>
            <a:solidFill>
              <a:srgbClr val="DF9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338822" y="1792986"/>
              <a:ext cx="236220" cy="35560"/>
            </a:xfrm>
            <a:custGeom>
              <a:avLst/>
              <a:gdLst/>
              <a:ahLst/>
              <a:cxnLst/>
              <a:rect l="l" t="t" r="r" b="b"/>
              <a:pathLst>
                <a:path w="236220" h="35560">
                  <a:moveTo>
                    <a:pt x="230885" y="0"/>
                  </a:moveTo>
                  <a:lnTo>
                    <a:pt x="224408" y="0"/>
                  </a:lnTo>
                  <a:lnTo>
                    <a:pt x="5333" y="0"/>
                  </a:lnTo>
                  <a:lnTo>
                    <a:pt x="0" y="5334"/>
                  </a:lnTo>
                  <a:lnTo>
                    <a:pt x="0" y="29718"/>
                  </a:lnTo>
                  <a:lnTo>
                    <a:pt x="5333" y="35052"/>
                  </a:lnTo>
                  <a:lnTo>
                    <a:pt x="230885" y="35052"/>
                  </a:lnTo>
                  <a:lnTo>
                    <a:pt x="236219" y="29718"/>
                  </a:lnTo>
                  <a:lnTo>
                    <a:pt x="236219" y="5334"/>
                  </a:lnTo>
                  <a:lnTo>
                    <a:pt x="230885" y="0"/>
                  </a:lnTo>
                  <a:close/>
                </a:path>
              </a:pathLst>
            </a:custGeom>
            <a:solidFill>
              <a:srgbClr val="EAA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440929" y="1772411"/>
              <a:ext cx="106680" cy="44450"/>
            </a:xfrm>
            <a:custGeom>
              <a:avLst/>
              <a:gdLst/>
              <a:ahLst/>
              <a:cxnLst/>
              <a:rect l="l" t="t" r="r" b="b"/>
              <a:pathLst>
                <a:path w="106679" h="44450">
                  <a:moveTo>
                    <a:pt x="100838" y="0"/>
                  </a:moveTo>
                  <a:lnTo>
                    <a:pt x="5842" y="0"/>
                  </a:lnTo>
                  <a:lnTo>
                    <a:pt x="0" y="6350"/>
                  </a:lnTo>
                  <a:lnTo>
                    <a:pt x="0" y="38354"/>
                  </a:lnTo>
                  <a:lnTo>
                    <a:pt x="5842" y="44196"/>
                  </a:lnTo>
                  <a:lnTo>
                    <a:pt x="93472" y="44196"/>
                  </a:lnTo>
                  <a:lnTo>
                    <a:pt x="100838" y="44196"/>
                  </a:lnTo>
                  <a:lnTo>
                    <a:pt x="106680" y="38354"/>
                  </a:lnTo>
                  <a:lnTo>
                    <a:pt x="106680" y="6350"/>
                  </a:lnTo>
                  <a:lnTo>
                    <a:pt x="100838" y="0"/>
                  </a:lnTo>
                  <a:close/>
                </a:path>
              </a:pathLst>
            </a:custGeom>
            <a:solidFill>
              <a:srgbClr val="BB1F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453122" y="1786890"/>
              <a:ext cx="17145" cy="16510"/>
            </a:xfrm>
            <a:custGeom>
              <a:avLst/>
              <a:gdLst/>
              <a:ahLst/>
              <a:cxnLst/>
              <a:rect l="l" t="t" r="r" b="b"/>
              <a:pathLst>
                <a:path w="17145" h="16510">
                  <a:moveTo>
                    <a:pt x="12954" y="0"/>
                  </a:moveTo>
                  <a:lnTo>
                    <a:pt x="3810" y="0"/>
                  </a:lnTo>
                  <a:lnTo>
                    <a:pt x="0" y="3555"/>
                  </a:lnTo>
                  <a:lnTo>
                    <a:pt x="0" y="8000"/>
                  </a:lnTo>
                  <a:lnTo>
                    <a:pt x="0" y="12445"/>
                  </a:lnTo>
                  <a:lnTo>
                    <a:pt x="3810" y="16001"/>
                  </a:lnTo>
                  <a:lnTo>
                    <a:pt x="12954" y="16001"/>
                  </a:lnTo>
                  <a:lnTo>
                    <a:pt x="16764" y="12445"/>
                  </a:lnTo>
                  <a:lnTo>
                    <a:pt x="16764" y="3555"/>
                  </a:lnTo>
                  <a:lnTo>
                    <a:pt x="129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399782" y="1865375"/>
              <a:ext cx="118110" cy="47625"/>
            </a:xfrm>
            <a:custGeom>
              <a:avLst/>
              <a:gdLst/>
              <a:ahLst/>
              <a:cxnLst/>
              <a:rect l="l" t="t" r="r" b="b"/>
              <a:pathLst>
                <a:path w="118109" h="47625">
                  <a:moveTo>
                    <a:pt x="18288" y="0"/>
                  </a:moveTo>
                  <a:lnTo>
                    <a:pt x="0" y="0"/>
                  </a:lnTo>
                  <a:lnTo>
                    <a:pt x="0" y="47244"/>
                  </a:lnTo>
                  <a:lnTo>
                    <a:pt x="18288" y="47244"/>
                  </a:lnTo>
                  <a:lnTo>
                    <a:pt x="18288" y="0"/>
                  </a:lnTo>
                  <a:close/>
                </a:path>
                <a:path w="118109" h="47625">
                  <a:moveTo>
                    <a:pt x="51054" y="0"/>
                  </a:moveTo>
                  <a:lnTo>
                    <a:pt x="34290" y="0"/>
                  </a:lnTo>
                  <a:lnTo>
                    <a:pt x="34290" y="47244"/>
                  </a:lnTo>
                  <a:lnTo>
                    <a:pt x="51054" y="47244"/>
                  </a:lnTo>
                  <a:lnTo>
                    <a:pt x="51054" y="0"/>
                  </a:lnTo>
                  <a:close/>
                </a:path>
                <a:path w="118109" h="47625">
                  <a:moveTo>
                    <a:pt x="83820" y="0"/>
                  </a:moveTo>
                  <a:lnTo>
                    <a:pt x="67056" y="0"/>
                  </a:lnTo>
                  <a:lnTo>
                    <a:pt x="67056" y="47244"/>
                  </a:lnTo>
                  <a:lnTo>
                    <a:pt x="83820" y="47244"/>
                  </a:lnTo>
                  <a:lnTo>
                    <a:pt x="83820" y="0"/>
                  </a:lnTo>
                  <a:close/>
                </a:path>
                <a:path w="118109" h="47625">
                  <a:moveTo>
                    <a:pt x="118110" y="0"/>
                  </a:moveTo>
                  <a:lnTo>
                    <a:pt x="101346" y="0"/>
                  </a:lnTo>
                  <a:lnTo>
                    <a:pt x="101346" y="47244"/>
                  </a:lnTo>
                  <a:lnTo>
                    <a:pt x="118110" y="47244"/>
                  </a:lnTo>
                  <a:lnTo>
                    <a:pt x="118110" y="0"/>
                  </a:lnTo>
                  <a:close/>
                </a:path>
              </a:pathLst>
            </a:custGeom>
            <a:solidFill>
              <a:srgbClr val="DF9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560589" y="1675510"/>
              <a:ext cx="153670" cy="108585"/>
            </a:xfrm>
            <a:custGeom>
              <a:avLst/>
              <a:gdLst/>
              <a:ahLst/>
              <a:cxnLst/>
              <a:rect l="l" t="t" r="r" b="b"/>
              <a:pathLst>
                <a:path w="153670" h="108585">
                  <a:moveTo>
                    <a:pt x="153111" y="43611"/>
                  </a:moveTo>
                  <a:lnTo>
                    <a:pt x="153073" y="43421"/>
                  </a:lnTo>
                  <a:lnTo>
                    <a:pt x="151104" y="32512"/>
                  </a:lnTo>
                  <a:lnTo>
                    <a:pt x="144754" y="16891"/>
                  </a:lnTo>
                  <a:lnTo>
                    <a:pt x="138480" y="7772"/>
                  </a:lnTo>
                  <a:lnTo>
                    <a:pt x="129298" y="2006"/>
                  </a:lnTo>
                  <a:lnTo>
                    <a:pt x="118478" y="0"/>
                  </a:lnTo>
                  <a:lnTo>
                    <a:pt x="107289" y="2159"/>
                  </a:lnTo>
                  <a:lnTo>
                    <a:pt x="18135" y="39370"/>
                  </a:lnTo>
                  <a:lnTo>
                    <a:pt x="8623" y="45567"/>
                  </a:lnTo>
                  <a:lnTo>
                    <a:pt x="2400" y="54571"/>
                  </a:lnTo>
                  <a:lnTo>
                    <a:pt x="0" y="65112"/>
                  </a:lnTo>
                  <a:lnTo>
                    <a:pt x="2006" y="75946"/>
                  </a:lnTo>
                  <a:lnTo>
                    <a:pt x="8356" y="91567"/>
                  </a:lnTo>
                  <a:lnTo>
                    <a:pt x="14541" y="100698"/>
                  </a:lnTo>
                  <a:lnTo>
                    <a:pt x="23609" y="106464"/>
                  </a:lnTo>
                  <a:lnTo>
                    <a:pt x="34404" y="108470"/>
                  </a:lnTo>
                  <a:lnTo>
                    <a:pt x="34556" y="108445"/>
                  </a:lnTo>
                  <a:lnTo>
                    <a:pt x="34734" y="108470"/>
                  </a:lnTo>
                  <a:lnTo>
                    <a:pt x="46075" y="106299"/>
                  </a:lnTo>
                  <a:lnTo>
                    <a:pt x="71958" y="95491"/>
                  </a:lnTo>
                  <a:lnTo>
                    <a:pt x="134594" y="69596"/>
                  </a:lnTo>
                  <a:lnTo>
                    <a:pt x="141909" y="64706"/>
                  </a:lnTo>
                  <a:lnTo>
                    <a:pt x="144360" y="63157"/>
                  </a:lnTo>
                  <a:lnTo>
                    <a:pt x="150698" y="54152"/>
                  </a:lnTo>
                  <a:lnTo>
                    <a:pt x="153111" y="43611"/>
                  </a:lnTo>
                  <a:close/>
                </a:path>
              </a:pathLst>
            </a:custGeom>
            <a:solidFill>
              <a:srgbClr val="D59C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576565" y="1732787"/>
              <a:ext cx="59055" cy="39370"/>
            </a:xfrm>
            <a:custGeom>
              <a:avLst/>
              <a:gdLst/>
              <a:ahLst/>
              <a:cxnLst/>
              <a:rect l="l" t="t" r="r" b="b"/>
              <a:pathLst>
                <a:path w="59054" h="39369">
                  <a:moveTo>
                    <a:pt x="51816" y="0"/>
                  </a:moveTo>
                  <a:lnTo>
                    <a:pt x="0" y="21209"/>
                  </a:lnTo>
                  <a:lnTo>
                    <a:pt x="4953" y="34417"/>
                  </a:lnTo>
                  <a:lnTo>
                    <a:pt x="6350" y="37338"/>
                  </a:lnTo>
                  <a:lnTo>
                    <a:pt x="9398" y="38862"/>
                  </a:lnTo>
                  <a:lnTo>
                    <a:pt x="14351" y="38862"/>
                  </a:lnTo>
                  <a:lnTo>
                    <a:pt x="15748" y="38354"/>
                  </a:lnTo>
                  <a:lnTo>
                    <a:pt x="52324" y="23113"/>
                  </a:lnTo>
                  <a:lnTo>
                    <a:pt x="56642" y="21590"/>
                  </a:lnTo>
                  <a:lnTo>
                    <a:pt x="58674" y="16764"/>
                  </a:lnTo>
                  <a:lnTo>
                    <a:pt x="56642" y="12827"/>
                  </a:lnTo>
                  <a:lnTo>
                    <a:pt x="51816" y="0"/>
                  </a:lnTo>
                  <a:close/>
                </a:path>
              </a:pathLst>
            </a:custGeom>
            <a:solidFill>
              <a:srgbClr val="E2BB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550683" y="1751926"/>
              <a:ext cx="153670" cy="107950"/>
            </a:xfrm>
            <a:custGeom>
              <a:avLst/>
              <a:gdLst/>
              <a:ahLst/>
              <a:cxnLst/>
              <a:rect l="l" t="t" r="r" b="b"/>
              <a:pathLst>
                <a:path w="153670" h="107950">
                  <a:moveTo>
                    <a:pt x="153085" y="42646"/>
                  </a:moveTo>
                  <a:lnTo>
                    <a:pt x="151104" y="31788"/>
                  </a:lnTo>
                  <a:lnTo>
                    <a:pt x="147675" y="23533"/>
                  </a:lnTo>
                  <a:lnTo>
                    <a:pt x="144754" y="16548"/>
                  </a:lnTo>
                  <a:lnTo>
                    <a:pt x="138480" y="7505"/>
                  </a:lnTo>
                  <a:lnTo>
                    <a:pt x="129298" y="1841"/>
                  </a:lnTo>
                  <a:lnTo>
                    <a:pt x="118478" y="0"/>
                  </a:lnTo>
                  <a:lnTo>
                    <a:pt x="107289" y="2451"/>
                  </a:lnTo>
                  <a:lnTo>
                    <a:pt x="18135" y="38773"/>
                  </a:lnTo>
                  <a:lnTo>
                    <a:pt x="8623" y="44958"/>
                  </a:lnTo>
                  <a:lnTo>
                    <a:pt x="2400" y="53911"/>
                  </a:lnTo>
                  <a:lnTo>
                    <a:pt x="0" y="64401"/>
                  </a:lnTo>
                  <a:lnTo>
                    <a:pt x="2006" y="75222"/>
                  </a:lnTo>
                  <a:lnTo>
                    <a:pt x="4902" y="82321"/>
                  </a:lnTo>
                  <a:lnTo>
                    <a:pt x="4546" y="82461"/>
                  </a:lnTo>
                  <a:lnTo>
                    <a:pt x="7975" y="90716"/>
                  </a:lnTo>
                  <a:lnTo>
                    <a:pt x="14185" y="99771"/>
                  </a:lnTo>
                  <a:lnTo>
                    <a:pt x="23291" y="105498"/>
                  </a:lnTo>
                  <a:lnTo>
                    <a:pt x="34137" y="107492"/>
                  </a:lnTo>
                  <a:lnTo>
                    <a:pt x="34264" y="107480"/>
                  </a:lnTo>
                  <a:lnTo>
                    <a:pt x="34404" y="107492"/>
                  </a:lnTo>
                  <a:lnTo>
                    <a:pt x="134594" y="68872"/>
                  </a:lnTo>
                  <a:lnTo>
                    <a:pt x="153085" y="42875"/>
                  </a:lnTo>
                  <a:lnTo>
                    <a:pt x="153060" y="42748"/>
                  </a:lnTo>
                  <a:close/>
                </a:path>
              </a:pathLst>
            </a:custGeom>
            <a:solidFill>
              <a:srgbClr val="D59C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559040" y="1789937"/>
              <a:ext cx="66040" cy="57150"/>
            </a:xfrm>
            <a:custGeom>
              <a:avLst/>
              <a:gdLst/>
              <a:ahLst/>
              <a:cxnLst/>
              <a:rect l="l" t="t" r="r" b="b"/>
              <a:pathLst>
                <a:path w="66040" h="57150">
                  <a:moveTo>
                    <a:pt x="58674" y="18796"/>
                  </a:moveTo>
                  <a:lnTo>
                    <a:pt x="52324" y="4826"/>
                  </a:lnTo>
                  <a:lnTo>
                    <a:pt x="51435" y="1905"/>
                  </a:lnTo>
                  <a:lnTo>
                    <a:pt x="48514" y="0"/>
                  </a:lnTo>
                  <a:lnTo>
                    <a:pt x="44577" y="0"/>
                  </a:lnTo>
                  <a:lnTo>
                    <a:pt x="43180" y="508"/>
                  </a:lnTo>
                  <a:lnTo>
                    <a:pt x="42164" y="508"/>
                  </a:lnTo>
                  <a:lnTo>
                    <a:pt x="6350" y="15494"/>
                  </a:lnTo>
                  <a:lnTo>
                    <a:pt x="1905" y="17399"/>
                  </a:lnTo>
                  <a:lnTo>
                    <a:pt x="0" y="21717"/>
                  </a:lnTo>
                  <a:lnTo>
                    <a:pt x="1397" y="25654"/>
                  </a:lnTo>
                  <a:lnTo>
                    <a:pt x="7747" y="39624"/>
                  </a:lnTo>
                  <a:lnTo>
                    <a:pt x="58674" y="18796"/>
                  </a:lnTo>
                  <a:close/>
                </a:path>
                <a:path w="66040" h="57150">
                  <a:moveTo>
                    <a:pt x="65532" y="35433"/>
                  </a:moveTo>
                  <a:lnTo>
                    <a:pt x="63627" y="31623"/>
                  </a:lnTo>
                  <a:lnTo>
                    <a:pt x="58674" y="19050"/>
                  </a:lnTo>
                  <a:lnTo>
                    <a:pt x="7620" y="39751"/>
                  </a:lnTo>
                  <a:lnTo>
                    <a:pt x="12446" y="52832"/>
                  </a:lnTo>
                  <a:lnTo>
                    <a:pt x="13970" y="55753"/>
                  </a:lnTo>
                  <a:lnTo>
                    <a:pt x="16891" y="57150"/>
                  </a:lnTo>
                  <a:lnTo>
                    <a:pt x="21717" y="57150"/>
                  </a:lnTo>
                  <a:lnTo>
                    <a:pt x="23241" y="56642"/>
                  </a:lnTo>
                  <a:lnTo>
                    <a:pt x="59182" y="41656"/>
                  </a:lnTo>
                  <a:lnTo>
                    <a:pt x="63627" y="40259"/>
                  </a:lnTo>
                  <a:lnTo>
                    <a:pt x="65532" y="35433"/>
                  </a:lnTo>
                  <a:close/>
                </a:path>
              </a:pathLst>
            </a:custGeom>
            <a:solidFill>
              <a:srgbClr val="E2BB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544600" y="1828672"/>
              <a:ext cx="154940" cy="108585"/>
            </a:xfrm>
            <a:custGeom>
              <a:avLst/>
              <a:gdLst/>
              <a:ahLst/>
              <a:cxnLst/>
              <a:rect l="l" t="t" r="r" b="b"/>
              <a:pathLst>
                <a:path w="154940" h="108585">
                  <a:moveTo>
                    <a:pt x="154520" y="43370"/>
                  </a:moveTo>
                  <a:lnTo>
                    <a:pt x="139458" y="7772"/>
                  </a:lnTo>
                  <a:lnTo>
                    <a:pt x="119405" y="0"/>
                  </a:lnTo>
                  <a:lnTo>
                    <a:pt x="107911" y="2159"/>
                  </a:lnTo>
                  <a:lnTo>
                    <a:pt x="18757" y="39370"/>
                  </a:lnTo>
                  <a:lnTo>
                    <a:pt x="8877" y="45567"/>
                  </a:lnTo>
                  <a:lnTo>
                    <a:pt x="2463" y="54571"/>
                  </a:lnTo>
                  <a:lnTo>
                    <a:pt x="0" y="65112"/>
                  </a:lnTo>
                  <a:lnTo>
                    <a:pt x="1993" y="75946"/>
                  </a:lnTo>
                  <a:lnTo>
                    <a:pt x="8470" y="91567"/>
                  </a:lnTo>
                  <a:lnTo>
                    <a:pt x="14757" y="100698"/>
                  </a:lnTo>
                  <a:lnTo>
                    <a:pt x="23990" y="106464"/>
                  </a:lnTo>
                  <a:lnTo>
                    <a:pt x="34899" y="108470"/>
                  </a:lnTo>
                  <a:lnTo>
                    <a:pt x="37503" y="107975"/>
                  </a:lnTo>
                  <a:lnTo>
                    <a:pt x="46189" y="106299"/>
                  </a:lnTo>
                  <a:lnTo>
                    <a:pt x="135851" y="69596"/>
                  </a:lnTo>
                  <a:lnTo>
                    <a:pt x="145503" y="63106"/>
                  </a:lnTo>
                  <a:lnTo>
                    <a:pt x="151942" y="53962"/>
                  </a:lnTo>
                  <a:lnTo>
                    <a:pt x="154520" y="43370"/>
                  </a:lnTo>
                  <a:close/>
                </a:path>
              </a:pathLst>
            </a:custGeom>
            <a:solidFill>
              <a:srgbClr val="D59C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553706" y="1866899"/>
              <a:ext cx="66675" cy="58419"/>
            </a:xfrm>
            <a:custGeom>
              <a:avLst/>
              <a:gdLst/>
              <a:ahLst/>
              <a:cxnLst/>
              <a:rect l="l" t="t" r="r" b="b"/>
              <a:pathLst>
                <a:path w="66675" h="58419">
                  <a:moveTo>
                    <a:pt x="59436" y="18796"/>
                  </a:moveTo>
                  <a:lnTo>
                    <a:pt x="53467" y="4826"/>
                  </a:lnTo>
                  <a:lnTo>
                    <a:pt x="52451" y="1905"/>
                  </a:lnTo>
                  <a:lnTo>
                    <a:pt x="49530" y="0"/>
                  </a:lnTo>
                  <a:lnTo>
                    <a:pt x="45085" y="0"/>
                  </a:lnTo>
                  <a:lnTo>
                    <a:pt x="44069" y="508"/>
                  </a:lnTo>
                  <a:lnTo>
                    <a:pt x="43053" y="508"/>
                  </a:lnTo>
                  <a:lnTo>
                    <a:pt x="5969" y="15494"/>
                  </a:lnTo>
                  <a:lnTo>
                    <a:pt x="2032" y="17399"/>
                  </a:lnTo>
                  <a:lnTo>
                    <a:pt x="0" y="21717"/>
                  </a:lnTo>
                  <a:lnTo>
                    <a:pt x="1524" y="25654"/>
                  </a:lnTo>
                  <a:lnTo>
                    <a:pt x="7366" y="39624"/>
                  </a:lnTo>
                  <a:lnTo>
                    <a:pt x="59436" y="18796"/>
                  </a:lnTo>
                  <a:close/>
                </a:path>
                <a:path w="66675" h="58419">
                  <a:moveTo>
                    <a:pt x="66294" y="35814"/>
                  </a:moveTo>
                  <a:lnTo>
                    <a:pt x="64897" y="31877"/>
                  </a:lnTo>
                  <a:lnTo>
                    <a:pt x="59436" y="19050"/>
                  </a:lnTo>
                  <a:lnTo>
                    <a:pt x="8382" y="40259"/>
                  </a:lnTo>
                  <a:lnTo>
                    <a:pt x="13716" y="53467"/>
                  </a:lnTo>
                  <a:lnTo>
                    <a:pt x="14732" y="56388"/>
                  </a:lnTo>
                  <a:lnTo>
                    <a:pt x="17653" y="57912"/>
                  </a:lnTo>
                  <a:lnTo>
                    <a:pt x="22987" y="57912"/>
                  </a:lnTo>
                  <a:lnTo>
                    <a:pt x="24003" y="57404"/>
                  </a:lnTo>
                  <a:lnTo>
                    <a:pt x="60452" y="42164"/>
                  </a:lnTo>
                  <a:lnTo>
                    <a:pt x="64389" y="40640"/>
                  </a:lnTo>
                  <a:lnTo>
                    <a:pt x="66294" y="35814"/>
                  </a:lnTo>
                  <a:close/>
                </a:path>
              </a:pathLst>
            </a:custGeom>
            <a:solidFill>
              <a:srgbClr val="E2BB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556157" y="1909114"/>
              <a:ext cx="129539" cy="92075"/>
            </a:xfrm>
            <a:custGeom>
              <a:avLst/>
              <a:gdLst/>
              <a:ahLst/>
              <a:cxnLst/>
              <a:rect l="l" t="t" r="r" b="b"/>
              <a:pathLst>
                <a:path w="129540" h="92075">
                  <a:moveTo>
                    <a:pt x="129197" y="36791"/>
                  </a:moveTo>
                  <a:lnTo>
                    <a:pt x="129159" y="36588"/>
                  </a:lnTo>
                  <a:lnTo>
                    <a:pt x="127596" y="27127"/>
                  </a:lnTo>
                  <a:lnTo>
                    <a:pt x="124675" y="20269"/>
                  </a:lnTo>
                  <a:lnTo>
                    <a:pt x="122262" y="14300"/>
                  </a:lnTo>
                  <a:lnTo>
                    <a:pt x="116928" y="6654"/>
                  </a:lnTo>
                  <a:lnTo>
                    <a:pt x="109118" y="1714"/>
                  </a:lnTo>
                  <a:lnTo>
                    <a:pt x="99974" y="0"/>
                  </a:lnTo>
                  <a:lnTo>
                    <a:pt x="90639" y="1981"/>
                  </a:lnTo>
                  <a:lnTo>
                    <a:pt x="15709" y="32842"/>
                  </a:lnTo>
                  <a:lnTo>
                    <a:pt x="7518" y="38341"/>
                  </a:lnTo>
                  <a:lnTo>
                    <a:pt x="2133" y="46088"/>
                  </a:lnTo>
                  <a:lnTo>
                    <a:pt x="0" y="55029"/>
                  </a:lnTo>
                  <a:lnTo>
                    <a:pt x="1612" y="64084"/>
                  </a:lnTo>
                  <a:lnTo>
                    <a:pt x="4089" y="70256"/>
                  </a:lnTo>
                  <a:lnTo>
                    <a:pt x="3644" y="70434"/>
                  </a:lnTo>
                  <a:lnTo>
                    <a:pt x="6565" y="77292"/>
                  </a:lnTo>
                  <a:lnTo>
                    <a:pt x="11836" y="84950"/>
                  </a:lnTo>
                  <a:lnTo>
                    <a:pt x="19672" y="89865"/>
                  </a:lnTo>
                  <a:lnTo>
                    <a:pt x="20091" y="90081"/>
                  </a:lnTo>
                  <a:lnTo>
                    <a:pt x="113499" y="58750"/>
                  </a:lnTo>
                  <a:lnTo>
                    <a:pt x="127063" y="45707"/>
                  </a:lnTo>
                  <a:lnTo>
                    <a:pt x="129197" y="36791"/>
                  </a:lnTo>
                  <a:close/>
                </a:path>
              </a:pathLst>
            </a:custGeom>
            <a:solidFill>
              <a:srgbClr val="D59C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563612" y="1940813"/>
              <a:ext cx="55880" cy="48895"/>
            </a:xfrm>
            <a:custGeom>
              <a:avLst/>
              <a:gdLst/>
              <a:ahLst/>
              <a:cxnLst/>
              <a:rect l="l" t="t" r="r" b="b"/>
              <a:pathLst>
                <a:path w="55879" h="48894">
                  <a:moveTo>
                    <a:pt x="55626" y="30607"/>
                  </a:moveTo>
                  <a:lnTo>
                    <a:pt x="54102" y="27305"/>
                  </a:lnTo>
                  <a:lnTo>
                    <a:pt x="49657" y="16764"/>
                  </a:lnTo>
                  <a:lnTo>
                    <a:pt x="36880" y="21945"/>
                  </a:lnTo>
                  <a:lnTo>
                    <a:pt x="49530" y="16510"/>
                  </a:lnTo>
                  <a:lnTo>
                    <a:pt x="44577" y="4064"/>
                  </a:lnTo>
                  <a:lnTo>
                    <a:pt x="43688" y="1524"/>
                  </a:lnTo>
                  <a:lnTo>
                    <a:pt x="41148" y="0"/>
                  </a:lnTo>
                  <a:lnTo>
                    <a:pt x="37719" y="0"/>
                  </a:lnTo>
                  <a:lnTo>
                    <a:pt x="36830" y="508"/>
                  </a:lnTo>
                  <a:lnTo>
                    <a:pt x="35814" y="508"/>
                  </a:lnTo>
                  <a:lnTo>
                    <a:pt x="4953" y="13462"/>
                  </a:lnTo>
                  <a:lnTo>
                    <a:pt x="1524" y="14986"/>
                  </a:lnTo>
                  <a:lnTo>
                    <a:pt x="0" y="19050"/>
                  </a:lnTo>
                  <a:lnTo>
                    <a:pt x="1016" y="22479"/>
                  </a:lnTo>
                  <a:lnTo>
                    <a:pt x="6350" y="35052"/>
                  </a:lnTo>
                  <a:lnTo>
                    <a:pt x="11557" y="47371"/>
                  </a:lnTo>
                  <a:lnTo>
                    <a:pt x="13970" y="48768"/>
                  </a:lnTo>
                  <a:lnTo>
                    <a:pt x="17526" y="48768"/>
                  </a:lnTo>
                  <a:lnTo>
                    <a:pt x="18415" y="48260"/>
                  </a:lnTo>
                  <a:lnTo>
                    <a:pt x="19431" y="48260"/>
                  </a:lnTo>
                  <a:lnTo>
                    <a:pt x="50165" y="35814"/>
                  </a:lnTo>
                  <a:lnTo>
                    <a:pt x="54102" y="34417"/>
                  </a:lnTo>
                  <a:lnTo>
                    <a:pt x="55626" y="30607"/>
                  </a:lnTo>
                  <a:close/>
                </a:path>
              </a:pathLst>
            </a:custGeom>
            <a:solidFill>
              <a:srgbClr val="E2BB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408164" y="1435607"/>
              <a:ext cx="288290" cy="172720"/>
            </a:xfrm>
            <a:custGeom>
              <a:avLst/>
              <a:gdLst/>
              <a:ahLst/>
              <a:cxnLst/>
              <a:rect l="l" t="t" r="r" b="b"/>
              <a:pathLst>
                <a:path w="288290" h="172719">
                  <a:moveTo>
                    <a:pt x="97536" y="0"/>
                  </a:moveTo>
                  <a:lnTo>
                    <a:pt x="0" y="0"/>
                  </a:lnTo>
                  <a:lnTo>
                    <a:pt x="0" y="127000"/>
                  </a:lnTo>
                  <a:lnTo>
                    <a:pt x="3848" y="144729"/>
                  </a:lnTo>
                  <a:lnTo>
                    <a:pt x="14325" y="159092"/>
                  </a:lnTo>
                  <a:lnTo>
                    <a:pt x="29832" y="168706"/>
                  </a:lnTo>
                  <a:lnTo>
                    <a:pt x="48768" y="172212"/>
                  </a:lnTo>
                  <a:lnTo>
                    <a:pt x="67691" y="168706"/>
                  </a:lnTo>
                  <a:lnTo>
                    <a:pt x="83197" y="159092"/>
                  </a:lnTo>
                  <a:lnTo>
                    <a:pt x="93675" y="144729"/>
                  </a:lnTo>
                  <a:lnTo>
                    <a:pt x="97536" y="127000"/>
                  </a:lnTo>
                  <a:lnTo>
                    <a:pt x="97536" y="0"/>
                  </a:lnTo>
                  <a:close/>
                </a:path>
                <a:path w="288290" h="172719">
                  <a:moveTo>
                    <a:pt x="288036" y="127000"/>
                  </a:moveTo>
                  <a:lnTo>
                    <a:pt x="245999" y="0"/>
                  </a:lnTo>
                  <a:lnTo>
                    <a:pt x="174498" y="0"/>
                  </a:lnTo>
                  <a:lnTo>
                    <a:pt x="195580" y="127000"/>
                  </a:lnTo>
                  <a:lnTo>
                    <a:pt x="225679" y="168706"/>
                  </a:lnTo>
                  <a:lnTo>
                    <a:pt x="244983" y="172212"/>
                  </a:lnTo>
                  <a:lnTo>
                    <a:pt x="263067" y="168706"/>
                  </a:lnTo>
                  <a:lnTo>
                    <a:pt x="276606" y="159092"/>
                  </a:lnTo>
                  <a:lnTo>
                    <a:pt x="285089" y="144729"/>
                  </a:lnTo>
                  <a:lnTo>
                    <a:pt x="288036" y="127000"/>
                  </a:lnTo>
                  <a:close/>
                </a:path>
              </a:pathLst>
            </a:custGeom>
            <a:solidFill>
              <a:srgbClr val="BB1F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505700" y="1435607"/>
              <a:ext cx="98425" cy="172720"/>
            </a:xfrm>
            <a:custGeom>
              <a:avLst/>
              <a:gdLst/>
              <a:ahLst/>
              <a:cxnLst/>
              <a:rect l="l" t="t" r="r" b="b"/>
              <a:pathLst>
                <a:path w="98425" h="172719">
                  <a:moveTo>
                    <a:pt x="77216" y="0"/>
                  </a:moveTo>
                  <a:lnTo>
                    <a:pt x="0" y="0"/>
                  </a:lnTo>
                  <a:lnTo>
                    <a:pt x="0" y="127000"/>
                  </a:lnTo>
                  <a:lnTo>
                    <a:pt x="3861" y="144726"/>
                  </a:lnTo>
                  <a:lnTo>
                    <a:pt x="14414" y="159083"/>
                  </a:lnTo>
                  <a:lnTo>
                    <a:pt x="30110" y="168701"/>
                  </a:lnTo>
                  <a:lnTo>
                    <a:pt x="49403" y="172212"/>
                  </a:lnTo>
                  <a:lnTo>
                    <a:pt x="68401" y="168701"/>
                  </a:lnTo>
                  <a:lnTo>
                    <a:pt x="83947" y="159083"/>
                  </a:lnTo>
                  <a:lnTo>
                    <a:pt x="94444" y="144726"/>
                  </a:lnTo>
                  <a:lnTo>
                    <a:pt x="98298" y="127000"/>
                  </a:lnTo>
                  <a:lnTo>
                    <a:pt x="772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505700" y="1562861"/>
              <a:ext cx="98425" cy="45085"/>
            </a:xfrm>
            <a:custGeom>
              <a:avLst/>
              <a:gdLst/>
              <a:ahLst/>
              <a:cxnLst/>
              <a:rect l="l" t="t" r="r" b="b"/>
              <a:pathLst>
                <a:path w="98425" h="45084">
                  <a:moveTo>
                    <a:pt x="98297" y="0"/>
                  </a:moveTo>
                  <a:lnTo>
                    <a:pt x="0" y="0"/>
                  </a:lnTo>
                  <a:lnTo>
                    <a:pt x="3861" y="17633"/>
                  </a:lnTo>
                  <a:lnTo>
                    <a:pt x="14414" y="31908"/>
                  </a:lnTo>
                  <a:lnTo>
                    <a:pt x="30110" y="41469"/>
                  </a:lnTo>
                  <a:lnTo>
                    <a:pt x="49402" y="44958"/>
                  </a:lnTo>
                  <a:lnTo>
                    <a:pt x="68401" y="41469"/>
                  </a:lnTo>
                  <a:lnTo>
                    <a:pt x="83946" y="31908"/>
                  </a:lnTo>
                  <a:lnTo>
                    <a:pt x="94444" y="17633"/>
                  </a:lnTo>
                  <a:lnTo>
                    <a:pt x="98297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408164" y="1562861"/>
              <a:ext cx="288290" cy="45085"/>
            </a:xfrm>
            <a:custGeom>
              <a:avLst/>
              <a:gdLst/>
              <a:ahLst/>
              <a:cxnLst/>
              <a:rect l="l" t="t" r="r" b="b"/>
              <a:pathLst>
                <a:path w="288290" h="45084">
                  <a:moveTo>
                    <a:pt x="97536" y="0"/>
                  </a:moveTo>
                  <a:lnTo>
                    <a:pt x="0" y="0"/>
                  </a:lnTo>
                  <a:lnTo>
                    <a:pt x="3848" y="17640"/>
                  </a:lnTo>
                  <a:lnTo>
                    <a:pt x="14325" y="31915"/>
                  </a:lnTo>
                  <a:lnTo>
                    <a:pt x="29832" y="41478"/>
                  </a:lnTo>
                  <a:lnTo>
                    <a:pt x="48768" y="44958"/>
                  </a:lnTo>
                  <a:lnTo>
                    <a:pt x="67691" y="41478"/>
                  </a:lnTo>
                  <a:lnTo>
                    <a:pt x="83197" y="31915"/>
                  </a:lnTo>
                  <a:lnTo>
                    <a:pt x="93675" y="17640"/>
                  </a:lnTo>
                  <a:lnTo>
                    <a:pt x="97536" y="0"/>
                  </a:lnTo>
                  <a:close/>
                </a:path>
                <a:path w="288290" h="45084">
                  <a:moveTo>
                    <a:pt x="288036" y="0"/>
                  </a:moveTo>
                  <a:lnTo>
                    <a:pt x="195834" y="0"/>
                  </a:lnTo>
                  <a:lnTo>
                    <a:pt x="199682" y="17640"/>
                  </a:lnTo>
                  <a:lnTo>
                    <a:pt x="210223" y="31915"/>
                  </a:lnTo>
                  <a:lnTo>
                    <a:pt x="225882" y="41478"/>
                  </a:lnTo>
                  <a:lnTo>
                    <a:pt x="245110" y="44958"/>
                  </a:lnTo>
                  <a:lnTo>
                    <a:pt x="263118" y="41478"/>
                  </a:lnTo>
                  <a:lnTo>
                    <a:pt x="276618" y="31915"/>
                  </a:lnTo>
                  <a:lnTo>
                    <a:pt x="285089" y="17640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A31C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218425" y="1435607"/>
              <a:ext cx="113030" cy="172720"/>
            </a:xfrm>
            <a:custGeom>
              <a:avLst/>
              <a:gdLst/>
              <a:ahLst/>
              <a:cxnLst/>
              <a:rect l="l" t="t" r="r" b="b"/>
              <a:pathLst>
                <a:path w="113029" h="172719">
                  <a:moveTo>
                    <a:pt x="112776" y="0"/>
                  </a:moveTo>
                  <a:lnTo>
                    <a:pt x="41783" y="0"/>
                  </a:lnTo>
                  <a:lnTo>
                    <a:pt x="0" y="127000"/>
                  </a:lnTo>
                  <a:lnTo>
                    <a:pt x="2919" y="144726"/>
                  </a:lnTo>
                  <a:lnTo>
                    <a:pt x="11350" y="159083"/>
                  </a:lnTo>
                  <a:lnTo>
                    <a:pt x="24806" y="168701"/>
                  </a:lnTo>
                  <a:lnTo>
                    <a:pt x="42799" y="172212"/>
                  </a:lnTo>
                  <a:lnTo>
                    <a:pt x="61924" y="168701"/>
                  </a:lnTo>
                  <a:lnTo>
                    <a:pt x="77501" y="159083"/>
                  </a:lnTo>
                  <a:lnTo>
                    <a:pt x="87983" y="144726"/>
                  </a:lnTo>
                  <a:lnTo>
                    <a:pt x="91821" y="127000"/>
                  </a:lnTo>
                  <a:lnTo>
                    <a:pt x="112776" y="0"/>
                  </a:lnTo>
                  <a:close/>
                </a:path>
              </a:pathLst>
            </a:custGeom>
            <a:solidFill>
              <a:srgbClr val="BB1F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309865" y="1435607"/>
              <a:ext cx="98425" cy="172720"/>
            </a:xfrm>
            <a:custGeom>
              <a:avLst/>
              <a:gdLst/>
              <a:ahLst/>
              <a:cxnLst/>
              <a:rect l="l" t="t" r="r" b="b"/>
              <a:pathLst>
                <a:path w="98425" h="172719">
                  <a:moveTo>
                    <a:pt x="98298" y="0"/>
                  </a:moveTo>
                  <a:lnTo>
                    <a:pt x="21082" y="0"/>
                  </a:lnTo>
                  <a:lnTo>
                    <a:pt x="0" y="127000"/>
                  </a:lnTo>
                  <a:lnTo>
                    <a:pt x="3853" y="144726"/>
                  </a:lnTo>
                  <a:lnTo>
                    <a:pt x="14351" y="159083"/>
                  </a:lnTo>
                  <a:lnTo>
                    <a:pt x="29896" y="168701"/>
                  </a:lnTo>
                  <a:lnTo>
                    <a:pt x="48895" y="172212"/>
                  </a:lnTo>
                  <a:lnTo>
                    <a:pt x="68187" y="168701"/>
                  </a:lnTo>
                  <a:lnTo>
                    <a:pt x="83883" y="159083"/>
                  </a:lnTo>
                  <a:lnTo>
                    <a:pt x="94436" y="144726"/>
                  </a:lnTo>
                  <a:lnTo>
                    <a:pt x="98298" y="127000"/>
                  </a:lnTo>
                  <a:lnTo>
                    <a:pt x="982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309865" y="1562861"/>
              <a:ext cx="98425" cy="45085"/>
            </a:xfrm>
            <a:custGeom>
              <a:avLst/>
              <a:gdLst/>
              <a:ahLst/>
              <a:cxnLst/>
              <a:rect l="l" t="t" r="r" b="b"/>
              <a:pathLst>
                <a:path w="98425" h="45084">
                  <a:moveTo>
                    <a:pt x="98298" y="0"/>
                  </a:moveTo>
                  <a:lnTo>
                    <a:pt x="0" y="0"/>
                  </a:lnTo>
                  <a:lnTo>
                    <a:pt x="3853" y="17633"/>
                  </a:lnTo>
                  <a:lnTo>
                    <a:pt x="14351" y="31908"/>
                  </a:lnTo>
                  <a:lnTo>
                    <a:pt x="29896" y="41469"/>
                  </a:lnTo>
                  <a:lnTo>
                    <a:pt x="48895" y="44958"/>
                  </a:lnTo>
                  <a:lnTo>
                    <a:pt x="68187" y="41469"/>
                  </a:lnTo>
                  <a:lnTo>
                    <a:pt x="83883" y="31908"/>
                  </a:lnTo>
                  <a:lnTo>
                    <a:pt x="94436" y="17633"/>
                  </a:lnTo>
                  <a:lnTo>
                    <a:pt x="98298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218425" y="1562861"/>
              <a:ext cx="91440" cy="45085"/>
            </a:xfrm>
            <a:custGeom>
              <a:avLst/>
              <a:gdLst/>
              <a:ahLst/>
              <a:cxnLst/>
              <a:rect l="l" t="t" r="r" b="b"/>
              <a:pathLst>
                <a:path w="91440" h="45084">
                  <a:moveTo>
                    <a:pt x="91440" y="0"/>
                  </a:moveTo>
                  <a:lnTo>
                    <a:pt x="0" y="0"/>
                  </a:lnTo>
                  <a:lnTo>
                    <a:pt x="2915" y="17633"/>
                  </a:lnTo>
                  <a:lnTo>
                    <a:pt x="11318" y="31908"/>
                  </a:lnTo>
                  <a:lnTo>
                    <a:pt x="24699" y="41469"/>
                  </a:lnTo>
                  <a:lnTo>
                    <a:pt x="42545" y="44958"/>
                  </a:lnTo>
                  <a:lnTo>
                    <a:pt x="61650" y="41469"/>
                  </a:lnTo>
                  <a:lnTo>
                    <a:pt x="77184" y="31908"/>
                  </a:lnTo>
                  <a:lnTo>
                    <a:pt x="87622" y="17633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rgbClr val="A31C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351776" y="1645157"/>
              <a:ext cx="211454" cy="93980"/>
            </a:xfrm>
            <a:custGeom>
              <a:avLst/>
              <a:gdLst/>
              <a:ahLst/>
              <a:cxnLst/>
              <a:rect l="l" t="t" r="r" b="b"/>
              <a:pathLst>
                <a:path w="211454" h="93980">
                  <a:moveTo>
                    <a:pt x="164210" y="0"/>
                  </a:moveTo>
                  <a:lnTo>
                    <a:pt x="46862" y="0"/>
                  </a:lnTo>
                  <a:lnTo>
                    <a:pt x="28610" y="3665"/>
                  </a:lnTo>
                  <a:lnTo>
                    <a:pt x="13715" y="13700"/>
                  </a:lnTo>
                  <a:lnTo>
                    <a:pt x="3679" y="28664"/>
                  </a:lnTo>
                  <a:lnTo>
                    <a:pt x="0" y="47116"/>
                  </a:lnTo>
                  <a:lnTo>
                    <a:pt x="3679" y="65276"/>
                  </a:lnTo>
                  <a:lnTo>
                    <a:pt x="13715" y="80089"/>
                  </a:lnTo>
                  <a:lnTo>
                    <a:pt x="28610" y="90068"/>
                  </a:lnTo>
                  <a:lnTo>
                    <a:pt x="46862" y="93725"/>
                  </a:lnTo>
                  <a:lnTo>
                    <a:pt x="164210" y="93725"/>
                  </a:lnTo>
                  <a:lnTo>
                    <a:pt x="182463" y="90068"/>
                  </a:lnTo>
                  <a:lnTo>
                    <a:pt x="197357" y="80089"/>
                  </a:lnTo>
                  <a:lnTo>
                    <a:pt x="207394" y="65276"/>
                  </a:lnTo>
                  <a:lnTo>
                    <a:pt x="211073" y="47116"/>
                  </a:lnTo>
                  <a:lnTo>
                    <a:pt x="207394" y="28664"/>
                  </a:lnTo>
                  <a:lnTo>
                    <a:pt x="197357" y="13700"/>
                  </a:lnTo>
                  <a:lnTo>
                    <a:pt x="182463" y="3665"/>
                  </a:lnTo>
                  <a:lnTo>
                    <a:pt x="1642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392162" y="1668779"/>
              <a:ext cx="139065" cy="50800"/>
            </a:xfrm>
            <a:custGeom>
              <a:avLst/>
              <a:gdLst/>
              <a:ahLst/>
              <a:cxnLst/>
              <a:rect l="l" t="t" r="r" b="b"/>
              <a:pathLst>
                <a:path w="139065" h="50800">
                  <a:moveTo>
                    <a:pt x="36576" y="31369"/>
                  </a:moveTo>
                  <a:lnTo>
                    <a:pt x="35560" y="28956"/>
                  </a:lnTo>
                  <a:lnTo>
                    <a:pt x="34531" y="27559"/>
                  </a:lnTo>
                  <a:lnTo>
                    <a:pt x="34163" y="27051"/>
                  </a:lnTo>
                  <a:lnTo>
                    <a:pt x="33147" y="25146"/>
                  </a:lnTo>
                  <a:lnTo>
                    <a:pt x="30861" y="23622"/>
                  </a:lnTo>
                  <a:lnTo>
                    <a:pt x="27432" y="23114"/>
                  </a:lnTo>
                  <a:lnTo>
                    <a:pt x="27432" y="22733"/>
                  </a:lnTo>
                  <a:lnTo>
                    <a:pt x="29845" y="22225"/>
                  </a:lnTo>
                  <a:lnTo>
                    <a:pt x="31750" y="21209"/>
                  </a:lnTo>
                  <a:lnTo>
                    <a:pt x="33147" y="19304"/>
                  </a:lnTo>
                  <a:lnTo>
                    <a:pt x="34671" y="17399"/>
                  </a:lnTo>
                  <a:lnTo>
                    <a:pt x="35064" y="15494"/>
                  </a:lnTo>
                  <a:lnTo>
                    <a:pt x="35179" y="8255"/>
                  </a:lnTo>
                  <a:lnTo>
                    <a:pt x="35179" y="7747"/>
                  </a:lnTo>
                  <a:lnTo>
                    <a:pt x="33655" y="4826"/>
                  </a:lnTo>
                  <a:lnTo>
                    <a:pt x="30353" y="2921"/>
                  </a:lnTo>
                  <a:lnTo>
                    <a:pt x="27432" y="1016"/>
                  </a:lnTo>
                  <a:lnTo>
                    <a:pt x="25527" y="660"/>
                  </a:lnTo>
                  <a:lnTo>
                    <a:pt x="25527" y="29464"/>
                  </a:lnTo>
                  <a:lnTo>
                    <a:pt x="25527" y="35687"/>
                  </a:lnTo>
                  <a:lnTo>
                    <a:pt x="25019" y="37719"/>
                  </a:lnTo>
                  <a:lnTo>
                    <a:pt x="23622" y="38608"/>
                  </a:lnTo>
                  <a:lnTo>
                    <a:pt x="22098" y="39624"/>
                  </a:lnTo>
                  <a:lnTo>
                    <a:pt x="20193" y="40132"/>
                  </a:lnTo>
                  <a:lnTo>
                    <a:pt x="10541" y="40132"/>
                  </a:lnTo>
                  <a:lnTo>
                    <a:pt x="10541" y="27559"/>
                  </a:lnTo>
                  <a:lnTo>
                    <a:pt x="22606" y="27559"/>
                  </a:lnTo>
                  <a:lnTo>
                    <a:pt x="25527" y="29464"/>
                  </a:lnTo>
                  <a:lnTo>
                    <a:pt x="25527" y="660"/>
                  </a:lnTo>
                  <a:lnTo>
                    <a:pt x="24511" y="469"/>
                  </a:lnTo>
                  <a:lnTo>
                    <a:pt x="24511" y="11557"/>
                  </a:lnTo>
                  <a:lnTo>
                    <a:pt x="24511" y="15494"/>
                  </a:lnTo>
                  <a:lnTo>
                    <a:pt x="24003" y="16891"/>
                  </a:lnTo>
                  <a:lnTo>
                    <a:pt x="22606" y="17907"/>
                  </a:lnTo>
                  <a:lnTo>
                    <a:pt x="21717" y="18796"/>
                  </a:lnTo>
                  <a:lnTo>
                    <a:pt x="19304" y="19304"/>
                  </a:lnTo>
                  <a:lnTo>
                    <a:pt x="10541" y="19304"/>
                  </a:lnTo>
                  <a:lnTo>
                    <a:pt x="10541" y="8255"/>
                  </a:lnTo>
                  <a:lnTo>
                    <a:pt x="18796" y="8255"/>
                  </a:lnTo>
                  <a:lnTo>
                    <a:pt x="21209" y="8636"/>
                  </a:lnTo>
                  <a:lnTo>
                    <a:pt x="22606" y="9652"/>
                  </a:lnTo>
                  <a:lnTo>
                    <a:pt x="24003" y="10160"/>
                  </a:lnTo>
                  <a:lnTo>
                    <a:pt x="24511" y="11557"/>
                  </a:lnTo>
                  <a:lnTo>
                    <a:pt x="24511" y="469"/>
                  </a:lnTo>
                  <a:lnTo>
                    <a:pt x="22098" y="0"/>
                  </a:lnTo>
                  <a:lnTo>
                    <a:pt x="0" y="0"/>
                  </a:lnTo>
                  <a:lnTo>
                    <a:pt x="0" y="48768"/>
                  </a:lnTo>
                  <a:lnTo>
                    <a:pt x="24003" y="48768"/>
                  </a:lnTo>
                  <a:lnTo>
                    <a:pt x="28448" y="47371"/>
                  </a:lnTo>
                  <a:lnTo>
                    <a:pt x="31750" y="44958"/>
                  </a:lnTo>
                  <a:lnTo>
                    <a:pt x="34671" y="42545"/>
                  </a:lnTo>
                  <a:lnTo>
                    <a:pt x="36004" y="40132"/>
                  </a:lnTo>
                  <a:lnTo>
                    <a:pt x="36576" y="39116"/>
                  </a:lnTo>
                  <a:lnTo>
                    <a:pt x="36576" y="31369"/>
                  </a:lnTo>
                  <a:close/>
                </a:path>
                <a:path w="139065" h="50800">
                  <a:moveTo>
                    <a:pt x="87630" y="0"/>
                  </a:moveTo>
                  <a:lnTo>
                    <a:pt x="77597" y="0"/>
                  </a:lnTo>
                  <a:lnTo>
                    <a:pt x="77597" y="34036"/>
                  </a:lnTo>
                  <a:lnTo>
                    <a:pt x="76708" y="36957"/>
                  </a:lnTo>
                  <a:lnTo>
                    <a:pt x="75184" y="38989"/>
                  </a:lnTo>
                  <a:lnTo>
                    <a:pt x="73787" y="40894"/>
                  </a:lnTo>
                  <a:lnTo>
                    <a:pt x="71374" y="41402"/>
                  </a:lnTo>
                  <a:lnTo>
                    <a:pt x="64770" y="41402"/>
                  </a:lnTo>
                  <a:lnTo>
                    <a:pt x="61849" y="40894"/>
                  </a:lnTo>
                  <a:lnTo>
                    <a:pt x="60452" y="38989"/>
                  </a:lnTo>
                  <a:lnTo>
                    <a:pt x="58928" y="36957"/>
                  </a:lnTo>
                  <a:lnTo>
                    <a:pt x="58039" y="34544"/>
                  </a:lnTo>
                  <a:lnTo>
                    <a:pt x="58039" y="0"/>
                  </a:lnTo>
                  <a:lnTo>
                    <a:pt x="48006" y="0"/>
                  </a:lnTo>
                  <a:lnTo>
                    <a:pt x="48006" y="37973"/>
                  </a:lnTo>
                  <a:lnTo>
                    <a:pt x="49911" y="42418"/>
                  </a:lnTo>
                  <a:lnTo>
                    <a:pt x="53213" y="45339"/>
                  </a:lnTo>
                  <a:lnTo>
                    <a:pt x="56642" y="48768"/>
                  </a:lnTo>
                  <a:lnTo>
                    <a:pt x="61341" y="50292"/>
                  </a:lnTo>
                  <a:lnTo>
                    <a:pt x="71882" y="50292"/>
                  </a:lnTo>
                  <a:lnTo>
                    <a:pt x="85217" y="41910"/>
                  </a:lnTo>
                  <a:lnTo>
                    <a:pt x="85547" y="41402"/>
                  </a:lnTo>
                  <a:lnTo>
                    <a:pt x="87122" y="38989"/>
                  </a:lnTo>
                  <a:lnTo>
                    <a:pt x="87630" y="35941"/>
                  </a:lnTo>
                  <a:lnTo>
                    <a:pt x="87630" y="0"/>
                  </a:lnTo>
                  <a:close/>
                </a:path>
                <a:path w="139065" h="50800">
                  <a:moveTo>
                    <a:pt x="138684" y="0"/>
                  </a:moveTo>
                  <a:lnTo>
                    <a:pt x="127635" y="0"/>
                  </a:lnTo>
                  <a:lnTo>
                    <a:pt x="116586" y="19939"/>
                  </a:lnTo>
                  <a:lnTo>
                    <a:pt x="106553" y="0"/>
                  </a:lnTo>
                  <a:lnTo>
                    <a:pt x="94488" y="0"/>
                  </a:lnTo>
                  <a:lnTo>
                    <a:pt x="111506" y="29845"/>
                  </a:lnTo>
                  <a:lnTo>
                    <a:pt x="111506" y="48768"/>
                  </a:lnTo>
                  <a:lnTo>
                    <a:pt x="121666" y="48768"/>
                  </a:lnTo>
                  <a:lnTo>
                    <a:pt x="121666" y="29845"/>
                  </a:lnTo>
                  <a:lnTo>
                    <a:pt x="138684" y="0"/>
                  </a:lnTo>
                  <a:close/>
                </a:path>
              </a:pathLst>
            </a:custGeom>
            <a:solidFill>
              <a:srgbClr val="4148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438643" y="1990343"/>
              <a:ext cx="37465" cy="37465"/>
            </a:xfrm>
            <a:custGeom>
              <a:avLst/>
              <a:gdLst/>
              <a:ahLst/>
              <a:cxnLst/>
              <a:rect l="l" t="t" r="r" b="b"/>
              <a:pathLst>
                <a:path w="37465" h="37464">
                  <a:moveTo>
                    <a:pt x="18669" y="0"/>
                  </a:moveTo>
                  <a:lnTo>
                    <a:pt x="11412" y="1470"/>
                  </a:lnTo>
                  <a:lnTo>
                    <a:pt x="5476" y="5476"/>
                  </a:lnTo>
                  <a:lnTo>
                    <a:pt x="1470" y="11412"/>
                  </a:lnTo>
                  <a:lnTo>
                    <a:pt x="0" y="18668"/>
                  </a:lnTo>
                  <a:lnTo>
                    <a:pt x="1470" y="25925"/>
                  </a:lnTo>
                  <a:lnTo>
                    <a:pt x="5476" y="31861"/>
                  </a:lnTo>
                  <a:lnTo>
                    <a:pt x="11412" y="35867"/>
                  </a:lnTo>
                  <a:lnTo>
                    <a:pt x="18669" y="37337"/>
                  </a:lnTo>
                  <a:lnTo>
                    <a:pt x="25925" y="35867"/>
                  </a:lnTo>
                  <a:lnTo>
                    <a:pt x="31861" y="31861"/>
                  </a:lnTo>
                  <a:lnTo>
                    <a:pt x="35867" y="25925"/>
                  </a:lnTo>
                  <a:lnTo>
                    <a:pt x="37338" y="18668"/>
                  </a:lnTo>
                  <a:lnTo>
                    <a:pt x="35867" y="11412"/>
                  </a:lnTo>
                  <a:lnTo>
                    <a:pt x="31861" y="5476"/>
                  </a:lnTo>
                  <a:lnTo>
                    <a:pt x="25925" y="1470"/>
                  </a:lnTo>
                  <a:lnTo>
                    <a:pt x="18669" y="0"/>
                  </a:lnTo>
                  <a:close/>
                </a:path>
              </a:pathLst>
            </a:custGeom>
            <a:solidFill>
              <a:srgbClr val="C5C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600950" y="1645157"/>
              <a:ext cx="70485" cy="48260"/>
            </a:xfrm>
            <a:custGeom>
              <a:avLst/>
              <a:gdLst/>
              <a:ahLst/>
              <a:cxnLst/>
              <a:rect l="l" t="t" r="r" b="b"/>
              <a:pathLst>
                <a:path w="70484" h="48260">
                  <a:moveTo>
                    <a:pt x="57911" y="0"/>
                  </a:moveTo>
                  <a:lnTo>
                    <a:pt x="53339" y="0"/>
                  </a:lnTo>
                  <a:lnTo>
                    <a:pt x="51561" y="635"/>
                  </a:lnTo>
                  <a:lnTo>
                    <a:pt x="50418" y="635"/>
                  </a:lnTo>
                  <a:lnTo>
                    <a:pt x="7492" y="18796"/>
                  </a:lnTo>
                  <a:lnTo>
                    <a:pt x="2285" y="21082"/>
                  </a:lnTo>
                  <a:lnTo>
                    <a:pt x="0" y="26288"/>
                  </a:lnTo>
                  <a:lnTo>
                    <a:pt x="1777" y="30988"/>
                  </a:lnTo>
                  <a:lnTo>
                    <a:pt x="9270" y="48006"/>
                  </a:lnTo>
                  <a:lnTo>
                    <a:pt x="70103" y="22860"/>
                  </a:lnTo>
                  <a:lnTo>
                    <a:pt x="62610" y="5842"/>
                  </a:lnTo>
                  <a:lnTo>
                    <a:pt x="61467" y="2286"/>
                  </a:lnTo>
                  <a:lnTo>
                    <a:pt x="57911" y="0"/>
                  </a:lnTo>
                  <a:close/>
                </a:path>
              </a:pathLst>
            </a:custGeom>
            <a:solidFill>
              <a:srgbClr val="E2BB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175878" y="2077593"/>
              <a:ext cx="403860" cy="403860"/>
            </a:xfrm>
            <a:custGeom>
              <a:avLst/>
              <a:gdLst/>
              <a:ahLst/>
              <a:cxnLst/>
              <a:rect l="l" t="t" r="r" b="b"/>
              <a:pathLst>
                <a:path w="403859" h="403860">
                  <a:moveTo>
                    <a:pt x="201930" y="0"/>
                  </a:moveTo>
                  <a:lnTo>
                    <a:pt x="155634" y="5334"/>
                  </a:lnTo>
                  <a:lnTo>
                    <a:pt x="113133" y="20527"/>
                  </a:lnTo>
                  <a:lnTo>
                    <a:pt x="75640" y="44367"/>
                  </a:lnTo>
                  <a:lnTo>
                    <a:pt x="44367" y="75640"/>
                  </a:lnTo>
                  <a:lnTo>
                    <a:pt x="20527" y="113133"/>
                  </a:lnTo>
                  <a:lnTo>
                    <a:pt x="5334" y="155634"/>
                  </a:lnTo>
                  <a:lnTo>
                    <a:pt x="0" y="201930"/>
                  </a:lnTo>
                  <a:lnTo>
                    <a:pt x="5333" y="248225"/>
                  </a:lnTo>
                  <a:lnTo>
                    <a:pt x="20527" y="290726"/>
                  </a:lnTo>
                  <a:lnTo>
                    <a:pt x="44367" y="328219"/>
                  </a:lnTo>
                  <a:lnTo>
                    <a:pt x="75640" y="359492"/>
                  </a:lnTo>
                  <a:lnTo>
                    <a:pt x="113133" y="383332"/>
                  </a:lnTo>
                  <a:lnTo>
                    <a:pt x="155634" y="398526"/>
                  </a:lnTo>
                  <a:lnTo>
                    <a:pt x="201930" y="403860"/>
                  </a:lnTo>
                  <a:lnTo>
                    <a:pt x="248225" y="398526"/>
                  </a:lnTo>
                  <a:lnTo>
                    <a:pt x="290726" y="383332"/>
                  </a:lnTo>
                  <a:lnTo>
                    <a:pt x="328219" y="359492"/>
                  </a:lnTo>
                  <a:lnTo>
                    <a:pt x="359492" y="328219"/>
                  </a:lnTo>
                  <a:lnTo>
                    <a:pt x="383332" y="290726"/>
                  </a:lnTo>
                  <a:lnTo>
                    <a:pt x="398526" y="248225"/>
                  </a:lnTo>
                  <a:lnTo>
                    <a:pt x="403860" y="201930"/>
                  </a:lnTo>
                  <a:lnTo>
                    <a:pt x="398526" y="155634"/>
                  </a:lnTo>
                  <a:lnTo>
                    <a:pt x="383332" y="113133"/>
                  </a:lnTo>
                  <a:lnTo>
                    <a:pt x="359492" y="75640"/>
                  </a:lnTo>
                  <a:lnTo>
                    <a:pt x="328219" y="44367"/>
                  </a:lnTo>
                  <a:lnTo>
                    <a:pt x="290726" y="20527"/>
                  </a:lnTo>
                  <a:lnTo>
                    <a:pt x="248225" y="5334"/>
                  </a:lnTo>
                  <a:lnTo>
                    <a:pt x="201930" y="0"/>
                  </a:lnTo>
                  <a:close/>
                </a:path>
              </a:pathLst>
            </a:custGeom>
            <a:solidFill>
              <a:srgbClr val="009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175878" y="2077593"/>
              <a:ext cx="403860" cy="403860"/>
            </a:xfrm>
            <a:custGeom>
              <a:avLst/>
              <a:gdLst/>
              <a:ahLst/>
              <a:cxnLst/>
              <a:rect l="l" t="t" r="r" b="b"/>
              <a:pathLst>
                <a:path w="403859" h="403860">
                  <a:moveTo>
                    <a:pt x="0" y="201930"/>
                  </a:moveTo>
                  <a:lnTo>
                    <a:pt x="5334" y="155634"/>
                  </a:lnTo>
                  <a:lnTo>
                    <a:pt x="20527" y="113133"/>
                  </a:lnTo>
                  <a:lnTo>
                    <a:pt x="44367" y="75640"/>
                  </a:lnTo>
                  <a:lnTo>
                    <a:pt x="75640" y="44367"/>
                  </a:lnTo>
                  <a:lnTo>
                    <a:pt x="113133" y="20527"/>
                  </a:lnTo>
                  <a:lnTo>
                    <a:pt x="155634" y="5334"/>
                  </a:lnTo>
                  <a:lnTo>
                    <a:pt x="201930" y="0"/>
                  </a:lnTo>
                  <a:lnTo>
                    <a:pt x="248225" y="5334"/>
                  </a:lnTo>
                  <a:lnTo>
                    <a:pt x="290726" y="20527"/>
                  </a:lnTo>
                  <a:lnTo>
                    <a:pt x="328219" y="44367"/>
                  </a:lnTo>
                  <a:lnTo>
                    <a:pt x="359492" y="75640"/>
                  </a:lnTo>
                  <a:lnTo>
                    <a:pt x="383332" y="113133"/>
                  </a:lnTo>
                  <a:lnTo>
                    <a:pt x="398526" y="155634"/>
                  </a:lnTo>
                  <a:lnTo>
                    <a:pt x="403860" y="201930"/>
                  </a:lnTo>
                  <a:lnTo>
                    <a:pt x="398526" y="248225"/>
                  </a:lnTo>
                  <a:lnTo>
                    <a:pt x="383332" y="290726"/>
                  </a:lnTo>
                  <a:lnTo>
                    <a:pt x="359492" y="328219"/>
                  </a:lnTo>
                  <a:lnTo>
                    <a:pt x="328219" y="359492"/>
                  </a:lnTo>
                  <a:lnTo>
                    <a:pt x="290726" y="383332"/>
                  </a:lnTo>
                  <a:lnTo>
                    <a:pt x="248225" y="398526"/>
                  </a:lnTo>
                  <a:lnTo>
                    <a:pt x="201930" y="403860"/>
                  </a:lnTo>
                  <a:lnTo>
                    <a:pt x="155634" y="398526"/>
                  </a:lnTo>
                  <a:lnTo>
                    <a:pt x="113133" y="383332"/>
                  </a:lnTo>
                  <a:lnTo>
                    <a:pt x="75640" y="359492"/>
                  </a:lnTo>
                  <a:lnTo>
                    <a:pt x="44367" y="328219"/>
                  </a:lnTo>
                  <a:lnTo>
                    <a:pt x="20527" y="290726"/>
                  </a:lnTo>
                  <a:lnTo>
                    <a:pt x="5333" y="248225"/>
                  </a:lnTo>
                  <a:lnTo>
                    <a:pt x="0" y="201930"/>
                  </a:lnTo>
                  <a:close/>
                </a:path>
              </a:pathLst>
            </a:custGeom>
            <a:ln w="12700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330945" y="2158745"/>
              <a:ext cx="142875" cy="240029"/>
            </a:xfrm>
            <a:custGeom>
              <a:avLst/>
              <a:gdLst/>
              <a:ahLst/>
              <a:cxnLst/>
              <a:rect l="l" t="t" r="r" b="b"/>
              <a:pathLst>
                <a:path w="142875" h="240030">
                  <a:moveTo>
                    <a:pt x="0" y="0"/>
                  </a:moveTo>
                  <a:lnTo>
                    <a:pt x="0" y="240029"/>
                  </a:lnTo>
                  <a:lnTo>
                    <a:pt x="142494" y="1200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806195" y="1651508"/>
            <a:ext cx="32131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10" dirty="0">
                <a:solidFill>
                  <a:srgbClr val="00338D"/>
                </a:solidFill>
                <a:latin typeface="Arial"/>
                <a:cs typeface="Arial"/>
              </a:rPr>
              <a:t>1900</a:t>
            </a:r>
            <a:endParaRPr sz="105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744219" y="2538476"/>
            <a:ext cx="139763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00338D"/>
                </a:solidFill>
                <a:latin typeface="Arial"/>
                <a:cs typeface="Arial"/>
              </a:rPr>
              <a:t>L'ère</a:t>
            </a:r>
            <a:r>
              <a:rPr sz="1050" b="1" spc="-1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338D"/>
                </a:solidFill>
                <a:latin typeface="Arial"/>
                <a:cs typeface="Arial"/>
              </a:rPr>
              <a:t>de</a:t>
            </a:r>
            <a:r>
              <a:rPr sz="1050" b="1" spc="-1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338D"/>
                </a:solidFill>
                <a:latin typeface="Arial"/>
                <a:cs typeface="Arial"/>
              </a:rPr>
              <a:t>la</a:t>
            </a:r>
            <a:r>
              <a:rPr sz="1050" b="1" spc="-2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00338D"/>
                </a:solidFill>
                <a:latin typeface="Arial"/>
                <a:cs typeface="Arial"/>
              </a:rPr>
              <a:t>fabrication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677667" y="1651508"/>
            <a:ext cx="32131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10" dirty="0">
                <a:solidFill>
                  <a:srgbClr val="00338D"/>
                </a:solidFill>
                <a:latin typeface="Arial"/>
                <a:cs typeface="Arial"/>
              </a:rPr>
              <a:t>1960</a:t>
            </a:r>
            <a:endParaRPr sz="105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616200" y="2539745"/>
            <a:ext cx="144907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00338D"/>
                </a:solidFill>
                <a:latin typeface="Arial"/>
                <a:cs typeface="Arial"/>
              </a:rPr>
              <a:t>L'ère</a:t>
            </a:r>
            <a:r>
              <a:rPr sz="1050" b="1" spc="-1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338D"/>
                </a:solidFill>
                <a:latin typeface="Arial"/>
                <a:cs typeface="Arial"/>
              </a:rPr>
              <a:t>de</a:t>
            </a:r>
            <a:r>
              <a:rPr sz="1050" b="1" spc="-1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338D"/>
                </a:solidFill>
                <a:latin typeface="Arial"/>
                <a:cs typeface="Arial"/>
              </a:rPr>
              <a:t>la</a:t>
            </a:r>
            <a:r>
              <a:rPr sz="1050" b="1" spc="-2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00338D"/>
                </a:solidFill>
                <a:latin typeface="Arial"/>
                <a:cs typeface="Arial"/>
              </a:rPr>
              <a:t>distribution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440173" y="2544317"/>
            <a:ext cx="137541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00338D"/>
                </a:solidFill>
                <a:latin typeface="Arial"/>
                <a:cs typeface="Arial"/>
              </a:rPr>
              <a:t>L'ère</a:t>
            </a:r>
            <a:r>
              <a:rPr sz="1050" b="1" spc="-3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338D"/>
                </a:solidFill>
                <a:latin typeface="Arial"/>
                <a:cs typeface="Arial"/>
              </a:rPr>
              <a:t>de</a:t>
            </a:r>
            <a:r>
              <a:rPr sz="1050" b="1" spc="-3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00338D"/>
                </a:solidFill>
                <a:latin typeface="Arial"/>
                <a:cs typeface="Arial"/>
              </a:rPr>
              <a:t>l’information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5018532" y="1435608"/>
            <a:ext cx="1096645" cy="737870"/>
            <a:chOff x="5018532" y="1435608"/>
            <a:chExt cx="1096645" cy="737870"/>
          </a:xfrm>
        </p:grpSpPr>
        <p:sp>
          <p:nvSpPr>
            <p:cNvPr id="96" name="object 96"/>
            <p:cNvSpPr/>
            <p:nvPr/>
          </p:nvSpPr>
          <p:spPr>
            <a:xfrm>
              <a:off x="5330952" y="2038350"/>
              <a:ext cx="260350" cy="115570"/>
            </a:xfrm>
            <a:custGeom>
              <a:avLst/>
              <a:gdLst/>
              <a:ahLst/>
              <a:cxnLst/>
              <a:rect l="l" t="t" r="r" b="b"/>
              <a:pathLst>
                <a:path w="260350" h="115569">
                  <a:moveTo>
                    <a:pt x="232028" y="0"/>
                  </a:moveTo>
                  <a:lnTo>
                    <a:pt x="27812" y="0"/>
                  </a:lnTo>
                  <a:lnTo>
                    <a:pt x="13573" y="57911"/>
                  </a:lnTo>
                  <a:lnTo>
                    <a:pt x="0" y="115062"/>
                  </a:lnTo>
                  <a:lnTo>
                    <a:pt x="259841" y="115062"/>
                  </a:lnTo>
                  <a:lnTo>
                    <a:pt x="239285" y="29086"/>
                  </a:lnTo>
                  <a:lnTo>
                    <a:pt x="23202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018532" y="1994153"/>
              <a:ext cx="885190" cy="179070"/>
            </a:xfrm>
            <a:custGeom>
              <a:avLst/>
              <a:gdLst/>
              <a:ahLst/>
              <a:cxnLst/>
              <a:rect l="l" t="t" r="r" b="b"/>
              <a:pathLst>
                <a:path w="885189" h="179069">
                  <a:moveTo>
                    <a:pt x="602742" y="163957"/>
                  </a:moveTo>
                  <a:lnTo>
                    <a:pt x="596773" y="156972"/>
                  </a:lnTo>
                  <a:lnTo>
                    <a:pt x="287147" y="156972"/>
                  </a:lnTo>
                  <a:lnTo>
                    <a:pt x="281178" y="163957"/>
                  </a:lnTo>
                  <a:lnTo>
                    <a:pt x="281178" y="179070"/>
                  </a:lnTo>
                  <a:lnTo>
                    <a:pt x="602742" y="179070"/>
                  </a:lnTo>
                  <a:lnTo>
                    <a:pt x="602742" y="163957"/>
                  </a:lnTo>
                  <a:close/>
                </a:path>
                <a:path w="885189" h="179069">
                  <a:moveTo>
                    <a:pt x="884682" y="0"/>
                  </a:moveTo>
                  <a:lnTo>
                    <a:pt x="0" y="0"/>
                  </a:lnTo>
                  <a:lnTo>
                    <a:pt x="0" y="63246"/>
                  </a:lnTo>
                  <a:lnTo>
                    <a:pt x="1752" y="71793"/>
                  </a:lnTo>
                  <a:lnTo>
                    <a:pt x="6502" y="78828"/>
                  </a:lnTo>
                  <a:lnTo>
                    <a:pt x="13500" y="83591"/>
                  </a:lnTo>
                  <a:lnTo>
                    <a:pt x="21971" y="85344"/>
                  </a:lnTo>
                  <a:lnTo>
                    <a:pt x="862711" y="85344"/>
                  </a:lnTo>
                  <a:lnTo>
                    <a:pt x="871169" y="83591"/>
                  </a:lnTo>
                  <a:lnTo>
                    <a:pt x="878166" y="78828"/>
                  </a:lnTo>
                  <a:lnTo>
                    <a:pt x="882916" y="71793"/>
                  </a:lnTo>
                  <a:lnTo>
                    <a:pt x="884682" y="63246"/>
                  </a:lnTo>
                  <a:lnTo>
                    <a:pt x="88468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018532" y="1435608"/>
              <a:ext cx="885190" cy="558800"/>
            </a:xfrm>
            <a:custGeom>
              <a:avLst/>
              <a:gdLst/>
              <a:ahLst/>
              <a:cxnLst/>
              <a:rect l="l" t="t" r="r" b="b"/>
              <a:pathLst>
                <a:path w="885189" h="558800">
                  <a:moveTo>
                    <a:pt x="862711" y="0"/>
                  </a:moveTo>
                  <a:lnTo>
                    <a:pt x="21971" y="0"/>
                  </a:lnTo>
                  <a:lnTo>
                    <a:pt x="13501" y="1756"/>
                  </a:lnTo>
                  <a:lnTo>
                    <a:pt x="6508" y="6524"/>
                  </a:lnTo>
                  <a:lnTo>
                    <a:pt x="1754" y="13555"/>
                  </a:lnTo>
                  <a:lnTo>
                    <a:pt x="0" y="22097"/>
                  </a:lnTo>
                  <a:lnTo>
                    <a:pt x="0" y="558545"/>
                  </a:lnTo>
                  <a:lnTo>
                    <a:pt x="884682" y="558545"/>
                  </a:lnTo>
                  <a:lnTo>
                    <a:pt x="884682" y="22097"/>
                  </a:lnTo>
                  <a:lnTo>
                    <a:pt x="882927" y="13555"/>
                  </a:lnTo>
                  <a:lnTo>
                    <a:pt x="878173" y="6524"/>
                  </a:lnTo>
                  <a:lnTo>
                    <a:pt x="871180" y="1756"/>
                  </a:lnTo>
                  <a:lnTo>
                    <a:pt x="862711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055870" y="1469898"/>
              <a:ext cx="811530" cy="487045"/>
            </a:xfrm>
            <a:custGeom>
              <a:avLst/>
              <a:gdLst/>
              <a:ahLst/>
              <a:cxnLst/>
              <a:rect l="l" t="t" r="r" b="b"/>
              <a:pathLst>
                <a:path w="811529" h="487044">
                  <a:moveTo>
                    <a:pt x="811529" y="0"/>
                  </a:moveTo>
                  <a:lnTo>
                    <a:pt x="0" y="0"/>
                  </a:lnTo>
                  <a:lnTo>
                    <a:pt x="0" y="486918"/>
                  </a:lnTo>
                  <a:lnTo>
                    <a:pt x="811529" y="486918"/>
                  </a:lnTo>
                  <a:lnTo>
                    <a:pt x="8115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144262" y="1536204"/>
              <a:ext cx="633730" cy="391160"/>
            </a:xfrm>
            <a:custGeom>
              <a:avLst/>
              <a:gdLst/>
              <a:ahLst/>
              <a:cxnLst/>
              <a:rect l="l" t="t" r="r" b="b"/>
              <a:pathLst>
                <a:path w="633729" h="391160">
                  <a:moveTo>
                    <a:pt x="38100" y="339852"/>
                  </a:moveTo>
                  <a:lnTo>
                    <a:pt x="0" y="339852"/>
                  </a:lnTo>
                  <a:lnTo>
                    <a:pt x="0" y="390893"/>
                  </a:lnTo>
                  <a:lnTo>
                    <a:pt x="38100" y="390893"/>
                  </a:lnTo>
                  <a:lnTo>
                    <a:pt x="38100" y="339852"/>
                  </a:lnTo>
                  <a:close/>
                </a:path>
                <a:path w="633729" h="391160">
                  <a:moveTo>
                    <a:pt x="112776" y="297167"/>
                  </a:moveTo>
                  <a:lnTo>
                    <a:pt x="74676" y="297167"/>
                  </a:lnTo>
                  <a:lnTo>
                    <a:pt x="74676" y="390893"/>
                  </a:lnTo>
                  <a:lnTo>
                    <a:pt x="112776" y="390893"/>
                  </a:lnTo>
                  <a:lnTo>
                    <a:pt x="112776" y="297167"/>
                  </a:lnTo>
                  <a:close/>
                </a:path>
                <a:path w="633729" h="391160">
                  <a:moveTo>
                    <a:pt x="186690" y="262115"/>
                  </a:moveTo>
                  <a:lnTo>
                    <a:pt x="148590" y="262115"/>
                  </a:lnTo>
                  <a:lnTo>
                    <a:pt x="148590" y="390893"/>
                  </a:lnTo>
                  <a:lnTo>
                    <a:pt x="186690" y="390893"/>
                  </a:lnTo>
                  <a:lnTo>
                    <a:pt x="186690" y="262115"/>
                  </a:lnTo>
                  <a:close/>
                </a:path>
                <a:path w="633729" h="391160">
                  <a:moveTo>
                    <a:pt x="261366" y="292595"/>
                  </a:moveTo>
                  <a:lnTo>
                    <a:pt x="224028" y="292595"/>
                  </a:lnTo>
                  <a:lnTo>
                    <a:pt x="224028" y="390893"/>
                  </a:lnTo>
                  <a:lnTo>
                    <a:pt x="261366" y="390893"/>
                  </a:lnTo>
                  <a:lnTo>
                    <a:pt x="261366" y="292595"/>
                  </a:lnTo>
                  <a:close/>
                </a:path>
                <a:path w="633729" h="391160">
                  <a:moveTo>
                    <a:pt x="335280" y="182105"/>
                  </a:moveTo>
                  <a:lnTo>
                    <a:pt x="297942" y="182105"/>
                  </a:lnTo>
                  <a:lnTo>
                    <a:pt x="297942" y="390893"/>
                  </a:lnTo>
                  <a:lnTo>
                    <a:pt x="335280" y="390893"/>
                  </a:lnTo>
                  <a:lnTo>
                    <a:pt x="335280" y="182105"/>
                  </a:lnTo>
                  <a:close/>
                </a:path>
                <a:path w="633729" h="391160">
                  <a:moveTo>
                    <a:pt x="410718" y="220205"/>
                  </a:moveTo>
                  <a:lnTo>
                    <a:pt x="371856" y="220205"/>
                  </a:lnTo>
                  <a:lnTo>
                    <a:pt x="371856" y="390893"/>
                  </a:lnTo>
                  <a:lnTo>
                    <a:pt x="410718" y="390893"/>
                  </a:lnTo>
                  <a:lnTo>
                    <a:pt x="410718" y="220205"/>
                  </a:lnTo>
                  <a:close/>
                </a:path>
                <a:path w="633729" h="391160">
                  <a:moveTo>
                    <a:pt x="484632" y="142481"/>
                  </a:moveTo>
                  <a:lnTo>
                    <a:pt x="446532" y="142481"/>
                  </a:lnTo>
                  <a:lnTo>
                    <a:pt x="446532" y="390893"/>
                  </a:lnTo>
                  <a:lnTo>
                    <a:pt x="484632" y="390893"/>
                  </a:lnTo>
                  <a:lnTo>
                    <a:pt x="484632" y="142481"/>
                  </a:lnTo>
                  <a:close/>
                </a:path>
                <a:path w="633729" h="391160">
                  <a:moveTo>
                    <a:pt x="558546" y="71615"/>
                  </a:moveTo>
                  <a:lnTo>
                    <a:pt x="521208" y="71615"/>
                  </a:lnTo>
                  <a:lnTo>
                    <a:pt x="521208" y="390893"/>
                  </a:lnTo>
                  <a:lnTo>
                    <a:pt x="558546" y="390893"/>
                  </a:lnTo>
                  <a:lnTo>
                    <a:pt x="558546" y="71615"/>
                  </a:lnTo>
                  <a:close/>
                </a:path>
                <a:path w="633729" h="391160">
                  <a:moveTo>
                    <a:pt x="633222" y="0"/>
                  </a:moveTo>
                  <a:lnTo>
                    <a:pt x="595884" y="0"/>
                  </a:lnTo>
                  <a:lnTo>
                    <a:pt x="595884" y="390893"/>
                  </a:lnTo>
                  <a:lnTo>
                    <a:pt x="633222" y="390893"/>
                  </a:lnTo>
                  <a:lnTo>
                    <a:pt x="633222" y="0"/>
                  </a:lnTo>
                  <a:close/>
                </a:path>
              </a:pathLst>
            </a:custGeom>
            <a:solidFill>
              <a:srgbClr val="009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108448" y="1527810"/>
              <a:ext cx="151765" cy="13970"/>
            </a:xfrm>
            <a:custGeom>
              <a:avLst/>
              <a:gdLst/>
              <a:ahLst/>
              <a:cxnLst/>
              <a:rect l="l" t="t" r="r" b="b"/>
              <a:pathLst>
                <a:path w="151764" h="13969">
                  <a:moveTo>
                    <a:pt x="151637" y="0"/>
                  </a:moveTo>
                  <a:lnTo>
                    <a:pt x="0" y="0"/>
                  </a:lnTo>
                  <a:lnTo>
                    <a:pt x="0" y="13715"/>
                  </a:lnTo>
                  <a:lnTo>
                    <a:pt x="151637" y="13715"/>
                  </a:lnTo>
                  <a:lnTo>
                    <a:pt x="151637" y="0"/>
                  </a:lnTo>
                  <a:close/>
                </a:path>
              </a:pathLst>
            </a:custGeom>
            <a:solidFill>
              <a:srgbClr val="6C1F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108448" y="1563623"/>
              <a:ext cx="275590" cy="90805"/>
            </a:xfrm>
            <a:custGeom>
              <a:avLst/>
              <a:gdLst/>
              <a:ahLst/>
              <a:cxnLst/>
              <a:rect l="l" t="t" r="r" b="b"/>
              <a:pathLst>
                <a:path w="275589" h="90805">
                  <a:moveTo>
                    <a:pt x="202692" y="83058"/>
                  </a:moveTo>
                  <a:lnTo>
                    <a:pt x="0" y="83058"/>
                  </a:lnTo>
                  <a:lnTo>
                    <a:pt x="0" y="90678"/>
                  </a:lnTo>
                  <a:lnTo>
                    <a:pt x="202692" y="90678"/>
                  </a:lnTo>
                  <a:lnTo>
                    <a:pt x="202692" y="83058"/>
                  </a:lnTo>
                  <a:close/>
                </a:path>
                <a:path w="275589" h="90805">
                  <a:moveTo>
                    <a:pt x="234696" y="28194"/>
                  </a:moveTo>
                  <a:lnTo>
                    <a:pt x="0" y="28194"/>
                  </a:lnTo>
                  <a:lnTo>
                    <a:pt x="0" y="36576"/>
                  </a:lnTo>
                  <a:lnTo>
                    <a:pt x="234696" y="36576"/>
                  </a:lnTo>
                  <a:lnTo>
                    <a:pt x="234696" y="28194"/>
                  </a:lnTo>
                  <a:close/>
                </a:path>
                <a:path w="275589" h="90805">
                  <a:moveTo>
                    <a:pt x="258318" y="54114"/>
                  </a:moveTo>
                  <a:lnTo>
                    <a:pt x="0" y="54114"/>
                  </a:lnTo>
                  <a:lnTo>
                    <a:pt x="0" y="64008"/>
                  </a:lnTo>
                  <a:lnTo>
                    <a:pt x="258318" y="64008"/>
                  </a:lnTo>
                  <a:lnTo>
                    <a:pt x="258318" y="54114"/>
                  </a:lnTo>
                  <a:close/>
                </a:path>
                <a:path w="275589" h="90805">
                  <a:moveTo>
                    <a:pt x="275082" y="0"/>
                  </a:moveTo>
                  <a:lnTo>
                    <a:pt x="0" y="0"/>
                  </a:lnTo>
                  <a:lnTo>
                    <a:pt x="0" y="9906"/>
                  </a:lnTo>
                  <a:lnTo>
                    <a:pt x="275082" y="9906"/>
                  </a:lnTo>
                  <a:lnTo>
                    <a:pt x="275082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108448" y="1680972"/>
              <a:ext cx="88900" cy="25400"/>
            </a:xfrm>
            <a:custGeom>
              <a:avLst/>
              <a:gdLst/>
              <a:ahLst/>
              <a:cxnLst/>
              <a:rect l="l" t="t" r="r" b="b"/>
              <a:pathLst>
                <a:path w="88900" h="25400">
                  <a:moveTo>
                    <a:pt x="88392" y="0"/>
                  </a:moveTo>
                  <a:lnTo>
                    <a:pt x="0" y="0"/>
                  </a:lnTo>
                  <a:lnTo>
                    <a:pt x="0" y="25146"/>
                  </a:lnTo>
                  <a:lnTo>
                    <a:pt x="88392" y="25146"/>
                  </a:lnTo>
                  <a:lnTo>
                    <a:pt x="88392" y="17526"/>
                  </a:lnTo>
                  <a:lnTo>
                    <a:pt x="14350" y="17526"/>
                  </a:lnTo>
                  <a:lnTo>
                    <a:pt x="14350" y="8763"/>
                  </a:lnTo>
                  <a:lnTo>
                    <a:pt x="88392" y="8762"/>
                  </a:lnTo>
                  <a:lnTo>
                    <a:pt x="88392" y="0"/>
                  </a:lnTo>
                  <a:close/>
                </a:path>
                <a:path w="88900" h="25400">
                  <a:moveTo>
                    <a:pt x="88392" y="8762"/>
                  </a:moveTo>
                  <a:lnTo>
                    <a:pt x="74041" y="8763"/>
                  </a:lnTo>
                  <a:lnTo>
                    <a:pt x="74041" y="17526"/>
                  </a:lnTo>
                  <a:lnTo>
                    <a:pt x="88392" y="17526"/>
                  </a:lnTo>
                  <a:lnTo>
                    <a:pt x="88392" y="8762"/>
                  </a:lnTo>
                  <a:close/>
                </a:path>
              </a:pathLst>
            </a:custGeom>
            <a:solidFill>
              <a:srgbClr val="6C1F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100828" y="1499616"/>
              <a:ext cx="659130" cy="375285"/>
            </a:xfrm>
            <a:custGeom>
              <a:avLst/>
              <a:gdLst/>
              <a:ahLst/>
              <a:cxnLst/>
              <a:rect l="l" t="t" r="r" b="b"/>
              <a:pathLst>
                <a:path w="659129" h="375285">
                  <a:moveTo>
                    <a:pt x="217042" y="228218"/>
                  </a:moveTo>
                  <a:lnTo>
                    <a:pt x="215010" y="228218"/>
                  </a:lnTo>
                  <a:lnTo>
                    <a:pt x="213994" y="229107"/>
                  </a:lnTo>
                  <a:lnTo>
                    <a:pt x="2031" y="366902"/>
                  </a:lnTo>
                  <a:lnTo>
                    <a:pt x="0" y="367918"/>
                  </a:lnTo>
                  <a:lnTo>
                    <a:pt x="0" y="370839"/>
                  </a:lnTo>
                  <a:lnTo>
                    <a:pt x="1015" y="372871"/>
                  </a:lnTo>
                  <a:lnTo>
                    <a:pt x="3047" y="374903"/>
                  </a:lnTo>
                  <a:lnTo>
                    <a:pt x="4952" y="374903"/>
                  </a:lnTo>
                  <a:lnTo>
                    <a:pt x="5968" y="373887"/>
                  </a:lnTo>
                  <a:lnTo>
                    <a:pt x="216026" y="237235"/>
                  </a:lnTo>
                  <a:lnTo>
                    <a:pt x="232847" y="237235"/>
                  </a:lnTo>
                  <a:lnTo>
                    <a:pt x="218058" y="229107"/>
                  </a:lnTo>
                  <a:lnTo>
                    <a:pt x="217042" y="228218"/>
                  </a:lnTo>
                  <a:close/>
                </a:path>
                <a:path w="659129" h="375285">
                  <a:moveTo>
                    <a:pt x="232847" y="237235"/>
                  </a:moveTo>
                  <a:lnTo>
                    <a:pt x="216026" y="237235"/>
                  </a:lnTo>
                  <a:lnTo>
                    <a:pt x="281050" y="273430"/>
                  </a:lnTo>
                  <a:lnTo>
                    <a:pt x="283082" y="274446"/>
                  </a:lnTo>
                  <a:lnTo>
                    <a:pt x="285114" y="274446"/>
                  </a:lnTo>
                  <a:lnTo>
                    <a:pt x="286003" y="272414"/>
                  </a:lnTo>
                  <a:lnTo>
                    <a:pt x="291178" y="264286"/>
                  </a:lnTo>
                  <a:lnTo>
                    <a:pt x="282066" y="264286"/>
                  </a:lnTo>
                  <a:lnTo>
                    <a:pt x="232847" y="237235"/>
                  </a:lnTo>
                  <a:close/>
                </a:path>
                <a:path w="659129" h="375285">
                  <a:moveTo>
                    <a:pt x="364108" y="139699"/>
                  </a:moveTo>
                  <a:lnTo>
                    <a:pt x="362076" y="139699"/>
                  </a:lnTo>
                  <a:lnTo>
                    <a:pt x="361060" y="140715"/>
                  </a:lnTo>
                  <a:lnTo>
                    <a:pt x="360044" y="140715"/>
                  </a:lnTo>
                  <a:lnTo>
                    <a:pt x="359028" y="141731"/>
                  </a:lnTo>
                  <a:lnTo>
                    <a:pt x="282066" y="264286"/>
                  </a:lnTo>
                  <a:lnTo>
                    <a:pt x="291178" y="264286"/>
                  </a:lnTo>
                  <a:lnTo>
                    <a:pt x="364108" y="149732"/>
                  </a:lnTo>
                  <a:lnTo>
                    <a:pt x="376887" y="149732"/>
                  </a:lnTo>
                  <a:lnTo>
                    <a:pt x="365124" y="140715"/>
                  </a:lnTo>
                  <a:lnTo>
                    <a:pt x="364108" y="139699"/>
                  </a:lnTo>
                  <a:close/>
                </a:path>
                <a:path w="659129" h="375285">
                  <a:moveTo>
                    <a:pt x="376887" y="149732"/>
                  </a:moveTo>
                  <a:lnTo>
                    <a:pt x="364108" y="149732"/>
                  </a:lnTo>
                  <a:lnTo>
                    <a:pt x="430021" y="201040"/>
                  </a:lnTo>
                  <a:lnTo>
                    <a:pt x="431037" y="202056"/>
                  </a:lnTo>
                  <a:lnTo>
                    <a:pt x="433069" y="202056"/>
                  </a:lnTo>
                  <a:lnTo>
                    <a:pt x="435101" y="201040"/>
                  </a:lnTo>
                  <a:lnTo>
                    <a:pt x="445471" y="192023"/>
                  </a:lnTo>
                  <a:lnTo>
                    <a:pt x="432053" y="192023"/>
                  </a:lnTo>
                  <a:lnTo>
                    <a:pt x="376887" y="149732"/>
                  </a:lnTo>
                  <a:close/>
                </a:path>
                <a:path w="659129" h="375285">
                  <a:moveTo>
                    <a:pt x="654176" y="0"/>
                  </a:moveTo>
                  <a:lnTo>
                    <a:pt x="652144" y="2031"/>
                  </a:lnTo>
                  <a:lnTo>
                    <a:pt x="432053" y="192023"/>
                  </a:lnTo>
                  <a:lnTo>
                    <a:pt x="445471" y="192023"/>
                  </a:lnTo>
                  <a:lnTo>
                    <a:pt x="657097" y="8000"/>
                  </a:lnTo>
                  <a:lnTo>
                    <a:pt x="659129" y="5968"/>
                  </a:lnTo>
                  <a:lnTo>
                    <a:pt x="659129" y="4063"/>
                  </a:lnTo>
                  <a:lnTo>
                    <a:pt x="656082" y="1015"/>
                  </a:lnTo>
                  <a:lnTo>
                    <a:pt x="654176" y="0"/>
                  </a:lnTo>
                  <a:close/>
                </a:path>
              </a:pathLst>
            </a:custGeom>
            <a:solidFill>
              <a:srgbClr val="00A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095494" y="1488947"/>
              <a:ext cx="676275" cy="395605"/>
            </a:xfrm>
            <a:custGeom>
              <a:avLst/>
              <a:gdLst/>
              <a:ahLst/>
              <a:cxnLst/>
              <a:rect l="l" t="t" r="r" b="b"/>
              <a:pathLst>
                <a:path w="676275" h="395605">
                  <a:moveTo>
                    <a:pt x="31242" y="370586"/>
                  </a:moveTo>
                  <a:lnTo>
                    <a:pt x="24257" y="363474"/>
                  </a:lnTo>
                  <a:lnTo>
                    <a:pt x="6985" y="363474"/>
                  </a:lnTo>
                  <a:lnTo>
                    <a:pt x="0" y="370586"/>
                  </a:lnTo>
                  <a:lnTo>
                    <a:pt x="0" y="379476"/>
                  </a:lnTo>
                  <a:lnTo>
                    <a:pt x="0" y="388366"/>
                  </a:lnTo>
                  <a:lnTo>
                    <a:pt x="6985" y="395478"/>
                  </a:lnTo>
                  <a:lnTo>
                    <a:pt x="24257" y="395478"/>
                  </a:lnTo>
                  <a:lnTo>
                    <a:pt x="31242" y="388366"/>
                  </a:lnTo>
                  <a:lnTo>
                    <a:pt x="31242" y="370586"/>
                  </a:lnTo>
                  <a:close/>
                </a:path>
                <a:path w="676275" h="395605">
                  <a:moveTo>
                    <a:pt x="235458" y="235712"/>
                  </a:moveTo>
                  <a:lnTo>
                    <a:pt x="228473" y="228600"/>
                  </a:lnTo>
                  <a:lnTo>
                    <a:pt x="211201" y="228600"/>
                  </a:lnTo>
                  <a:lnTo>
                    <a:pt x="204216" y="235712"/>
                  </a:lnTo>
                  <a:lnTo>
                    <a:pt x="204216" y="244602"/>
                  </a:lnTo>
                  <a:lnTo>
                    <a:pt x="204216" y="253492"/>
                  </a:lnTo>
                  <a:lnTo>
                    <a:pt x="211201" y="260604"/>
                  </a:lnTo>
                  <a:lnTo>
                    <a:pt x="228473" y="260604"/>
                  </a:lnTo>
                  <a:lnTo>
                    <a:pt x="235458" y="253492"/>
                  </a:lnTo>
                  <a:lnTo>
                    <a:pt x="235458" y="235712"/>
                  </a:lnTo>
                  <a:close/>
                </a:path>
                <a:path w="676275" h="395605">
                  <a:moveTo>
                    <a:pt x="303276" y="270637"/>
                  </a:moveTo>
                  <a:lnTo>
                    <a:pt x="296418" y="263652"/>
                  </a:lnTo>
                  <a:lnTo>
                    <a:pt x="279654" y="263652"/>
                  </a:lnTo>
                  <a:lnTo>
                    <a:pt x="272796" y="270637"/>
                  </a:lnTo>
                  <a:lnTo>
                    <a:pt x="272796" y="279273"/>
                  </a:lnTo>
                  <a:lnTo>
                    <a:pt x="272796" y="287909"/>
                  </a:lnTo>
                  <a:lnTo>
                    <a:pt x="279654" y="294894"/>
                  </a:lnTo>
                  <a:lnTo>
                    <a:pt x="296418" y="294894"/>
                  </a:lnTo>
                  <a:lnTo>
                    <a:pt x="303276" y="287909"/>
                  </a:lnTo>
                  <a:lnTo>
                    <a:pt x="303276" y="270637"/>
                  </a:lnTo>
                  <a:close/>
                </a:path>
                <a:path w="676275" h="395605">
                  <a:moveTo>
                    <a:pt x="385572" y="147320"/>
                  </a:moveTo>
                  <a:lnTo>
                    <a:pt x="378460" y="140208"/>
                  </a:lnTo>
                  <a:lnTo>
                    <a:pt x="360680" y="140208"/>
                  </a:lnTo>
                  <a:lnTo>
                    <a:pt x="353568" y="147320"/>
                  </a:lnTo>
                  <a:lnTo>
                    <a:pt x="353568" y="156210"/>
                  </a:lnTo>
                  <a:lnTo>
                    <a:pt x="353568" y="165100"/>
                  </a:lnTo>
                  <a:lnTo>
                    <a:pt x="360680" y="172212"/>
                  </a:lnTo>
                  <a:lnTo>
                    <a:pt x="378460" y="172212"/>
                  </a:lnTo>
                  <a:lnTo>
                    <a:pt x="385572" y="165100"/>
                  </a:lnTo>
                  <a:lnTo>
                    <a:pt x="385572" y="147320"/>
                  </a:lnTo>
                  <a:close/>
                </a:path>
                <a:path w="676275" h="395605">
                  <a:moveTo>
                    <a:pt x="457200" y="201422"/>
                  </a:moveTo>
                  <a:lnTo>
                    <a:pt x="450215" y="194310"/>
                  </a:lnTo>
                  <a:lnTo>
                    <a:pt x="432943" y="194310"/>
                  </a:lnTo>
                  <a:lnTo>
                    <a:pt x="425958" y="201422"/>
                  </a:lnTo>
                  <a:lnTo>
                    <a:pt x="425958" y="210312"/>
                  </a:lnTo>
                  <a:lnTo>
                    <a:pt x="425958" y="219202"/>
                  </a:lnTo>
                  <a:lnTo>
                    <a:pt x="432943" y="226314"/>
                  </a:lnTo>
                  <a:lnTo>
                    <a:pt x="450215" y="226314"/>
                  </a:lnTo>
                  <a:lnTo>
                    <a:pt x="457200" y="219202"/>
                  </a:lnTo>
                  <a:lnTo>
                    <a:pt x="457200" y="201422"/>
                  </a:lnTo>
                  <a:close/>
                </a:path>
                <a:path w="676275" h="395605">
                  <a:moveTo>
                    <a:pt x="675894" y="7112"/>
                  </a:moveTo>
                  <a:lnTo>
                    <a:pt x="668909" y="0"/>
                  </a:lnTo>
                  <a:lnTo>
                    <a:pt x="651637" y="0"/>
                  </a:lnTo>
                  <a:lnTo>
                    <a:pt x="644652" y="7112"/>
                  </a:lnTo>
                  <a:lnTo>
                    <a:pt x="644652" y="16002"/>
                  </a:lnTo>
                  <a:lnTo>
                    <a:pt x="644652" y="24892"/>
                  </a:lnTo>
                  <a:lnTo>
                    <a:pt x="651637" y="32004"/>
                  </a:lnTo>
                  <a:lnTo>
                    <a:pt x="668909" y="32004"/>
                  </a:lnTo>
                  <a:lnTo>
                    <a:pt x="675894" y="24892"/>
                  </a:lnTo>
                  <a:lnTo>
                    <a:pt x="675894" y="7112"/>
                  </a:lnTo>
                  <a:close/>
                </a:path>
              </a:pathLst>
            </a:custGeom>
            <a:solidFill>
              <a:srgbClr val="009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50992" y="1750314"/>
              <a:ext cx="463994" cy="298005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5650992" y="1582674"/>
              <a:ext cx="306070" cy="306070"/>
            </a:xfrm>
            <a:custGeom>
              <a:avLst/>
              <a:gdLst/>
              <a:ahLst/>
              <a:cxnLst/>
              <a:rect l="l" t="t" r="r" b="b"/>
              <a:pathLst>
                <a:path w="306070" h="306069">
                  <a:moveTo>
                    <a:pt x="152780" y="0"/>
                  </a:moveTo>
                  <a:lnTo>
                    <a:pt x="94392" y="11620"/>
                  </a:lnTo>
                  <a:lnTo>
                    <a:pt x="44957" y="44957"/>
                  </a:lnTo>
                  <a:lnTo>
                    <a:pt x="11620" y="94392"/>
                  </a:lnTo>
                  <a:lnTo>
                    <a:pt x="0" y="152780"/>
                  </a:lnTo>
                  <a:lnTo>
                    <a:pt x="7744" y="200857"/>
                  </a:lnTo>
                  <a:lnTo>
                    <a:pt x="29346" y="242770"/>
                  </a:lnTo>
                  <a:lnTo>
                    <a:pt x="62352" y="275923"/>
                  </a:lnTo>
                  <a:lnTo>
                    <a:pt x="104314" y="297719"/>
                  </a:lnTo>
                  <a:lnTo>
                    <a:pt x="152780" y="305561"/>
                  </a:lnTo>
                  <a:lnTo>
                    <a:pt x="182808" y="302609"/>
                  </a:lnTo>
                  <a:lnTo>
                    <a:pt x="237291" y="279844"/>
                  </a:lnTo>
                  <a:lnTo>
                    <a:pt x="279844" y="237736"/>
                  </a:lnTo>
                  <a:lnTo>
                    <a:pt x="302609" y="183380"/>
                  </a:lnTo>
                  <a:lnTo>
                    <a:pt x="305561" y="153796"/>
                  </a:lnTo>
                  <a:lnTo>
                    <a:pt x="302609" y="123557"/>
                  </a:lnTo>
                  <a:lnTo>
                    <a:pt x="279844" y="68411"/>
                  </a:lnTo>
                  <a:lnTo>
                    <a:pt x="237291" y="25717"/>
                  </a:lnTo>
                  <a:lnTo>
                    <a:pt x="182808" y="2952"/>
                  </a:lnTo>
                  <a:lnTo>
                    <a:pt x="152780" y="0"/>
                  </a:lnTo>
                  <a:close/>
                </a:path>
              </a:pathLst>
            </a:custGeom>
            <a:solidFill>
              <a:srgbClr val="4609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659374" y="1591818"/>
              <a:ext cx="144145" cy="288925"/>
            </a:xfrm>
            <a:custGeom>
              <a:avLst/>
              <a:gdLst/>
              <a:ahLst/>
              <a:cxnLst/>
              <a:rect l="l" t="t" r="r" b="b"/>
              <a:pathLst>
                <a:path w="144145" h="288925">
                  <a:moveTo>
                    <a:pt x="144017" y="0"/>
                  </a:moveTo>
                  <a:lnTo>
                    <a:pt x="88884" y="10858"/>
                  </a:lnTo>
                  <a:lnTo>
                    <a:pt x="42036" y="41910"/>
                  </a:lnTo>
                  <a:lnTo>
                    <a:pt x="10874" y="88804"/>
                  </a:lnTo>
                  <a:lnTo>
                    <a:pt x="0" y="143891"/>
                  </a:lnTo>
                  <a:lnTo>
                    <a:pt x="2764" y="172469"/>
                  </a:lnTo>
                  <a:lnTo>
                    <a:pt x="24056" y="224008"/>
                  </a:lnTo>
                  <a:lnTo>
                    <a:pt x="63847" y="263937"/>
                  </a:lnTo>
                  <a:lnTo>
                    <a:pt x="115421" y="285877"/>
                  </a:lnTo>
                  <a:lnTo>
                    <a:pt x="144017" y="288798"/>
                  </a:lnTo>
                  <a:lnTo>
                    <a:pt x="144017" y="268859"/>
                  </a:lnTo>
                  <a:lnTo>
                    <a:pt x="119124" y="266455"/>
                  </a:lnTo>
                  <a:lnTo>
                    <a:pt x="95742" y="259445"/>
                  </a:lnTo>
                  <a:lnTo>
                    <a:pt x="54990" y="232791"/>
                  </a:lnTo>
                  <a:lnTo>
                    <a:pt x="28400" y="191770"/>
                  </a:lnTo>
                  <a:lnTo>
                    <a:pt x="19049" y="143891"/>
                  </a:lnTo>
                  <a:lnTo>
                    <a:pt x="21449" y="119461"/>
                  </a:lnTo>
                  <a:lnTo>
                    <a:pt x="40106" y="74793"/>
                  </a:lnTo>
                  <a:lnTo>
                    <a:pt x="74812" y="40106"/>
                  </a:lnTo>
                  <a:lnTo>
                    <a:pt x="119568" y="21449"/>
                  </a:lnTo>
                  <a:lnTo>
                    <a:pt x="144017" y="19050"/>
                  </a:lnTo>
                  <a:lnTo>
                    <a:pt x="144017" y="0"/>
                  </a:lnTo>
                  <a:close/>
                </a:path>
              </a:pathLst>
            </a:custGeom>
            <a:solidFill>
              <a:srgbClr val="6C1F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89092" y="1621536"/>
              <a:ext cx="260127" cy="261874"/>
            </a:xfrm>
            <a:prstGeom prst="rect">
              <a:avLst/>
            </a:prstGeom>
          </p:spPr>
        </p:pic>
      </p:grpSp>
      <p:sp>
        <p:nvSpPr>
          <p:cNvPr id="110" name="object 110"/>
          <p:cNvSpPr txBox="1"/>
          <p:nvPr/>
        </p:nvSpPr>
        <p:spPr>
          <a:xfrm>
            <a:off x="4476241" y="1652270"/>
            <a:ext cx="32131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10" dirty="0">
                <a:solidFill>
                  <a:srgbClr val="00338D"/>
                </a:solidFill>
                <a:latin typeface="Arial"/>
                <a:cs typeface="Arial"/>
              </a:rPr>
              <a:t>1990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6303771" y="2540507"/>
            <a:ext cx="13398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00338D"/>
                </a:solidFill>
                <a:latin typeface="Arial"/>
                <a:cs typeface="Arial"/>
              </a:rPr>
              <a:t>L'ère</a:t>
            </a:r>
            <a:r>
              <a:rPr sz="1050" b="1" spc="-2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338D"/>
                </a:solidFill>
                <a:latin typeface="Arial"/>
                <a:cs typeface="Arial"/>
              </a:rPr>
              <a:t>de</a:t>
            </a:r>
            <a:r>
              <a:rPr sz="1050" b="1" spc="-2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00338D"/>
                </a:solidFill>
                <a:latin typeface="Arial"/>
                <a:cs typeface="Arial"/>
              </a:rPr>
              <a:t>l’expérience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50" b="1" spc="-5" dirty="0">
                <a:solidFill>
                  <a:srgbClr val="00338D"/>
                </a:solidFill>
                <a:latin typeface="Arial"/>
                <a:cs typeface="Arial"/>
              </a:rPr>
              <a:t>personnalisée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6342126" y="1652270"/>
            <a:ext cx="32131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10" dirty="0">
                <a:solidFill>
                  <a:srgbClr val="00338D"/>
                </a:solidFill>
                <a:latin typeface="Arial"/>
                <a:cs typeface="Arial"/>
              </a:rPr>
              <a:t>2020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8087868" y="2541016"/>
            <a:ext cx="49212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5" dirty="0">
                <a:solidFill>
                  <a:srgbClr val="00338D"/>
                </a:solidFill>
                <a:latin typeface="Arial"/>
                <a:cs typeface="Arial"/>
              </a:rPr>
              <a:t>a</a:t>
            </a:r>
            <a:r>
              <a:rPr sz="1050" b="1" dirty="0">
                <a:solidFill>
                  <a:srgbClr val="00338D"/>
                </a:solidFill>
                <a:latin typeface="Arial"/>
                <a:cs typeface="Arial"/>
              </a:rPr>
              <a:t>u</a:t>
            </a:r>
            <a:r>
              <a:rPr sz="1050" b="1" spc="-5" dirty="0">
                <a:solidFill>
                  <a:srgbClr val="00338D"/>
                </a:solidFill>
                <a:latin typeface="Arial"/>
                <a:cs typeface="Arial"/>
              </a:rPr>
              <a:t>-</a:t>
            </a:r>
            <a:r>
              <a:rPr sz="1050" b="1" dirty="0">
                <a:solidFill>
                  <a:srgbClr val="00338D"/>
                </a:solidFill>
                <a:latin typeface="Arial"/>
                <a:cs typeface="Arial"/>
              </a:rPr>
              <a:t>delà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738377" y="4474971"/>
            <a:ext cx="150495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5" dirty="0">
                <a:solidFill>
                  <a:srgbClr val="00338D"/>
                </a:solidFill>
                <a:latin typeface="Arial"/>
                <a:cs typeface="Arial"/>
              </a:rPr>
              <a:t>Source</a:t>
            </a:r>
            <a:r>
              <a:rPr sz="800" spc="2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00338D"/>
                </a:solidFill>
                <a:latin typeface="Arial"/>
                <a:cs typeface="Arial"/>
              </a:rPr>
              <a:t>:</a:t>
            </a:r>
            <a:r>
              <a:rPr sz="800" spc="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00338D"/>
                </a:solidFill>
                <a:latin typeface="Arial"/>
                <a:cs typeface="Arial"/>
              </a:rPr>
              <a:t>Forrester</a:t>
            </a:r>
            <a:r>
              <a:rPr sz="800" spc="2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00338D"/>
                </a:solidFill>
                <a:latin typeface="Arial"/>
                <a:cs typeface="Arial"/>
              </a:rPr>
              <a:t>Research</a:t>
            </a:r>
            <a:r>
              <a:rPr sz="800" spc="1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00338D"/>
                </a:solidFill>
                <a:latin typeface="Arial"/>
                <a:cs typeface="Arial"/>
              </a:rPr>
              <a:t>Inc.</a:t>
            </a:r>
            <a:endParaRPr sz="8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8226043" y="2829051"/>
            <a:ext cx="212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338D"/>
                </a:solidFill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16" name="object 1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47114" y="2855540"/>
            <a:ext cx="556006" cy="216516"/>
          </a:xfrm>
          <a:prstGeom prst="rect">
            <a:avLst/>
          </a:prstGeom>
        </p:spPr>
      </p:pic>
      <p:pic>
        <p:nvPicPr>
          <p:cNvPr id="117" name="object 1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79575" y="3192017"/>
            <a:ext cx="322325" cy="322325"/>
          </a:xfrm>
          <a:prstGeom prst="rect">
            <a:avLst/>
          </a:prstGeom>
        </p:spPr>
      </p:pic>
      <p:pic>
        <p:nvPicPr>
          <p:cNvPr id="118" name="object 1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021329" y="3511296"/>
            <a:ext cx="323088" cy="323088"/>
          </a:xfrm>
          <a:prstGeom prst="rect">
            <a:avLst/>
          </a:prstGeom>
        </p:spPr>
      </p:pic>
      <p:pic>
        <p:nvPicPr>
          <p:cNvPr id="119" name="object 1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70610" y="3979780"/>
            <a:ext cx="478535" cy="153270"/>
          </a:xfrm>
          <a:prstGeom prst="rect">
            <a:avLst/>
          </a:prstGeom>
        </p:spPr>
      </p:pic>
      <p:grpSp>
        <p:nvGrpSpPr>
          <p:cNvPr id="120" name="object 120"/>
          <p:cNvGrpSpPr/>
          <p:nvPr/>
        </p:nvGrpSpPr>
        <p:grpSpPr>
          <a:xfrm>
            <a:off x="2777398" y="2868129"/>
            <a:ext cx="899794" cy="553720"/>
            <a:chOff x="2777398" y="2868129"/>
            <a:chExt cx="899794" cy="553720"/>
          </a:xfrm>
        </p:grpSpPr>
        <p:pic>
          <p:nvPicPr>
            <p:cNvPr id="121" name="object 1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06089" y="3132582"/>
              <a:ext cx="348234" cy="288798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77398" y="2868129"/>
              <a:ext cx="899535" cy="245402"/>
            </a:xfrm>
            <a:prstGeom prst="rect">
              <a:avLst/>
            </a:prstGeom>
          </p:spPr>
        </p:pic>
      </p:grpSp>
      <p:pic>
        <p:nvPicPr>
          <p:cNvPr id="123" name="object 12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078479" y="3909059"/>
            <a:ext cx="235457" cy="289559"/>
          </a:xfrm>
          <a:prstGeom prst="rect">
            <a:avLst/>
          </a:prstGeom>
        </p:spPr>
      </p:pic>
      <p:pic>
        <p:nvPicPr>
          <p:cNvPr id="124" name="object 1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763617" y="2916082"/>
            <a:ext cx="497281" cy="179649"/>
          </a:xfrm>
          <a:prstGeom prst="rect">
            <a:avLst/>
          </a:prstGeom>
        </p:spPr>
      </p:pic>
      <p:pic>
        <p:nvPicPr>
          <p:cNvPr id="125" name="object 12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491020" y="3754373"/>
            <a:ext cx="299656" cy="368807"/>
          </a:xfrm>
          <a:prstGeom prst="rect">
            <a:avLst/>
          </a:prstGeom>
        </p:spPr>
      </p:pic>
      <p:pic>
        <p:nvPicPr>
          <p:cNvPr id="126" name="object 12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50975" y="3629405"/>
            <a:ext cx="717804" cy="252222"/>
          </a:xfrm>
          <a:prstGeom prst="rect">
            <a:avLst/>
          </a:prstGeom>
        </p:spPr>
      </p:pic>
      <p:pic>
        <p:nvPicPr>
          <p:cNvPr id="127" name="object 12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698491" y="3616452"/>
            <a:ext cx="692658" cy="249174"/>
          </a:xfrm>
          <a:prstGeom prst="rect">
            <a:avLst/>
          </a:prstGeom>
        </p:spPr>
      </p:pic>
      <p:pic>
        <p:nvPicPr>
          <p:cNvPr id="128" name="object 12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764009" y="3997833"/>
            <a:ext cx="563146" cy="208787"/>
          </a:xfrm>
          <a:prstGeom prst="rect">
            <a:avLst/>
          </a:prstGeom>
        </p:spPr>
      </p:pic>
      <p:pic>
        <p:nvPicPr>
          <p:cNvPr id="129" name="object 12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553961" y="2947416"/>
            <a:ext cx="655320" cy="196595"/>
          </a:xfrm>
          <a:prstGeom prst="rect">
            <a:avLst/>
          </a:prstGeom>
        </p:spPr>
      </p:pic>
      <p:pic>
        <p:nvPicPr>
          <p:cNvPr id="130" name="object 13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476619" y="3307627"/>
            <a:ext cx="357378" cy="394930"/>
          </a:xfrm>
          <a:prstGeom prst="rect">
            <a:avLst/>
          </a:prstGeom>
        </p:spPr>
      </p:pic>
      <p:pic>
        <p:nvPicPr>
          <p:cNvPr id="131" name="object 13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971469" y="3252215"/>
            <a:ext cx="387927" cy="426719"/>
          </a:xfrm>
          <a:prstGeom prst="rect">
            <a:avLst/>
          </a:prstGeom>
        </p:spPr>
      </p:pic>
      <p:pic>
        <p:nvPicPr>
          <p:cNvPr id="132" name="object 13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747627" y="3241523"/>
            <a:ext cx="559797" cy="231402"/>
          </a:xfrm>
          <a:prstGeom prst="rect">
            <a:avLst/>
          </a:prstGeom>
        </p:spPr>
      </p:pic>
      <p:pic>
        <p:nvPicPr>
          <p:cNvPr id="133" name="object 13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715989" y="4266070"/>
            <a:ext cx="431589" cy="153754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929570" y="3860844"/>
            <a:ext cx="452723" cy="2328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141" y="4741926"/>
            <a:ext cx="318135" cy="130810"/>
          </a:xfrm>
          <a:custGeom>
            <a:avLst/>
            <a:gdLst/>
            <a:ahLst/>
            <a:cxnLst/>
            <a:rect l="l" t="t" r="r" b="b"/>
            <a:pathLst>
              <a:path w="318134" h="130810">
                <a:moveTo>
                  <a:pt x="249262" y="101727"/>
                </a:moveTo>
                <a:lnTo>
                  <a:pt x="229057" y="101727"/>
                </a:lnTo>
                <a:lnTo>
                  <a:pt x="227926" y="109728"/>
                </a:lnTo>
                <a:lnTo>
                  <a:pt x="260489" y="130302"/>
                </a:lnTo>
                <a:lnTo>
                  <a:pt x="268246" y="130087"/>
                </a:lnTo>
                <a:lnTo>
                  <a:pt x="276212" y="129444"/>
                </a:lnTo>
                <a:lnTo>
                  <a:pt x="284178" y="128373"/>
                </a:lnTo>
                <a:lnTo>
                  <a:pt x="291934" y="126873"/>
                </a:lnTo>
                <a:lnTo>
                  <a:pt x="294688" y="116586"/>
                </a:lnTo>
                <a:lnTo>
                  <a:pt x="255993" y="116586"/>
                </a:lnTo>
                <a:lnTo>
                  <a:pt x="249262" y="112014"/>
                </a:lnTo>
                <a:lnTo>
                  <a:pt x="249262" y="101727"/>
                </a:lnTo>
                <a:close/>
              </a:path>
              <a:path w="318134" h="130810">
                <a:moveTo>
                  <a:pt x="88696" y="0"/>
                </a:moveTo>
                <a:lnTo>
                  <a:pt x="17970" y="0"/>
                </a:lnTo>
                <a:lnTo>
                  <a:pt x="17970" y="67437"/>
                </a:lnTo>
                <a:lnTo>
                  <a:pt x="0" y="129159"/>
                </a:lnTo>
                <a:lnTo>
                  <a:pt x="15722" y="129159"/>
                </a:lnTo>
                <a:lnTo>
                  <a:pt x="23583" y="101727"/>
                </a:lnTo>
                <a:lnTo>
                  <a:pt x="317754" y="101727"/>
                </a:lnTo>
                <a:lnTo>
                  <a:pt x="317754" y="99441"/>
                </a:lnTo>
                <a:lnTo>
                  <a:pt x="43789" y="99441"/>
                </a:lnTo>
                <a:lnTo>
                  <a:pt x="41541" y="93726"/>
                </a:lnTo>
                <a:lnTo>
                  <a:pt x="47155" y="88011"/>
                </a:lnTo>
                <a:lnTo>
                  <a:pt x="28067" y="88011"/>
                </a:lnTo>
                <a:lnTo>
                  <a:pt x="35928" y="59436"/>
                </a:lnTo>
                <a:lnTo>
                  <a:pt x="20205" y="59436"/>
                </a:lnTo>
                <a:lnTo>
                  <a:pt x="20205" y="2286"/>
                </a:lnTo>
                <a:lnTo>
                  <a:pt x="88696" y="2286"/>
                </a:lnTo>
                <a:lnTo>
                  <a:pt x="88696" y="0"/>
                </a:lnTo>
                <a:close/>
              </a:path>
              <a:path w="318134" h="130810">
                <a:moveTo>
                  <a:pt x="44907" y="101727"/>
                </a:moveTo>
                <a:lnTo>
                  <a:pt x="25819" y="101727"/>
                </a:lnTo>
                <a:lnTo>
                  <a:pt x="39293" y="129159"/>
                </a:lnTo>
                <a:lnTo>
                  <a:pt x="58381" y="129159"/>
                </a:lnTo>
                <a:lnTo>
                  <a:pt x="44907" y="101727"/>
                </a:lnTo>
                <a:close/>
              </a:path>
              <a:path w="318134" h="130810">
                <a:moveTo>
                  <a:pt x="90944" y="101727"/>
                </a:moveTo>
                <a:lnTo>
                  <a:pt x="74104" y="101727"/>
                </a:lnTo>
                <a:lnTo>
                  <a:pt x="66243" y="129159"/>
                </a:lnTo>
                <a:lnTo>
                  <a:pt x="83083" y="129159"/>
                </a:lnTo>
                <a:lnTo>
                  <a:pt x="90944" y="101727"/>
                </a:lnTo>
                <a:close/>
              </a:path>
              <a:path w="318134" h="130810">
                <a:moveTo>
                  <a:pt x="151574" y="101727"/>
                </a:moveTo>
                <a:lnTo>
                  <a:pt x="133616" y="101727"/>
                </a:lnTo>
                <a:lnTo>
                  <a:pt x="125755" y="129159"/>
                </a:lnTo>
                <a:lnTo>
                  <a:pt x="143713" y="129159"/>
                </a:lnTo>
                <a:lnTo>
                  <a:pt x="151574" y="101727"/>
                </a:lnTo>
                <a:close/>
              </a:path>
              <a:path w="318134" h="130810">
                <a:moveTo>
                  <a:pt x="190881" y="101727"/>
                </a:moveTo>
                <a:lnTo>
                  <a:pt x="159435" y="101727"/>
                </a:lnTo>
                <a:lnTo>
                  <a:pt x="159435" y="129159"/>
                </a:lnTo>
                <a:lnTo>
                  <a:pt x="174040" y="129159"/>
                </a:lnTo>
                <a:lnTo>
                  <a:pt x="190881" y="101727"/>
                </a:lnTo>
                <a:close/>
              </a:path>
              <a:path w="318134" h="130810">
                <a:moveTo>
                  <a:pt x="218948" y="101727"/>
                </a:moveTo>
                <a:lnTo>
                  <a:pt x="202107" y="101727"/>
                </a:lnTo>
                <a:lnTo>
                  <a:pt x="196494" y="129159"/>
                </a:lnTo>
                <a:lnTo>
                  <a:pt x="213334" y="129159"/>
                </a:lnTo>
                <a:lnTo>
                  <a:pt x="218948" y="101727"/>
                </a:lnTo>
                <a:close/>
              </a:path>
              <a:path w="318134" h="130810">
                <a:moveTo>
                  <a:pt x="298665" y="101727"/>
                </a:moveTo>
                <a:lnTo>
                  <a:pt x="279577" y="101727"/>
                </a:lnTo>
                <a:lnTo>
                  <a:pt x="276212" y="115443"/>
                </a:lnTo>
                <a:lnTo>
                  <a:pt x="272846" y="116586"/>
                </a:lnTo>
                <a:lnTo>
                  <a:pt x="294688" y="116586"/>
                </a:lnTo>
                <a:lnTo>
                  <a:pt x="298665" y="101727"/>
                </a:lnTo>
                <a:close/>
              </a:path>
              <a:path w="318134" h="130810">
                <a:moveTo>
                  <a:pt x="88696" y="2286"/>
                </a:moveTo>
                <a:lnTo>
                  <a:pt x="85331" y="2286"/>
                </a:lnTo>
                <a:lnTo>
                  <a:pt x="85331" y="62865"/>
                </a:lnTo>
                <a:lnTo>
                  <a:pt x="84213" y="66294"/>
                </a:lnTo>
                <a:lnTo>
                  <a:pt x="75222" y="98298"/>
                </a:lnTo>
                <a:lnTo>
                  <a:pt x="75222" y="99441"/>
                </a:lnTo>
                <a:lnTo>
                  <a:pt x="116776" y="99441"/>
                </a:lnTo>
                <a:lnTo>
                  <a:pt x="122879" y="96244"/>
                </a:lnTo>
                <a:lnTo>
                  <a:pt x="127720" y="91868"/>
                </a:lnTo>
                <a:lnTo>
                  <a:pt x="128753" y="90297"/>
                </a:lnTo>
                <a:lnTo>
                  <a:pt x="95440" y="90297"/>
                </a:lnTo>
                <a:lnTo>
                  <a:pt x="97688" y="82296"/>
                </a:lnTo>
                <a:lnTo>
                  <a:pt x="97688" y="78867"/>
                </a:lnTo>
                <a:lnTo>
                  <a:pt x="99923" y="70866"/>
                </a:lnTo>
                <a:lnTo>
                  <a:pt x="134287" y="70866"/>
                </a:lnTo>
                <a:lnTo>
                  <a:pt x="133616" y="67437"/>
                </a:lnTo>
                <a:lnTo>
                  <a:pt x="131368" y="64008"/>
                </a:lnTo>
                <a:lnTo>
                  <a:pt x="127772" y="59436"/>
                </a:lnTo>
                <a:lnTo>
                  <a:pt x="88696" y="59436"/>
                </a:lnTo>
                <a:lnTo>
                  <a:pt x="88696" y="2286"/>
                </a:lnTo>
                <a:close/>
              </a:path>
              <a:path w="318134" h="130810">
                <a:moveTo>
                  <a:pt x="241401" y="0"/>
                </a:moveTo>
                <a:lnTo>
                  <a:pt x="170662" y="0"/>
                </a:lnTo>
                <a:lnTo>
                  <a:pt x="170662" y="59436"/>
                </a:lnTo>
                <a:lnTo>
                  <a:pt x="145961" y="59436"/>
                </a:lnTo>
                <a:lnTo>
                  <a:pt x="134734" y="99441"/>
                </a:lnTo>
                <a:lnTo>
                  <a:pt x="151574" y="99441"/>
                </a:lnTo>
                <a:lnTo>
                  <a:pt x="158318" y="74295"/>
                </a:lnTo>
                <a:lnTo>
                  <a:pt x="172910" y="74295"/>
                </a:lnTo>
                <a:lnTo>
                  <a:pt x="172910" y="2286"/>
                </a:lnTo>
                <a:lnTo>
                  <a:pt x="241401" y="2286"/>
                </a:lnTo>
                <a:lnTo>
                  <a:pt x="241401" y="0"/>
                </a:lnTo>
                <a:close/>
              </a:path>
              <a:path w="318134" h="130810">
                <a:moveTo>
                  <a:pt x="172910" y="74295"/>
                </a:moveTo>
                <a:lnTo>
                  <a:pt x="158318" y="74295"/>
                </a:lnTo>
                <a:lnTo>
                  <a:pt x="159435" y="99441"/>
                </a:lnTo>
                <a:lnTo>
                  <a:pt x="172910" y="99441"/>
                </a:lnTo>
                <a:lnTo>
                  <a:pt x="172910" y="74295"/>
                </a:lnTo>
                <a:close/>
              </a:path>
              <a:path w="318134" h="130810">
                <a:moveTo>
                  <a:pt x="227926" y="59436"/>
                </a:moveTo>
                <a:lnTo>
                  <a:pt x="199859" y="59436"/>
                </a:lnTo>
                <a:lnTo>
                  <a:pt x="175158" y="99441"/>
                </a:lnTo>
                <a:lnTo>
                  <a:pt x="191998" y="99441"/>
                </a:lnTo>
                <a:lnTo>
                  <a:pt x="207721" y="75438"/>
                </a:lnTo>
                <a:lnTo>
                  <a:pt x="224335" y="75438"/>
                </a:lnTo>
                <a:lnTo>
                  <a:pt x="227926" y="59436"/>
                </a:lnTo>
                <a:close/>
              </a:path>
              <a:path w="318134" h="130810">
                <a:moveTo>
                  <a:pt x="224335" y="75438"/>
                </a:moveTo>
                <a:lnTo>
                  <a:pt x="207721" y="75438"/>
                </a:lnTo>
                <a:lnTo>
                  <a:pt x="202107" y="99441"/>
                </a:lnTo>
                <a:lnTo>
                  <a:pt x="218948" y="99441"/>
                </a:lnTo>
                <a:lnTo>
                  <a:pt x="224335" y="75438"/>
                </a:lnTo>
                <a:close/>
              </a:path>
              <a:path w="318134" h="130810">
                <a:moveTo>
                  <a:pt x="241401" y="2286"/>
                </a:moveTo>
                <a:lnTo>
                  <a:pt x="239153" y="2286"/>
                </a:lnTo>
                <a:lnTo>
                  <a:pt x="239153" y="74295"/>
                </a:lnTo>
                <a:lnTo>
                  <a:pt x="234670" y="81153"/>
                </a:lnTo>
                <a:lnTo>
                  <a:pt x="231292" y="88011"/>
                </a:lnTo>
                <a:lnTo>
                  <a:pt x="230174" y="93726"/>
                </a:lnTo>
                <a:lnTo>
                  <a:pt x="229057" y="94869"/>
                </a:lnTo>
                <a:lnTo>
                  <a:pt x="229057" y="99441"/>
                </a:lnTo>
                <a:lnTo>
                  <a:pt x="249262" y="99441"/>
                </a:lnTo>
                <a:lnTo>
                  <a:pt x="249262" y="97155"/>
                </a:lnTo>
                <a:lnTo>
                  <a:pt x="250380" y="96012"/>
                </a:lnTo>
                <a:lnTo>
                  <a:pt x="250380" y="92583"/>
                </a:lnTo>
                <a:lnTo>
                  <a:pt x="253754" y="84010"/>
                </a:lnTo>
                <a:lnTo>
                  <a:pt x="258810" y="76295"/>
                </a:lnTo>
                <a:lnTo>
                  <a:pt x="265373" y="70866"/>
                </a:lnTo>
                <a:lnTo>
                  <a:pt x="241401" y="70866"/>
                </a:lnTo>
                <a:lnTo>
                  <a:pt x="241401" y="2286"/>
                </a:lnTo>
                <a:close/>
              </a:path>
              <a:path w="318134" h="130810">
                <a:moveTo>
                  <a:pt x="302031" y="88011"/>
                </a:moveTo>
                <a:lnTo>
                  <a:pt x="268351" y="88011"/>
                </a:lnTo>
                <a:lnTo>
                  <a:pt x="266103" y="99441"/>
                </a:lnTo>
                <a:lnTo>
                  <a:pt x="298665" y="99441"/>
                </a:lnTo>
                <a:lnTo>
                  <a:pt x="302031" y="88011"/>
                </a:lnTo>
                <a:close/>
              </a:path>
              <a:path w="318134" h="130810">
                <a:moveTo>
                  <a:pt x="317754" y="2286"/>
                </a:moveTo>
                <a:lnTo>
                  <a:pt x="315506" y="2286"/>
                </a:lnTo>
                <a:lnTo>
                  <a:pt x="315506" y="99441"/>
                </a:lnTo>
                <a:lnTo>
                  <a:pt x="317754" y="99441"/>
                </a:lnTo>
                <a:lnTo>
                  <a:pt x="317754" y="2286"/>
                </a:lnTo>
                <a:close/>
              </a:path>
              <a:path w="318134" h="130810">
                <a:moveTo>
                  <a:pt x="134287" y="70866"/>
                </a:moveTo>
                <a:lnTo>
                  <a:pt x="115646" y="70866"/>
                </a:lnTo>
                <a:lnTo>
                  <a:pt x="116776" y="72009"/>
                </a:lnTo>
                <a:lnTo>
                  <a:pt x="117894" y="74295"/>
                </a:lnTo>
                <a:lnTo>
                  <a:pt x="117894" y="76581"/>
                </a:lnTo>
                <a:lnTo>
                  <a:pt x="116776" y="80010"/>
                </a:lnTo>
                <a:lnTo>
                  <a:pt x="114528" y="85725"/>
                </a:lnTo>
                <a:lnTo>
                  <a:pt x="112280" y="89154"/>
                </a:lnTo>
                <a:lnTo>
                  <a:pt x="104419" y="90297"/>
                </a:lnTo>
                <a:lnTo>
                  <a:pt x="128753" y="90297"/>
                </a:lnTo>
                <a:lnTo>
                  <a:pt x="131299" y="86421"/>
                </a:lnTo>
                <a:lnTo>
                  <a:pt x="133616" y="80010"/>
                </a:lnTo>
                <a:lnTo>
                  <a:pt x="134734" y="73152"/>
                </a:lnTo>
                <a:lnTo>
                  <a:pt x="134287" y="70866"/>
                </a:lnTo>
                <a:close/>
              </a:path>
              <a:path w="318134" h="130810">
                <a:moveTo>
                  <a:pt x="75222" y="59436"/>
                </a:moveTo>
                <a:lnTo>
                  <a:pt x="53898" y="59436"/>
                </a:lnTo>
                <a:lnTo>
                  <a:pt x="28067" y="88011"/>
                </a:lnTo>
                <a:lnTo>
                  <a:pt x="47155" y="88011"/>
                </a:lnTo>
                <a:lnTo>
                  <a:pt x="75222" y="59436"/>
                </a:lnTo>
                <a:close/>
              </a:path>
              <a:path w="318134" h="130810">
                <a:moveTo>
                  <a:pt x="305628" y="68580"/>
                </a:moveTo>
                <a:lnTo>
                  <a:pt x="279577" y="68580"/>
                </a:lnTo>
                <a:lnTo>
                  <a:pt x="285191" y="70866"/>
                </a:lnTo>
                <a:lnTo>
                  <a:pt x="284073" y="78867"/>
                </a:lnTo>
                <a:lnTo>
                  <a:pt x="304279" y="78867"/>
                </a:lnTo>
                <a:lnTo>
                  <a:pt x="305396" y="75438"/>
                </a:lnTo>
                <a:lnTo>
                  <a:pt x="306527" y="69723"/>
                </a:lnTo>
                <a:lnTo>
                  <a:pt x="305628" y="68580"/>
                </a:lnTo>
                <a:close/>
              </a:path>
              <a:path w="318134" h="130810">
                <a:moveTo>
                  <a:pt x="317754" y="0"/>
                </a:moveTo>
                <a:lnTo>
                  <a:pt x="247015" y="0"/>
                </a:lnTo>
                <a:lnTo>
                  <a:pt x="247015" y="65151"/>
                </a:lnTo>
                <a:lnTo>
                  <a:pt x="244767" y="67437"/>
                </a:lnTo>
                <a:lnTo>
                  <a:pt x="242531" y="68580"/>
                </a:lnTo>
                <a:lnTo>
                  <a:pt x="241401" y="70866"/>
                </a:lnTo>
                <a:lnTo>
                  <a:pt x="265373" y="70866"/>
                </a:lnTo>
                <a:lnTo>
                  <a:pt x="265546" y="70723"/>
                </a:lnTo>
                <a:lnTo>
                  <a:pt x="273964" y="68580"/>
                </a:lnTo>
                <a:lnTo>
                  <a:pt x="305628" y="68580"/>
                </a:lnTo>
                <a:lnTo>
                  <a:pt x="302031" y="64008"/>
                </a:lnTo>
                <a:lnTo>
                  <a:pt x="301358" y="62865"/>
                </a:lnTo>
                <a:lnTo>
                  <a:pt x="249262" y="62865"/>
                </a:lnTo>
                <a:lnTo>
                  <a:pt x="249262" y="2286"/>
                </a:lnTo>
                <a:lnTo>
                  <a:pt x="317754" y="2286"/>
                </a:lnTo>
                <a:lnTo>
                  <a:pt x="317754" y="0"/>
                </a:lnTo>
                <a:close/>
              </a:path>
              <a:path w="318134" h="130810">
                <a:moveTo>
                  <a:pt x="289687" y="54864"/>
                </a:moveTo>
                <a:lnTo>
                  <a:pt x="278460" y="54864"/>
                </a:lnTo>
                <a:lnTo>
                  <a:pt x="272003" y="55310"/>
                </a:lnTo>
                <a:lnTo>
                  <a:pt x="264704" y="56721"/>
                </a:lnTo>
                <a:lnTo>
                  <a:pt x="256984" y="59203"/>
                </a:lnTo>
                <a:lnTo>
                  <a:pt x="249262" y="62865"/>
                </a:lnTo>
                <a:lnTo>
                  <a:pt x="301358" y="62865"/>
                </a:lnTo>
                <a:lnTo>
                  <a:pt x="298665" y="58293"/>
                </a:lnTo>
                <a:lnTo>
                  <a:pt x="289687" y="54864"/>
                </a:lnTo>
                <a:close/>
              </a:path>
              <a:path w="318134" h="130810">
                <a:moveTo>
                  <a:pt x="165049" y="0"/>
                </a:moveTo>
                <a:lnTo>
                  <a:pt x="94310" y="0"/>
                </a:lnTo>
                <a:lnTo>
                  <a:pt x="94310" y="59436"/>
                </a:lnTo>
                <a:lnTo>
                  <a:pt x="96558" y="59436"/>
                </a:lnTo>
                <a:lnTo>
                  <a:pt x="96558" y="2286"/>
                </a:lnTo>
                <a:lnTo>
                  <a:pt x="165049" y="2286"/>
                </a:lnTo>
                <a:lnTo>
                  <a:pt x="165049" y="0"/>
                </a:lnTo>
                <a:close/>
              </a:path>
              <a:path w="318134" h="130810">
                <a:moveTo>
                  <a:pt x="126873" y="58293"/>
                </a:moveTo>
                <a:lnTo>
                  <a:pt x="117894" y="59436"/>
                </a:lnTo>
                <a:lnTo>
                  <a:pt x="127772" y="59436"/>
                </a:lnTo>
                <a:lnTo>
                  <a:pt x="126873" y="58293"/>
                </a:lnTo>
                <a:close/>
              </a:path>
              <a:path w="318134" h="130810">
                <a:moveTo>
                  <a:pt x="165049" y="2286"/>
                </a:moveTo>
                <a:lnTo>
                  <a:pt x="162801" y="2286"/>
                </a:lnTo>
                <a:lnTo>
                  <a:pt x="162801" y="59436"/>
                </a:lnTo>
                <a:lnTo>
                  <a:pt x="165049" y="59436"/>
                </a:lnTo>
                <a:lnTo>
                  <a:pt x="165049" y="2286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18564" y="4563364"/>
            <a:ext cx="6160770" cy="394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9786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Arial"/>
                <a:cs typeface="Arial"/>
              </a:rPr>
              <a:t>Source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: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Bank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of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America</a:t>
            </a:r>
            <a:r>
              <a:rPr sz="600" dirty="0">
                <a:latin typeface="Arial"/>
                <a:cs typeface="Arial"/>
              </a:rPr>
              <a:t> U.S.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Department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of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Commerce,</a:t>
            </a:r>
            <a:r>
              <a:rPr sz="600" spc="1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ShawSpring</a:t>
            </a:r>
            <a:r>
              <a:rPr sz="600" spc="2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Research,</a:t>
            </a:r>
            <a:r>
              <a:rPr sz="600" spc="-5" dirty="0">
                <a:latin typeface="Arial"/>
                <a:cs typeface="Arial"/>
              </a:rPr>
              <a:t> 2020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50">
              <a:latin typeface="Arial"/>
              <a:cs typeface="Arial"/>
            </a:endParaRPr>
          </a:p>
          <a:p>
            <a:pPr marL="12700" marR="667385">
              <a:lnSpc>
                <a:spcPct val="100000"/>
              </a:lnSpc>
            </a:pP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©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2019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International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Cooperative (“KPMG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International”),</a:t>
            </a:r>
            <a:r>
              <a:rPr sz="45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Swiss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entity.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Member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firms of the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spc="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network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of independent</a:t>
            </a:r>
            <a:r>
              <a:rPr sz="450" spc="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firms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are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 affiliated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with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spc="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International.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spc="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International</a:t>
            </a:r>
            <a:r>
              <a:rPr sz="45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provides no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 client 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services. No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member firm has any authority to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obligate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or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bind KPMG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International or any other member firm vis-à-vis third parties, nor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does KPMG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International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have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any such authority to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obligate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or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bind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any member 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firm.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All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rights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reserved.</a:t>
            </a:r>
            <a:endParaRPr sz="4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254" y="168655"/>
            <a:ext cx="513588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20"/>
              </a:lnSpc>
              <a:spcBef>
                <a:spcPts val="100"/>
              </a:spcBef>
            </a:pPr>
            <a:r>
              <a:rPr sz="2400" dirty="0">
                <a:solidFill>
                  <a:srgbClr val="BEBEBE"/>
                </a:solidFill>
              </a:rPr>
              <a:t>La</a:t>
            </a:r>
            <a:r>
              <a:rPr sz="2400" spc="-25" dirty="0">
                <a:solidFill>
                  <a:srgbClr val="BEBEBE"/>
                </a:solidFill>
              </a:rPr>
              <a:t> </a:t>
            </a:r>
            <a:r>
              <a:rPr sz="2400" spc="-5" dirty="0">
                <a:solidFill>
                  <a:srgbClr val="BEBEBE"/>
                </a:solidFill>
              </a:rPr>
              <a:t>pandémie</a:t>
            </a:r>
            <a:r>
              <a:rPr sz="2400" spc="-10" dirty="0">
                <a:solidFill>
                  <a:srgbClr val="BEBEBE"/>
                </a:solidFill>
              </a:rPr>
              <a:t> </a:t>
            </a:r>
            <a:r>
              <a:rPr sz="2400" dirty="0">
                <a:solidFill>
                  <a:srgbClr val="BEBEBE"/>
                </a:solidFill>
              </a:rPr>
              <a:t>a</a:t>
            </a:r>
            <a:r>
              <a:rPr sz="2400" spc="-10" dirty="0">
                <a:solidFill>
                  <a:srgbClr val="BEBEBE"/>
                </a:solidFill>
              </a:rPr>
              <a:t> </a:t>
            </a:r>
            <a:r>
              <a:rPr sz="2400" spc="-5" dirty="0">
                <a:solidFill>
                  <a:srgbClr val="BEBEBE"/>
                </a:solidFill>
              </a:rPr>
              <a:t>accéléré</a:t>
            </a:r>
            <a:r>
              <a:rPr sz="2400" dirty="0">
                <a:solidFill>
                  <a:srgbClr val="BEBEBE"/>
                </a:solidFill>
              </a:rPr>
              <a:t> des</a:t>
            </a:r>
            <a:endParaRPr sz="2400"/>
          </a:p>
          <a:p>
            <a:pPr marL="12700">
              <a:lnSpc>
                <a:spcPts val="2520"/>
              </a:lnSpc>
            </a:pPr>
            <a:r>
              <a:rPr sz="2400" spc="-5" dirty="0">
                <a:solidFill>
                  <a:srgbClr val="BEBEBE"/>
                </a:solidFill>
              </a:rPr>
              <a:t>tendances</a:t>
            </a:r>
            <a:r>
              <a:rPr sz="2400" dirty="0">
                <a:solidFill>
                  <a:srgbClr val="BEBEBE"/>
                </a:solidFill>
              </a:rPr>
              <a:t> </a:t>
            </a:r>
            <a:r>
              <a:rPr sz="2400" spc="-5" dirty="0">
                <a:solidFill>
                  <a:srgbClr val="BEBEBE"/>
                </a:solidFill>
              </a:rPr>
              <a:t>qui</a:t>
            </a:r>
            <a:r>
              <a:rPr sz="2400" spc="-20" dirty="0">
                <a:solidFill>
                  <a:srgbClr val="BEBEBE"/>
                </a:solidFill>
              </a:rPr>
              <a:t> </a:t>
            </a:r>
            <a:r>
              <a:rPr sz="2400" spc="-5" dirty="0">
                <a:solidFill>
                  <a:srgbClr val="BEBEBE"/>
                </a:solidFill>
              </a:rPr>
              <a:t>étaient</a:t>
            </a:r>
            <a:r>
              <a:rPr sz="2400" dirty="0">
                <a:solidFill>
                  <a:srgbClr val="BEBEBE"/>
                </a:solidFill>
              </a:rPr>
              <a:t> </a:t>
            </a:r>
            <a:r>
              <a:rPr sz="2400" spc="-5" dirty="0">
                <a:solidFill>
                  <a:srgbClr val="BEBEBE"/>
                </a:solidFill>
              </a:rPr>
              <a:t>déjà en place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1602486" y="1686140"/>
            <a:ext cx="3443604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dirty="0">
                <a:solidFill>
                  <a:srgbClr val="0091DA"/>
                </a:solidFill>
                <a:latin typeface="Arial"/>
                <a:cs typeface="Arial"/>
              </a:rPr>
              <a:t>US</a:t>
            </a:r>
            <a:r>
              <a:rPr sz="1800" spc="5" dirty="0">
                <a:solidFill>
                  <a:srgbClr val="0091D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91DA"/>
                </a:solidFill>
                <a:latin typeface="Arial"/>
                <a:cs typeface="Arial"/>
              </a:rPr>
              <a:t>E-commerce </a:t>
            </a:r>
            <a:r>
              <a:rPr sz="1800" dirty="0">
                <a:solidFill>
                  <a:srgbClr val="0091DA"/>
                </a:solidFill>
                <a:latin typeface="Arial"/>
                <a:cs typeface="Arial"/>
              </a:rPr>
              <a:t>retail</a:t>
            </a:r>
            <a:r>
              <a:rPr sz="1800" spc="5" dirty="0">
                <a:solidFill>
                  <a:srgbClr val="0091D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91DA"/>
                </a:solidFill>
                <a:latin typeface="Arial"/>
                <a:cs typeface="Arial"/>
              </a:rPr>
              <a:t>penetration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31760" y="1102042"/>
            <a:ext cx="6543675" cy="2855595"/>
            <a:chOff x="1131760" y="1102042"/>
            <a:chExt cx="6543675" cy="2855595"/>
          </a:xfrm>
        </p:grpSpPr>
        <p:sp>
          <p:nvSpPr>
            <p:cNvPr id="7" name="object 7"/>
            <p:cNvSpPr/>
            <p:nvPr/>
          </p:nvSpPr>
          <p:spPr>
            <a:xfrm>
              <a:off x="1136522" y="2529458"/>
              <a:ext cx="6534150" cy="948690"/>
            </a:xfrm>
            <a:custGeom>
              <a:avLst/>
              <a:gdLst/>
              <a:ahLst/>
              <a:cxnLst/>
              <a:rect l="l" t="t" r="r" b="b"/>
              <a:pathLst>
                <a:path w="6534150" h="948689">
                  <a:moveTo>
                    <a:pt x="0" y="948689"/>
                  </a:moveTo>
                  <a:lnTo>
                    <a:pt x="6534150" y="948689"/>
                  </a:lnTo>
                </a:path>
                <a:path w="6534150" h="948689">
                  <a:moveTo>
                    <a:pt x="0" y="474725"/>
                  </a:moveTo>
                  <a:lnTo>
                    <a:pt x="6534150" y="474725"/>
                  </a:lnTo>
                </a:path>
                <a:path w="6534150" h="948689">
                  <a:moveTo>
                    <a:pt x="0" y="0"/>
                  </a:moveTo>
                  <a:lnTo>
                    <a:pt x="65341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36522" y="2051399"/>
              <a:ext cx="6534150" cy="5080"/>
            </a:xfrm>
            <a:custGeom>
              <a:avLst/>
              <a:gdLst/>
              <a:ahLst/>
              <a:cxnLst/>
              <a:rect l="l" t="t" r="r" b="b"/>
              <a:pathLst>
                <a:path w="6534150" h="5080">
                  <a:moveTo>
                    <a:pt x="0" y="0"/>
                  </a:moveTo>
                  <a:lnTo>
                    <a:pt x="6534150" y="0"/>
                  </a:lnTo>
                </a:path>
                <a:path w="6534150" h="5080">
                  <a:moveTo>
                    <a:pt x="0" y="4762"/>
                  </a:moveTo>
                  <a:lnTo>
                    <a:pt x="6534150" y="4762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36522" y="1581531"/>
              <a:ext cx="6534150" cy="0"/>
            </a:xfrm>
            <a:custGeom>
              <a:avLst/>
              <a:gdLst/>
              <a:ahLst/>
              <a:cxnLst/>
              <a:rect l="l" t="t" r="r" b="b"/>
              <a:pathLst>
                <a:path w="6534150">
                  <a:moveTo>
                    <a:pt x="0" y="0"/>
                  </a:moveTo>
                  <a:lnTo>
                    <a:pt x="65341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08937" y="1391412"/>
              <a:ext cx="5990590" cy="2030095"/>
            </a:xfrm>
            <a:custGeom>
              <a:avLst/>
              <a:gdLst/>
              <a:ahLst/>
              <a:cxnLst/>
              <a:rect l="l" t="t" r="r" b="b"/>
              <a:pathLst>
                <a:path w="5990590" h="2030095">
                  <a:moveTo>
                    <a:pt x="0" y="2029968"/>
                  </a:moveTo>
                  <a:lnTo>
                    <a:pt x="544068" y="1953768"/>
                  </a:lnTo>
                  <a:lnTo>
                    <a:pt x="1088898" y="1878330"/>
                  </a:lnTo>
                  <a:lnTo>
                    <a:pt x="1632966" y="1802130"/>
                  </a:lnTo>
                  <a:lnTo>
                    <a:pt x="2177796" y="1726692"/>
                  </a:lnTo>
                  <a:lnTo>
                    <a:pt x="2722626" y="1641348"/>
                  </a:lnTo>
                  <a:lnTo>
                    <a:pt x="3266694" y="1536954"/>
                  </a:lnTo>
                  <a:lnTo>
                    <a:pt x="3811524" y="1441704"/>
                  </a:lnTo>
                  <a:lnTo>
                    <a:pt x="4356354" y="1309116"/>
                  </a:lnTo>
                  <a:lnTo>
                    <a:pt x="4900422" y="1195578"/>
                  </a:lnTo>
                  <a:lnTo>
                    <a:pt x="5445252" y="1043940"/>
                  </a:lnTo>
                  <a:lnTo>
                    <a:pt x="5990082" y="0"/>
                  </a:lnTo>
                </a:path>
              </a:pathLst>
            </a:custGeom>
            <a:ln w="28575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2171" y="3385121"/>
              <a:ext cx="72009" cy="7200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17001" y="3308921"/>
              <a:ext cx="72008" cy="7200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61069" y="3232721"/>
              <a:ext cx="72008" cy="7200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05899" y="3157283"/>
              <a:ext cx="72008" cy="7200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50729" y="3081083"/>
              <a:ext cx="72009" cy="7200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4797" y="2995739"/>
              <a:ext cx="72009" cy="7200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39627" y="2891345"/>
              <a:ext cx="72009" cy="7200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84457" y="2796857"/>
              <a:ext cx="72009" cy="7200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8525" y="2664269"/>
              <a:ext cx="72009" cy="7200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73355" y="2549969"/>
              <a:ext cx="72009" cy="7200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18185" y="2398331"/>
              <a:ext cx="72008" cy="7200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62253" y="1355153"/>
              <a:ext cx="72008" cy="7200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136522" y="1106805"/>
              <a:ext cx="6534150" cy="0"/>
            </a:xfrm>
            <a:custGeom>
              <a:avLst/>
              <a:gdLst/>
              <a:ahLst/>
              <a:cxnLst/>
              <a:rect l="l" t="t" r="r" b="b"/>
              <a:pathLst>
                <a:path w="6534150">
                  <a:moveTo>
                    <a:pt x="0" y="0"/>
                  </a:moveTo>
                  <a:lnTo>
                    <a:pt x="65341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36522" y="3952875"/>
              <a:ext cx="6057265" cy="0"/>
            </a:xfrm>
            <a:custGeom>
              <a:avLst/>
              <a:gdLst/>
              <a:ahLst/>
              <a:cxnLst/>
              <a:rect l="l" t="t" r="r" b="b"/>
              <a:pathLst>
                <a:path w="6057265">
                  <a:moveTo>
                    <a:pt x="0" y="0"/>
                  </a:moveTo>
                  <a:lnTo>
                    <a:pt x="605675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921003" y="3836670"/>
            <a:ext cx="97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36675" y="2887979"/>
            <a:ext cx="182245" cy="682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 marL="83820">
              <a:lnSpc>
                <a:spcPct val="100000"/>
              </a:lnSpc>
              <a:spcBef>
                <a:spcPts val="800"/>
              </a:spcBef>
            </a:pP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36675" y="2413761"/>
            <a:ext cx="182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39519" y="4017771"/>
            <a:ext cx="57975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44195" algn="l"/>
                <a:tab pos="1089025" algn="l"/>
                <a:tab pos="1633855" algn="l"/>
                <a:tab pos="2178050" algn="l"/>
                <a:tab pos="2722880" algn="l"/>
                <a:tab pos="3267075" algn="l"/>
                <a:tab pos="3811904" algn="l"/>
                <a:tab pos="4356735" algn="l"/>
                <a:tab pos="4900930" algn="l"/>
                <a:tab pos="5445760" algn="l"/>
              </a:tabLst>
            </a:pP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2009	2010	2011	2012	2013	2014	2015	2016	2017	2018	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2019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242809" y="4044908"/>
            <a:ext cx="31242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APR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49236" y="954214"/>
            <a:ext cx="7066915" cy="3521710"/>
            <a:chOff x="749236" y="954214"/>
            <a:chExt cx="7066915" cy="3521710"/>
          </a:xfrm>
        </p:grpSpPr>
        <p:sp>
          <p:nvSpPr>
            <p:cNvPr id="31" name="object 31"/>
            <p:cNvSpPr/>
            <p:nvPr/>
          </p:nvSpPr>
          <p:spPr>
            <a:xfrm>
              <a:off x="753998" y="958977"/>
              <a:ext cx="7057390" cy="3512185"/>
            </a:xfrm>
            <a:custGeom>
              <a:avLst/>
              <a:gdLst/>
              <a:ahLst/>
              <a:cxnLst/>
              <a:rect l="l" t="t" r="r" b="b"/>
              <a:pathLst>
                <a:path w="7057390" h="3512185">
                  <a:moveTo>
                    <a:pt x="0" y="3512058"/>
                  </a:moveTo>
                  <a:lnTo>
                    <a:pt x="7056882" y="3512058"/>
                  </a:lnTo>
                  <a:lnTo>
                    <a:pt x="7056882" y="0"/>
                  </a:lnTo>
                  <a:lnTo>
                    <a:pt x="0" y="0"/>
                  </a:lnTo>
                  <a:lnTo>
                    <a:pt x="0" y="3512058"/>
                  </a:lnTo>
                  <a:close/>
                </a:path>
              </a:pathLst>
            </a:custGeom>
            <a:ln w="9525">
              <a:solidFill>
                <a:srgbClr val="009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15567" y="1635252"/>
              <a:ext cx="5667375" cy="417195"/>
            </a:xfrm>
            <a:custGeom>
              <a:avLst/>
              <a:gdLst/>
              <a:ahLst/>
              <a:cxnLst/>
              <a:rect l="l" t="t" r="r" b="b"/>
              <a:pathLst>
                <a:path w="5667375" h="417194">
                  <a:moveTo>
                    <a:pt x="5666994" y="0"/>
                  </a:moveTo>
                  <a:lnTo>
                    <a:pt x="0" y="0"/>
                  </a:lnTo>
                  <a:lnTo>
                    <a:pt x="0" y="416814"/>
                  </a:lnTo>
                  <a:lnTo>
                    <a:pt x="5666994" y="416814"/>
                  </a:lnTo>
                  <a:lnTo>
                    <a:pt x="56669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30</a:t>
            </a:r>
          </a:p>
          <a:p>
            <a:pPr>
              <a:lnSpc>
                <a:spcPct val="100000"/>
              </a:lnSpc>
            </a:pPr>
            <a:endParaRPr sz="1300"/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spc="-10" dirty="0"/>
              <a:t>25</a:t>
            </a:r>
          </a:p>
          <a:p>
            <a:pPr marL="333375">
              <a:lnSpc>
                <a:spcPct val="100000"/>
              </a:lnSpc>
              <a:spcBef>
                <a:spcPts val="190"/>
              </a:spcBef>
            </a:pPr>
            <a:r>
              <a:rPr sz="1500" spc="-5" dirty="0">
                <a:solidFill>
                  <a:srgbClr val="0091DA"/>
                </a:solidFill>
              </a:rPr>
              <a:t>Pénétration</a:t>
            </a:r>
            <a:r>
              <a:rPr sz="1500" spc="35" dirty="0">
                <a:solidFill>
                  <a:srgbClr val="0091DA"/>
                </a:solidFill>
              </a:rPr>
              <a:t> </a:t>
            </a:r>
            <a:r>
              <a:rPr sz="1500" spc="-5" dirty="0">
                <a:solidFill>
                  <a:srgbClr val="0091DA"/>
                </a:solidFill>
              </a:rPr>
              <a:t>du</a:t>
            </a:r>
            <a:r>
              <a:rPr sz="1500" spc="20" dirty="0">
                <a:solidFill>
                  <a:srgbClr val="0091DA"/>
                </a:solidFill>
              </a:rPr>
              <a:t> </a:t>
            </a:r>
            <a:r>
              <a:rPr sz="1500" spc="-5" dirty="0">
                <a:solidFill>
                  <a:srgbClr val="0091DA"/>
                </a:solidFill>
              </a:rPr>
              <a:t>commerce</a:t>
            </a:r>
            <a:r>
              <a:rPr sz="1500" spc="25" dirty="0">
                <a:solidFill>
                  <a:srgbClr val="0091DA"/>
                </a:solidFill>
              </a:rPr>
              <a:t> </a:t>
            </a:r>
            <a:r>
              <a:rPr sz="1500" spc="-5" dirty="0">
                <a:solidFill>
                  <a:srgbClr val="0091DA"/>
                </a:solidFill>
              </a:rPr>
              <a:t>de</a:t>
            </a:r>
            <a:r>
              <a:rPr sz="1500" spc="20" dirty="0">
                <a:solidFill>
                  <a:srgbClr val="0091DA"/>
                </a:solidFill>
              </a:rPr>
              <a:t> </a:t>
            </a:r>
            <a:r>
              <a:rPr sz="1500" spc="-5" dirty="0">
                <a:solidFill>
                  <a:srgbClr val="0091DA"/>
                </a:solidFill>
              </a:rPr>
              <a:t>détail</a:t>
            </a:r>
            <a:r>
              <a:rPr sz="1500" spc="30" dirty="0">
                <a:solidFill>
                  <a:srgbClr val="0091DA"/>
                </a:solidFill>
              </a:rPr>
              <a:t> </a:t>
            </a:r>
            <a:r>
              <a:rPr sz="1500" spc="-5" dirty="0">
                <a:solidFill>
                  <a:srgbClr val="0091DA"/>
                </a:solidFill>
              </a:rPr>
              <a:t>électronique</a:t>
            </a:r>
            <a:r>
              <a:rPr sz="1500" spc="45" dirty="0">
                <a:solidFill>
                  <a:srgbClr val="0091DA"/>
                </a:solidFill>
              </a:rPr>
              <a:t> </a:t>
            </a:r>
            <a:r>
              <a:rPr sz="1500" spc="-5" dirty="0">
                <a:solidFill>
                  <a:srgbClr val="0091DA"/>
                </a:solidFill>
              </a:rPr>
              <a:t>aux</a:t>
            </a:r>
            <a:r>
              <a:rPr sz="1500" spc="20" dirty="0">
                <a:solidFill>
                  <a:srgbClr val="0091DA"/>
                </a:solidFill>
              </a:rPr>
              <a:t> </a:t>
            </a:r>
            <a:r>
              <a:rPr sz="1500" spc="-5" dirty="0">
                <a:solidFill>
                  <a:srgbClr val="0091DA"/>
                </a:solidFill>
              </a:rPr>
              <a:t>États-Unis</a:t>
            </a:r>
            <a:endParaRPr sz="150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spc="-10" dirty="0"/>
              <a:t>20</a:t>
            </a:r>
          </a:p>
        </p:txBody>
      </p:sp>
      <p:sp>
        <p:nvSpPr>
          <p:cNvPr id="34" name="object 34"/>
          <p:cNvSpPr/>
          <p:nvPr/>
        </p:nvSpPr>
        <p:spPr>
          <a:xfrm>
            <a:off x="7040118" y="2436876"/>
            <a:ext cx="647700" cy="288290"/>
          </a:xfrm>
          <a:custGeom>
            <a:avLst/>
            <a:gdLst/>
            <a:ahLst/>
            <a:cxnLst/>
            <a:rect l="l" t="t" r="r" b="b"/>
            <a:pathLst>
              <a:path w="647700" h="288289">
                <a:moveTo>
                  <a:pt x="503682" y="0"/>
                </a:moveTo>
                <a:lnTo>
                  <a:pt x="503682" y="72009"/>
                </a:lnTo>
                <a:lnTo>
                  <a:pt x="144018" y="72009"/>
                </a:lnTo>
                <a:lnTo>
                  <a:pt x="144018" y="0"/>
                </a:lnTo>
                <a:lnTo>
                  <a:pt x="0" y="144018"/>
                </a:lnTo>
                <a:lnTo>
                  <a:pt x="144018" y="288036"/>
                </a:lnTo>
                <a:lnTo>
                  <a:pt x="144018" y="216027"/>
                </a:lnTo>
                <a:lnTo>
                  <a:pt x="503682" y="216027"/>
                </a:lnTo>
                <a:lnTo>
                  <a:pt x="503682" y="288036"/>
                </a:lnTo>
                <a:lnTo>
                  <a:pt x="647700" y="144018"/>
                </a:lnTo>
                <a:lnTo>
                  <a:pt x="503682" y="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123683" y="2489200"/>
            <a:ext cx="53340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semaines</a:t>
            </a:r>
            <a:endParaRPr sz="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193280" y="3914394"/>
            <a:ext cx="494665" cy="288290"/>
          </a:xfrm>
          <a:custGeom>
            <a:avLst/>
            <a:gdLst/>
            <a:ahLst/>
            <a:cxnLst/>
            <a:rect l="l" t="t" r="r" b="b"/>
            <a:pathLst>
              <a:path w="494665" h="288289">
                <a:moveTo>
                  <a:pt x="494537" y="0"/>
                </a:moveTo>
                <a:lnTo>
                  <a:pt x="0" y="0"/>
                </a:lnTo>
                <a:lnTo>
                  <a:pt x="0" y="288035"/>
                </a:lnTo>
                <a:lnTo>
                  <a:pt x="494537" y="288035"/>
                </a:lnTo>
                <a:lnTo>
                  <a:pt x="4945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248143" y="3894835"/>
            <a:ext cx="292100" cy="506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69" marR="5080" indent="-52069">
              <a:lnSpc>
                <a:spcPct val="1314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avril 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'20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141" y="4741926"/>
            <a:ext cx="318135" cy="130810"/>
          </a:xfrm>
          <a:custGeom>
            <a:avLst/>
            <a:gdLst/>
            <a:ahLst/>
            <a:cxnLst/>
            <a:rect l="l" t="t" r="r" b="b"/>
            <a:pathLst>
              <a:path w="318134" h="130810">
                <a:moveTo>
                  <a:pt x="249262" y="101727"/>
                </a:moveTo>
                <a:lnTo>
                  <a:pt x="229057" y="101727"/>
                </a:lnTo>
                <a:lnTo>
                  <a:pt x="227926" y="109728"/>
                </a:lnTo>
                <a:lnTo>
                  <a:pt x="260489" y="130302"/>
                </a:lnTo>
                <a:lnTo>
                  <a:pt x="268246" y="130087"/>
                </a:lnTo>
                <a:lnTo>
                  <a:pt x="276212" y="129444"/>
                </a:lnTo>
                <a:lnTo>
                  <a:pt x="284178" y="128373"/>
                </a:lnTo>
                <a:lnTo>
                  <a:pt x="291934" y="126873"/>
                </a:lnTo>
                <a:lnTo>
                  <a:pt x="294688" y="116586"/>
                </a:lnTo>
                <a:lnTo>
                  <a:pt x="255993" y="116586"/>
                </a:lnTo>
                <a:lnTo>
                  <a:pt x="249262" y="112014"/>
                </a:lnTo>
                <a:lnTo>
                  <a:pt x="249262" y="101727"/>
                </a:lnTo>
                <a:close/>
              </a:path>
              <a:path w="318134" h="130810">
                <a:moveTo>
                  <a:pt x="88696" y="0"/>
                </a:moveTo>
                <a:lnTo>
                  <a:pt x="17970" y="0"/>
                </a:lnTo>
                <a:lnTo>
                  <a:pt x="17970" y="67437"/>
                </a:lnTo>
                <a:lnTo>
                  <a:pt x="0" y="129159"/>
                </a:lnTo>
                <a:lnTo>
                  <a:pt x="15722" y="129159"/>
                </a:lnTo>
                <a:lnTo>
                  <a:pt x="23583" y="101727"/>
                </a:lnTo>
                <a:lnTo>
                  <a:pt x="317754" y="101727"/>
                </a:lnTo>
                <a:lnTo>
                  <a:pt x="317754" y="99441"/>
                </a:lnTo>
                <a:lnTo>
                  <a:pt x="43789" y="99441"/>
                </a:lnTo>
                <a:lnTo>
                  <a:pt x="41541" y="93726"/>
                </a:lnTo>
                <a:lnTo>
                  <a:pt x="47155" y="88011"/>
                </a:lnTo>
                <a:lnTo>
                  <a:pt x="28067" y="88011"/>
                </a:lnTo>
                <a:lnTo>
                  <a:pt x="35928" y="59436"/>
                </a:lnTo>
                <a:lnTo>
                  <a:pt x="20205" y="59436"/>
                </a:lnTo>
                <a:lnTo>
                  <a:pt x="20205" y="2286"/>
                </a:lnTo>
                <a:lnTo>
                  <a:pt x="88696" y="2286"/>
                </a:lnTo>
                <a:lnTo>
                  <a:pt x="88696" y="0"/>
                </a:lnTo>
                <a:close/>
              </a:path>
              <a:path w="318134" h="130810">
                <a:moveTo>
                  <a:pt x="44907" y="101727"/>
                </a:moveTo>
                <a:lnTo>
                  <a:pt x="25819" y="101727"/>
                </a:lnTo>
                <a:lnTo>
                  <a:pt x="39293" y="129159"/>
                </a:lnTo>
                <a:lnTo>
                  <a:pt x="58381" y="129159"/>
                </a:lnTo>
                <a:lnTo>
                  <a:pt x="44907" y="101727"/>
                </a:lnTo>
                <a:close/>
              </a:path>
              <a:path w="318134" h="130810">
                <a:moveTo>
                  <a:pt x="90944" y="101727"/>
                </a:moveTo>
                <a:lnTo>
                  <a:pt x="74104" y="101727"/>
                </a:lnTo>
                <a:lnTo>
                  <a:pt x="66243" y="129159"/>
                </a:lnTo>
                <a:lnTo>
                  <a:pt x="83083" y="129159"/>
                </a:lnTo>
                <a:lnTo>
                  <a:pt x="90944" y="101727"/>
                </a:lnTo>
                <a:close/>
              </a:path>
              <a:path w="318134" h="130810">
                <a:moveTo>
                  <a:pt x="151574" y="101727"/>
                </a:moveTo>
                <a:lnTo>
                  <a:pt x="133616" y="101727"/>
                </a:lnTo>
                <a:lnTo>
                  <a:pt x="125755" y="129159"/>
                </a:lnTo>
                <a:lnTo>
                  <a:pt x="143713" y="129159"/>
                </a:lnTo>
                <a:lnTo>
                  <a:pt x="151574" y="101727"/>
                </a:lnTo>
                <a:close/>
              </a:path>
              <a:path w="318134" h="130810">
                <a:moveTo>
                  <a:pt x="190881" y="101727"/>
                </a:moveTo>
                <a:lnTo>
                  <a:pt x="159435" y="101727"/>
                </a:lnTo>
                <a:lnTo>
                  <a:pt x="159435" y="129159"/>
                </a:lnTo>
                <a:lnTo>
                  <a:pt x="174040" y="129159"/>
                </a:lnTo>
                <a:lnTo>
                  <a:pt x="190881" y="101727"/>
                </a:lnTo>
                <a:close/>
              </a:path>
              <a:path w="318134" h="130810">
                <a:moveTo>
                  <a:pt x="218948" y="101727"/>
                </a:moveTo>
                <a:lnTo>
                  <a:pt x="202107" y="101727"/>
                </a:lnTo>
                <a:lnTo>
                  <a:pt x="196494" y="129159"/>
                </a:lnTo>
                <a:lnTo>
                  <a:pt x="213334" y="129159"/>
                </a:lnTo>
                <a:lnTo>
                  <a:pt x="218948" y="101727"/>
                </a:lnTo>
                <a:close/>
              </a:path>
              <a:path w="318134" h="130810">
                <a:moveTo>
                  <a:pt x="298665" y="101727"/>
                </a:moveTo>
                <a:lnTo>
                  <a:pt x="279577" y="101727"/>
                </a:lnTo>
                <a:lnTo>
                  <a:pt x="276212" y="115443"/>
                </a:lnTo>
                <a:lnTo>
                  <a:pt x="272846" y="116586"/>
                </a:lnTo>
                <a:lnTo>
                  <a:pt x="294688" y="116586"/>
                </a:lnTo>
                <a:lnTo>
                  <a:pt x="298665" y="101727"/>
                </a:lnTo>
                <a:close/>
              </a:path>
              <a:path w="318134" h="130810">
                <a:moveTo>
                  <a:pt x="88696" y="2286"/>
                </a:moveTo>
                <a:lnTo>
                  <a:pt x="85331" y="2286"/>
                </a:lnTo>
                <a:lnTo>
                  <a:pt x="85331" y="62865"/>
                </a:lnTo>
                <a:lnTo>
                  <a:pt x="84213" y="66294"/>
                </a:lnTo>
                <a:lnTo>
                  <a:pt x="75222" y="98298"/>
                </a:lnTo>
                <a:lnTo>
                  <a:pt x="75222" y="99441"/>
                </a:lnTo>
                <a:lnTo>
                  <a:pt x="116776" y="99441"/>
                </a:lnTo>
                <a:lnTo>
                  <a:pt x="122879" y="96244"/>
                </a:lnTo>
                <a:lnTo>
                  <a:pt x="127720" y="91868"/>
                </a:lnTo>
                <a:lnTo>
                  <a:pt x="128753" y="90297"/>
                </a:lnTo>
                <a:lnTo>
                  <a:pt x="95440" y="90297"/>
                </a:lnTo>
                <a:lnTo>
                  <a:pt x="97688" y="82296"/>
                </a:lnTo>
                <a:lnTo>
                  <a:pt x="97688" y="78867"/>
                </a:lnTo>
                <a:lnTo>
                  <a:pt x="99923" y="70866"/>
                </a:lnTo>
                <a:lnTo>
                  <a:pt x="134287" y="70866"/>
                </a:lnTo>
                <a:lnTo>
                  <a:pt x="133616" y="67437"/>
                </a:lnTo>
                <a:lnTo>
                  <a:pt x="131368" y="64008"/>
                </a:lnTo>
                <a:lnTo>
                  <a:pt x="127772" y="59436"/>
                </a:lnTo>
                <a:lnTo>
                  <a:pt x="88696" y="59436"/>
                </a:lnTo>
                <a:lnTo>
                  <a:pt x="88696" y="2286"/>
                </a:lnTo>
                <a:close/>
              </a:path>
              <a:path w="318134" h="130810">
                <a:moveTo>
                  <a:pt x="241401" y="0"/>
                </a:moveTo>
                <a:lnTo>
                  <a:pt x="170662" y="0"/>
                </a:lnTo>
                <a:lnTo>
                  <a:pt x="170662" y="59436"/>
                </a:lnTo>
                <a:lnTo>
                  <a:pt x="145961" y="59436"/>
                </a:lnTo>
                <a:lnTo>
                  <a:pt x="134734" y="99441"/>
                </a:lnTo>
                <a:lnTo>
                  <a:pt x="151574" y="99441"/>
                </a:lnTo>
                <a:lnTo>
                  <a:pt x="158318" y="74295"/>
                </a:lnTo>
                <a:lnTo>
                  <a:pt x="172910" y="74295"/>
                </a:lnTo>
                <a:lnTo>
                  <a:pt x="172910" y="2286"/>
                </a:lnTo>
                <a:lnTo>
                  <a:pt x="241401" y="2286"/>
                </a:lnTo>
                <a:lnTo>
                  <a:pt x="241401" y="0"/>
                </a:lnTo>
                <a:close/>
              </a:path>
              <a:path w="318134" h="130810">
                <a:moveTo>
                  <a:pt x="172910" y="74295"/>
                </a:moveTo>
                <a:lnTo>
                  <a:pt x="158318" y="74295"/>
                </a:lnTo>
                <a:lnTo>
                  <a:pt x="159435" y="99441"/>
                </a:lnTo>
                <a:lnTo>
                  <a:pt x="172910" y="99441"/>
                </a:lnTo>
                <a:lnTo>
                  <a:pt x="172910" y="74295"/>
                </a:lnTo>
                <a:close/>
              </a:path>
              <a:path w="318134" h="130810">
                <a:moveTo>
                  <a:pt x="227926" y="59436"/>
                </a:moveTo>
                <a:lnTo>
                  <a:pt x="199859" y="59436"/>
                </a:lnTo>
                <a:lnTo>
                  <a:pt x="175158" y="99441"/>
                </a:lnTo>
                <a:lnTo>
                  <a:pt x="191998" y="99441"/>
                </a:lnTo>
                <a:lnTo>
                  <a:pt x="207721" y="75438"/>
                </a:lnTo>
                <a:lnTo>
                  <a:pt x="224335" y="75438"/>
                </a:lnTo>
                <a:lnTo>
                  <a:pt x="227926" y="59436"/>
                </a:lnTo>
                <a:close/>
              </a:path>
              <a:path w="318134" h="130810">
                <a:moveTo>
                  <a:pt x="224335" y="75438"/>
                </a:moveTo>
                <a:lnTo>
                  <a:pt x="207721" y="75438"/>
                </a:lnTo>
                <a:lnTo>
                  <a:pt x="202107" y="99441"/>
                </a:lnTo>
                <a:lnTo>
                  <a:pt x="218948" y="99441"/>
                </a:lnTo>
                <a:lnTo>
                  <a:pt x="224335" y="75438"/>
                </a:lnTo>
                <a:close/>
              </a:path>
              <a:path w="318134" h="130810">
                <a:moveTo>
                  <a:pt x="241401" y="2286"/>
                </a:moveTo>
                <a:lnTo>
                  <a:pt x="239153" y="2286"/>
                </a:lnTo>
                <a:lnTo>
                  <a:pt x="239153" y="74295"/>
                </a:lnTo>
                <a:lnTo>
                  <a:pt x="234670" y="81153"/>
                </a:lnTo>
                <a:lnTo>
                  <a:pt x="231292" y="88011"/>
                </a:lnTo>
                <a:lnTo>
                  <a:pt x="230174" y="93726"/>
                </a:lnTo>
                <a:lnTo>
                  <a:pt x="229057" y="94869"/>
                </a:lnTo>
                <a:lnTo>
                  <a:pt x="229057" y="99441"/>
                </a:lnTo>
                <a:lnTo>
                  <a:pt x="249262" y="99441"/>
                </a:lnTo>
                <a:lnTo>
                  <a:pt x="249262" y="97155"/>
                </a:lnTo>
                <a:lnTo>
                  <a:pt x="250380" y="96012"/>
                </a:lnTo>
                <a:lnTo>
                  <a:pt x="250380" y="92583"/>
                </a:lnTo>
                <a:lnTo>
                  <a:pt x="253754" y="84010"/>
                </a:lnTo>
                <a:lnTo>
                  <a:pt x="258810" y="76295"/>
                </a:lnTo>
                <a:lnTo>
                  <a:pt x="265373" y="70866"/>
                </a:lnTo>
                <a:lnTo>
                  <a:pt x="241401" y="70866"/>
                </a:lnTo>
                <a:lnTo>
                  <a:pt x="241401" y="2286"/>
                </a:lnTo>
                <a:close/>
              </a:path>
              <a:path w="318134" h="130810">
                <a:moveTo>
                  <a:pt x="302031" y="88011"/>
                </a:moveTo>
                <a:lnTo>
                  <a:pt x="268351" y="88011"/>
                </a:lnTo>
                <a:lnTo>
                  <a:pt x="266103" y="99441"/>
                </a:lnTo>
                <a:lnTo>
                  <a:pt x="298665" y="99441"/>
                </a:lnTo>
                <a:lnTo>
                  <a:pt x="302031" y="88011"/>
                </a:lnTo>
                <a:close/>
              </a:path>
              <a:path w="318134" h="130810">
                <a:moveTo>
                  <a:pt x="317754" y="2286"/>
                </a:moveTo>
                <a:lnTo>
                  <a:pt x="315506" y="2286"/>
                </a:lnTo>
                <a:lnTo>
                  <a:pt x="315506" y="99441"/>
                </a:lnTo>
                <a:lnTo>
                  <a:pt x="317754" y="99441"/>
                </a:lnTo>
                <a:lnTo>
                  <a:pt x="317754" y="2286"/>
                </a:lnTo>
                <a:close/>
              </a:path>
              <a:path w="318134" h="130810">
                <a:moveTo>
                  <a:pt x="134287" y="70866"/>
                </a:moveTo>
                <a:lnTo>
                  <a:pt x="115646" y="70866"/>
                </a:lnTo>
                <a:lnTo>
                  <a:pt x="116776" y="72009"/>
                </a:lnTo>
                <a:lnTo>
                  <a:pt x="117894" y="74295"/>
                </a:lnTo>
                <a:lnTo>
                  <a:pt x="117894" y="76581"/>
                </a:lnTo>
                <a:lnTo>
                  <a:pt x="116776" y="80010"/>
                </a:lnTo>
                <a:lnTo>
                  <a:pt x="114528" y="85725"/>
                </a:lnTo>
                <a:lnTo>
                  <a:pt x="112280" y="89154"/>
                </a:lnTo>
                <a:lnTo>
                  <a:pt x="104419" y="90297"/>
                </a:lnTo>
                <a:lnTo>
                  <a:pt x="128753" y="90297"/>
                </a:lnTo>
                <a:lnTo>
                  <a:pt x="131299" y="86421"/>
                </a:lnTo>
                <a:lnTo>
                  <a:pt x="133616" y="80010"/>
                </a:lnTo>
                <a:lnTo>
                  <a:pt x="134734" y="73152"/>
                </a:lnTo>
                <a:lnTo>
                  <a:pt x="134287" y="70866"/>
                </a:lnTo>
                <a:close/>
              </a:path>
              <a:path w="318134" h="130810">
                <a:moveTo>
                  <a:pt x="75222" y="59436"/>
                </a:moveTo>
                <a:lnTo>
                  <a:pt x="53898" y="59436"/>
                </a:lnTo>
                <a:lnTo>
                  <a:pt x="28067" y="88011"/>
                </a:lnTo>
                <a:lnTo>
                  <a:pt x="47155" y="88011"/>
                </a:lnTo>
                <a:lnTo>
                  <a:pt x="75222" y="59436"/>
                </a:lnTo>
                <a:close/>
              </a:path>
              <a:path w="318134" h="130810">
                <a:moveTo>
                  <a:pt x="305628" y="68580"/>
                </a:moveTo>
                <a:lnTo>
                  <a:pt x="279577" y="68580"/>
                </a:lnTo>
                <a:lnTo>
                  <a:pt x="285191" y="70866"/>
                </a:lnTo>
                <a:lnTo>
                  <a:pt x="284073" y="78867"/>
                </a:lnTo>
                <a:lnTo>
                  <a:pt x="304279" y="78867"/>
                </a:lnTo>
                <a:lnTo>
                  <a:pt x="305396" y="75438"/>
                </a:lnTo>
                <a:lnTo>
                  <a:pt x="306527" y="69723"/>
                </a:lnTo>
                <a:lnTo>
                  <a:pt x="305628" y="68580"/>
                </a:lnTo>
                <a:close/>
              </a:path>
              <a:path w="318134" h="130810">
                <a:moveTo>
                  <a:pt x="317754" y="0"/>
                </a:moveTo>
                <a:lnTo>
                  <a:pt x="247015" y="0"/>
                </a:lnTo>
                <a:lnTo>
                  <a:pt x="247015" y="65151"/>
                </a:lnTo>
                <a:lnTo>
                  <a:pt x="244767" y="67437"/>
                </a:lnTo>
                <a:lnTo>
                  <a:pt x="242531" y="68580"/>
                </a:lnTo>
                <a:lnTo>
                  <a:pt x="241401" y="70866"/>
                </a:lnTo>
                <a:lnTo>
                  <a:pt x="265373" y="70866"/>
                </a:lnTo>
                <a:lnTo>
                  <a:pt x="265546" y="70723"/>
                </a:lnTo>
                <a:lnTo>
                  <a:pt x="273964" y="68580"/>
                </a:lnTo>
                <a:lnTo>
                  <a:pt x="305628" y="68580"/>
                </a:lnTo>
                <a:lnTo>
                  <a:pt x="302031" y="64008"/>
                </a:lnTo>
                <a:lnTo>
                  <a:pt x="301358" y="62865"/>
                </a:lnTo>
                <a:lnTo>
                  <a:pt x="249262" y="62865"/>
                </a:lnTo>
                <a:lnTo>
                  <a:pt x="249262" y="2286"/>
                </a:lnTo>
                <a:lnTo>
                  <a:pt x="317754" y="2286"/>
                </a:lnTo>
                <a:lnTo>
                  <a:pt x="317754" y="0"/>
                </a:lnTo>
                <a:close/>
              </a:path>
              <a:path w="318134" h="130810">
                <a:moveTo>
                  <a:pt x="289687" y="54864"/>
                </a:moveTo>
                <a:lnTo>
                  <a:pt x="278460" y="54864"/>
                </a:lnTo>
                <a:lnTo>
                  <a:pt x="272003" y="55310"/>
                </a:lnTo>
                <a:lnTo>
                  <a:pt x="264704" y="56721"/>
                </a:lnTo>
                <a:lnTo>
                  <a:pt x="256984" y="59203"/>
                </a:lnTo>
                <a:lnTo>
                  <a:pt x="249262" y="62865"/>
                </a:lnTo>
                <a:lnTo>
                  <a:pt x="301358" y="62865"/>
                </a:lnTo>
                <a:lnTo>
                  <a:pt x="298665" y="58293"/>
                </a:lnTo>
                <a:lnTo>
                  <a:pt x="289687" y="54864"/>
                </a:lnTo>
                <a:close/>
              </a:path>
              <a:path w="318134" h="130810">
                <a:moveTo>
                  <a:pt x="165049" y="0"/>
                </a:moveTo>
                <a:lnTo>
                  <a:pt x="94310" y="0"/>
                </a:lnTo>
                <a:lnTo>
                  <a:pt x="94310" y="59436"/>
                </a:lnTo>
                <a:lnTo>
                  <a:pt x="96558" y="59436"/>
                </a:lnTo>
                <a:lnTo>
                  <a:pt x="96558" y="2286"/>
                </a:lnTo>
                <a:lnTo>
                  <a:pt x="165049" y="2286"/>
                </a:lnTo>
                <a:lnTo>
                  <a:pt x="165049" y="0"/>
                </a:lnTo>
                <a:close/>
              </a:path>
              <a:path w="318134" h="130810">
                <a:moveTo>
                  <a:pt x="126873" y="58293"/>
                </a:moveTo>
                <a:lnTo>
                  <a:pt x="117894" y="59436"/>
                </a:lnTo>
                <a:lnTo>
                  <a:pt x="127772" y="59436"/>
                </a:lnTo>
                <a:lnTo>
                  <a:pt x="126873" y="58293"/>
                </a:lnTo>
                <a:close/>
              </a:path>
              <a:path w="318134" h="130810">
                <a:moveTo>
                  <a:pt x="165049" y="2286"/>
                </a:moveTo>
                <a:lnTo>
                  <a:pt x="162801" y="2286"/>
                </a:lnTo>
                <a:lnTo>
                  <a:pt x="162801" y="59436"/>
                </a:lnTo>
                <a:lnTo>
                  <a:pt x="165049" y="59436"/>
                </a:lnTo>
                <a:lnTo>
                  <a:pt x="165049" y="2286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31264" y="4744545"/>
            <a:ext cx="5472430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©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2019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International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Cooperative (“KPMG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International”),</a:t>
            </a:r>
            <a:r>
              <a:rPr sz="45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45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Swiss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entity. Member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firms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of the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spc="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network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of independent</a:t>
            </a:r>
            <a:r>
              <a:rPr sz="450" spc="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firms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are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 affiliated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with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spc="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International.</a:t>
            </a:r>
            <a:r>
              <a:rPr sz="450" spc="-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KPMG</a:t>
            </a:r>
            <a:r>
              <a:rPr sz="450" spc="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International</a:t>
            </a:r>
            <a:r>
              <a:rPr sz="450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provides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no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 client</a:t>
            </a:r>
            <a:endParaRPr sz="4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services. No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member firm has any authority to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obligate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or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bind KPMG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International or any other member firm vis-à-vis third parties, nor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does KPMG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International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have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any such authority to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obligate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or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bind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any member </a:t>
            </a:r>
            <a:r>
              <a:rPr sz="4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firm.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All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A6A6A6"/>
                </a:solidFill>
                <a:latin typeface="Arial"/>
                <a:cs typeface="Arial"/>
              </a:rPr>
              <a:t>rights</a:t>
            </a:r>
            <a:r>
              <a:rPr sz="45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A6A6A6"/>
                </a:solidFill>
                <a:latin typeface="Arial"/>
                <a:cs typeface="Arial"/>
              </a:rPr>
              <a:t>reserved.</a:t>
            </a:r>
            <a:endParaRPr sz="45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4552950"/>
              <a:ext cx="9144000" cy="590550"/>
            </a:xfrm>
            <a:custGeom>
              <a:avLst/>
              <a:gdLst/>
              <a:ahLst/>
              <a:cxnLst/>
              <a:rect l="l" t="t" r="r" b="b"/>
              <a:pathLst>
                <a:path w="9144000" h="590550">
                  <a:moveTo>
                    <a:pt x="9144000" y="0"/>
                  </a:moveTo>
                  <a:lnTo>
                    <a:pt x="0" y="0"/>
                  </a:lnTo>
                  <a:lnTo>
                    <a:pt x="0" y="590550"/>
                  </a:lnTo>
                  <a:lnTo>
                    <a:pt x="9144000" y="59055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256A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7800" y="4531867"/>
            <a:ext cx="665607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0" spc="-5" dirty="0">
                <a:solidFill>
                  <a:srgbClr val="0091DA"/>
                </a:solidFill>
                <a:latin typeface="Arial"/>
                <a:cs typeface="Arial"/>
              </a:rPr>
              <a:t>LES</a:t>
            </a:r>
            <a:r>
              <a:rPr sz="2700" b="0" spc="-10" dirty="0">
                <a:solidFill>
                  <a:srgbClr val="0091DA"/>
                </a:solidFill>
                <a:latin typeface="Arial"/>
                <a:cs typeface="Arial"/>
              </a:rPr>
              <a:t> </a:t>
            </a:r>
            <a:r>
              <a:rPr sz="2700" b="0" spc="-5" dirty="0">
                <a:solidFill>
                  <a:srgbClr val="0091DA"/>
                </a:solidFill>
                <a:latin typeface="Arial"/>
                <a:cs typeface="Arial"/>
              </a:rPr>
              <a:t>EXPÉRIENCES </a:t>
            </a:r>
            <a:r>
              <a:rPr sz="2700" b="0" spc="-5" dirty="0">
                <a:latin typeface="Arial"/>
                <a:cs typeface="Arial"/>
              </a:rPr>
              <a:t>NOUS DÉFINISSENT</a:t>
            </a:r>
            <a:endParaRPr sz="27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599169" y="4774691"/>
            <a:ext cx="363220" cy="147320"/>
          </a:xfrm>
          <a:custGeom>
            <a:avLst/>
            <a:gdLst/>
            <a:ahLst/>
            <a:cxnLst/>
            <a:rect l="l" t="t" r="r" b="b"/>
            <a:pathLst>
              <a:path w="363220" h="147320">
                <a:moveTo>
                  <a:pt x="284480" y="114820"/>
                </a:moveTo>
                <a:lnTo>
                  <a:pt x="261493" y="114820"/>
                </a:lnTo>
                <a:lnTo>
                  <a:pt x="261254" y="121552"/>
                </a:lnTo>
                <a:lnTo>
                  <a:pt x="290240" y="146762"/>
                </a:lnTo>
                <a:lnTo>
                  <a:pt x="297307" y="147066"/>
                </a:lnTo>
                <a:lnTo>
                  <a:pt x="306173" y="146823"/>
                </a:lnTo>
                <a:lnTo>
                  <a:pt x="315277" y="146096"/>
                </a:lnTo>
                <a:lnTo>
                  <a:pt x="324381" y="144885"/>
                </a:lnTo>
                <a:lnTo>
                  <a:pt x="333248" y="143192"/>
                </a:lnTo>
                <a:lnTo>
                  <a:pt x="336365" y="131584"/>
                </a:lnTo>
                <a:lnTo>
                  <a:pt x="303784" y="131584"/>
                </a:lnTo>
                <a:lnTo>
                  <a:pt x="295892" y="130597"/>
                </a:lnTo>
                <a:lnTo>
                  <a:pt x="289798" y="127555"/>
                </a:lnTo>
                <a:lnTo>
                  <a:pt x="285871" y="122337"/>
                </a:lnTo>
                <a:lnTo>
                  <a:pt x="284480" y="114820"/>
                </a:lnTo>
                <a:close/>
              </a:path>
              <a:path w="363220" h="147320">
                <a:moveTo>
                  <a:pt x="101219" y="0"/>
                </a:moveTo>
                <a:lnTo>
                  <a:pt x="20447" y="0"/>
                </a:lnTo>
                <a:lnTo>
                  <a:pt x="20447" y="76111"/>
                </a:lnTo>
                <a:lnTo>
                  <a:pt x="0" y="145770"/>
                </a:lnTo>
                <a:lnTo>
                  <a:pt x="17907" y="145770"/>
                </a:lnTo>
                <a:lnTo>
                  <a:pt x="26924" y="114820"/>
                </a:lnTo>
                <a:lnTo>
                  <a:pt x="362712" y="114820"/>
                </a:lnTo>
                <a:lnTo>
                  <a:pt x="362712" y="112229"/>
                </a:lnTo>
                <a:lnTo>
                  <a:pt x="50038" y="112229"/>
                </a:lnTo>
                <a:lnTo>
                  <a:pt x="47371" y="105778"/>
                </a:lnTo>
                <a:lnTo>
                  <a:pt x="53773" y="99339"/>
                </a:lnTo>
                <a:lnTo>
                  <a:pt x="32004" y="99339"/>
                </a:lnTo>
                <a:lnTo>
                  <a:pt x="41021" y="67081"/>
                </a:lnTo>
                <a:lnTo>
                  <a:pt x="23114" y="67081"/>
                </a:lnTo>
                <a:lnTo>
                  <a:pt x="23114" y="2578"/>
                </a:lnTo>
                <a:lnTo>
                  <a:pt x="101219" y="2578"/>
                </a:lnTo>
                <a:lnTo>
                  <a:pt x="101219" y="0"/>
                </a:lnTo>
                <a:close/>
              </a:path>
              <a:path w="363220" h="147320">
                <a:moveTo>
                  <a:pt x="51308" y="114820"/>
                </a:moveTo>
                <a:lnTo>
                  <a:pt x="29464" y="114820"/>
                </a:lnTo>
                <a:lnTo>
                  <a:pt x="44831" y="145770"/>
                </a:lnTo>
                <a:lnTo>
                  <a:pt x="66675" y="145770"/>
                </a:lnTo>
                <a:lnTo>
                  <a:pt x="51308" y="114820"/>
                </a:lnTo>
                <a:close/>
              </a:path>
              <a:path w="363220" h="147320">
                <a:moveTo>
                  <a:pt x="103759" y="114820"/>
                </a:moveTo>
                <a:lnTo>
                  <a:pt x="84582" y="114820"/>
                </a:lnTo>
                <a:lnTo>
                  <a:pt x="75565" y="145770"/>
                </a:lnTo>
                <a:lnTo>
                  <a:pt x="94869" y="145770"/>
                </a:lnTo>
                <a:lnTo>
                  <a:pt x="103759" y="114820"/>
                </a:lnTo>
                <a:close/>
              </a:path>
              <a:path w="363220" h="147320">
                <a:moveTo>
                  <a:pt x="172974" y="114820"/>
                </a:moveTo>
                <a:lnTo>
                  <a:pt x="152527" y="114820"/>
                </a:lnTo>
                <a:lnTo>
                  <a:pt x="143510" y="145770"/>
                </a:lnTo>
                <a:lnTo>
                  <a:pt x="164084" y="145770"/>
                </a:lnTo>
                <a:lnTo>
                  <a:pt x="172974" y="114820"/>
                </a:lnTo>
                <a:close/>
              </a:path>
              <a:path w="363220" h="147320">
                <a:moveTo>
                  <a:pt x="217932" y="114820"/>
                </a:moveTo>
                <a:lnTo>
                  <a:pt x="181991" y="114820"/>
                </a:lnTo>
                <a:lnTo>
                  <a:pt x="181991" y="145770"/>
                </a:lnTo>
                <a:lnTo>
                  <a:pt x="198628" y="145770"/>
                </a:lnTo>
                <a:lnTo>
                  <a:pt x="217932" y="114820"/>
                </a:lnTo>
                <a:close/>
              </a:path>
              <a:path w="363220" h="147320">
                <a:moveTo>
                  <a:pt x="249936" y="114820"/>
                </a:moveTo>
                <a:lnTo>
                  <a:pt x="230759" y="114820"/>
                </a:lnTo>
                <a:lnTo>
                  <a:pt x="224282" y="145770"/>
                </a:lnTo>
                <a:lnTo>
                  <a:pt x="243459" y="145770"/>
                </a:lnTo>
                <a:lnTo>
                  <a:pt x="249936" y="114820"/>
                </a:lnTo>
                <a:close/>
              </a:path>
              <a:path w="363220" h="147320">
                <a:moveTo>
                  <a:pt x="340868" y="114820"/>
                </a:moveTo>
                <a:lnTo>
                  <a:pt x="319151" y="114820"/>
                </a:lnTo>
                <a:lnTo>
                  <a:pt x="315341" y="130289"/>
                </a:lnTo>
                <a:lnTo>
                  <a:pt x="311404" y="131584"/>
                </a:lnTo>
                <a:lnTo>
                  <a:pt x="336365" y="131584"/>
                </a:lnTo>
                <a:lnTo>
                  <a:pt x="340868" y="114820"/>
                </a:lnTo>
                <a:close/>
              </a:path>
              <a:path w="363220" h="147320">
                <a:moveTo>
                  <a:pt x="101219" y="2578"/>
                </a:moveTo>
                <a:lnTo>
                  <a:pt x="97409" y="2578"/>
                </a:lnTo>
                <a:lnTo>
                  <a:pt x="97409" y="70954"/>
                </a:lnTo>
                <a:lnTo>
                  <a:pt x="96139" y="74828"/>
                </a:lnTo>
                <a:lnTo>
                  <a:pt x="85852" y="110947"/>
                </a:lnTo>
                <a:lnTo>
                  <a:pt x="85852" y="112229"/>
                </a:lnTo>
                <a:lnTo>
                  <a:pt x="133350" y="112229"/>
                </a:lnTo>
                <a:lnTo>
                  <a:pt x="140275" y="108626"/>
                </a:lnTo>
                <a:lnTo>
                  <a:pt x="145796" y="103689"/>
                </a:lnTo>
                <a:lnTo>
                  <a:pt x="146975" y="101917"/>
                </a:lnTo>
                <a:lnTo>
                  <a:pt x="108966" y="101917"/>
                </a:lnTo>
                <a:lnTo>
                  <a:pt x="111506" y="92887"/>
                </a:lnTo>
                <a:lnTo>
                  <a:pt x="111506" y="89014"/>
                </a:lnTo>
                <a:lnTo>
                  <a:pt x="114046" y="79984"/>
                </a:lnTo>
                <a:lnTo>
                  <a:pt x="153289" y="79984"/>
                </a:lnTo>
                <a:lnTo>
                  <a:pt x="152527" y="76111"/>
                </a:lnTo>
                <a:lnTo>
                  <a:pt x="149987" y="72237"/>
                </a:lnTo>
                <a:lnTo>
                  <a:pt x="145248" y="68715"/>
                </a:lnTo>
                <a:lnTo>
                  <a:pt x="139223" y="67244"/>
                </a:lnTo>
                <a:lnTo>
                  <a:pt x="135039" y="67081"/>
                </a:lnTo>
                <a:lnTo>
                  <a:pt x="101219" y="67081"/>
                </a:lnTo>
                <a:lnTo>
                  <a:pt x="101219" y="2578"/>
                </a:lnTo>
                <a:close/>
              </a:path>
              <a:path w="363220" h="147320">
                <a:moveTo>
                  <a:pt x="275590" y="0"/>
                </a:moveTo>
                <a:lnTo>
                  <a:pt x="194818" y="0"/>
                </a:lnTo>
                <a:lnTo>
                  <a:pt x="194818" y="67081"/>
                </a:lnTo>
                <a:lnTo>
                  <a:pt x="166624" y="67081"/>
                </a:lnTo>
                <a:lnTo>
                  <a:pt x="153797" y="112229"/>
                </a:lnTo>
                <a:lnTo>
                  <a:pt x="172974" y="112229"/>
                </a:lnTo>
                <a:lnTo>
                  <a:pt x="180721" y="83858"/>
                </a:lnTo>
                <a:lnTo>
                  <a:pt x="197358" y="83858"/>
                </a:lnTo>
                <a:lnTo>
                  <a:pt x="197358" y="2578"/>
                </a:lnTo>
                <a:lnTo>
                  <a:pt x="275590" y="2578"/>
                </a:lnTo>
                <a:lnTo>
                  <a:pt x="275590" y="0"/>
                </a:lnTo>
                <a:close/>
              </a:path>
              <a:path w="363220" h="147320">
                <a:moveTo>
                  <a:pt x="197358" y="83858"/>
                </a:moveTo>
                <a:lnTo>
                  <a:pt x="180721" y="83858"/>
                </a:lnTo>
                <a:lnTo>
                  <a:pt x="181991" y="112229"/>
                </a:lnTo>
                <a:lnTo>
                  <a:pt x="197358" y="112229"/>
                </a:lnTo>
                <a:lnTo>
                  <a:pt x="197358" y="83858"/>
                </a:lnTo>
                <a:close/>
              </a:path>
              <a:path w="363220" h="147320">
                <a:moveTo>
                  <a:pt x="260223" y="67081"/>
                </a:moveTo>
                <a:lnTo>
                  <a:pt x="228092" y="67081"/>
                </a:lnTo>
                <a:lnTo>
                  <a:pt x="199898" y="112229"/>
                </a:lnTo>
                <a:lnTo>
                  <a:pt x="219202" y="112229"/>
                </a:lnTo>
                <a:lnTo>
                  <a:pt x="237109" y="85140"/>
                </a:lnTo>
                <a:lnTo>
                  <a:pt x="256108" y="85140"/>
                </a:lnTo>
                <a:lnTo>
                  <a:pt x="260223" y="67081"/>
                </a:lnTo>
                <a:close/>
              </a:path>
              <a:path w="363220" h="147320">
                <a:moveTo>
                  <a:pt x="256108" y="85140"/>
                </a:moveTo>
                <a:lnTo>
                  <a:pt x="237109" y="85140"/>
                </a:lnTo>
                <a:lnTo>
                  <a:pt x="230759" y="112229"/>
                </a:lnTo>
                <a:lnTo>
                  <a:pt x="249936" y="112229"/>
                </a:lnTo>
                <a:lnTo>
                  <a:pt x="256108" y="85140"/>
                </a:lnTo>
                <a:close/>
              </a:path>
              <a:path w="363220" h="147320">
                <a:moveTo>
                  <a:pt x="275590" y="2578"/>
                </a:moveTo>
                <a:lnTo>
                  <a:pt x="273050" y="2578"/>
                </a:lnTo>
                <a:lnTo>
                  <a:pt x="273050" y="83858"/>
                </a:lnTo>
                <a:lnTo>
                  <a:pt x="267843" y="91592"/>
                </a:lnTo>
                <a:lnTo>
                  <a:pt x="264033" y="99339"/>
                </a:lnTo>
                <a:lnTo>
                  <a:pt x="262763" y="105778"/>
                </a:lnTo>
                <a:lnTo>
                  <a:pt x="261493" y="107073"/>
                </a:lnTo>
                <a:lnTo>
                  <a:pt x="261493" y="112229"/>
                </a:lnTo>
                <a:lnTo>
                  <a:pt x="284480" y="112229"/>
                </a:lnTo>
                <a:lnTo>
                  <a:pt x="284480" y="109651"/>
                </a:lnTo>
                <a:lnTo>
                  <a:pt x="285750" y="108369"/>
                </a:lnTo>
                <a:lnTo>
                  <a:pt x="285750" y="104495"/>
                </a:lnTo>
                <a:lnTo>
                  <a:pt x="289635" y="94819"/>
                </a:lnTo>
                <a:lnTo>
                  <a:pt x="295402" y="86112"/>
                </a:lnTo>
                <a:lnTo>
                  <a:pt x="302878" y="79984"/>
                </a:lnTo>
                <a:lnTo>
                  <a:pt x="275590" y="79984"/>
                </a:lnTo>
                <a:lnTo>
                  <a:pt x="275590" y="2578"/>
                </a:lnTo>
                <a:close/>
              </a:path>
              <a:path w="363220" h="147320">
                <a:moveTo>
                  <a:pt x="344805" y="99339"/>
                </a:moveTo>
                <a:lnTo>
                  <a:pt x="306324" y="99339"/>
                </a:lnTo>
                <a:lnTo>
                  <a:pt x="303784" y="112229"/>
                </a:lnTo>
                <a:lnTo>
                  <a:pt x="340868" y="112229"/>
                </a:lnTo>
                <a:lnTo>
                  <a:pt x="344805" y="99339"/>
                </a:lnTo>
                <a:close/>
              </a:path>
              <a:path w="363220" h="147320">
                <a:moveTo>
                  <a:pt x="362712" y="2578"/>
                </a:moveTo>
                <a:lnTo>
                  <a:pt x="360172" y="2578"/>
                </a:lnTo>
                <a:lnTo>
                  <a:pt x="360172" y="112229"/>
                </a:lnTo>
                <a:lnTo>
                  <a:pt x="362712" y="112229"/>
                </a:lnTo>
                <a:lnTo>
                  <a:pt x="362712" y="2578"/>
                </a:lnTo>
                <a:close/>
              </a:path>
              <a:path w="363220" h="147320">
                <a:moveTo>
                  <a:pt x="153289" y="79984"/>
                </a:moveTo>
                <a:lnTo>
                  <a:pt x="131953" y="79984"/>
                </a:lnTo>
                <a:lnTo>
                  <a:pt x="133350" y="81267"/>
                </a:lnTo>
                <a:lnTo>
                  <a:pt x="134620" y="83858"/>
                </a:lnTo>
                <a:lnTo>
                  <a:pt x="134620" y="86436"/>
                </a:lnTo>
                <a:lnTo>
                  <a:pt x="133350" y="90309"/>
                </a:lnTo>
                <a:lnTo>
                  <a:pt x="130683" y="96748"/>
                </a:lnTo>
                <a:lnTo>
                  <a:pt x="128143" y="100622"/>
                </a:lnTo>
                <a:lnTo>
                  <a:pt x="119253" y="101917"/>
                </a:lnTo>
                <a:lnTo>
                  <a:pt x="146975" y="101917"/>
                </a:lnTo>
                <a:lnTo>
                  <a:pt x="149887" y="97542"/>
                </a:lnTo>
                <a:lnTo>
                  <a:pt x="152527" y="90309"/>
                </a:lnTo>
                <a:lnTo>
                  <a:pt x="153797" y="82562"/>
                </a:lnTo>
                <a:lnTo>
                  <a:pt x="153289" y="79984"/>
                </a:lnTo>
                <a:close/>
              </a:path>
              <a:path w="363220" h="147320">
                <a:moveTo>
                  <a:pt x="85852" y="67081"/>
                </a:moveTo>
                <a:lnTo>
                  <a:pt x="61468" y="67081"/>
                </a:lnTo>
                <a:lnTo>
                  <a:pt x="32004" y="99339"/>
                </a:lnTo>
                <a:lnTo>
                  <a:pt x="53773" y="99339"/>
                </a:lnTo>
                <a:lnTo>
                  <a:pt x="85852" y="67081"/>
                </a:lnTo>
                <a:close/>
              </a:path>
              <a:path w="363220" h="147320">
                <a:moveTo>
                  <a:pt x="348875" y="77406"/>
                </a:moveTo>
                <a:lnTo>
                  <a:pt x="319151" y="77406"/>
                </a:lnTo>
                <a:lnTo>
                  <a:pt x="325501" y="79984"/>
                </a:lnTo>
                <a:lnTo>
                  <a:pt x="324231" y="89014"/>
                </a:lnTo>
                <a:lnTo>
                  <a:pt x="347345" y="89014"/>
                </a:lnTo>
                <a:lnTo>
                  <a:pt x="348615" y="85140"/>
                </a:lnTo>
                <a:lnTo>
                  <a:pt x="349885" y="78689"/>
                </a:lnTo>
                <a:lnTo>
                  <a:pt x="348875" y="77406"/>
                </a:lnTo>
                <a:close/>
              </a:path>
              <a:path w="363220" h="147320">
                <a:moveTo>
                  <a:pt x="362712" y="0"/>
                </a:moveTo>
                <a:lnTo>
                  <a:pt x="281940" y="0"/>
                </a:lnTo>
                <a:lnTo>
                  <a:pt x="281940" y="73533"/>
                </a:lnTo>
                <a:lnTo>
                  <a:pt x="279400" y="76111"/>
                </a:lnTo>
                <a:lnTo>
                  <a:pt x="276860" y="77406"/>
                </a:lnTo>
                <a:lnTo>
                  <a:pt x="275590" y="79984"/>
                </a:lnTo>
                <a:lnTo>
                  <a:pt x="302878" y="79984"/>
                </a:lnTo>
                <a:lnTo>
                  <a:pt x="303073" y="79824"/>
                </a:lnTo>
                <a:lnTo>
                  <a:pt x="312674" y="77406"/>
                </a:lnTo>
                <a:lnTo>
                  <a:pt x="348875" y="77406"/>
                </a:lnTo>
                <a:lnTo>
                  <a:pt x="344805" y="72237"/>
                </a:lnTo>
                <a:lnTo>
                  <a:pt x="343600" y="70954"/>
                </a:lnTo>
                <a:lnTo>
                  <a:pt x="284480" y="70954"/>
                </a:lnTo>
                <a:lnTo>
                  <a:pt x="284480" y="2578"/>
                </a:lnTo>
                <a:lnTo>
                  <a:pt x="362712" y="2578"/>
                </a:lnTo>
                <a:lnTo>
                  <a:pt x="362712" y="0"/>
                </a:lnTo>
                <a:close/>
              </a:path>
              <a:path w="363220" h="147320">
                <a:moveTo>
                  <a:pt x="317881" y="61925"/>
                </a:moveTo>
                <a:lnTo>
                  <a:pt x="310483" y="62428"/>
                </a:lnTo>
                <a:lnTo>
                  <a:pt x="302133" y="64020"/>
                </a:lnTo>
                <a:lnTo>
                  <a:pt x="293306" y="66822"/>
                </a:lnTo>
                <a:lnTo>
                  <a:pt x="284480" y="70954"/>
                </a:lnTo>
                <a:lnTo>
                  <a:pt x="343600" y="70954"/>
                </a:lnTo>
                <a:lnTo>
                  <a:pt x="340741" y="67909"/>
                </a:lnTo>
                <a:lnTo>
                  <a:pt x="334676" y="64666"/>
                </a:lnTo>
                <a:lnTo>
                  <a:pt x="326945" y="62631"/>
                </a:lnTo>
                <a:lnTo>
                  <a:pt x="317881" y="61925"/>
                </a:lnTo>
                <a:close/>
              </a:path>
              <a:path w="363220" h="147320">
                <a:moveTo>
                  <a:pt x="188468" y="0"/>
                </a:moveTo>
                <a:lnTo>
                  <a:pt x="107696" y="0"/>
                </a:lnTo>
                <a:lnTo>
                  <a:pt x="107696" y="67081"/>
                </a:lnTo>
                <a:lnTo>
                  <a:pt x="110236" y="67081"/>
                </a:lnTo>
                <a:lnTo>
                  <a:pt x="110236" y="2578"/>
                </a:lnTo>
                <a:lnTo>
                  <a:pt x="188468" y="2578"/>
                </a:lnTo>
                <a:lnTo>
                  <a:pt x="188468" y="0"/>
                </a:lnTo>
                <a:close/>
              </a:path>
              <a:path w="363220" h="147320">
                <a:moveTo>
                  <a:pt x="132484" y="66981"/>
                </a:moveTo>
                <a:lnTo>
                  <a:pt x="125603" y="67081"/>
                </a:lnTo>
                <a:lnTo>
                  <a:pt x="135039" y="67081"/>
                </a:lnTo>
                <a:lnTo>
                  <a:pt x="132484" y="66981"/>
                </a:lnTo>
                <a:close/>
              </a:path>
              <a:path w="363220" h="147320">
                <a:moveTo>
                  <a:pt x="188468" y="2578"/>
                </a:moveTo>
                <a:lnTo>
                  <a:pt x="185801" y="2578"/>
                </a:lnTo>
                <a:lnTo>
                  <a:pt x="185801" y="67081"/>
                </a:lnTo>
                <a:lnTo>
                  <a:pt x="188468" y="67081"/>
                </a:lnTo>
                <a:lnTo>
                  <a:pt x="188468" y="25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552950"/>
              <a:ext cx="9144000" cy="590550"/>
            </a:xfrm>
            <a:custGeom>
              <a:avLst/>
              <a:gdLst/>
              <a:ahLst/>
              <a:cxnLst/>
              <a:rect l="l" t="t" r="r" b="b"/>
              <a:pathLst>
                <a:path w="9144000" h="590550">
                  <a:moveTo>
                    <a:pt x="9144000" y="0"/>
                  </a:moveTo>
                  <a:lnTo>
                    <a:pt x="0" y="0"/>
                  </a:lnTo>
                  <a:lnTo>
                    <a:pt x="0" y="590550"/>
                  </a:lnTo>
                  <a:lnTo>
                    <a:pt x="9144000" y="59055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256A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3100" y="4627117"/>
            <a:ext cx="560959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0" spc="-5" dirty="0">
                <a:solidFill>
                  <a:srgbClr val="0091DA"/>
                </a:solidFill>
                <a:latin typeface="Arial"/>
                <a:cs typeface="Arial"/>
              </a:rPr>
              <a:t>L'ÈRE</a:t>
            </a:r>
            <a:r>
              <a:rPr sz="2700" b="0" spc="-20" dirty="0">
                <a:solidFill>
                  <a:srgbClr val="0091DA"/>
                </a:solidFill>
                <a:latin typeface="Arial"/>
                <a:cs typeface="Arial"/>
              </a:rPr>
              <a:t> </a:t>
            </a:r>
            <a:r>
              <a:rPr sz="2700" b="0" spc="-5" dirty="0">
                <a:solidFill>
                  <a:srgbClr val="0091DA"/>
                </a:solidFill>
                <a:latin typeface="Arial"/>
                <a:cs typeface="Arial"/>
              </a:rPr>
              <a:t>DE</a:t>
            </a:r>
            <a:r>
              <a:rPr sz="2700" b="0" spc="-10" dirty="0">
                <a:solidFill>
                  <a:srgbClr val="0091DA"/>
                </a:solidFill>
                <a:latin typeface="Arial"/>
                <a:cs typeface="Arial"/>
              </a:rPr>
              <a:t> </a:t>
            </a:r>
            <a:r>
              <a:rPr sz="2700" b="0" spc="-5" dirty="0">
                <a:solidFill>
                  <a:srgbClr val="0091DA"/>
                </a:solidFill>
                <a:latin typeface="Arial"/>
                <a:cs typeface="Arial"/>
              </a:rPr>
              <a:t>LA</a:t>
            </a:r>
            <a:r>
              <a:rPr sz="2700" b="0" spc="-160" dirty="0">
                <a:solidFill>
                  <a:srgbClr val="0091DA"/>
                </a:solidFill>
                <a:latin typeface="Arial"/>
                <a:cs typeface="Arial"/>
              </a:rPr>
              <a:t> </a:t>
            </a:r>
            <a:r>
              <a:rPr sz="2700" b="0" spc="-15" dirty="0">
                <a:latin typeface="Arial"/>
                <a:cs typeface="Arial"/>
              </a:rPr>
              <a:t>PERSONNALISATION</a:t>
            </a:r>
            <a:endParaRPr sz="27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99169" y="4774691"/>
            <a:ext cx="363220" cy="147320"/>
          </a:xfrm>
          <a:custGeom>
            <a:avLst/>
            <a:gdLst/>
            <a:ahLst/>
            <a:cxnLst/>
            <a:rect l="l" t="t" r="r" b="b"/>
            <a:pathLst>
              <a:path w="363220" h="147320">
                <a:moveTo>
                  <a:pt x="284480" y="114820"/>
                </a:moveTo>
                <a:lnTo>
                  <a:pt x="261493" y="114820"/>
                </a:lnTo>
                <a:lnTo>
                  <a:pt x="261254" y="121552"/>
                </a:lnTo>
                <a:lnTo>
                  <a:pt x="290240" y="146762"/>
                </a:lnTo>
                <a:lnTo>
                  <a:pt x="297307" y="147066"/>
                </a:lnTo>
                <a:lnTo>
                  <a:pt x="306173" y="146823"/>
                </a:lnTo>
                <a:lnTo>
                  <a:pt x="315277" y="146096"/>
                </a:lnTo>
                <a:lnTo>
                  <a:pt x="324381" y="144885"/>
                </a:lnTo>
                <a:lnTo>
                  <a:pt x="333248" y="143192"/>
                </a:lnTo>
                <a:lnTo>
                  <a:pt x="336365" y="131584"/>
                </a:lnTo>
                <a:lnTo>
                  <a:pt x="303784" y="131584"/>
                </a:lnTo>
                <a:lnTo>
                  <a:pt x="295892" y="130597"/>
                </a:lnTo>
                <a:lnTo>
                  <a:pt x="289798" y="127555"/>
                </a:lnTo>
                <a:lnTo>
                  <a:pt x="285871" y="122337"/>
                </a:lnTo>
                <a:lnTo>
                  <a:pt x="284480" y="114820"/>
                </a:lnTo>
                <a:close/>
              </a:path>
              <a:path w="363220" h="147320">
                <a:moveTo>
                  <a:pt x="101219" y="0"/>
                </a:moveTo>
                <a:lnTo>
                  <a:pt x="20447" y="0"/>
                </a:lnTo>
                <a:lnTo>
                  <a:pt x="20447" y="76111"/>
                </a:lnTo>
                <a:lnTo>
                  <a:pt x="0" y="145770"/>
                </a:lnTo>
                <a:lnTo>
                  <a:pt x="17907" y="145770"/>
                </a:lnTo>
                <a:lnTo>
                  <a:pt x="26924" y="114820"/>
                </a:lnTo>
                <a:lnTo>
                  <a:pt x="362712" y="114820"/>
                </a:lnTo>
                <a:lnTo>
                  <a:pt x="362712" y="112229"/>
                </a:lnTo>
                <a:lnTo>
                  <a:pt x="50038" y="112229"/>
                </a:lnTo>
                <a:lnTo>
                  <a:pt x="47371" y="105778"/>
                </a:lnTo>
                <a:lnTo>
                  <a:pt x="53773" y="99339"/>
                </a:lnTo>
                <a:lnTo>
                  <a:pt x="32004" y="99339"/>
                </a:lnTo>
                <a:lnTo>
                  <a:pt x="41021" y="67081"/>
                </a:lnTo>
                <a:lnTo>
                  <a:pt x="23114" y="67081"/>
                </a:lnTo>
                <a:lnTo>
                  <a:pt x="23114" y="2578"/>
                </a:lnTo>
                <a:lnTo>
                  <a:pt x="101219" y="2578"/>
                </a:lnTo>
                <a:lnTo>
                  <a:pt x="101219" y="0"/>
                </a:lnTo>
                <a:close/>
              </a:path>
              <a:path w="363220" h="147320">
                <a:moveTo>
                  <a:pt x="51308" y="114820"/>
                </a:moveTo>
                <a:lnTo>
                  <a:pt x="29464" y="114820"/>
                </a:lnTo>
                <a:lnTo>
                  <a:pt x="44831" y="145770"/>
                </a:lnTo>
                <a:lnTo>
                  <a:pt x="66675" y="145770"/>
                </a:lnTo>
                <a:lnTo>
                  <a:pt x="51308" y="114820"/>
                </a:lnTo>
                <a:close/>
              </a:path>
              <a:path w="363220" h="147320">
                <a:moveTo>
                  <a:pt x="103759" y="114820"/>
                </a:moveTo>
                <a:lnTo>
                  <a:pt x="84582" y="114820"/>
                </a:lnTo>
                <a:lnTo>
                  <a:pt x="75565" y="145770"/>
                </a:lnTo>
                <a:lnTo>
                  <a:pt x="94869" y="145770"/>
                </a:lnTo>
                <a:lnTo>
                  <a:pt x="103759" y="114820"/>
                </a:lnTo>
                <a:close/>
              </a:path>
              <a:path w="363220" h="147320">
                <a:moveTo>
                  <a:pt x="172974" y="114820"/>
                </a:moveTo>
                <a:lnTo>
                  <a:pt x="152527" y="114820"/>
                </a:lnTo>
                <a:lnTo>
                  <a:pt x="143510" y="145770"/>
                </a:lnTo>
                <a:lnTo>
                  <a:pt x="164084" y="145770"/>
                </a:lnTo>
                <a:lnTo>
                  <a:pt x="172974" y="114820"/>
                </a:lnTo>
                <a:close/>
              </a:path>
              <a:path w="363220" h="147320">
                <a:moveTo>
                  <a:pt x="217932" y="114820"/>
                </a:moveTo>
                <a:lnTo>
                  <a:pt x="181991" y="114820"/>
                </a:lnTo>
                <a:lnTo>
                  <a:pt x="181991" y="145770"/>
                </a:lnTo>
                <a:lnTo>
                  <a:pt x="198628" y="145770"/>
                </a:lnTo>
                <a:lnTo>
                  <a:pt x="217932" y="114820"/>
                </a:lnTo>
                <a:close/>
              </a:path>
              <a:path w="363220" h="147320">
                <a:moveTo>
                  <a:pt x="249936" y="114820"/>
                </a:moveTo>
                <a:lnTo>
                  <a:pt x="230759" y="114820"/>
                </a:lnTo>
                <a:lnTo>
                  <a:pt x="224282" y="145770"/>
                </a:lnTo>
                <a:lnTo>
                  <a:pt x="243459" y="145770"/>
                </a:lnTo>
                <a:lnTo>
                  <a:pt x="249936" y="114820"/>
                </a:lnTo>
                <a:close/>
              </a:path>
              <a:path w="363220" h="147320">
                <a:moveTo>
                  <a:pt x="340868" y="114820"/>
                </a:moveTo>
                <a:lnTo>
                  <a:pt x="319151" y="114820"/>
                </a:lnTo>
                <a:lnTo>
                  <a:pt x="315341" y="130289"/>
                </a:lnTo>
                <a:lnTo>
                  <a:pt x="311404" y="131584"/>
                </a:lnTo>
                <a:lnTo>
                  <a:pt x="336365" y="131584"/>
                </a:lnTo>
                <a:lnTo>
                  <a:pt x="340868" y="114820"/>
                </a:lnTo>
                <a:close/>
              </a:path>
              <a:path w="363220" h="147320">
                <a:moveTo>
                  <a:pt x="101219" y="2578"/>
                </a:moveTo>
                <a:lnTo>
                  <a:pt x="97409" y="2578"/>
                </a:lnTo>
                <a:lnTo>
                  <a:pt x="97409" y="70954"/>
                </a:lnTo>
                <a:lnTo>
                  <a:pt x="96139" y="74828"/>
                </a:lnTo>
                <a:lnTo>
                  <a:pt x="85852" y="110947"/>
                </a:lnTo>
                <a:lnTo>
                  <a:pt x="85852" y="112229"/>
                </a:lnTo>
                <a:lnTo>
                  <a:pt x="133350" y="112229"/>
                </a:lnTo>
                <a:lnTo>
                  <a:pt x="140275" y="108626"/>
                </a:lnTo>
                <a:lnTo>
                  <a:pt x="145796" y="103689"/>
                </a:lnTo>
                <a:lnTo>
                  <a:pt x="146975" y="101917"/>
                </a:lnTo>
                <a:lnTo>
                  <a:pt x="108966" y="101917"/>
                </a:lnTo>
                <a:lnTo>
                  <a:pt x="111506" y="92887"/>
                </a:lnTo>
                <a:lnTo>
                  <a:pt x="111506" y="89014"/>
                </a:lnTo>
                <a:lnTo>
                  <a:pt x="114046" y="79984"/>
                </a:lnTo>
                <a:lnTo>
                  <a:pt x="153289" y="79984"/>
                </a:lnTo>
                <a:lnTo>
                  <a:pt x="152527" y="76111"/>
                </a:lnTo>
                <a:lnTo>
                  <a:pt x="149987" y="72237"/>
                </a:lnTo>
                <a:lnTo>
                  <a:pt x="145248" y="68715"/>
                </a:lnTo>
                <a:lnTo>
                  <a:pt x="139223" y="67244"/>
                </a:lnTo>
                <a:lnTo>
                  <a:pt x="135039" y="67081"/>
                </a:lnTo>
                <a:lnTo>
                  <a:pt x="101219" y="67081"/>
                </a:lnTo>
                <a:lnTo>
                  <a:pt x="101219" y="2578"/>
                </a:lnTo>
                <a:close/>
              </a:path>
              <a:path w="363220" h="147320">
                <a:moveTo>
                  <a:pt x="275590" y="0"/>
                </a:moveTo>
                <a:lnTo>
                  <a:pt x="194818" y="0"/>
                </a:lnTo>
                <a:lnTo>
                  <a:pt x="194818" y="67081"/>
                </a:lnTo>
                <a:lnTo>
                  <a:pt x="166624" y="67081"/>
                </a:lnTo>
                <a:lnTo>
                  <a:pt x="153797" y="112229"/>
                </a:lnTo>
                <a:lnTo>
                  <a:pt x="172974" y="112229"/>
                </a:lnTo>
                <a:lnTo>
                  <a:pt x="180721" y="83858"/>
                </a:lnTo>
                <a:lnTo>
                  <a:pt x="197358" y="83858"/>
                </a:lnTo>
                <a:lnTo>
                  <a:pt x="197358" y="2578"/>
                </a:lnTo>
                <a:lnTo>
                  <a:pt x="275590" y="2578"/>
                </a:lnTo>
                <a:lnTo>
                  <a:pt x="275590" y="0"/>
                </a:lnTo>
                <a:close/>
              </a:path>
              <a:path w="363220" h="147320">
                <a:moveTo>
                  <a:pt x="197358" y="83858"/>
                </a:moveTo>
                <a:lnTo>
                  <a:pt x="180721" y="83858"/>
                </a:lnTo>
                <a:lnTo>
                  <a:pt x="181991" y="112229"/>
                </a:lnTo>
                <a:lnTo>
                  <a:pt x="197358" y="112229"/>
                </a:lnTo>
                <a:lnTo>
                  <a:pt x="197358" y="83858"/>
                </a:lnTo>
                <a:close/>
              </a:path>
              <a:path w="363220" h="147320">
                <a:moveTo>
                  <a:pt x="260223" y="67081"/>
                </a:moveTo>
                <a:lnTo>
                  <a:pt x="228092" y="67081"/>
                </a:lnTo>
                <a:lnTo>
                  <a:pt x="199898" y="112229"/>
                </a:lnTo>
                <a:lnTo>
                  <a:pt x="219202" y="112229"/>
                </a:lnTo>
                <a:lnTo>
                  <a:pt x="237109" y="85140"/>
                </a:lnTo>
                <a:lnTo>
                  <a:pt x="256108" y="85140"/>
                </a:lnTo>
                <a:lnTo>
                  <a:pt x="260223" y="67081"/>
                </a:lnTo>
                <a:close/>
              </a:path>
              <a:path w="363220" h="147320">
                <a:moveTo>
                  <a:pt x="256108" y="85140"/>
                </a:moveTo>
                <a:lnTo>
                  <a:pt x="237109" y="85140"/>
                </a:lnTo>
                <a:lnTo>
                  <a:pt x="230759" y="112229"/>
                </a:lnTo>
                <a:lnTo>
                  <a:pt x="249936" y="112229"/>
                </a:lnTo>
                <a:lnTo>
                  <a:pt x="256108" y="85140"/>
                </a:lnTo>
                <a:close/>
              </a:path>
              <a:path w="363220" h="147320">
                <a:moveTo>
                  <a:pt x="275590" y="2578"/>
                </a:moveTo>
                <a:lnTo>
                  <a:pt x="273050" y="2578"/>
                </a:lnTo>
                <a:lnTo>
                  <a:pt x="273050" y="83858"/>
                </a:lnTo>
                <a:lnTo>
                  <a:pt x="267843" y="91592"/>
                </a:lnTo>
                <a:lnTo>
                  <a:pt x="264033" y="99339"/>
                </a:lnTo>
                <a:lnTo>
                  <a:pt x="262763" y="105778"/>
                </a:lnTo>
                <a:lnTo>
                  <a:pt x="261493" y="107073"/>
                </a:lnTo>
                <a:lnTo>
                  <a:pt x="261493" y="112229"/>
                </a:lnTo>
                <a:lnTo>
                  <a:pt x="284480" y="112229"/>
                </a:lnTo>
                <a:lnTo>
                  <a:pt x="284480" y="109651"/>
                </a:lnTo>
                <a:lnTo>
                  <a:pt x="285750" y="108369"/>
                </a:lnTo>
                <a:lnTo>
                  <a:pt x="285750" y="104495"/>
                </a:lnTo>
                <a:lnTo>
                  <a:pt x="289635" y="94819"/>
                </a:lnTo>
                <a:lnTo>
                  <a:pt x="295402" y="86112"/>
                </a:lnTo>
                <a:lnTo>
                  <a:pt x="302878" y="79984"/>
                </a:lnTo>
                <a:lnTo>
                  <a:pt x="275590" y="79984"/>
                </a:lnTo>
                <a:lnTo>
                  <a:pt x="275590" y="2578"/>
                </a:lnTo>
                <a:close/>
              </a:path>
              <a:path w="363220" h="147320">
                <a:moveTo>
                  <a:pt x="344805" y="99339"/>
                </a:moveTo>
                <a:lnTo>
                  <a:pt x="306324" y="99339"/>
                </a:lnTo>
                <a:lnTo>
                  <a:pt x="303784" y="112229"/>
                </a:lnTo>
                <a:lnTo>
                  <a:pt x="340868" y="112229"/>
                </a:lnTo>
                <a:lnTo>
                  <a:pt x="344805" y="99339"/>
                </a:lnTo>
                <a:close/>
              </a:path>
              <a:path w="363220" h="147320">
                <a:moveTo>
                  <a:pt x="362712" y="2578"/>
                </a:moveTo>
                <a:lnTo>
                  <a:pt x="360172" y="2578"/>
                </a:lnTo>
                <a:lnTo>
                  <a:pt x="360172" y="112229"/>
                </a:lnTo>
                <a:lnTo>
                  <a:pt x="362712" y="112229"/>
                </a:lnTo>
                <a:lnTo>
                  <a:pt x="362712" y="2578"/>
                </a:lnTo>
                <a:close/>
              </a:path>
              <a:path w="363220" h="147320">
                <a:moveTo>
                  <a:pt x="153289" y="79984"/>
                </a:moveTo>
                <a:lnTo>
                  <a:pt x="131953" y="79984"/>
                </a:lnTo>
                <a:lnTo>
                  <a:pt x="133350" y="81267"/>
                </a:lnTo>
                <a:lnTo>
                  <a:pt x="134620" y="83858"/>
                </a:lnTo>
                <a:lnTo>
                  <a:pt x="134620" y="86436"/>
                </a:lnTo>
                <a:lnTo>
                  <a:pt x="133350" y="90309"/>
                </a:lnTo>
                <a:lnTo>
                  <a:pt x="130683" y="96748"/>
                </a:lnTo>
                <a:lnTo>
                  <a:pt x="128143" y="100622"/>
                </a:lnTo>
                <a:lnTo>
                  <a:pt x="119253" y="101917"/>
                </a:lnTo>
                <a:lnTo>
                  <a:pt x="146975" y="101917"/>
                </a:lnTo>
                <a:lnTo>
                  <a:pt x="149887" y="97542"/>
                </a:lnTo>
                <a:lnTo>
                  <a:pt x="152527" y="90309"/>
                </a:lnTo>
                <a:lnTo>
                  <a:pt x="153797" y="82562"/>
                </a:lnTo>
                <a:lnTo>
                  <a:pt x="153289" y="79984"/>
                </a:lnTo>
                <a:close/>
              </a:path>
              <a:path w="363220" h="147320">
                <a:moveTo>
                  <a:pt x="85852" y="67081"/>
                </a:moveTo>
                <a:lnTo>
                  <a:pt x="61468" y="67081"/>
                </a:lnTo>
                <a:lnTo>
                  <a:pt x="32004" y="99339"/>
                </a:lnTo>
                <a:lnTo>
                  <a:pt x="53773" y="99339"/>
                </a:lnTo>
                <a:lnTo>
                  <a:pt x="85852" y="67081"/>
                </a:lnTo>
                <a:close/>
              </a:path>
              <a:path w="363220" h="147320">
                <a:moveTo>
                  <a:pt x="348875" y="77406"/>
                </a:moveTo>
                <a:lnTo>
                  <a:pt x="319151" y="77406"/>
                </a:lnTo>
                <a:lnTo>
                  <a:pt x="325501" y="79984"/>
                </a:lnTo>
                <a:lnTo>
                  <a:pt x="324231" y="89014"/>
                </a:lnTo>
                <a:lnTo>
                  <a:pt x="347345" y="89014"/>
                </a:lnTo>
                <a:lnTo>
                  <a:pt x="348615" y="85140"/>
                </a:lnTo>
                <a:lnTo>
                  <a:pt x="349885" y="78689"/>
                </a:lnTo>
                <a:lnTo>
                  <a:pt x="348875" y="77406"/>
                </a:lnTo>
                <a:close/>
              </a:path>
              <a:path w="363220" h="147320">
                <a:moveTo>
                  <a:pt x="362712" y="0"/>
                </a:moveTo>
                <a:lnTo>
                  <a:pt x="281940" y="0"/>
                </a:lnTo>
                <a:lnTo>
                  <a:pt x="281940" y="73533"/>
                </a:lnTo>
                <a:lnTo>
                  <a:pt x="279400" y="76111"/>
                </a:lnTo>
                <a:lnTo>
                  <a:pt x="276860" y="77406"/>
                </a:lnTo>
                <a:lnTo>
                  <a:pt x="275590" y="79984"/>
                </a:lnTo>
                <a:lnTo>
                  <a:pt x="302878" y="79984"/>
                </a:lnTo>
                <a:lnTo>
                  <a:pt x="303073" y="79824"/>
                </a:lnTo>
                <a:lnTo>
                  <a:pt x="312674" y="77406"/>
                </a:lnTo>
                <a:lnTo>
                  <a:pt x="348875" y="77406"/>
                </a:lnTo>
                <a:lnTo>
                  <a:pt x="344805" y="72237"/>
                </a:lnTo>
                <a:lnTo>
                  <a:pt x="343600" y="70954"/>
                </a:lnTo>
                <a:lnTo>
                  <a:pt x="284480" y="70954"/>
                </a:lnTo>
                <a:lnTo>
                  <a:pt x="284480" y="2578"/>
                </a:lnTo>
                <a:lnTo>
                  <a:pt x="362712" y="2578"/>
                </a:lnTo>
                <a:lnTo>
                  <a:pt x="362712" y="0"/>
                </a:lnTo>
                <a:close/>
              </a:path>
              <a:path w="363220" h="147320">
                <a:moveTo>
                  <a:pt x="317881" y="61925"/>
                </a:moveTo>
                <a:lnTo>
                  <a:pt x="310483" y="62428"/>
                </a:lnTo>
                <a:lnTo>
                  <a:pt x="302133" y="64020"/>
                </a:lnTo>
                <a:lnTo>
                  <a:pt x="293306" y="66822"/>
                </a:lnTo>
                <a:lnTo>
                  <a:pt x="284480" y="70954"/>
                </a:lnTo>
                <a:lnTo>
                  <a:pt x="343600" y="70954"/>
                </a:lnTo>
                <a:lnTo>
                  <a:pt x="340741" y="67909"/>
                </a:lnTo>
                <a:lnTo>
                  <a:pt x="334676" y="64666"/>
                </a:lnTo>
                <a:lnTo>
                  <a:pt x="326945" y="62631"/>
                </a:lnTo>
                <a:lnTo>
                  <a:pt x="317881" y="61925"/>
                </a:lnTo>
                <a:close/>
              </a:path>
              <a:path w="363220" h="147320">
                <a:moveTo>
                  <a:pt x="188468" y="0"/>
                </a:moveTo>
                <a:lnTo>
                  <a:pt x="107696" y="0"/>
                </a:lnTo>
                <a:lnTo>
                  <a:pt x="107696" y="67081"/>
                </a:lnTo>
                <a:lnTo>
                  <a:pt x="110236" y="67081"/>
                </a:lnTo>
                <a:lnTo>
                  <a:pt x="110236" y="2578"/>
                </a:lnTo>
                <a:lnTo>
                  <a:pt x="188468" y="2578"/>
                </a:lnTo>
                <a:lnTo>
                  <a:pt x="188468" y="0"/>
                </a:lnTo>
                <a:close/>
              </a:path>
              <a:path w="363220" h="147320">
                <a:moveTo>
                  <a:pt x="132484" y="66981"/>
                </a:moveTo>
                <a:lnTo>
                  <a:pt x="125603" y="67081"/>
                </a:lnTo>
                <a:lnTo>
                  <a:pt x="135039" y="67081"/>
                </a:lnTo>
                <a:lnTo>
                  <a:pt x="132484" y="66981"/>
                </a:lnTo>
                <a:close/>
              </a:path>
              <a:path w="363220" h="147320">
                <a:moveTo>
                  <a:pt x="188468" y="2578"/>
                </a:moveTo>
                <a:lnTo>
                  <a:pt x="185801" y="2578"/>
                </a:lnTo>
                <a:lnTo>
                  <a:pt x="185801" y="67081"/>
                </a:lnTo>
                <a:lnTo>
                  <a:pt x="188468" y="67081"/>
                </a:lnTo>
                <a:lnTo>
                  <a:pt x="188468" y="25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535161" y="4826253"/>
            <a:ext cx="7874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7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8066" y="4799076"/>
            <a:ext cx="363220" cy="147955"/>
          </a:xfrm>
          <a:custGeom>
            <a:avLst/>
            <a:gdLst/>
            <a:ahLst/>
            <a:cxnLst/>
            <a:rect l="l" t="t" r="r" b="b"/>
            <a:pathLst>
              <a:path w="363219" h="147954">
                <a:moveTo>
                  <a:pt x="284530" y="115404"/>
                </a:moveTo>
                <a:lnTo>
                  <a:pt x="261454" y="115404"/>
                </a:lnTo>
                <a:lnTo>
                  <a:pt x="261214" y="122174"/>
                </a:lnTo>
                <a:lnTo>
                  <a:pt x="290237" y="147524"/>
                </a:lnTo>
                <a:lnTo>
                  <a:pt x="297345" y="147828"/>
                </a:lnTo>
                <a:lnTo>
                  <a:pt x="306196" y="147585"/>
                </a:lnTo>
                <a:lnTo>
                  <a:pt x="315290" y="146856"/>
                </a:lnTo>
                <a:lnTo>
                  <a:pt x="324384" y="145642"/>
                </a:lnTo>
                <a:lnTo>
                  <a:pt x="333235" y="143941"/>
                </a:lnTo>
                <a:lnTo>
                  <a:pt x="336377" y="132270"/>
                </a:lnTo>
                <a:lnTo>
                  <a:pt x="303758" y="132270"/>
                </a:lnTo>
                <a:lnTo>
                  <a:pt x="295884" y="131276"/>
                </a:lnTo>
                <a:lnTo>
                  <a:pt x="289815" y="128214"/>
                </a:lnTo>
                <a:lnTo>
                  <a:pt x="285911" y="122963"/>
                </a:lnTo>
                <a:lnTo>
                  <a:pt x="284530" y="115404"/>
                </a:lnTo>
                <a:close/>
              </a:path>
              <a:path w="363219" h="147954">
                <a:moveTo>
                  <a:pt x="101257" y="0"/>
                </a:moveTo>
                <a:lnTo>
                  <a:pt x="20510" y="0"/>
                </a:lnTo>
                <a:lnTo>
                  <a:pt x="20510" y="76504"/>
                </a:lnTo>
                <a:lnTo>
                  <a:pt x="0" y="146532"/>
                </a:lnTo>
                <a:lnTo>
                  <a:pt x="17945" y="146532"/>
                </a:lnTo>
                <a:lnTo>
                  <a:pt x="26911" y="115404"/>
                </a:lnTo>
                <a:lnTo>
                  <a:pt x="362712" y="115404"/>
                </a:lnTo>
                <a:lnTo>
                  <a:pt x="362712" y="112814"/>
                </a:lnTo>
                <a:lnTo>
                  <a:pt x="49987" y="112814"/>
                </a:lnTo>
                <a:lnTo>
                  <a:pt x="47421" y="106337"/>
                </a:lnTo>
                <a:lnTo>
                  <a:pt x="53835" y="99847"/>
                </a:lnTo>
                <a:lnTo>
                  <a:pt x="32042" y="99847"/>
                </a:lnTo>
                <a:lnTo>
                  <a:pt x="41008" y="67424"/>
                </a:lnTo>
                <a:lnTo>
                  <a:pt x="23075" y="67424"/>
                </a:lnTo>
                <a:lnTo>
                  <a:pt x="23075" y="2590"/>
                </a:lnTo>
                <a:lnTo>
                  <a:pt x="101257" y="2590"/>
                </a:lnTo>
                <a:lnTo>
                  <a:pt x="101257" y="0"/>
                </a:lnTo>
                <a:close/>
              </a:path>
              <a:path w="363219" h="147954">
                <a:moveTo>
                  <a:pt x="51269" y="115404"/>
                </a:moveTo>
                <a:lnTo>
                  <a:pt x="29476" y="115404"/>
                </a:lnTo>
                <a:lnTo>
                  <a:pt x="44856" y="146532"/>
                </a:lnTo>
                <a:lnTo>
                  <a:pt x="66649" y="146532"/>
                </a:lnTo>
                <a:lnTo>
                  <a:pt x="51269" y="115404"/>
                </a:lnTo>
                <a:close/>
              </a:path>
              <a:path w="363219" h="147954">
                <a:moveTo>
                  <a:pt x="103809" y="115404"/>
                </a:moveTo>
                <a:lnTo>
                  <a:pt x="84594" y="115404"/>
                </a:lnTo>
                <a:lnTo>
                  <a:pt x="75615" y="146532"/>
                </a:lnTo>
                <a:lnTo>
                  <a:pt x="94843" y="146532"/>
                </a:lnTo>
                <a:lnTo>
                  <a:pt x="103809" y="115404"/>
                </a:lnTo>
                <a:close/>
              </a:path>
              <a:path w="363219" h="147954">
                <a:moveTo>
                  <a:pt x="173024" y="115404"/>
                </a:moveTo>
                <a:lnTo>
                  <a:pt x="152514" y="115404"/>
                </a:lnTo>
                <a:lnTo>
                  <a:pt x="143548" y="146532"/>
                </a:lnTo>
                <a:lnTo>
                  <a:pt x="164058" y="146532"/>
                </a:lnTo>
                <a:lnTo>
                  <a:pt x="173024" y="115404"/>
                </a:lnTo>
                <a:close/>
              </a:path>
              <a:path w="363219" h="147954">
                <a:moveTo>
                  <a:pt x="217881" y="115404"/>
                </a:moveTo>
                <a:lnTo>
                  <a:pt x="181991" y="115404"/>
                </a:lnTo>
                <a:lnTo>
                  <a:pt x="181991" y="146532"/>
                </a:lnTo>
                <a:lnTo>
                  <a:pt x="198653" y="146532"/>
                </a:lnTo>
                <a:lnTo>
                  <a:pt x="217881" y="115404"/>
                </a:lnTo>
                <a:close/>
              </a:path>
              <a:path w="363219" h="147954">
                <a:moveTo>
                  <a:pt x="249923" y="115404"/>
                </a:moveTo>
                <a:lnTo>
                  <a:pt x="230695" y="115404"/>
                </a:lnTo>
                <a:lnTo>
                  <a:pt x="224294" y="146532"/>
                </a:lnTo>
                <a:lnTo>
                  <a:pt x="243522" y="146532"/>
                </a:lnTo>
                <a:lnTo>
                  <a:pt x="249923" y="115404"/>
                </a:lnTo>
                <a:close/>
              </a:path>
              <a:path w="363219" h="147954">
                <a:moveTo>
                  <a:pt x="340918" y="115404"/>
                </a:moveTo>
                <a:lnTo>
                  <a:pt x="319138" y="115404"/>
                </a:lnTo>
                <a:lnTo>
                  <a:pt x="315290" y="130975"/>
                </a:lnTo>
                <a:lnTo>
                  <a:pt x="311442" y="132270"/>
                </a:lnTo>
                <a:lnTo>
                  <a:pt x="336377" y="132270"/>
                </a:lnTo>
                <a:lnTo>
                  <a:pt x="340918" y="115404"/>
                </a:lnTo>
                <a:close/>
              </a:path>
              <a:path w="363219" h="147954">
                <a:moveTo>
                  <a:pt x="101257" y="2590"/>
                </a:moveTo>
                <a:lnTo>
                  <a:pt x="97409" y="2590"/>
                </a:lnTo>
                <a:lnTo>
                  <a:pt x="97409" y="71323"/>
                </a:lnTo>
                <a:lnTo>
                  <a:pt x="96126" y="75209"/>
                </a:lnTo>
                <a:lnTo>
                  <a:pt x="85877" y="111518"/>
                </a:lnTo>
                <a:lnTo>
                  <a:pt x="85877" y="112814"/>
                </a:lnTo>
                <a:lnTo>
                  <a:pt x="133299" y="112814"/>
                </a:lnTo>
                <a:lnTo>
                  <a:pt x="140264" y="109188"/>
                </a:lnTo>
                <a:lnTo>
                  <a:pt x="145788" y="104224"/>
                </a:lnTo>
                <a:lnTo>
                  <a:pt x="146967" y="102438"/>
                </a:lnTo>
                <a:lnTo>
                  <a:pt x="108940" y="102438"/>
                </a:lnTo>
                <a:lnTo>
                  <a:pt x="111506" y="93370"/>
                </a:lnTo>
                <a:lnTo>
                  <a:pt x="111506" y="89471"/>
                </a:lnTo>
                <a:lnTo>
                  <a:pt x="114071" y="80403"/>
                </a:lnTo>
                <a:lnTo>
                  <a:pt x="153284" y="80403"/>
                </a:lnTo>
                <a:lnTo>
                  <a:pt x="152514" y="76504"/>
                </a:lnTo>
                <a:lnTo>
                  <a:pt x="149948" y="72618"/>
                </a:lnTo>
                <a:lnTo>
                  <a:pt x="145246" y="69069"/>
                </a:lnTo>
                <a:lnTo>
                  <a:pt x="139218" y="67587"/>
                </a:lnTo>
                <a:lnTo>
                  <a:pt x="135047" y="67424"/>
                </a:lnTo>
                <a:lnTo>
                  <a:pt x="101257" y="67424"/>
                </a:lnTo>
                <a:lnTo>
                  <a:pt x="101257" y="2590"/>
                </a:lnTo>
                <a:close/>
              </a:path>
              <a:path w="363219" h="147954">
                <a:moveTo>
                  <a:pt x="275564" y="0"/>
                </a:moveTo>
                <a:lnTo>
                  <a:pt x="194818" y="0"/>
                </a:lnTo>
                <a:lnTo>
                  <a:pt x="194818" y="67424"/>
                </a:lnTo>
                <a:lnTo>
                  <a:pt x="166611" y="67424"/>
                </a:lnTo>
                <a:lnTo>
                  <a:pt x="153797" y="112814"/>
                </a:lnTo>
                <a:lnTo>
                  <a:pt x="173024" y="112814"/>
                </a:lnTo>
                <a:lnTo>
                  <a:pt x="180721" y="84289"/>
                </a:lnTo>
                <a:lnTo>
                  <a:pt x="197370" y="84289"/>
                </a:lnTo>
                <a:lnTo>
                  <a:pt x="197370" y="2590"/>
                </a:lnTo>
                <a:lnTo>
                  <a:pt x="275564" y="2590"/>
                </a:lnTo>
                <a:lnTo>
                  <a:pt x="275564" y="0"/>
                </a:lnTo>
                <a:close/>
              </a:path>
              <a:path w="363219" h="147954">
                <a:moveTo>
                  <a:pt x="197370" y="84289"/>
                </a:moveTo>
                <a:lnTo>
                  <a:pt x="180721" y="84289"/>
                </a:lnTo>
                <a:lnTo>
                  <a:pt x="181991" y="112814"/>
                </a:lnTo>
                <a:lnTo>
                  <a:pt x="197370" y="112814"/>
                </a:lnTo>
                <a:lnTo>
                  <a:pt x="197370" y="84289"/>
                </a:lnTo>
                <a:close/>
              </a:path>
              <a:path w="363219" h="147954">
                <a:moveTo>
                  <a:pt x="260172" y="67424"/>
                </a:moveTo>
                <a:lnTo>
                  <a:pt x="228142" y="67424"/>
                </a:lnTo>
                <a:lnTo>
                  <a:pt x="199936" y="112814"/>
                </a:lnTo>
                <a:lnTo>
                  <a:pt x="219163" y="112814"/>
                </a:lnTo>
                <a:lnTo>
                  <a:pt x="237109" y="85585"/>
                </a:lnTo>
                <a:lnTo>
                  <a:pt x="256071" y="85585"/>
                </a:lnTo>
                <a:lnTo>
                  <a:pt x="260172" y="67424"/>
                </a:lnTo>
                <a:close/>
              </a:path>
              <a:path w="363219" h="147954">
                <a:moveTo>
                  <a:pt x="256071" y="85585"/>
                </a:moveTo>
                <a:lnTo>
                  <a:pt x="237109" y="85585"/>
                </a:lnTo>
                <a:lnTo>
                  <a:pt x="230695" y="112814"/>
                </a:lnTo>
                <a:lnTo>
                  <a:pt x="249923" y="112814"/>
                </a:lnTo>
                <a:lnTo>
                  <a:pt x="256071" y="85585"/>
                </a:lnTo>
                <a:close/>
              </a:path>
              <a:path w="363219" h="147954">
                <a:moveTo>
                  <a:pt x="275564" y="2590"/>
                </a:moveTo>
                <a:lnTo>
                  <a:pt x="272999" y="2590"/>
                </a:lnTo>
                <a:lnTo>
                  <a:pt x="272999" y="84289"/>
                </a:lnTo>
                <a:lnTo>
                  <a:pt x="267868" y="92062"/>
                </a:lnTo>
                <a:lnTo>
                  <a:pt x="264020" y="99847"/>
                </a:lnTo>
                <a:lnTo>
                  <a:pt x="262737" y="106337"/>
                </a:lnTo>
                <a:lnTo>
                  <a:pt x="261454" y="107632"/>
                </a:lnTo>
                <a:lnTo>
                  <a:pt x="261454" y="112814"/>
                </a:lnTo>
                <a:lnTo>
                  <a:pt x="284530" y="112814"/>
                </a:lnTo>
                <a:lnTo>
                  <a:pt x="284530" y="110223"/>
                </a:lnTo>
                <a:lnTo>
                  <a:pt x="285813" y="108927"/>
                </a:lnTo>
                <a:lnTo>
                  <a:pt x="285813" y="105041"/>
                </a:lnTo>
                <a:lnTo>
                  <a:pt x="289659" y="95309"/>
                </a:lnTo>
                <a:lnTo>
                  <a:pt x="295425" y="86553"/>
                </a:lnTo>
                <a:lnTo>
                  <a:pt x="302904" y="80403"/>
                </a:lnTo>
                <a:lnTo>
                  <a:pt x="275564" y="80403"/>
                </a:lnTo>
                <a:lnTo>
                  <a:pt x="275564" y="2590"/>
                </a:lnTo>
                <a:close/>
              </a:path>
              <a:path w="363219" h="147954">
                <a:moveTo>
                  <a:pt x="344766" y="99847"/>
                </a:moveTo>
                <a:lnTo>
                  <a:pt x="306324" y="99847"/>
                </a:lnTo>
                <a:lnTo>
                  <a:pt x="303758" y="112814"/>
                </a:lnTo>
                <a:lnTo>
                  <a:pt x="340918" y="112814"/>
                </a:lnTo>
                <a:lnTo>
                  <a:pt x="344766" y="99847"/>
                </a:lnTo>
                <a:close/>
              </a:path>
              <a:path w="363219" h="147954">
                <a:moveTo>
                  <a:pt x="362712" y="2590"/>
                </a:moveTo>
                <a:lnTo>
                  <a:pt x="360146" y="2590"/>
                </a:lnTo>
                <a:lnTo>
                  <a:pt x="360146" y="112814"/>
                </a:lnTo>
                <a:lnTo>
                  <a:pt x="362712" y="112814"/>
                </a:lnTo>
                <a:lnTo>
                  <a:pt x="362712" y="2590"/>
                </a:lnTo>
                <a:close/>
              </a:path>
              <a:path w="363219" h="147954">
                <a:moveTo>
                  <a:pt x="153284" y="80403"/>
                </a:moveTo>
                <a:lnTo>
                  <a:pt x="132016" y="80403"/>
                </a:lnTo>
                <a:lnTo>
                  <a:pt x="133299" y="81699"/>
                </a:lnTo>
                <a:lnTo>
                  <a:pt x="134569" y="84289"/>
                </a:lnTo>
                <a:lnTo>
                  <a:pt x="134569" y="86880"/>
                </a:lnTo>
                <a:lnTo>
                  <a:pt x="133299" y="90766"/>
                </a:lnTo>
                <a:lnTo>
                  <a:pt x="130733" y="97256"/>
                </a:lnTo>
                <a:lnTo>
                  <a:pt x="128168" y="101142"/>
                </a:lnTo>
                <a:lnTo>
                  <a:pt x="119189" y="102438"/>
                </a:lnTo>
                <a:lnTo>
                  <a:pt x="146967" y="102438"/>
                </a:lnTo>
                <a:lnTo>
                  <a:pt x="149870" y="98042"/>
                </a:lnTo>
                <a:lnTo>
                  <a:pt x="152514" y="90766"/>
                </a:lnTo>
                <a:lnTo>
                  <a:pt x="153797" y="82994"/>
                </a:lnTo>
                <a:lnTo>
                  <a:pt x="153284" y="80403"/>
                </a:lnTo>
                <a:close/>
              </a:path>
              <a:path w="363219" h="147954">
                <a:moveTo>
                  <a:pt x="85877" y="67424"/>
                </a:moveTo>
                <a:lnTo>
                  <a:pt x="61518" y="67424"/>
                </a:lnTo>
                <a:lnTo>
                  <a:pt x="32042" y="99847"/>
                </a:lnTo>
                <a:lnTo>
                  <a:pt x="53835" y="99847"/>
                </a:lnTo>
                <a:lnTo>
                  <a:pt x="85877" y="67424"/>
                </a:lnTo>
                <a:close/>
              </a:path>
              <a:path w="363219" h="147954">
                <a:moveTo>
                  <a:pt x="348871" y="77800"/>
                </a:moveTo>
                <a:lnTo>
                  <a:pt x="319138" y="77800"/>
                </a:lnTo>
                <a:lnTo>
                  <a:pt x="325539" y="80403"/>
                </a:lnTo>
                <a:lnTo>
                  <a:pt x="324256" y="89471"/>
                </a:lnTo>
                <a:lnTo>
                  <a:pt x="347332" y="89471"/>
                </a:lnTo>
                <a:lnTo>
                  <a:pt x="348615" y="85585"/>
                </a:lnTo>
                <a:lnTo>
                  <a:pt x="349897" y="79095"/>
                </a:lnTo>
                <a:lnTo>
                  <a:pt x="348871" y="77800"/>
                </a:lnTo>
                <a:close/>
              </a:path>
              <a:path w="363219" h="147954">
                <a:moveTo>
                  <a:pt x="362712" y="0"/>
                </a:moveTo>
                <a:lnTo>
                  <a:pt x="281965" y="0"/>
                </a:lnTo>
                <a:lnTo>
                  <a:pt x="281965" y="73914"/>
                </a:lnTo>
                <a:lnTo>
                  <a:pt x="279400" y="76504"/>
                </a:lnTo>
                <a:lnTo>
                  <a:pt x="276834" y="77800"/>
                </a:lnTo>
                <a:lnTo>
                  <a:pt x="275564" y="80403"/>
                </a:lnTo>
                <a:lnTo>
                  <a:pt x="302904" y="80403"/>
                </a:lnTo>
                <a:lnTo>
                  <a:pt x="303113" y="80231"/>
                </a:lnTo>
                <a:lnTo>
                  <a:pt x="312724" y="77800"/>
                </a:lnTo>
                <a:lnTo>
                  <a:pt x="348871" y="77800"/>
                </a:lnTo>
                <a:lnTo>
                  <a:pt x="344766" y="72618"/>
                </a:lnTo>
                <a:lnTo>
                  <a:pt x="343570" y="71323"/>
                </a:lnTo>
                <a:lnTo>
                  <a:pt x="284530" y="71323"/>
                </a:lnTo>
                <a:lnTo>
                  <a:pt x="284530" y="2590"/>
                </a:lnTo>
                <a:lnTo>
                  <a:pt x="362712" y="2590"/>
                </a:lnTo>
                <a:lnTo>
                  <a:pt x="362712" y="0"/>
                </a:lnTo>
                <a:close/>
              </a:path>
              <a:path w="363219" h="147954">
                <a:moveTo>
                  <a:pt x="317855" y="62242"/>
                </a:moveTo>
                <a:lnTo>
                  <a:pt x="310482" y="62748"/>
                </a:lnTo>
                <a:lnTo>
                  <a:pt x="302150" y="64349"/>
                </a:lnTo>
                <a:lnTo>
                  <a:pt x="293340" y="67166"/>
                </a:lnTo>
                <a:lnTo>
                  <a:pt x="284530" y="71323"/>
                </a:lnTo>
                <a:lnTo>
                  <a:pt x="343570" y="71323"/>
                </a:lnTo>
                <a:lnTo>
                  <a:pt x="340740" y="68259"/>
                </a:lnTo>
                <a:lnTo>
                  <a:pt x="334673" y="64997"/>
                </a:lnTo>
                <a:lnTo>
                  <a:pt x="326925" y="62951"/>
                </a:lnTo>
                <a:lnTo>
                  <a:pt x="317855" y="62242"/>
                </a:lnTo>
                <a:close/>
              </a:path>
              <a:path w="363219" h="147954">
                <a:moveTo>
                  <a:pt x="188404" y="0"/>
                </a:moveTo>
                <a:lnTo>
                  <a:pt x="107657" y="0"/>
                </a:lnTo>
                <a:lnTo>
                  <a:pt x="107657" y="67424"/>
                </a:lnTo>
                <a:lnTo>
                  <a:pt x="110223" y="67424"/>
                </a:lnTo>
                <a:lnTo>
                  <a:pt x="110223" y="2590"/>
                </a:lnTo>
                <a:lnTo>
                  <a:pt x="188404" y="2590"/>
                </a:lnTo>
                <a:lnTo>
                  <a:pt x="188404" y="0"/>
                </a:lnTo>
                <a:close/>
              </a:path>
              <a:path w="363219" h="147954">
                <a:moveTo>
                  <a:pt x="132469" y="67323"/>
                </a:moveTo>
                <a:lnTo>
                  <a:pt x="125603" y="67424"/>
                </a:lnTo>
                <a:lnTo>
                  <a:pt x="135047" y="67424"/>
                </a:lnTo>
                <a:lnTo>
                  <a:pt x="132469" y="67323"/>
                </a:lnTo>
                <a:close/>
              </a:path>
              <a:path w="363219" h="147954">
                <a:moveTo>
                  <a:pt x="188404" y="2590"/>
                </a:moveTo>
                <a:lnTo>
                  <a:pt x="185839" y="2590"/>
                </a:lnTo>
                <a:lnTo>
                  <a:pt x="185839" y="67424"/>
                </a:lnTo>
                <a:lnTo>
                  <a:pt x="188404" y="67424"/>
                </a:lnTo>
                <a:lnTo>
                  <a:pt x="188404" y="25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55826" y="4783582"/>
            <a:ext cx="57772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dirty="0">
                <a:solidFill>
                  <a:srgbClr val="FFFFFF"/>
                </a:solidFill>
                <a:latin typeface="Calibri"/>
                <a:cs typeface="Calibri"/>
              </a:rPr>
              <a:t>© 2019</a:t>
            </a:r>
            <a:r>
              <a:rPr sz="45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" dirty="0">
                <a:solidFill>
                  <a:srgbClr val="FFFFFF"/>
                </a:solidFill>
                <a:latin typeface="Calibri"/>
                <a:cs typeface="Calibri"/>
              </a:rPr>
              <a:t>KPMG</a:t>
            </a:r>
            <a:r>
              <a:rPr sz="4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" dirty="0">
                <a:solidFill>
                  <a:srgbClr val="FFFFFF"/>
                </a:solidFill>
                <a:latin typeface="Calibri"/>
                <a:cs typeface="Calibri"/>
              </a:rPr>
              <a:t>LLP,</a:t>
            </a:r>
            <a:r>
              <a:rPr sz="4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50" spc="-5" dirty="0">
                <a:solidFill>
                  <a:srgbClr val="FFFFFF"/>
                </a:solidFill>
                <a:latin typeface="Calibri"/>
                <a:cs typeface="Calibri"/>
              </a:rPr>
              <a:t> Canadian</a:t>
            </a:r>
            <a:r>
              <a:rPr sz="4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Calibri"/>
                <a:cs typeface="Calibri"/>
              </a:rPr>
              <a:t>limited</a:t>
            </a:r>
            <a:r>
              <a:rPr sz="4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Calibri"/>
                <a:cs typeface="Calibri"/>
              </a:rPr>
              <a:t>liability</a:t>
            </a:r>
            <a:r>
              <a:rPr sz="45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Calibri"/>
                <a:cs typeface="Calibri"/>
              </a:rPr>
              <a:t>partnership</a:t>
            </a:r>
            <a:r>
              <a:rPr sz="4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4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450" spc="-5" dirty="0">
                <a:solidFill>
                  <a:srgbClr val="FFFFFF"/>
                </a:solidFill>
                <a:latin typeface="Calibri"/>
                <a:cs typeface="Calibri"/>
              </a:rPr>
              <a:t>member</a:t>
            </a:r>
            <a:r>
              <a:rPr sz="4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Calibri"/>
                <a:cs typeface="Calibri"/>
              </a:rPr>
              <a:t>firm</a:t>
            </a:r>
            <a:r>
              <a:rPr sz="4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45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4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" dirty="0">
                <a:solidFill>
                  <a:srgbClr val="FFFFFF"/>
                </a:solidFill>
                <a:latin typeface="Calibri"/>
                <a:cs typeface="Calibri"/>
              </a:rPr>
              <a:t>KPMG</a:t>
            </a:r>
            <a:r>
              <a:rPr sz="4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Calibri"/>
                <a:cs typeface="Calibri"/>
              </a:rPr>
              <a:t>network</a:t>
            </a:r>
            <a:r>
              <a:rPr sz="4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450" spc="-5" dirty="0">
                <a:solidFill>
                  <a:srgbClr val="FFFFFF"/>
                </a:solidFill>
                <a:latin typeface="Calibri"/>
                <a:cs typeface="Calibri"/>
              </a:rPr>
              <a:t>independent</a:t>
            </a:r>
            <a:r>
              <a:rPr sz="4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Calibri"/>
                <a:cs typeface="Calibri"/>
              </a:rPr>
              <a:t>member</a:t>
            </a:r>
            <a:r>
              <a:rPr sz="4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Calibri"/>
                <a:cs typeface="Calibri"/>
              </a:rPr>
              <a:t>firms</a:t>
            </a:r>
            <a:r>
              <a:rPr sz="4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Calibri"/>
                <a:cs typeface="Calibri"/>
              </a:rPr>
              <a:t>affiliated</a:t>
            </a:r>
            <a:r>
              <a:rPr sz="4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4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" dirty="0">
                <a:solidFill>
                  <a:srgbClr val="FFFFFF"/>
                </a:solidFill>
                <a:latin typeface="Calibri"/>
                <a:cs typeface="Calibri"/>
              </a:rPr>
              <a:t>KPMG</a:t>
            </a:r>
            <a:r>
              <a:rPr sz="4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Calibri"/>
                <a:cs typeface="Calibri"/>
              </a:rPr>
              <a:t>International</a:t>
            </a:r>
            <a:r>
              <a:rPr sz="4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Calibri"/>
                <a:cs typeface="Calibri"/>
              </a:rPr>
              <a:t>Cooperative</a:t>
            </a:r>
            <a:r>
              <a:rPr sz="4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Calibri"/>
                <a:cs typeface="Calibri"/>
              </a:rPr>
              <a:t>(“KPMG</a:t>
            </a:r>
            <a:r>
              <a:rPr sz="4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Calibri"/>
                <a:cs typeface="Calibri"/>
              </a:rPr>
              <a:t>International”),</a:t>
            </a:r>
            <a:r>
              <a:rPr sz="4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450" spc="-5" dirty="0">
                <a:solidFill>
                  <a:srgbClr val="FFFFFF"/>
                </a:solidFill>
                <a:latin typeface="Calibri"/>
                <a:cs typeface="Calibri"/>
              </a:rPr>
              <a:t>Swiss</a:t>
            </a:r>
            <a:r>
              <a:rPr sz="4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Calibri"/>
                <a:cs typeface="Calibri"/>
              </a:rPr>
              <a:t>entity.</a:t>
            </a:r>
            <a:r>
              <a:rPr sz="4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sz="4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Calibri"/>
                <a:cs typeface="Calibri"/>
              </a:rPr>
              <a:t>rights</a:t>
            </a:r>
            <a:r>
              <a:rPr sz="4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Calibri"/>
                <a:cs typeface="Calibri"/>
              </a:rPr>
              <a:t>reserved.</a:t>
            </a:r>
            <a:r>
              <a:rPr sz="4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4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" dirty="0">
                <a:solidFill>
                  <a:srgbClr val="FFFFFF"/>
                </a:solidFill>
                <a:latin typeface="Calibri"/>
                <a:cs typeface="Calibri"/>
              </a:rPr>
              <a:t>KPMG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450" spc="-5" dirty="0">
                <a:solidFill>
                  <a:srgbClr val="FFFFFF"/>
                </a:solidFill>
                <a:latin typeface="Calibri"/>
                <a:cs typeface="Calibri"/>
              </a:rPr>
              <a:t>name</a:t>
            </a:r>
            <a:r>
              <a:rPr sz="4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4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Calibri"/>
                <a:cs typeface="Calibri"/>
              </a:rPr>
              <a:t>logo</a:t>
            </a:r>
            <a:r>
              <a:rPr sz="450" dirty="0">
                <a:solidFill>
                  <a:srgbClr val="FFFFFF"/>
                </a:solidFill>
                <a:latin typeface="Calibri"/>
                <a:cs typeface="Calibri"/>
              </a:rPr>
              <a:t> are </a:t>
            </a:r>
            <a:r>
              <a:rPr sz="450" spc="-5" dirty="0">
                <a:solidFill>
                  <a:srgbClr val="FFFFFF"/>
                </a:solidFill>
                <a:latin typeface="Calibri"/>
                <a:cs typeface="Calibri"/>
              </a:rPr>
              <a:t>registered</a:t>
            </a:r>
            <a:r>
              <a:rPr sz="4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Calibri"/>
                <a:cs typeface="Calibri"/>
              </a:rPr>
              <a:t>trademarks</a:t>
            </a:r>
            <a:r>
              <a:rPr sz="4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4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Calibri"/>
                <a:cs typeface="Calibri"/>
              </a:rPr>
              <a:t>trademarks</a:t>
            </a:r>
            <a:r>
              <a:rPr sz="4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45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" dirty="0">
                <a:solidFill>
                  <a:srgbClr val="FFFFFF"/>
                </a:solidFill>
                <a:latin typeface="Calibri"/>
                <a:cs typeface="Calibri"/>
              </a:rPr>
              <a:t>KPMG</a:t>
            </a:r>
            <a:r>
              <a:rPr sz="4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" spc="-5" dirty="0">
                <a:solidFill>
                  <a:srgbClr val="FFFFFF"/>
                </a:solidFill>
                <a:latin typeface="Calibri"/>
                <a:cs typeface="Calibri"/>
              </a:rPr>
              <a:t>International.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77646" y="119379"/>
            <a:ext cx="7188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latin typeface="Arial"/>
                <a:cs typeface="Arial"/>
              </a:rPr>
              <a:t>L'ère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de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l'expérience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personnalisée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258" y="701040"/>
            <a:ext cx="8061198" cy="379857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10005" y="2015998"/>
            <a:ext cx="115316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Il </a:t>
            </a: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y a 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plus de </a:t>
            </a:r>
            <a:r>
              <a:rPr sz="1200" b="1" spc="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gens qui 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vivent </a:t>
            </a:r>
            <a:r>
              <a:rPr sz="1200" b="1" spc="-32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plus</a:t>
            </a:r>
            <a:r>
              <a:rPr sz="1200" b="1" spc="1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longtemps  </a:t>
            </a: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et deviennent 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 plus</a:t>
            </a: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riches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37917" y="1307338"/>
            <a:ext cx="889000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5720" algn="ctr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00338D"/>
                </a:solidFill>
                <a:latin typeface="Arial"/>
                <a:cs typeface="Arial"/>
              </a:rPr>
              <a:t>52</a:t>
            </a:r>
            <a:r>
              <a:rPr sz="1500" spc="-4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00338D"/>
                </a:solidFill>
                <a:latin typeface="Arial"/>
                <a:cs typeface="Arial"/>
              </a:rPr>
              <a:t>%</a:t>
            </a:r>
            <a:endParaRPr sz="1500">
              <a:latin typeface="Arial"/>
              <a:cs typeface="Arial"/>
            </a:endParaRPr>
          </a:p>
          <a:p>
            <a:pPr marL="12065" marR="5080" indent="-1270" algn="ctr">
              <a:lnSpc>
                <a:spcPct val="103099"/>
              </a:lnSpc>
              <a:spcBef>
                <a:spcPts val="15"/>
              </a:spcBef>
            </a:pPr>
            <a:r>
              <a:rPr sz="800" spc="15" dirty="0">
                <a:solidFill>
                  <a:srgbClr val="00338D"/>
                </a:solidFill>
                <a:latin typeface="Arial"/>
                <a:cs typeface="Arial"/>
              </a:rPr>
              <a:t>des </a:t>
            </a:r>
            <a:r>
              <a:rPr sz="800" spc="10" dirty="0">
                <a:solidFill>
                  <a:srgbClr val="00338D"/>
                </a:solidFill>
                <a:latin typeface="Arial"/>
                <a:cs typeface="Arial"/>
              </a:rPr>
              <a:t>tâches seront </a:t>
            </a:r>
            <a:r>
              <a:rPr sz="800" spc="-21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00338D"/>
                </a:solidFill>
                <a:latin typeface="Arial"/>
                <a:cs typeface="Arial"/>
              </a:rPr>
              <a:t>effectuées</a:t>
            </a:r>
            <a:r>
              <a:rPr sz="800" spc="-4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00338D"/>
                </a:solidFill>
                <a:latin typeface="Arial"/>
                <a:cs typeface="Arial"/>
              </a:rPr>
              <a:t>par</a:t>
            </a:r>
            <a:r>
              <a:rPr sz="800" spc="-3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00338D"/>
                </a:solidFill>
                <a:latin typeface="Arial"/>
                <a:cs typeface="Arial"/>
              </a:rPr>
              <a:t>des </a:t>
            </a:r>
            <a:r>
              <a:rPr sz="800" spc="-204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00338D"/>
                </a:solidFill>
                <a:latin typeface="Arial"/>
                <a:cs typeface="Arial"/>
              </a:rPr>
              <a:t>machines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800" spc="5" dirty="0">
                <a:solidFill>
                  <a:srgbClr val="00338D"/>
                </a:solidFill>
                <a:latin typeface="Arial"/>
                <a:cs typeface="Arial"/>
              </a:rPr>
              <a:t>d'ici</a:t>
            </a:r>
            <a:r>
              <a:rPr sz="800" spc="1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00338D"/>
                </a:solidFill>
                <a:latin typeface="Arial"/>
                <a:cs typeface="Arial"/>
              </a:rPr>
              <a:t>2025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9731" y="3452876"/>
            <a:ext cx="830580" cy="58547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1750" marR="5080" indent="-19050" algn="just">
              <a:lnSpc>
                <a:spcPct val="81300"/>
              </a:lnSpc>
              <a:spcBef>
                <a:spcPts val="434"/>
              </a:spcBef>
            </a:pPr>
            <a:r>
              <a:rPr sz="1500" spc="-5" dirty="0">
                <a:solidFill>
                  <a:srgbClr val="00338D"/>
                </a:solidFill>
                <a:latin typeface="Arial"/>
                <a:cs typeface="Arial"/>
              </a:rPr>
              <a:t>50</a:t>
            </a:r>
            <a:r>
              <a:rPr sz="1500" spc="-3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00338D"/>
                </a:solidFill>
                <a:latin typeface="Arial"/>
                <a:cs typeface="Arial"/>
              </a:rPr>
              <a:t>%</a:t>
            </a:r>
            <a:r>
              <a:rPr sz="1500" spc="-3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00338D"/>
                </a:solidFill>
                <a:latin typeface="Arial"/>
                <a:cs typeface="Arial"/>
              </a:rPr>
              <a:t>seront </a:t>
            </a:r>
            <a:r>
              <a:rPr sz="900" spc="-24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00338D"/>
                </a:solidFill>
                <a:latin typeface="Arial"/>
                <a:cs typeface="Arial"/>
              </a:rPr>
              <a:t>des travailleurs </a:t>
            </a:r>
            <a:r>
              <a:rPr sz="900" spc="-23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00338D"/>
                </a:solidFill>
                <a:latin typeface="Arial"/>
                <a:cs typeface="Arial"/>
              </a:rPr>
              <a:t>occasionnels </a:t>
            </a:r>
            <a:r>
              <a:rPr sz="900" dirty="0">
                <a:solidFill>
                  <a:srgbClr val="00338D"/>
                </a:solidFill>
                <a:latin typeface="Arial"/>
                <a:cs typeface="Arial"/>
              </a:rPr>
              <a:t>+ </a:t>
            </a:r>
            <a:r>
              <a:rPr sz="900" spc="-23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00338D"/>
                </a:solidFill>
                <a:latin typeface="Arial"/>
                <a:cs typeface="Arial"/>
              </a:rPr>
              <a:t>indépendants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9526" y="816863"/>
            <a:ext cx="81026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00338D"/>
                </a:solidFill>
                <a:latin typeface="Arial"/>
                <a:cs typeface="Arial"/>
              </a:rPr>
              <a:t>2,5</a:t>
            </a:r>
            <a:r>
              <a:rPr sz="1500" spc="-6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338D"/>
                </a:solidFill>
                <a:latin typeface="Arial"/>
                <a:cs typeface="Arial"/>
              </a:rPr>
              <a:t>milliards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9422" y="1049019"/>
            <a:ext cx="9785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4145" marR="5080" indent="-132080">
              <a:lnSpc>
                <a:spcPct val="100000"/>
              </a:lnSpc>
              <a:spcBef>
                <a:spcPts val="95"/>
              </a:spcBef>
            </a:pPr>
            <a:r>
              <a:rPr sz="800" spc="-5" dirty="0">
                <a:solidFill>
                  <a:srgbClr val="00338D"/>
                </a:solidFill>
                <a:latin typeface="Arial"/>
                <a:cs typeface="Arial"/>
              </a:rPr>
              <a:t>de</a:t>
            </a:r>
            <a:r>
              <a:rPr sz="80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00338D"/>
                </a:solidFill>
                <a:latin typeface="Arial"/>
                <a:cs typeface="Arial"/>
              </a:rPr>
              <a:t>milléniaux dans</a:t>
            </a:r>
            <a:r>
              <a:rPr sz="800" spc="1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00338D"/>
                </a:solidFill>
                <a:latin typeface="Arial"/>
                <a:cs typeface="Arial"/>
              </a:rPr>
              <a:t>le </a:t>
            </a:r>
            <a:r>
              <a:rPr sz="800" spc="-204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00338D"/>
                </a:solidFill>
                <a:latin typeface="Arial"/>
                <a:cs typeface="Arial"/>
              </a:rPr>
              <a:t>monde</a:t>
            </a:r>
            <a:r>
              <a:rPr sz="800" spc="1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00338D"/>
                </a:solidFill>
                <a:latin typeface="Arial"/>
                <a:cs typeface="Arial"/>
              </a:rPr>
              <a:t>=</a:t>
            </a:r>
            <a:r>
              <a:rPr sz="800" spc="-1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00338D"/>
                </a:solidFill>
                <a:latin typeface="Arial"/>
                <a:cs typeface="Arial"/>
              </a:rPr>
              <a:t>50</a:t>
            </a:r>
            <a:r>
              <a:rPr sz="800" spc="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00338D"/>
                </a:solidFill>
                <a:latin typeface="Arial"/>
                <a:cs typeface="Arial"/>
              </a:rPr>
              <a:t>%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10917" y="2960116"/>
            <a:ext cx="826769" cy="73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350" spc="-5" dirty="0">
                <a:solidFill>
                  <a:srgbClr val="00338D"/>
                </a:solidFill>
                <a:latin typeface="Arial"/>
                <a:cs typeface="Arial"/>
              </a:rPr>
              <a:t>1</a:t>
            </a:r>
            <a:r>
              <a:rPr sz="1350" spc="-3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350" spc="-5" dirty="0">
                <a:solidFill>
                  <a:srgbClr val="00338D"/>
                </a:solidFill>
                <a:latin typeface="Arial"/>
                <a:cs typeface="Arial"/>
              </a:rPr>
              <a:t>milliard</a:t>
            </a:r>
            <a:endParaRPr sz="1350">
              <a:latin typeface="Arial"/>
              <a:cs typeface="Arial"/>
            </a:endParaRPr>
          </a:p>
          <a:p>
            <a:pPr marL="12700" marR="5080" algn="ctr">
              <a:lnSpc>
                <a:spcPct val="103099"/>
              </a:lnSpc>
              <a:spcBef>
                <a:spcPts val="10"/>
              </a:spcBef>
            </a:pPr>
            <a:r>
              <a:rPr sz="800" spc="15" dirty="0">
                <a:solidFill>
                  <a:srgbClr val="00338D"/>
                </a:solidFill>
                <a:latin typeface="Arial"/>
                <a:cs typeface="Arial"/>
              </a:rPr>
              <a:t>de </a:t>
            </a:r>
            <a:r>
              <a:rPr sz="800" spc="10" dirty="0">
                <a:solidFill>
                  <a:srgbClr val="00338D"/>
                </a:solidFill>
                <a:latin typeface="Arial"/>
                <a:cs typeface="Arial"/>
              </a:rPr>
              <a:t>personnes </a:t>
            </a:r>
            <a:r>
              <a:rPr sz="800" spc="15" dirty="0">
                <a:solidFill>
                  <a:srgbClr val="00338D"/>
                </a:solidFill>
                <a:latin typeface="Arial"/>
                <a:cs typeface="Arial"/>
              </a:rPr>
              <a:t> âgées</a:t>
            </a:r>
            <a:r>
              <a:rPr sz="800" spc="-2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00338D"/>
                </a:solidFill>
                <a:latin typeface="Arial"/>
                <a:cs typeface="Arial"/>
              </a:rPr>
              <a:t>de</a:t>
            </a:r>
            <a:r>
              <a:rPr sz="800" spc="-3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00338D"/>
                </a:solidFill>
                <a:latin typeface="Arial"/>
                <a:cs typeface="Arial"/>
              </a:rPr>
              <a:t>plus</a:t>
            </a:r>
            <a:r>
              <a:rPr sz="800" spc="-2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00338D"/>
                </a:solidFill>
                <a:latin typeface="Arial"/>
                <a:cs typeface="Arial"/>
              </a:rPr>
              <a:t>de </a:t>
            </a:r>
            <a:r>
              <a:rPr sz="800" spc="-21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00338D"/>
                </a:solidFill>
                <a:latin typeface="Arial"/>
                <a:cs typeface="Arial"/>
              </a:rPr>
              <a:t>60 ans dans </a:t>
            </a:r>
            <a:r>
              <a:rPr sz="800" spc="10" dirty="0">
                <a:solidFill>
                  <a:srgbClr val="00338D"/>
                </a:solidFill>
                <a:latin typeface="Arial"/>
                <a:cs typeface="Arial"/>
              </a:rPr>
              <a:t>le </a:t>
            </a:r>
            <a:r>
              <a:rPr sz="800" spc="15" dirty="0">
                <a:solidFill>
                  <a:srgbClr val="00338D"/>
                </a:solidFill>
                <a:latin typeface="Arial"/>
                <a:cs typeface="Arial"/>
              </a:rPr>
              <a:t> monde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96920" y="2071623"/>
            <a:ext cx="12192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73697"/>
                </a:solidFill>
                <a:latin typeface="Arial"/>
                <a:cs typeface="Arial"/>
              </a:rPr>
              <a:t>Les gens </a:t>
            </a:r>
            <a:r>
              <a:rPr sz="1200" b="1" dirty="0">
                <a:solidFill>
                  <a:srgbClr val="473697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73697"/>
                </a:solidFill>
                <a:latin typeface="Arial"/>
                <a:cs typeface="Arial"/>
              </a:rPr>
              <a:t>dépensent plus, </a:t>
            </a:r>
            <a:r>
              <a:rPr sz="1200" b="1" spc="-320" dirty="0">
                <a:solidFill>
                  <a:srgbClr val="473697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73697"/>
                </a:solidFill>
                <a:latin typeface="Arial"/>
                <a:cs typeface="Arial"/>
              </a:rPr>
              <a:t>mais </a:t>
            </a:r>
            <a:r>
              <a:rPr sz="1200" b="1" dirty="0">
                <a:solidFill>
                  <a:srgbClr val="473697"/>
                </a:solidFill>
                <a:latin typeface="Arial"/>
                <a:cs typeface="Arial"/>
              </a:rPr>
              <a:t>ils </a:t>
            </a:r>
            <a:r>
              <a:rPr sz="1200" b="1" spc="5" dirty="0">
                <a:solidFill>
                  <a:srgbClr val="473697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73697"/>
                </a:solidFill>
                <a:latin typeface="Arial"/>
                <a:cs typeface="Arial"/>
              </a:rPr>
              <a:t>dépensent</a:t>
            </a:r>
            <a:r>
              <a:rPr sz="1200" b="1" spc="-75" dirty="0">
                <a:solidFill>
                  <a:srgbClr val="473697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73697"/>
                </a:solidFill>
                <a:latin typeface="Arial"/>
                <a:cs typeface="Arial"/>
              </a:rPr>
              <a:t>aussi </a:t>
            </a:r>
            <a:r>
              <a:rPr sz="1200" b="1" spc="-320" dirty="0">
                <a:solidFill>
                  <a:srgbClr val="473697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73697"/>
                </a:solidFill>
                <a:latin typeface="Arial"/>
                <a:cs typeface="Arial"/>
              </a:rPr>
              <a:t>différemment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33919" y="2187955"/>
            <a:ext cx="11010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C1F77"/>
                </a:solidFill>
                <a:latin typeface="Arial"/>
                <a:cs typeface="Arial"/>
              </a:rPr>
              <a:t>La</a:t>
            </a:r>
            <a:r>
              <a:rPr sz="1200" b="1" spc="-45" dirty="0">
                <a:solidFill>
                  <a:srgbClr val="6C1F77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6C1F77"/>
                </a:solidFill>
                <a:latin typeface="Arial"/>
                <a:cs typeface="Arial"/>
              </a:rPr>
              <a:t>technologie </a:t>
            </a:r>
            <a:r>
              <a:rPr sz="1200" b="1" spc="-325" dirty="0">
                <a:solidFill>
                  <a:srgbClr val="6C1F77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6C1F77"/>
                </a:solidFill>
                <a:latin typeface="Arial"/>
                <a:cs typeface="Arial"/>
              </a:rPr>
              <a:t>change </a:t>
            </a:r>
            <a:r>
              <a:rPr sz="1200" b="1" dirty="0">
                <a:solidFill>
                  <a:srgbClr val="6C1F77"/>
                </a:solidFill>
                <a:latin typeface="Arial"/>
                <a:cs typeface="Arial"/>
              </a:rPr>
              <a:t>le </a:t>
            </a:r>
            <a:r>
              <a:rPr sz="1200" b="1" spc="5" dirty="0">
                <a:solidFill>
                  <a:srgbClr val="6C1F77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6C1F77"/>
                </a:solidFill>
                <a:latin typeface="Arial"/>
                <a:cs typeface="Arial"/>
              </a:rPr>
              <a:t>comportement </a:t>
            </a:r>
            <a:r>
              <a:rPr sz="1200" b="1" spc="-320" dirty="0">
                <a:solidFill>
                  <a:srgbClr val="6C1F77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6C1F77"/>
                </a:solidFill>
                <a:latin typeface="Arial"/>
                <a:cs typeface="Arial"/>
              </a:rPr>
              <a:t>des</a:t>
            </a:r>
            <a:r>
              <a:rPr sz="1200" b="1" spc="-15" dirty="0">
                <a:solidFill>
                  <a:srgbClr val="6C1F7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6C1F77"/>
                </a:solidFill>
                <a:latin typeface="Arial"/>
                <a:cs typeface="Arial"/>
              </a:rPr>
              <a:t>gens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78123" y="3557016"/>
            <a:ext cx="648335" cy="59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750" spc="-5" dirty="0">
                <a:solidFill>
                  <a:srgbClr val="473697"/>
                </a:solidFill>
                <a:latin typeface="Arial"/>
                <a:cs typeface="Arial"/>
              </a:rPr>
              <a:t>Les</a:t>
            </a:r>
            <a:r>
              <a:rPr sz="750" spc="-15" dirty="0">
                <a:solidFill>
                  <a:srgbClr val="473697"/>
                </a:solidFill>
                <a:latin typeface="Arial"/>
                <a:cs typeface="Arial"/>
              </a:rPr>
              <a:t> </a:t>
            </a:r>
            <a:r>
              <a:rPr sz="750" spc="-5" dirty="0">
                <a:solidFill>
                  <a:srgbClr val="473697"/>
                </a:solidFill>
                <a:latin typeface="Arial"/>
                <a:cs typeface="Arial"/>
              </a:rPr>
              <a:t>pe</a:t>
            </a:r>
            <a:r>
              <a:rPr sz="750" dirty="0">
                <a:solidFill>
                  <a:srgbClr val="473697"/>
                </a:solidFill>
                <a:latin typeface="Arial"/>
                <a:cs typeface="Arial"/>
              </a:rPr>
              <a:t>rs</a:t>
            </a:r>
            <a:r>
              <a:rPr sz="750" spc="-10" dirty="0">
                <a:solidFill>
                  <a:srgbClr val="473697"/>
                </a:solidFill>
                <a:latin typeface="Arial"/>
                <a:cs typeface="Arial"/>
              </a:rPr>
              <a:t>on</a:t>
            </a:r>
            <a:r>
              <a:rPr sz="750" spc="-15" dirty="0">
                <a:solidFill>
                  <a:srgbClr val="473697"/>
                </a:solidFill>
                <a:latin typeface="Arial"/>
                <a:cs typeface="Arial"/>
              </a:rPr>
              <a:t>n</a:t>
            </a:r>
            <a:r>
              <a:rPr sz="750" spc="-10" dirty="0">
                <a:solidFill>
                  <a:srgbClr val="473697"/>
                </a:solidFill>
                <a:latin typeface="Arial"/>
                <a:cs typeface="Arial"/>
              </a:rPr>
              <a:t>e</a:t>
            </a:r>
            <a:r>
              <a:rPr sz="750" dirty="0">
                <a:solidFill>
                  <a:srgbClr val="473697"/>
                </a:solidFill>
                <a:latin typeface="Arial"/>
                <a:cs typeface="Arial"/>
              </a:rPr>
              <a:t>s  </a:t>
            </a:r>
            <a:r>
              <a:rPr sz="750" spc="-5" dirty="0">
                <a:solidFill>
                  <a:srgbClr val="473697"/>
                </a:solidFill>
                <a:latin typeface="Arial"/>
                <a:cs typeface="Arial"/>
              </a:rPr>
              <a:t>âgées</a:t>
            </a:r>
            <a:r>
              <a:rPr sz="750" spc="-30" dirty="0">
                <a:solidFill>
                  <a:srgbClr val="473697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473697"/>
                </a:solidFill>
                <a:latin typeface="Arial"/>
                <a:cs typeface="Arial"/>
              </a:rPr>
              <a:t>ont</a:t>
            </a:r>
            <a:r>
              <a:rPr sz="750" spc="-20" dirty="0">
                <a:solidFill>
                  <a:srgbClr val="473697"/>
                </a:solidFill>
                <a:latin typeface="Arial"/>
                <a:cs typeface="Arial"/>
              </a:rPr>
              <a:t> </a:t>
            </a:r>
            <a:r>
              <a:rPr sz="750" spc="-5" dirty="0">
                <a:solidFill>
                  <a:srgbClr val="473697"/>
                </a:solidFill>
                <a:latin typeface="Arial"/>
                <a:cs typeface="Arial"/>
              </a:rPr>
              <a:t>le</a:t>
            </a:r>
            <a:endParaRPr sz="750">
              <a:latin typeface="Arial"/>
              <a:cs typeface="Arial"/>
            </a:endParaRPr>
          </a:p>
          <a:p>
            <a:pPr marL="60960" marR="51435" indent="-635" algn="ctr">
              <a:lnSpc>
                <a:spcPct val="100000"/>
              </a:lnSpc>
            </a:pPr>
            <a:r>
              <a:rPr sz="750" spc="-5" dirty="0">
                <a:solidFill>
                  <a:srgbClr val="473697"/>
                </a:solidFill>
                <a:latin typeface="Arial"/>
                <a:cs typeface="Arial"/>
              </a:rPr>
              <a:t>le revenu </a:t>
            </a:r>
            <a:r>
              <a:rPr sz="750" dirty="0">
                <a:solidFill>
                  <a:srgbClr val="473697"/>
                </a:solidFill>
                <a:latin typeface="Arial"/>
                <a:cs typeface="Arial"/>
              </a:rPr>
              <a:t> </a:t>
            </a:r>
            <a:r>
              <a:rPr sz="750" spc="-5" dirty="0">
                <a:solidFill>
                  <a:srgbClr val="473697"/>
                </a:solidFill>
                <a:latin typeface="Arial"/>
                <a:cs typeface="Arial"/>
              </a:rPr>
              <a:t>dis</a:t>
            </a:r>
            <a:r>
              <a:rPr sz="750" spc="-10" dirty="0">
                <a:solidFill>
                  <a:srgbClr val="473697"/>
                </a:solidFill>
                <a:latin typeface="Arial"/>
                <a:cs typeface="Arial"/>
              </a:rPr>
              <a:t>poni</a:t>
            </a:r>
            <a:r>
              <a:rPr sz="750" spc="-15" dirty="0">
                <a:solidFill>
                  <a:srgbClr val="473697"/>
                </a:solidFill>
                <a:latin typeface="Arial"/>
                <a:cs typeface="Arial"/>
              </a:rPr>
              <a:t>b</a:t>
            </a:r>
            <a:r>
              <a:rPr sz="750" spc="-10" dirty="0">
                <a:solidFill>
                  <a:srgbClr val="473697"/>
                </a:solidFill>
                <a:latin typeface="Arial"/>
                <a:cs typeface="Arial"/>
              </a:rPr>
              <a:t>l</a:t>
            </a:r>
            <a:r>
              <a:rPr sz="750" spc="-5" dirty="0">
                <a:solidFill>
                  <a:srgbClr val="473697"/>
                </a:solidFill>
                <a:latin typeface="Arial"/>
                <a:cs typeface="Arial"/>
              </a:rPr>
              <a:t>e le  plus</a:t>
            </a:r>
            <a:r>
              <a:rPr sz="750" spc="-20" dirty="0">
                <a:solidFill>
                  <a:srgbClr val="473697"/>
                </a:solidFill>
                <a:latin typeface="Arial"/>
                <a:cs typeface="Arial"/>
              </a:rPr>
              <a:t> </a:t>
            </a:r>
            <a:r>
              <a:rPr sz="750" spc="-10" dirty="0">
                <a:solidFill>
                  <a:srgbClr val="473697"/>
                </a:solidFill>
                <a:latin typeface="Arial"/>
                <a:cs typeface="Arial"/>
              </a:rPr>
              <a:t>élevé</a:t>
            </a:r>
            <a:endParaRPr sz="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94529" y="898905"/>
            <a:ext cx="765810" cy="9886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473697"/>
                </a:solidFill>
                <a:latin typeface="Arial"/>
                <a:cs typeface="Arial"/>
              </a:rPr>
              <a:t>78</a:t>
            </a:r>
            <a:r>
              <a:rPr sz="1500" spc="-90" dirty="0">
                <a:solidFill>
                  <a:srgbClr val="473697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473697"/>
                </a:solidFill>
                <a:latin typeface="Arial"/>
                <a:cs typeface="Arial"/>
              </a:rPr>
              <a:t>%</a:t>
            </a:r>
            <a:endParaRPr sz="1500">
              <a:latin typeface="Arial"/>
              <a:cs typeface="Arial"/>
            </a:endParaRPr>
          </a:p>
          <a:p>
            <a:pPr marL="12700" marR="5080" indent="-635" algn="ctr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473697"/>
                </a:solidFill>
                <a:latin typeface="Arial"/>
                <a:cs typeface="Arial"/>
              </a:rPr>
              <a:t>des milléniaux </a:t>
            </a:r>
            <a:r>
              <a:rPr sz="800" dirty="0">
                <a:solidFill>
                  <a:srgbClr val="473697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473697"/>
                </a:solidFill>
                <a:latin typeface="Arial"/>
                <a:cs typeface="Arial"/>
              </a:rPr>
              <a:t>préfèrent </a:t>
            </a:r>
            <a:r>
              <a:rPr sz="800" dirty="0">
                <a:solidFill>
                  <a:srgbClr val="473697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473697"/>
                </a:solidFill>
                <a:latin typeface="Arial"/>
                <a:cs typeface="Arial"/>
              </a:rPr>
              <a:t>dépenser</a:t>
            </a:r>
            <a:r>
              <a:rPr sz="800" spc="10" dirty="0">
                <a:solidFill>
                  <a:srgbClr val="473697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473697"/>
                </a:solidFill>
                <a:latin typeface="Arial"/>
                <a:cs typeface="Arial"/>
              </a:rPr>
              <a:t>pour </a:t>
            </a:r>
            <a:r>
              <a:rPr sz="800" dirty="0">
                <a:solidFill>
                  <a:srgbClr val="473697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473697"/>
                </a:solidFill>
                <a:latin typeface="Arial"/>
                <a:cs typeface="Arial"/>
              </a:rPr>
              <a:t>des</a:t>
            </a:r>
            <a:r>
              <a:rPr sz="800" spc="-30" dirty="0">
                <a:solidFill>
                  <a:srgbClr val="473697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473697"/>
                </a:solidFill>
                <a:latin typeface="Arial"/>
                <a:cs typeface="Arial"/>
              </a:rPr>
              <a:t>expériences </a:t>
            </a:r>
            <a:r>
              <a:rPr sz="800" spc="-215" dirty="0">
                <a:solidFill>
                  <a:srgbClr val="473697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473697"/>
                </a:solidFill>
                <a:latin typeface="Arial"/>
                <a:cs typeface="Arial"/>
              </a:rPr>
              <a:t>plutôt</a:t>
            </a:r>
            <a:r>
              <a:rPr sz="800" spc="5" dirty="0">
                <a:solidFill>
                  <a:srgbClr val="473697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473697"/>
                </a:solidFill>
                <a:latin typeface="Arial"/>
                <a:cs typeface="Arial"/>
              </a:rPr>
              <a:t>que</a:t>
            </a:r>
            <a:r>
              <a:rPr sz="800" spc="5" dirty="0">
                <a:solidFill>
                  <a:srgbClr val="473697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473697"/>
                </a:solidFill>
                <a:latin typeface="Arial"/>
                <a:cs typeface="Arial"/>
              </a:rPr>
              <a:t>pour </a:t>
            </a:r>
            <a:r>
              <a:rPr sz="800" dirty="0">
                <a:solidFill>
                  <a:srgbClr val="473697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473697"/>
                </a:solidFill>
                <a:latin typeface="Arial"/>
                <a:cs typeface="Arial"/>
              </a:rPr>
              <a:t>des</a:t>
            </a:r>
            <a:r>
              <a:rPr sz="800" dirty="0">
                <a:solidFill>
                  <a:srgbClr val="473697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473697"/>
                </a:solidFill>
                <a:latin typeface="Arial"/>
                <a:cs typeface="Arial"/>
              </a:rPr>
              <a:t>biens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02352" y="2073655"/>
            <a:ext cx="97091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120"/>
              </a:lnSpc>
              <a:spcBef>
                <a:spcPts val="95"/>
              </a:spcBef>
            </a:pPr>
            <a:r>
              <a:rPr sz="1100" spc="-5" dirty="0">
                <a:solidFill>
                  <a:srgbClr val="473697"/>
                </a:solidFill>
                <a:latin typeface="Arial"/>
                <a:cs typeface="Arial"/>
              </a:rPr>
              <a:t>Les</a:t>
            </a:r>
            <a:r>
              <a:rPr sz="1100" spc="-30" dirty="0">
                <a:solidFill>
                  <a:srgbClr val="473697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473697"/>
                </a:solidFill>
                <a:latin typeface="Arial"/>
                <a:cs typeface="Arial"/>
              </a:rPr>
              <a:t>meilleures</a:t>
            </a:r>
            <a:endParaRPr sz="1100">
              <a:latin typeface="Arial"/>
              <a:cs typeface="Arial"/>
            </a:endParaRPr>
          </a:p>
          <a:p>
            <a:pPr marL="635" algn="ctr">
              <a:lnSpc>
                <a:spcPts val="925"/>
              </a:lnSpc>
            </a:pPr>
            <a:r>
              <a:rPr sz="1100" spc="-5" dirty="0">
                <a:solidFill>
                  <a:srgbClr val="473697"/>
                </a:solidFill>
                <a:latin typeface="Arial"/>
                <a:cs typeface="Arial"/>
              </a:rPr>
              <a:t>expériences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ts val="925"/>
              </a:lnSpc>
            </a:pPr>
            <a:r>
              <a:rPr sz="1100" spc="-5" dirty="0">
                <a:solidFill>
                  <a:srgbClr val="473697"/>
                </a:solidFill>
                <a:latin typeface="Arial"/>
                <a:cs typeface="Arial"/>
              </a:rPr>
              <a:t>sont</a:t>
            </a:r>
            <a:r>
              <a:rPr sz="1100" spc="-40" dirty="0">
                <a:solidFill>
                  <a:srgbClr val="473697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473697"/>
                </a:solidFill>
                <a:latin typeface="Arial"/>
                <a:cs typeface="Arial"/>
              </a:rPr>
              <a:t>désormais</a:t>
            </a:r>
            <a:endParaRPr sz="1100">
              <a:latin typeface="Arial"/>
              <a:cs typeface="Arial"/>
            </a:endParaRPr>
          </a:p>
          <a:p>
            <a:pPr marL="635" algn="ctr">
              <a:lnSpc>
                <a:spcPts val="925"/>
              </a:lnSpc>
            </a:pPr>
            <a:r>
              <a:rPr sz="1100" spc="-5" dirty="0">
                <a:solidFill>
                  <a:srgbClr val="473697"/>
                </a:solidFill>
                <a:latin typeface="Arial"/>
                <a:cs typeface="Arial"/>
              </a:rPr>
              <a:t>la</a:t>
            </a:r>
            <a:r>
              <a:rPr sz="1100" spc="-25" dirty="0">
                <a:solidFill>
                  <a:srgbClr val="473697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473697"/>
                </a:solidFill>
                <a:latin typeface="Arial"/>
                <a:cs typeface="Arial"/>
              </a:rPr>
              <a:t>norme</a:t>
            </a:r>
            <a:r>
              <a:rPr sz="1100" spc="-30" dirty="0">
                <a:solidFill>
                  <a:srgbClr val="473697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473697"/>
                </a:solidFill>
                <a:latin typeface="Arial"/>
                <a:cs typeface="Arial"/>
              </a:rPr>
              <a:t>en</a:t>
            </a:r>
            <a:endParaRPr sz="1100">
              <a:latin typeface="Arial"/>
              <a:cs typeface="Arial"/>
            </a:endParaRPr>
          </a:p>
          <a:p>
            <a:pPr marL="184785" marR="177800" indent="1270" algn="ctr">
              <a:lnSpc>
                <a:spcPct val="70000"/>
              </a:lnSpc>
              <a:spcBef>
                <a:spcPts val="200"/>
              </a:spcBef>
            </a:pPr>
            <a:r>
              <a:rPr sz="1100" spc="-5" dirty="0">
                <a:solidFill>
                  <a:srgbClr val="473697"/>
                </a:solidFill>
                <a:latin typeface="Arial"/>
                <a:cs typeface="Arial"/>
              </a:rPr>
              <a:t>matière </a:t>
            </a:r>
            <a:r>
              <a:rPr sz="1100" dirty="0">
                <a:solidFill>
                  <a:srgbClr val="473697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473697"/>
                </a:solidFill>
                <a:latin typeface="Arial"/>
                <a:cs typeface="Arial"/>
              </a:rPr>
              <a:t>d'attentes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343393" y="3377946"/>
            <a:ext cx="1320165" cy="1322070"/>
          </a:xfrm>
          <a:custGeom>
            <a:avLst/>
            <a:gdLst/>
            <a:ahLst/>
            <a:cxnLst/>
            <a:rect l="l" t="t" r="r" b="b"/>
            <a:pathLst>
              <a:path w="1320165" h="1322070">
                <a:moveTo>
                  <a:pt x="659892" y="0"/>
                </a:moveTo>
                <a:lnTo>
                  <a:pt x="612760" y="1659"/>
                </a:lnTo>
                <a:lnTo>
                  <a:pt x="566523" y="6563"/>
                </a:lnTo>
                <a:lnTo>
                  <a:pt x="521293" y="14600"/>
                </a:lnTo>
                <a:lnTo>
                  <a:pt x="477182" y="25657"/>
                </a:lnTo>
                <a:lnTo>
                  <a:pt x="434301" y="39624"/>
                </a:lnTo>
                <a:lnTo>
                  <a:pt x="392761" y="56388"/>
                </a:lnTo>
                <a:lnTo>
                  <a:pt x="352675" y="75837"/>
                </a:lnTo>
                <a:lnTo>
                  <a:pt x="314153" y="97860"/>
                </a:lnTo>
                <a:lnTo>
                  <a:pt x="277308" y="122345"/>
                </a:lnTo>
                <a:lnTo>
                  <a:pt x="242251" y="149180"/>
                </a:lnTo>
                <a:lnTo>
                  <a:pt x="209093" y="178254"/>
                </a:lnTo>
                <a:lnTo>
                  <a:pt x="177947" y="209454"/>
                </a:lnTo>
                <a:lnTo>
                  <a:pt x="148924" y="242669"/>
                </a:lnTo>
                <a:lnTo>
                  <a:pt x="122135" y="277787"/>
                </a:lnTo>
                <a:lnTo>
                  <a:pt x="97692" y="314696"/>
                </a:lnTo>
                <a:lnTo>
                  <a:pt x="75707" y="353284"/>
                </a:lnTo>
                <a:lnTo>
                  <a:pt x="56291" y="393440"/>
                </a:lnTo>
                <a:lnTo>
                  <a:pt x="39556" y="435052"/>
                </a:lnTo>
                <a:lnTo>
                  <a:pt x="25613" y="478007"/>
                </a:lnTo>
                <a:lnTo>
                  <a:pt x="14575" y="522195"/>
                </a:lnTo>
                <a:lnTo>
                  <a:pt x="6552" y="567504"/>
                </a:lnTo>
                <a:lnTo>
                  <a:pt x="1656" y="613821"/>
                </a:lnTo>
                <a:lnTo>
                  <a:pt x="0" y="661034"/>
                </a:lnTo>
                <a:lnTo>
                  <a:pt x="1656" y="708242"/>
                </a:lnTo>
                <a:lnTo>
                  <a:pt x="6552" y="754554"/>
                </a:lnTo>
                <a:lnTo>
                  <a:pt x="14575" y="799859"/>
                </a:lnTo>
                <a:lnTo>
                  <a:pt x="25613" y="844044"/>
                </a:lnTo>
                <a:lnTo>
                  <a:pt x="39556" y="886997"/>
                </a:lnTo>
                <a:lnTo>
                  <a:pt x="56291" y="928607"/>
                </a:lnTo>
                <a:lnTo>
                  <a:pt x="75707" y="968763"/>
                </a:lnTo>
                <a:lnTo>
                  <a:pt x="97692" y="1007351"/>
                </a:lnTo>
                <a:lnTo>
                  <a:pt x="122135" y="1044260"/>
                </a:lnTo>
                <a:lnTo>
                  <a:pt x="148924" y="1079379"/>
                </a:lnTo>
                <a:lnTo>
                  <a:pt x="177947" y="1112595"/>
                </a:lnTo>
                <a:lnTo>
                  <a:pt x="209093" y="1143797"/>
                </a:lnTo>
                <a:lnTo>
                  <a:pt x="242251" y="1172872"/>
                </a:lnTo>
                <a:lnTo>
                  <a:pt x="277308" y="1199710"/>
                </a:lnTo>
                <a:lnTo>
                  <a:pt x="314153" y="1224197"/>
                </a:lnTo>
                <a:lnTo>
                  <a:pt x="352675" y="1246222"/>
                </a:lnTo>
                <a:lnTo>
                  <a:pt x="392761" y="1265674"/>
                </a:lnTo>
                <a:lnTo>
                  <a:pt x="434301" y="1282440"/>
                </a:lnTo>
                <a:lnTo>
                  <a:pt x="477182" y="1296408"/>
                </a:lnTo>
                <a:lnTo>
                  <a:pt x="521293" y="1307467"/>
                </a:lnTo>
                <a:lnTo>
                  <a:pt x="566523" y="1315505"/>
                </a:lnTo>
                <a:lnTo>
                  <a:pt x="612760" y="1320410"/>
                </a:lnTo>
                <a:lnTo>
                  <a:pt x="659892" y="1322069"/>
                </a:lnTo>
                <a:lnTo>
                  <a:pt x="707023" y="1320410"/>
                </a:lnTo>
                <a:lnTo>
                  <a:pt x="753260" y="1315505"/>
                </a:lnTo>
                <a:lnTo>
                  <a:pt x="798490" y="1307467"/>
                </a:lnTo>
                <a:lnTo>
                  <a:pt x="842601" y="1296408"/>
                </a:lnTo>
                <a:lnTo>
                  <a:pt x="885482" y="1282440"/>
                </a:lnTo>
                <a:lnTo>
                  <a:pt x="927022" y="1265674"/>
                </a:lnTo>
                <a:lnTo>
                  <a:pt x="967108" y="1246222"/>
                </a:lnTo>
                <a:lnTo>
                  <a:pt x="1005630" y="1224197"/>
                </a:lnTo>
                <a:lnTo>
                  <a:pt x="1042475" y="1199710"/>
                </a:lnTo>
                <a:lnTo>
                  <a:pt x="1077532" y="1172872"/>
                </a:lnTo>
                <a:lnTo>
                  <a:pt x="1110690" y="1143797"/>
                </a:lnTo>
                <a:lnTo>
                  <a:pt x="1141836" y="1112595"/>
                </a:lnTo>
                <a:lnTo>
                  <a:pt x="1170859" y="1079379"/>
                </a:lnTo>
                <a:lnTo>
                  <a:pt x="1197648" y="1044260"/>
                </a:lnTo>
                <a:lnTo>
                  <a:pt x="1222091" y="1007351"/>
                </a:lnTo>
                <a:lnTo>
                  <a:pt x="1244076" y="968763"/>
                </a:lnTo>
                <a:lnTo>
                  <a:pt x="1263492" y="928607"/>
                </a:lnTo>
                <a:lnTo>
                  <a:pt x="1280227" y="886997"/>
                </a:lnTo>
                <a:lnTo>
                  <a:pt x="1294170" y="844044"/>
                </a:lnTo>
                <a:lnTo>
                  <a:pt x="1305208" y="799859"/>
                </a:lnTo>
                <a:lnTo>
                  <a:pt x="1313231" y="754554"/>
                </a:lnTo>
                <a:lnTo>
                  <a:pt x="1318127" y="708242"/>
                </a:lnTo>
                <a:lnTo>
                  <a:pt x="1319784" y="661034"/>
                </a:lnTo>
                <a:lnTo>
                  <a:pt x="1318127" y="613821"/>
                </a:lnTo>
                <a:lnTo>
                  <a:pt x="1313231" y="567504"/>
                </a:lnTo>
                <a:lnTo>
                  <a:pt x="1305208" y="522195"/>
                </a:lnTo>
                <a:lnTo>
                  <a:pt x="1294170" y="478007"/>
                </a:lnTo>
                <a:lnTo>
                  <a:pt x="1280227" y="435052"/>
                </a:lnTo>
                <a:lnTo>
                  <a:pt x="1263492" y="393440"/>
                </a:lnTo>
                <a:lnTo>
                  <a:pt x="1244076" y="353284"/>
                </a:lnTo>
                <a:lnTo>
                  <a:pt x="1222091" y="314696"/>
                </a:lnTo>
                <a:lnTo>
                  <a:pt x="1197648" y="277787"/>
                </a:lnTo>
                <a:lnTo>
                  <a:pt x="1170859" y="242669"/>
                </a:lnTo>
                <a:lnTo>
                  <a:pt x="1141836" y="209454"/>
                </a:lnTo>
                <a:lnTo>
                  <a:pt x="1110690" y="178254"/>
                </a:lnTo>
                <a:lnTo>
                  <a:pt x="1077532" y="149180"/>
                </a:lnTo>
                <a:lnTo>
                  <a:pt x="1042475" y="122345"/>
                </a:lnTo>
                <a:lnTo>
                  <a:pt x="1005630" y="97860"/>
                </a:lnTo>
                <a:lnTo>
                  <a:pt x="967108" y="75837"/>
                </a:lnTo>
                <a:lnTo>
                  <a:pt x="927022" y="56388"/>
                </a:lnTo>
                <a:lnTo>
                  <a:pt x="885482" y="39624"/>
                </a:lnTo>
                <a:lnTo>
                  <a:pt x="842601" y="25657"/>
                </a:lnTo>
                <a:lnTo>
                  <a:pt x="798490" y="14600"/>
                </a:lnTo>
                <a:lnTo>
                  <a:pt x="753260" y="6563"/>
                </a:lnTo>
                <a:lnTo>
                  <a:pt x="707023" y="1659"/>
                </a:lnTo>
                <a:lnTo>
                  <a:pt x="659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481823" y="3691382"/>
            <a:ext cx="1044575" cy="668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6C1F77"/>
                </a:solidFill>
                <a:latin typeface="Arial"/>
                <a:cs typeface="Arial"/>
              </a:rPr>
              <a:t>8</a:t>
            </a:r>
            <a:r>
              <a:rPr sz="1200" spc="-30" dirty="0">
                <a:solidFill>
                  <a:srgbClr val="6C1F77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6C1F77"/>
                </a:solidFill>
                <a:latin typeface="Arial"/>
                <a:cs typeface="Arial"/>
              </a:rPr>
              <a:t>secondes</a:t>
            </a:r>
            <a:endParaRPr sz="12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  <a:spcBef>
                <a:spcPts val="15"/>
              </a:spcBef>
            </a:pPr>
            <a:r>
              <a:rPr sz="750" dirty="0">
                <a:solidFill>
                  <a:srgbClr val="6C1F77"/>
                </a:solidFill>
                <a:latin typeface="Arial"/>
                <a:cs typeface="Arial"/>
              </a:rPr>
              <a:t>La </a:t>
            </a:r>
            <a:r>
              <a:rPr sz="750" spc="-5" dirty="0">
                <a:solidFill>
                  <a:srgbClr val="6C1F77"/>
                </a:solidFill>
                <a:latin typeface="Arial"/>
                <a:cs typeface="Arial"/>
              </a:rPr>
              <a:t>capacité d'attention </a:t>
            </a:r>
            <a:r>
              <a:rPr sz="750" dirty="0">
                <a:solidFill>
                  <a:srgbClr val="6C1F77"/>
                </a:solidFill>
                <a:latin typeface="Arial"/>
                <a:cs typeface="Arial"/>
              </a:rPr>
              <a:t> </a:t>
            </a:r>
            <a:r>
              <a:rPr sz="750" spc="-5" dirty="0">
                <a:solidFill>
                  <a:srgbClr val="6C1F77"/>
                </a:solidFill>
                <a:latin typeface="Arial"/>
                <a:cs typeface="Arial"/>
              </a:rPr>
              <a:t>d'un </a:t>
            </a:r>
            <a:r>
              <a:rPr sz="750" dirty="0">
                <a:solidFill>
                  <a:srgbClr val="6C1F77"/>
                </a:solidFill>
                <a:latin typeface="Arial"/>
                <a:cs typeface="Arial"/>
              </a:rPr>
              <a:t>être </a:t>
            </a:r>
            <a:r>
              <a:rPr sz="750" spc="-5" dirty="0">
                <a:solidFill>
                  <a:srgbClr val="6C1F77"/>
                </a:solidFill>
                <a:latin typeface="Arial"/>
                <a:cs typeface="Arial"/>
              </a:rPr>
              <a:t>humain </a:t>
            </a:r>
            <a:r>
              <a:rPr sz="750" dirty="0">
                <a:solidFill>
                  <a:srgbClr val="6C1F77"/>
                </a:solidFill>
                <a:latin typeface="Arial"/>
                <a:cs typeface="Arial"/>
              </a:rPr>
              <a:t>est </a:t>
            </a:r>
            <a:r>
              <a:rPr sz="750" spc="5" dirty="0">
                <a:solidFill>
                  <a:srgbClr val="6C1F77"/>
                </a:solidFill>
                <a:latin typeface="Arial"/>
                <a:cs typeface="Arial"/>
              </a:rPr>
              <a:t> </a:t>
            </a:r>
            <a:r>
              <a:rPr sz="750" spc="-5" dirty="0">
                <a:solidFill>
                  <a:srgbClr val="6C1F77"/>
                </a:solidFill>
                <a:latin typeface="Arial"/>
                <a:cs typeface="Arial"/>
              </a:rPr>
              <a:t>désormais inférieure à </a:t>
            </a:r>
            <a:r>
              <a:rPr sz="750" dirty="0">
                <a:solidFill>
                  <a:srgbClr val="6C1F77"/>
                </a:solidFill>
                <a:latin typeface="Arial"/>
                <a:cs typeface="Arial"/>
              </a:rPr>
              <a:t> </a:t>
            </a:r>
            <a:r>
              <a:rPr sz="750" spc="-5" dirty="0">
                <a:solidFill>
                  <a:srgbClr val="6C1F77"/>
                </a:solidFill>
                <a:latin typeface="Arial"/>
                <a:cs typeface="Arial"/>
              </a:rPr>
              <a:t>celle</a:t>
            </a:r>
            <a:r>
              <a:rPr sz="750" spc="-20" dirty="0">
                <a:solidFill>
                  <a:srgbClr val="6C1F77"/>
                </a:solidFill>
                <a:latin typeface="Arial"/>
                <a:cs typeface="Arial"/>
              </a:rPr>
              <a:t> </a:t>
            </a:r>
            <a:r>
              <a:rPr sz="750" spc="-5" dirty="0">
                <a:solidFill>
                  <a:srgbClr val="6C1F77"/>
                </a:solidFill>
                <a:latin typeface="Arial"/>
                <a:cs typeface="Arial"/>
              </a:rPr>
              <a:t>d'un</a:t>
            </a:r>
            <a:r>
              <a:rPr sz="750" spc="-25" dirty="0">
                <a:solidFill>
                  <a:srgbClr val="6C1F77"/>
                </a:solidFill>
                <a:latin typeface="Arial"/>
                <a:cs typeface="Arial"/>
              </a:rPr>
              <a:t> </a:t>
            </a:r>
            <a:r>
              <a:rPr sz="750" spc="-5" dirty="0">
                <a:solidFill>
                  <a:srgbClr val="6C1F77"/>
                </a:solidFill>
                <a:latin typeface="Arial"/>
                <a:cs typeface="Arial"/>
              </a:rPr>
              <a:t>poisson</a:t>
            </a:r>
            <a:r>
              <a:rPr sz="750" spc="-25" dirty="0">
                <a:solidFill>
                  <a:srgbClr val="6C1F77"/>
                </a:solidFill>
                <a:latin typeface="Arial"/>
                <a:cs typeface="Arial"/>
              </a:rPr>
              <a:t> </a:t>
            </a:r>
            <a:r>
              <a:rPr sz="750" spc="-5" dirty="0">
                <a:solidFill>
                  <a:srgbClr val="6C1F77"/>
                </a:solidFill>
                <a:latin typeface="Arial"/>
                <a:cs typeface="Arial"/>
              </a:rPr>
              <a:t>rouge</a:t>
            </a:r>
            <a:endParaRPr sz="7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46952" y="1160271"/>
            <a:ext cx="83185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6C1F77"/>
                </a:solidFill>
                <a:latin typeface="Arial"/>
                <a:cs typeface="Arial"/>
              </a:rPr>
              <a:t>87</a:t>
            </a:r>
            <a:r>
              <a:rPr sz="1200" spc="-50" dirty="0">
                <a:solidFill>
                  <a:srgbClr val="6C1F77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6C1F77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  <a:p>
            <a:pPr marL="12700" marR="5080" indent="-635" algn="ctr">
              <a:lnSpc>
                <a:spcPct val="100000"/>
              </a:lnSpc>
              <a:spcBef>
                <a:spcPts val="15"/>
              </a:spcBef>
            </a:pPr>
            <a:r>
              <a:rPr sz="800" spc="-5" dirty="0">
                <a:solidFill>
                  <a:srgbClr val="6C1F77"/>
                </a:solidFill>
                <a:latin typeface="Arial"/>
                <a:cs typeface="Arial"/>
              </a:rPr>
              <a:t>des</a:t>
            </a:r>
            <a:r>
              <a:rPr sz="800" dirty="0">
                <a:solidFill>
                  <a:srgbClr val="6C1F77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6C1F77"/>
                </a:solidFill>
                <a:latin typeface="Arial"/>
                <a:cs typeface="Arial"/>
              </a:rPr>
              <a:t>personnes </a:t>
            </a:r>
            <a:r>
              <a:rPr sz="800" dirty="0">
                <a:solidFill>
                  <a:srgbClr val="6C1F77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6C1F77"/>
                </a:solidFill>
                <a:latin typeface="Arial"/>
                <a:cs typeface="Arial"/>
              </a:rPr>
              <a:t>utilisent</a:t>
            </a:r>
            <a:r>
              <a:rPr sz="800" dirty="0">
                <a:solidFill>
                  <a:srgbClr val="6C1F77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6C1F77"/>
                </a:solidFill>
                <a:latin typeface="Arial"/>
                <a:cs typeface="Arial"/>
              </a:rPr>
              <a:t>entre</a:t>
            </a:r>
            <a:r>
              <a:rPr sz="800" spc="5" dirty="0">
                <a:solidFill>
                  <a:srgbClr val="6C1F77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6C1F77"/>
                </a:solidFill>
                <a:latin typeface="Arial"/>
                <a:cs typeface="Arial"/>
              </a:rPr>
              <a:t>2</a:t>
            </a:r>
            <a:r>
              <a:rPr sz="800" dirty="0">
                <a:solidFill>
                  <a:srgbClr val="6C1F77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6C1F77"/>
                </a:solidFill>
                <a:latin typeface="Arial"/>
                <a:cs typeface="Arial"/>
              </a:rPr>
              <a:t>et </a:t>
            </a:r>
            <a:r>
              <a:rPr sz="800" spc="-210" dirty="0">
                <a:solidFill>
                  <a:srgbClr val="6C1F77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6C1F77"/>
                </a:solidFill>
                <a:latin typeface="Arial"/>
                <a:cs typeface="Arial"/>
              </a:rPr>
              <a:t>3</a:t>
            </a:r>
            <a:r>
              <a:rPr sz="800" dirty="0">
                <a:solidFill>
                  <a:srgbClr val="6C1F77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6C1F77"/>
                </a:solidFill>
                <a:latin typeface="Arial"/>
                <a:cs typeface="Arial"/>
              </a:rPr>
              <a:t>appareils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75016" y="735329"/>
            <a:ext cx="372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6C1F77"/>
                </a:solidFill>
                <a:latin typeface="Arial"/>
                <a:cs typeface="Arial"/>
              </a:rPr>
              <a:t>80</a:t>
            </a:r>
            <a:r>
              <a:rPr sz="1200" spc="-75" dirty="0">
                <a:solidFill>
                  <a:srgbClr val="6C1F77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6C1F77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14233" y="920496"/>
            <a:ext cx="6946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750" spc="-5" dirty="0">
                <a:solidFill>
                  <a:srgbClr val="6C1F77"/>
                </a:solidFill>
                <a:latin typeface="Arial"/>
                <a:cs typeface="Arial"/>
              </a:rPr>
              <a:t>de</a:t>
            </a:r>
            <a:r>
              <a:rPr sz="750" spc="-40" dirty="0">
                <a:solidFill>
                  <a:srgbClr val="6C1F77"/>
                </a:solidFill>
                <a:latin typeface="Arial"/>
                <a:cs typeface="Arial"/>
              </a:rPr>
              <a:t> </a:t>
            </a:r>
            <a:r>
              <a:rPr sz="750" spc="-5" dirty="0">
                <a:solidFill>
                  <a:srgbClr val="6C1F77"/>
                </a:solidFill>
                <a:latin typeface="Arial"/>
                <a:cs typeface="Arial"/>
              </a:rPr>
              <a:t>la</a:t>
            </a:r>
            <a:r>
              <a:rPr sz="750" spc="-40" dirty="0">
                <a:solidFill>
                  <a:srgbClr val="6C1F77"/>
                </a:solidFill>
                <a:latin typeface="Arial"/>
                <a:cs typeface="Arial"/>
              </a:rPr>
              <a:t> </a:t>
            </a:r>
            <a:r>
              <a:rPr sz="750" spc="-5" dirty="0">
                <a:solidFill>
                  <a:srgbClr val="6C1F77"/>
                </a:solidFill>
                <a:latin typeface="Arial"/>
                <a:cs typeface="Arial"/>
              </a:rPr>
              <a:t>population </a:t>
            </a:r>
            <a:r>
              <a:rPr sz="750" spc="-190" dirty="0">
                <a:solidFill>
                  <a:srgbClr val="6C1F77"/>
                </a:solidFill>
                <a:latin typeface="Arial"/>
                <a:cs typeface="Arial"/>
              </a:rPr>
              <a:t> </a:t>
            </a:r>
            <a:r>
              <a:rPr sz="750" spc="-5" dirty="0">
                <a:solidFill>
                  <a:srgbClr val="6C1F77"/>
                </a:solidFill>
                <a:latin typeface="Arial"/>
                <a:cs typeface="Arial"/>
              </a:rPr>
              <a:t>mondiale </a:t>
            </a:r>
            <a:r>
              <a:rPr sz="750" dirty="0">
                <a:solidFill>
                  <a:srgbClr val="6C1F77"/>
                </a:solidFill>
                <a:latin typeface="Arial"/>
                <a:cs typeface="Arial"/>
              </a:rPr>
              <a:t> </a:t>
            </a:r>
            <a:r>
              <a:rPr sz="750" spc="-5" dirty="0">
                <a:solidFill>
                  <a:srgbClr val="6C1F77"/>
                </a:solidFill>
                <a:latin typeface="Arial"/>
                <a:cs typeface="Arial"/>
              </a:rPr>
              <a:t>possédera un </a:t>
            </a:r>
            <a:r>
              <a:rPr sz="750" dirty="0">
                <a:solidFill>
                  <a:srgbClr val="6C1F77"/>
                </a:solidFill>
                <a:latin typeface="Arial"/>
                <a:cs typeface="Arial"/>
              </a:rPr>
              <a:t> </a:t>
            </a:r>
            <a:r>
              <a:rPr sz="750" spc="-5" dirty="0">
                <a:solidFill>
                  <a:srgbClr val="6C1F77"/>
                </a:solidFill>
                <a:latin typeface="Arial"/>
                <a:cs typeface="Arial"/>
              </a:rPr>
              <a:t>téléphone</a:t>
            </a:r>
            <a:endParaRPr sz="7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82814" y="1377696"/>
            <a:ext cx="556895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5" dirty="0">
                <a:solidFill>
                  <a:srgbClr val="6C1F77"/>
                </a:solidFill>
                <a:latin typeface="Arial"/>
                <a:cs typeface="Arial"/>
              </a:rPr>
              <a:t>in</a:t>
            </a:r>
            <a:r>
              <a:rPr sz="750" dirty="0">
                <a:solidFill>
                  <a:srgbClr val="6C1F77"/>
                </a:solidFill>
                <a:latin typeface="Arial"/>
                <a:cs typeface="Arial"/>
              </a:rPr>
              <a:t>te</a:t>
            </a:r>
            <a:r>
              <a:rPr sz="750" spc="-10" dirty="0">
                <a:solidFill>
                  <a:srgbClr val="6C1F77"/>
                </a:solidFill>
                <a:latin typeface="Arial"/>
                <a:cs typeface="Arial"/>
              </a:rPr>
              <a:t>lligen</a:t>
            </a:r>
            <a:r>
              <a:rPr sz="750" dirty="0">
                <a:solidFill>
                  <a:srgbClr val="6C1F77"/>
                </a:solidFill>
                <a:latin typeface="Arial"/>
                <a:cs typeface="Arial"/>
              </a:rPr>
              <a:t>t</a:t>
            </a:r>
            <a:r>
              <a:rPr sz="750" spc="-15" dirty="0">
                <a:solidFill>
                  <a:srgbClr val="6C1F77"/>
                </a:solidFill>
                <a:latin typeface="Arial"/>
                <a:cs typeface="Arial"/>
              </a:rPr>
              <a:t> </a:t>
            </a:r>
            <a:r>
              <a:rPr sz="750" spc="-5" dirty="0">
                <a:solidFill>
                  <a:srgbClr val="6C1F77"/>
                </a:solidFill>
                <a:latin typeface="Arial"/>
                <a:cs typeface="Arial"/>
              </a:rPr>
              <a:t>en</a:t>
            </a:r>
            <a:endParaRPr sz="7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893557" y="1443227"/>
            <a:ext cx="33655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6C1F77"/>
                </a:solidFill>
                <a:latin typeface="Arial"/>
                <a:cs typeface="Arial"/>
              </a:rPr>
              <a:t>2020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26988" y="3211576"/>
            <a:ext cx="930910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6C1F77"/>
                </a:solidFill>
                <a:latin typeface="Arial"/>
                <a:cs typeface="Arial"/>
              </a:rPr>
              <a:t>90</a:t>
            </a:r>
            <a:r>
              <a:rPr sz="1500" spc="-40" dirty="0">
                <a:solidFill>
                  <a:srgbClr val="6C1F77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6C1F77"/>
                </a:solidFill>
                <a:latin typeface="Arial"/>
                <a:cs typeface="Arial"/>
              </a:rPr>
              <a:t>%</a:t>
            </a:r>
            <a:endParaRPr sz="15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  <a:spcBef>
                <a:spcPts val="20"/>
              </a:spcBef>
            </a:pPr>
            <a:r>
              <a:rPr sz="800" spc="-5" dirty="0">
                <a:solidFill>
                  <a:srgbClr val="6C1F77"/>
                </a:solidFill>
                <a:latin typeface="Arial"/>
                <a:cs typeface="Arial"/>
              </a:rPr>
              <a:t>des clients affirment </a:t>
            </a:r>
            <a:r>
              <a:rPr sz="800" spc="-204" dirty="0">
                <a:solidFill>
                  <a:srgbClr val="6C1F77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6C1F77"/>
                </a:solidFill>
                <a:latin typeface="Arial"/>
                <a:cs typeface="Arial"/>
              </a:rPr>
              <a:t>que</a:t>
            </a:r>
            <a:r>
              <a:rPr sz="800" spc="10" dirty="0">
                <a:solidFill>
                  <a:srgbClr val="6C1F77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6C1F77"/>
                </a:solidFill>
                <a:latin typeface="Arial"/>
                <a:cs typeface="Arial"/>
              </a:rPr>
              <a:t>les décisions </a:t>
            </a:r>
            <a:r>
              <a:rPr sz="800" dirty="0">
                <a:solidFill>
                  <a:srgbClr val="6C1F77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6C1F77"/>
                </a:solidFill>
                <a:latin typeface="Arial"/>
                <a:cs typeface="Arial"/>
              </a:rPr>
              <a:t>d'achat</a:t>
            </a:r>
            <a:r>
              <a:rPr sz="800" spc="25" dirty="0">
                <a:solidFill>
                  <a:srgbClr val="6C1F77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6C1F77"/>
                </a:solidFill>
                <a:latin typeface="Arial"/>
                <a:cs typeface="Arial"/>
              </a:rPr>
              <a:t>sont </a:t>
            </a:r>
            <a:r>
              <a:rPr sz="800" dirty="0">
                <a:solidFill>
                  <a:srgbClr val="6C1F77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6C1F77"/>
                </a:solidFill>
                <a:latin typeface="Arial"/>
                <a:cs typeface="Arial"/>
              </a:rPr>
              <a:t>influencées</a:t>
            </a:r>
            <a:r>
              <a:rPr sz="800" spc="20" dirty="0">
                <a:solidFill>
                  <a:srgbClr val="6C1F77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6C1F77"/>
                </a:solidFill>
                <a:latin typeface="Arial"/>
                <a:cs typeface="Arial"/>
              </a:rPr>
              <a:t>par les </a:t>
            </a:r>
            <a:r>
              <a:rPr sz="800" dirty="0">
                <a:solidFill>
                  <a:srgbClr val="6C1F77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6C1F77"/>
                </a:solidFill>
                <a:latin typeface="Arial"/>
                <a:cs typeface="Arial"/>
              </a:rPr>
              <a:t>avis en</a:t>
            </a:r>
            <a:r>
              <a:rPr sz="800" spc="10" dirty="0">
                <a:solidFill>
                  <a:srgbClr val="6C1F77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6C1F77"/>
                </a:solidFill>
                <a:latin typeface="Arial"/>
                <a:cs typeface="Arial"/>
              </a:rPr>
              <a:t>ligne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53382" y="3198875"/>
            <a:ext cx="1016635" cy="1216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473697"/>
                </a:solidFill>
                <a:latin typeface="Arial"/>
                <a:cs typeface="Arial"/>
              </a:rPr>
              <a:t>61</a:t>
            </a:r>
            <a:r>
              <a:rPr sz="1500" spc="-45" dirty="0">
                <a:solidFill>
                  <a:srgbClr val="473697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73697"/>
                </a:solidFill>
                <a:latin typeface="Arial"/>
                <a:cs typeface="Arial"/>
              </a:rPr>
              <a:t>%</a:t>
            </a:r>
            <a:endParaRPr sz="1500">
              <a:latin typeface="Arial"/>
              <a:cs typeface="Arial"/>
            </a:endParaRPr>
          </a:p>
          <a:p>
            <a:pPr marL="12700" marR="5080" indent="-635" algn="ctr">
              <a:lnSpc>
                <a:spcPct val="100000"/>
              </a:lnSpc>
              <a:spcBef>
                <a:spcPts val="15"/>
              </a:spcBef>
            </a:pPr>
            <a:r>
              <a:rPr sz="1050" dirty="0">
                <a:solidFill>
                  <a:srgbClr val="473697"/>
                </a:solidFill>
                <a:latin typeface="Arial"/>
                <a:cs typeface="Arial"/>
              </a:rPr>
              <a:t>sont </a:t>
            </a:r>
            <a:r>
              <a:rPr sz="1050" spc="-5" dirty="0">
                <a:solidFill>
                  <a:srgbClr val="473697"/>
                </a:solidFill>
                <a:latin typeface="Arial"/>
                <a:cs typeface="Arial"/>
              </a:rPr>
              <a:t>prêts à </a:t>
            </a:r>
            <a:r>
              <a:rPr sz="1050" dirty="0">
                <a:solidFill>
                  <a:srgbClr val="473697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473697"/>
                </a:solidFill>
                <a:latin typeface="Arial"/>
                <a:cs typeface="Arial"/>
              </a:rPr>
              <a:t>emprunter</a:t>
            </a:r>
            <a:r>
              <a:rPr sz="1050" dirty="0">
                <a:solidFill>
                  <a:srgbClr val="473697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473697"/>
                </a:solidFill>
                <a:latin typeface="Arial"/>
                <a:cs typeface="Arial"/>
              </a:rPr>
              <a:t>ou</a:t>
            </a:r>
            <a:r>
              <a:rPr sz="1050" spc="-10" dirty="0">
                <a:solidFill>
                  <a:srgbClr val="473697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473697"/>
                </a:solidFill>
                <a:latin typeface="Arial"/>
                <a:cs typeface="Arial"/>
              </a:rPr>
              <a:t>à </a:t>
            </a:r>
            <a:r>
              <a:rPr sz="1050" dirty="0">
                <a:solidFill>
                  <a:srgbClr val="473697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473697"/>
                </a:solidFill>
                <a:latin typeface="Arial"/>
                <a:cs typeface="Arial"/>
              </a:rPr>
              <a:t>partager</a:t>
            </a:r>
            <a:r>
              <a:rPr sz="1050" spc="5" dirty="0">
                <a:solidFill>
                  <a:srgbClr val="473697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473697"/>
                </a:solidFill>
                <a:latin typeface="Arial"/>
                <a:cs typeface="Arial"/>
              </a:rPr>
              <a:t>des </a:t>
            </a:r>
            <a:r>
              <a:rPr sz="1050" dirty="0">
                <a:solidFill>
                  <a:srgbClr val="473697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473697"/>
                </a:solidFill>
                <a:latin typeface="Arial"/>
                <a:cs typeface="Arial"/>
              </a:rPr>
              <a:t>produits</a:t>
            </a:r>
            <a:r>
              <a:rPr sz="1050" spc="5" dirty="0">
                <a:solidFill>
                  <a:srgbClr val="473697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473697"/>
                </a:solidFill>
                <a:latin typeface="Arial"/>
                <a:cs typeface="Arial"/>
              </a:rPr>
              <a:t>plutôt </a:t>
            </a:r>
            <a:r>
              <a:rPr sz="1050" dirty="0">
                <a:solidFill>
                  <a:srgbClr val="473697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473697"/>
                </a:solidFill>
                <a:latin typeface="Arial"/>
                <a:cs typeface="Arial"/>
              </a:rPr>
              <a:t>que</a:t>
            </a:r>
            <a:r>
              <a:rPr sz="1050" spc="-15" dirty="0">
                <a:solidFill>
                  <a:srgbClr val="473697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473697"/>
                </a:solidFill>
                <a:latin typeface="Arial"/>
                <a:cs typeface="Arial"/>
              </a:rPr>
              <a:t>d'en</a:t>
            </a:r>
            <a:r>
              <a:rPr sz="1050" spc="-10" dirty="0">
                <a:solidFill>
                  <a:srgbClr val="473697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473697"/>
                </a:solidFill>
                <a:latin typeface="Arial"/>
                <a:cs typeface="Arial"/>
              </a:rPr>
              <a:t>acheter </a:t>
            </a:r>
            <a:r>
              <a:rPr sz="1050" spc="-280" dirty="0">
                <a:solidFill>
                  <a:srgbClr val="473697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473697"/>
                </a:solidFill>
                <a:latin typeface="Arial"/>
                <a:cs typeface="Arial"/>
              </a:rPr>
              <a:t>de</a:t>
            </a:r>
            <a:r>
              <a:rPr sz="1050" spc="-10" dirty="0">
                <a:solidFill>
                  <a:srgbClr val="473697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473697"/>
                </a:solidFill>
                <a:latin typeface="Arial"/>
                <a:cs typeface="Arial"/>
              </a:rPr>
              <a:t>nouveaux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6005" y="4504690"/>
            <a:ext cx="308673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Source</a:t>
            </a:r>
            <a:r>
              <a:rPr sz="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KPMG</a:t>
            </a:r>
            <a:r>
              <a:rPr sz="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International,</a:t>
            </a:r>
            <a:r>
              <a:rPr sz="8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sz="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Customer</a:t>
            </a:r>
            <a:r>
              <a:rPr sz="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Insights</a:t>
            </a:r>
            <a:r>
              <a:rPr sz="8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Programme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373"/>
                </a:lnTo>
                <a:lnTo>
                  <a:pt x="9144000" y="5143373"/>
                </a:lnTo>
                <a:lnTo>
                  <a:pt x="9144000" y="0"/>
                </a:lnTo>
                <a:close/>
              </a:path>
            </a:pathLst>
          </a:custGeom>
          <a:solidFill>
            <a:srgbClr val="130F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93416" y="1161033"/>
            <a:ext cx="5986145" cy="207835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ct val="95300"/>
              </a:lnSpc>
              <a:spcBef>
                <a:spcPts val="254"/>
              </a:spcBef>
            </a:pPr>
            <a:r>
              <a:rPr sz="2800" b="0" spc="70" dirty="0">
                <a:latin typeface="Arial"/>
                <a:cs typeface="Arial"/>
              </a:rPr>
              <a:t>Nous</a:t>
            </a:r>
            <a:r>
              <a:rPr sz="2800" b="0" spc="220" dirty="0">
                <a:latin typeface="Arial"/>
                <a:cs typeface="Arial"/>
              </a:rPr>
              <a:t> </a:t>
            </a:r>
            <a:r>
              <a:rPr sz="2800" spc="135" dirty="0">
                <a:solidFill>
                  <a:srgbClr val="FFC700"/>
                </a:solidFill>
              </a:rPr>
              <a:t>surestimons</a:t>
            </a:r>
            <a:r>
              <a:rPr sz="2800" spc="285" dirty="0">
                <a:solidFill>
                  <a:srgbClr val="FFC700"/>
                </a:solidFill>
              </a:rPr>
              <a:t> </a:t>
            </a:r>
            <a:r>
              <a:rPr sz="2800" b="0" spc="85" dirty="0">
                <a:latin typeface="Arial"/>
                <a:cs typeface="Arial"/>
              </a:rPr>
              <a:t>toujours</a:t>
            </a:r>
            <a:r>
              <a:rPr sz="2800" b="0" spc="204" dirty="0">
                <a:latin typeface="Arial"/>
                <a:cs typeface="Arial"/>
              </a:rPr>
              <a:t> </a:t>
            </a:r>
            <a:r>
              <a:rPr sz="2800" b="0" spc="50" dirty="0">
                <a:latin typeface="Arial"/>
                <a:cs typeface="Arial"/>
              </a:rPr>
              <a:t>le </a:t>
            </a:r>
            <a:r>
              <a:rPr sz="2800" b="0" spc="55" dirty="0">
                <a:latin typeface="Arial"/>
                <a:cs typeface="Arial"/>
              </a:rPr>
              <a:t> </a:t>
            </a:r>
            <a:r>
              <a:rPr sz="2800" b="0" spc="85" dirty="0">
                <a:latin typeface="Arial"/>
                <a:cs typeface="Arial"/>
              </a:rPr>
              <a:t>changement</a:t>
            </a:r>
            <a:r>
              <a:rPr sz="2800" b="0" spc="170" dirty="0">
                <a:latin typeface="Arial"/>
                <a:cs typeface="Arial"/>
              </a:rPr>
              <a:t> </a:t>
            </a:r>
            <a:r>
              <a:rPr sz="2800" b="0" spc="60" dirty="0">
                <a:latin typeface="Arial"/>
                <a:cs typeface="Arial"/>
              </a:rPr>
              <a:t>qui</a:t>
            </a:r>
            <a:r>
              <a:rPr sz="2800" b="0" spc="200" dirty="0">
                <a:latin typeface="Arial"/>
                <a:cs typeface="Arial"/>
              </a:rPr>
              <a:t> </a:t>
            </a:r>
            <a:r>
              <a:rPr sz="2800" b="0" spc="50" dirty="0">
                <a:latin typeface="Arial"/>
                <a:cs typeface="Arial"/>
              </a:rPr>
              <a:t>se</a:t>
            </a:r>
            <a:r>
              <a:rPr sz="2800" b="0" spc="195" dirty="0">
                <a:latin typeface="Arial"/>
                <a:cs typeface="Arial"/>
              </a:rPr>
              <a:t> </a:t>
            </a:r>
            <a:r>
              <a:rPr sz="2800" b="0" spc="85" dirty="0">
                <a:latin typeface="Arial"/>
                <a:cs typeface="Arial"/>
              </a:rPr>
              <a:t>produira</a:t>
            </a:r>
            <a:r>
              <a:rPr sz="2800" b="0" spc="204" dirty="0">
                <a:latin typeface="Arial"/>
                <a:cs typeface="Arial"/>
              </a:rPr>
              <a:t> </a:t>
            </a:r>
            <a:r>
              <a:rPr sz="2800" b="0" spc="70" dirty="0">
                <a:latin typeface="Arial"/>
                <a:cs typeface="Arial"/>
              </a:rPr>
              <a:t>dans </a:t>
            </a:r>
            <a:r>
              <a:rPr sz="2800" b="0" spc="75" dirty="0">
                <a:latin typeface="Arial"/>
                <a:cs typeface="Arial"/>
              </a:rPr>
              <a:t> </a:t>
            </a:r>
            <a:r>
              <a:rPr sz="2800" b="0" spc="65" dirty="0">
                <a:latin typeface="Arial"/>
                <a:cs typeface="Arial"/>
              </a:rPr>
              <a:t>les</a:t>
            </a:r>
            <a:r>
              <a:rPr sz="2800" b="0" spc="215" dirty="0">
                <a:latin typeface="Arial"/>
                <a:cs typeface="Arial"/>
              </a:rPr>
              <a:t> </a:t>
            </a:r>
            <a:r>
              <a:rPr sz="2800" spc="114" dirty="0">
                <a:solidFill>
                  <a:srgbClr val="FFC700"/>
                </a:solidFill>
              </a:rPr>
              <a:t>deux</a:t>
            </a:r>
            <a:r>
              <a:rPr sz="2800" spc="300" dirty="0">
                <a:solidFill>
                  <a:srgbClr val="FFC700"/>
                </a:solidFill>
              </a:rPr>
              <a:t> </a:t>
            </a:r>
            <a:r>
              <a:rPr sz="2800" spc="135" dirty="0">
                <a:solidFill>
                  <a:srgbClr val="FFC700"/>
                </a:solidFill>
              </a:rPr>
              <a:t>prochaines</a:t>
            </a:r>
            <a:r>
              <a:rPr sz="2800" spc="295" dirty="0">
                <a:solidFill>
                  <a:srgbClr val="FFC700"/>
                </a:solidFill>
              </a:rPr>
              <a:t> </a:t>
            </a:r>
            <a:r>
              <a:rPr sz="2800" spc="125" dirty="0">
                <a:solidFill>
                  <a:srgbClr val="FFC700"/>
                </a:solidFill>
              </a:rPr>
              <a:t>années</a:t>
            </a:r>
            <a:r>
              <a:rPr sz="2800" spc="340" dirty="0">
                <a:solidFill>
                  <a:srgbClr val="FFC700"/>
                </a:solidFill>
              </a:rPr>
              <a:t> </a:t>
            </a:r>
            <a:r>
              <a:rPr sz="2800" b="0" spc="45" dirty="0">
                <a:latin typeface="Arial"/>
                <a:cs typeface="Arial"/>
              </a:rPr>
              <a:t>et </a:t>
            </a:r>
            <a:r>
              <a:rPr sz="2800" b="0" spc="50" dirty="0">
                <a:latin typeface="Arial"/>
                <a:cs typeface="Arial"/>
              </a:rPr>
              <a:t> </a:t>
            </a:r>
            <a:r>
              <a:rPr sz="2800" spc="140" dirty="0">
                <a:solidFill>
                  <a:srgbClr val="FFC700"/>
                </a:solidFill>
              </a:rPr>
              <a:t>sous-estimons</a:t>
            </a:r>
            <a:r>
              <a:rPr sz="2800" spc="275" dirty="0">
                <a:solidFill>
                  <a:srgbClr val="FFC700"/>
                </a:solidFill>
              </a:rPr>
              <a:t> </a:t>
            </a:r>
            <a:r>
              <a:rPr sz="2800" b="0" spc="80" dirty="0">
                <a:latin typeface="Arial"/>
                <a:cs typeface="Arial"/>
              </a:rPr>
              <a:t>celui</a:t>
            </a:r>
            <a:r>
              <a:rPr sz="2800" b="0" spc="200" dirty="0">
                <a:latin typeface="Arial"/>
                <a:cs typeface="Arial"/>
              </a:rPr>
              <a:t> </a:t>
            </a:r>
            <a:r>
              <a:rPr sz="2800" b="0" spc="60" dirty="0">
                <a:latin typeface="Arial"/>
                <a:cs typeface="Arial"/>
              </a:rPr>
              <a:t>qui</a:t>
            </a:r>
            <a:r>
              <a:rPr sz="2800" b="0" spc="204" dirty="0">
                <a:latin typeface="Arial"/>
                <a:cs typeface="Arial"/>
              </a:rPr>
              <a:t> </a:t>
            </a:r>
            <a:r>
              <a:rPr sz="2800" b="0" spc="50" dirty="0">
                <a:latin typeface="Arial"/>
                <a:cs typeface="Arial"/>
              </a:rPr>
              <a:t>se </a:t>
            </a:r>
            <a:r>
              <a:rPr sz="2800" b="0" spc="55" dirty="0">
                <a:latin typeface="Arial"/>
                <a:cs typeface="Arial"/>
              </a:rPr>
              <a:t> </a:t>
            </a:r>
            <a:r>
              <a:rPr sz="2800" b="0" spc="85" dirty="0">
                <a:latin typeface="Arial"/>
                <a:cs typeface="Arial"/>
              </a:rPr>
              <a:t>produira</a:t>
            </a:r>
            <a:r>
              <a:rPr sz="2800" b="0" spc="200" dirty="0">
                <a:latin typeface="Arial"/>
                <a:cs typeface="Arial"/>
              </a:rPr>
              <a:t> </a:t>
            </a:r>
            <a:r>
              <a:rPr sz="2800" b="0" spc="70" dirty="0">
                <a:latin typeface="Arial"/>
                <a:cs typeface="Arial"/>
              </a:rPr>
              <a:t>dans</a:t>
            </a:r>
            <a:r>
              <a:rPr sz="2800" b="0" spc="190" dirty="0">
                <a:latin typeface="Arial"/>
                <a:cs typeface="Arial"/>
              </a:rPr>
              <a:t> </a:t>
            </a:r>
            <a:r>
              <a:rPr sz="2800" b="0" spc="65" dirty="0">
                <a:latin typeface="Arial"/>
                <a:cs typeface="Arial"/>
              </a:rPr>
              <a:t>les</a:t>
            </a:r>
            <a:r>
              <a:rPr sz="2800" b="0" spc="254" dirty="0">
                <a:latin typeface="Arial"/>
                <a:cs typeface="Arial"/>
              </a:rPr>
              <a:t> </a:t>
            </a:r>
            <a:r>
              <a:rPr sz="2800" spc="100" dirty="0">
                <a:solidFill>
                  <a:srgbClr val="FFC700"/>
                </a:solidFill>
              </a:rPr>
              <a:t>dix</a:t>
            </a:r>
            <a:r>
              <a:rPr sz="2800" spc="295" dirty="0">
                <a:solidFill>
                  <a:srgbClr val="FFC700"/>
                </a:solidFill>
              </a:rPr>
              <a:t> </a:t>
            </a:r>
            <a:r>
              <a:rPr sz="2800" spc="140" dirty="0">
                <a:solidFill>
                  <a:srgbClr val="FFC700"/>
                </a:solidFill>
              </a:rPr>
              <a:t>prochaines</a:t>
            </a:r>
            <a:r>
              <a:rPr sz="2800" b="0" spc="14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52388" y="3306064"/>
            <a:ext cx="1409700" cy="3098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50" spc="15" dirty="0">
                <a:solidFill>
                  <a:srgbClr val="FFFFFF"/>
                </a:solidFill>
                <a:latin typeface="Arial"/>
                <a:cs typeface="Arial"/>
              </a:rPr>
              <a:t>—</a:t>
            </a:r>
            <a:r>
              <a:rPr sz="1850" spc="-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8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50" spc="75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50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114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50" spc="1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50" spc="1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50" spc="1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5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8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" y="0"/>
            <a:ext cx="5216652" cy="51343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2472</Words>
  <Application>Microsoft Office PowerPoint</Application>
  <PresentationFormat>On-screen Show (16:9)</PresentationFormat>
  <Paragraphs>419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Tahoma</vt:lpstr>
      <vt:lpstr>Times New Roman</vt:lpstr>
      <vt:lpstr>Office Theme</vt:lpstr>
      <vt:lpstr>La perturbation numérique</vt:lpstr>
      <vt:lpstr>PowerPoint Presentation</vt:lpstr>
      <vt:lpstr>LES TEMPS CHANGENT</vt:lpstr>
      <vt:lpstr>L'ère de l'expérience personnalisée (Citoyen / Résident / Entreprise)</vt:lpstr>
      <vt:lpstr>La pandémie a accéléré des tendances qui étaient déjà en place</vt:lpstr>
      <vt:lpstr>LES EXPÉRIENCES NOUS DÉFINISSENT</vt:lpstr>
      <vt:lpstr>L'ÈRE DE LA PERSONNALISATION</vt:lpstr>
      <vt:lpstr>L'ère de l'expérience personnalisée</vt:lpstr>
      <vt:lpstr>Nous surestimons toujours le  changement qui se produira dans  les deux prochaines années et  sous-estimons celui qui se  produira dans les dix prochaines.</vt:lpstr>
      <vt:lpstr>INNOVATION</vt:lpstr>
      <vt:lpstr>PowerPoint Presentation</vt:lpstr>
      <vt:lpstr>Chaos et  étonnement</vt:lpstr>
      <vt:lpstr>DE NOUVELLES EXPÉRIENCES D'ACHAT</vt:lpstr>
      <vt:lpstr>ACHATS PRÉDICTIFS</vt:lpstr>
      <vt:lpstr>L'INTERFACE ÉVOLUE</vt:lpstr>
      <vt:lpstr>LA VIE PRIVÉE CHANGE</vt:lpstr>
      <vt:lpstr>LA COMMODITÉ CHANGE</vt:lpstr>
      <vt:lpstr>PowerPoint Presentation</vt:lpstr>
      <vt:lpstr>La meilleure expérience d'un client, où qu'il soit, devient son attente partout</vt:lpstr>
      <vt:lpstr>Les citoyens ne font pas confiance au gouvernement avec leurs données</vt:lpstr>
      <vt:lpstr>Le citoyen en tant que client Les Canadiens hésitent à partager leurs données avec le gouvernement.</vt:lpstr>
      <vt:lpstr>Toute la suite « D » a un rôle à  jouer dans la  transformation.</vt:lpstr>
      <vt:lpstr>Connecter l'entreprise : salle des marchés,  suivi de marché et service post-marché</vt:lpstr>
      <vt:lpstr>Pour exceller dans l'économie numérique, concentrez-  vous sur 8 capacités clés</vt:lpstr>
      <vt:lpstr>Le citoyen au cœur de l'action</vt:lpstr>
      <vt:lpstr>La Finlande a transformé l'expérience du citoyen pour 62 événements de vie</vt:lpstr>
      <vt:lpstr>L'INNOVATION N'EST PAS FACILE</vt:lpstr>
      <vt:lpstr>PowerPoint Presentation</vt:lpstr>
      <vt:lpstr>Impact de l'IA sur les professions</vt:lpstr>
      <vt:lpstr>Impact de l'IA sur les professions</vt:lpstr>
      <vt:lpstr>Impact de l'IA sur les professions</vt:lpstr>
      <vt:lpstr>Impact de l'IA sur les professions</vt:lpstr>
      <vt:lpstr>Impact de l'IA sur les professions</vt:lpstr>
      <vt:lpstr>L'IA déplacera 75 millions d'emplois...</vt:lpstr>
      <vt:lpstr>États d'esprit = Pour mieux reconstruire</vt:lpstr>
      <vt:lpstr>Le meilleur moyen de  prédire l'avenir est de</vt:lpstr>
      <vt:lpstr>Merci @ArmughanAA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perturbation numérique</dc:title>
  <cp:lastModifiedBy>Victoria Weng</cp:lastModifiedBy>
  <cp:revision>1</cp:revision>
  <dcterms:created xsi:type="dcterms:W3CDTF">2021-07-26T18:11:29Z</dcterms:created>
  <dcterms:modified xsi:type="dcterms:W3CDTF">2021-07-26T18:20:28Z</dcterms:modified>
</cp:coreProperties>
</file>