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0.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2.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3.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4.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5.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17.xml" ContentType="application/vnd.openxmlformats-officedocument.presentationml.notesSlide+xml"/>
  <Override PartName="/ppt/tags/tag58.xml" ContentType="application/vnd.openxmlformats-officedocument.presentationml.tags+xml"/>
  <Override PartName="/ppt/notesSlides/notesSlide18.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9.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20.xml" ContentType="application/vnd.openxmlformats-officedocument.presentationml.notesSlide+xml"/>
  <Override PartName="/ppt/tags/tag65.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 id="2147483691" r:id="rId6"/>
  </p:sldMasterIdLst>
  <p:notesMasterIdLst>
    <p:notesMasterId r:id="rId29"/>
  </p:notesMasterIdLst>
  <p:handoutMasterIdLst>
    <p:handoutMasterId r:id="rId30"/>
  </p:handoutMasterIdLst>
  <p:sldIdLst>
    <p:sldId id="433" r:id="rId7"/>
    <p:sldId id="413" r:id="rId8"/>
    <p:sldId id="466" r:id="rId9"/>
    <p:sldId id="469" r:id="rId10"/>
    <p:sldId id="397" r:id="rId11"/>
    <p:sldId id="417" r:id="rId12"/>
    <p:sldId id="421" r:id="rId13"/>
    <p:sldId id="470" r:id="rId14"/>
    <p:sldId id="427" r:id="rId15"/>
    <p:sldId id="472" r:id="rId16"/>
    <p:sldId id="306" r:id="rId17"/>
    <p:sldId id="423" r:id="rId18"/>
    <p:sldId id="431" r:id="rId19"/>
    <p:sldId id="424" r:id="rId20"/>
    <p:sldId id="429" r:id="rId21"/>
    <p:sldId id="426" r:id="rId22"/>
    <p:sldId id="346" r:id="rId23"/>
    <p:sldId id="425" r:id="rId24"/>
    <p:sldId id="432" r:id="rId25"/>
    <p:sldId id="353" r:id="rId26"/>
    <p:sldId id="415" r:id="rId27"/>
    <p:sldId id="410" r:id="rId28"/>
  </p:sldIdLst>
  <p:sldSz cx="12192000" cy="6858000"/>
  <p:notesSz cx="6858000" cy="9144000"/>
  <p:custDataLst>
    <p:tags r:id="rId31"/>
  </p:custDataLst>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1095" autoAdjust="0"/>
  </p:normalViewPr>
  <p:slideViewPr>
    <p:cSldViewPr snapToGrid="0">
      <p:cViewPr varScale="1">
        <p:scale>
          <a:sx n="62" d="100"/>
          <a:sy n="62" d="100"/>
        </p:scale>
        <p:origin x="42" y="7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12E124-0E3E-CC04-EB2C-C93B4450BE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Arial" panose="020B0604020202020204" pitchFamily="34" charset="0"/>
              </a:defRPr>
            </a:lvl1pPr>
          </a:lstStyle>
          <a:p>
            <a:pPr>
              <a:defRPr/>
            </a:pPr>
            <a:endParaRPr lang="en-CA"/>
          </a:p>
        </p:txBody>
      </p:sp>
      <p:sp>
        <p:nvSpPr>
          <p:cNvPr id="3" name="Date Placeholder 2">
            <a:extLst>
              <a:ext uri="{FF2B5EF4-FFF2-40B4-BE49-F238E27FC236}">
                <a16:creationId xmlns:a16="http://schemas.microsoft.com/office/drawing/2014/main" id="{E4E562CD-E248-EEC5-42D0-B5DA26C111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Arial" panose="020B0604020202020204" pitchFamily="34" charset="0"/>
              </a:defRPr>
            </a:lvl1pPr>
          </a:lstStyle>
          <a:p>
            <a:pPr>
              <a:defRPr/>
            </a:pPr>
            <a:fld id="{691F670F-4BE5-4C00-9289-9122EAEA5738}" type="datetimeFigureOut">
              <a:rPr lang="en-CA"/>
              <a:pPr>
                <a:defRPr/>
              </a:pPr>
              <a:t>2023-06-08</a:t>
            </a:fld>
            <a:endParaRPr lang="en-CA"/>
          </a:p>
        </p:txBody>
      </p:sp>
      <p:sp>
        <p:nvSpPr>
          <p:cNvPr id="4" name="Footer Placeholder 3">
            <a:extLst>
              <a:ext uri="{FF2B5EF4-FFF2-40B4-BE49-F238E27FC236}">
                <a16:creationId xmlns:a16="http://schemas.microsoft.com/office/drawing/2014/main" id="{B51540A4-7D5D-A6A9-3CA4-9BA639148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panose="020B0604020202020204" pitchFamily="34" charset="0"/>
              </a:defRPr>
            </a:lvl1pPr>
          </a:lstStyle>
          <a:p>
            <a:pPr>
              <a:defRPr/>
            </a:pPr>
            <a:endParaRPr lang="en-CA"/>
          </a:p>
        </p:txBody>
      </p:sp>
      <p:sp>
        <p:nvSpPr>
          <p:cNvPr id="5" name="Slide Number Placeholder 4">
            <a:extLst>
              <a:ext uri="{FF2B5EF4-FFF2-40B4-BE49-F238E27FC236}">
                <a16:creationId xmlns:a16="http://schemas.microsoft.com/office/drawing/2014/main" id="{CFD389BC-F158-876F-FFFB-DB181660C701}"/>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D046DD2F-7A8D-4102-9284-5E0DAA9B7DEC}"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26E9B5-1FBE-5D0E-E6CE-E240EA0A01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Arial" panose="020B0604020202020204" pitchFamily="34" charset="0"/>
              </a:defRPr>
            </a:lvl1pPr>
          </a:lstStyle>
          <a:p>
            <a:pPr>
              <a:defRPr/>
            </a:pPr>
            <a:endParaRPr lang="en-CA"/>
          </a:p>
        </p:txBody>
      </p:sp>
      <p:sp>
        <p:nvSpPr>
          <p:cNvPr id="3" name="Date Placeholder 2">
            <a:extLst>
              <a:ext uri="{FF2B5EF4-FFF2-40B4-BE49-F238E27FC236}">
                <a16:creationId xmlns:a16="http://schemas.microsoft.com/office/drawing/2014/main" id="{9254CE2C-E802-6AD3-7CF0-0DAEF493EA7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Arial" panose="020B0604020202020204" pitchFamily="34" charset="0"/>
              </a:defRPr>
            </a:lvl1pPr>
          </a:lstStyle>
          <a:p>
            <a:pPr>
              <a:defRPr/>
            </a:pPr>
            <a:fld id="{B5152FAB-5942-46AF-ABA9-8FD82B6FC58B}" type="datetimeFigureOut">
              <a:rPr lang="en-CA"/>
              <a:pPr>
                <a:defRPr/>
              </a:pPr>
              <a:t>2023-06-08</a:t>
            </a:fld>
            <a:endParaRPr lang="en-CA"/>
          </a:p>
        </p:txBody>
      </p:sp>
      <p:sp>
        <p:nvSpPr>
          <p:cNvPr id="4" name="Slide Image Placeholder 3">
            <a:extLst>
              <a:ext uri="{FF2B5EF4-FFF2-40B4-BE49-F238E27FC236}">
                <a16:creationId xmlns:a16="http://schemas.microsoft.com/office/drawing/2014/main" id="{08DE39E3-121B-07A8-2502-D2132DAE35F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382887F1-8875-7892-D55B-CD3C4B9233E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4527CE64-C147-FD95-C334-9AF0AE6B138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panose="020B0604020202020204" pitchFamily="34" charset="0"/>
              </a:defRPr>
            </a:lvl1pPr>
          </a:lstStyle>
          <a:p>
            <a:pPr>
              <a:defRPr/>
            </a:pPr>
            <a:endParaRPr lang="en-CA"/>
          </a:p>
        </p:txBody>
      </p:sp>
      <p:sp>
        <p:nvSpPr>
          <p:cNvPr id="7" name="Slide Number Placeholder 6">
            <a:extLst>
              <a:ext uri="{FF2B5EF4-FFF2-40B4-BE49-F238E27FC236}">
                <a16:creationId xmlns:a16="http://schemas.microsoft.com/office/drawing/2014/main" id="{6998F5D1-80E1-5376-D04E-E7F4297EF514}"/>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75921B19-BB9C-4B57-8FA5-B929C579E988}"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68E8F8D-0023-5507-B093-0D2F7863CC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3749A5C9-64C0-5C00-1008-B8D9F31322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8676" name="Slide Number Placeholder 3">
            <a:extLst>
              <a:ext uri="{FF2B5EF4-FFF2-40B4-BE49-F238E27FC236}">
                <a16:creationId xmlns:a16="http://schemas.microsoft.com/office/drawing/2014/main" id="{C7039FB0-24BE-C94B-4B17-7BCAA50B30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510818C4-937D-4652-B2F5-8D2C70141CD9}" type="slidenum">
              <a:rPr lang="en-CA" altLang="en-US" smtClean="0">
                <a:latin typeface="Arial" panose="020B0604020202020204" pitchFamily="34" charset="0"/>
              </a:rPr>
              <a:pPr/>
              <a:t>2</a:t>
            </a:fld>
            <a:endParaRPr lang="en-CA"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B7709872-C98C-F843-6C2B-66CD351299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982D588-F68A-2781-A1AC-A8EBB79BE7B7}"/>
              </a:ext>
            </a:extLst>
          </p:cNvPr>
          <p:cNvSpPr>
            <a:spLocks noGrp="1"/>
          </p:cNvSpPr>
          <p:nvPr>
            <p:ph type="body" idx="1"/>
          </p:nvPr>
        </p:nvSpPr>
        <p:spPr/>
        <p:txBody>
          <a:bodyPr/>
          <a:lstStyle/>
          <a:p>
            <a:pPr eaLnBrk="1" fontAlgn="auto" hangingPunct="1">
              <a:spcBef>
                <a:spcPts val="0"/>
              </a:spcBef>
              <a:spcAft>
                <a:spcPts val="0"/>
              </a:spcAft>
              <a:defRPr/>
            </a:pPr>
            <a:r>
              <a:rPr lang="fr-FR" dirty="0"/>
              <a:t>Catégories d’incapacités :</a:t>
            </a:r>
          </a:p>
          <a:p>
            <a:pPr marL="171450" indent="-171450" eaLnBrk="1" fontAlgn="auto" hangingPunct="1">
              <a:spcBef>
                <a:spcPts val="0"/>
              </a:spcBef>
              <a:spcAft>
                <a:spcPts val="0"/>
              </a:spcAft>
              <a:buFont typeface="Arial" panose="020B0604020202020204" pitchFamily="34" charset="0"/>
              <a:buChar char="•"/>
              <a:defRPr/>
            </a:pPr>
            <a:r>
              <a:rPr lang="fr-FR" dirty="0"/>
              <a:t>Technologie d’amélioration de la vision</a:t>
            </a:r>
          </a:p>
          <a:p>
            <a:pPr marL="171450" indent="-171450" eaLnBrk="1" fontAlgn="auto" hangingPunct="1">
              <a:spcBef>
                <a:spcPts val="0"/>
              </a:spcBef>
              <a:spcAft>
                <a:spcPts val="0"/>
              </a:spcAft>
              <a:buFont typeface="Arial" panose="020B0604020202020204" pitchFamily="34" charset="0"/>
              <a:buChar char="•"/>
              <a:defRPr/>
            </a:pPr>
            <a:r>
              <a:rPr lang="fr-FR" dirty="0"/>
              <a:t>Technologie de remplacement de la vision</a:t>
            </a:r>
          </a:p>
          <a:p>
            <a:pPr marL="171450" indent="-171450" eaLnBrk="1" fontAlgn="auto" hangingPunct="1">
              <a:spcBef>
                <a:spcPts val="0"/>
              </a:spcBef>
              <a:spcAft>
                <a:spcPts val="0"/>
              </a:spcAft>
              <a:buFont typeface="Arial" panose="020B0604020202020204" pitchFamily="34" charset="0"/>
              <a:buChar char="•"/>
              <a:defRPr/>
            </a:pPr>
            <a:r>
              <a:rPr lang="fr-FR" dirty="0"/>
              <a:t>Technologie d’amélioration de l’audio</a:t>
            </a:r>
          </a:p>
          <a:p>
            <a:pPr marL="171450" indent="-171450" eaLnBrk="1" fontAlgn="auto" hangingPunct="1">
              <a:spcBef>
                <a:spcPts val="0"/>
              </a:spcBef>
              <a:spcAft>
                <a:spcPts val="0"/>
              </a:spcAft>
              <a:buFont typeface="Arial" panose="020B0604020202020204" pitchFamily="34" charset="0"/>
              <a:buChar char="•"/>
              <a:defRPr/>
            </a:pPr>
            <a:r>
              <a:rPr lang="fr-FR" dirty="0"/>
              <a:t>Technologie de remplacement de l’audio</a:t>
            </a:r>
          </a:p>
          <a:p>
            <a:pPr marL="171450" indent="-171450" eaLnBrk="1" fontAlgn="auto" hangingPunct="1">
              <a:spcBef>
                <a:spcPts val="0"/>
              </a:spcBef>
              <a:spcAft>
                <a:spcPts val="0"/>
              </a:spcAft>
              <a:buFont typeface="Arial" panose="020B0604020202020204" pitchFamily="34" charset="0"/>
              <a:buChar char="•"/>
              <a:defRPr/>
            </a:pPr>
            <a:r>
              <a:rPr lang="fr-FR" dirty="0"/>
              <a:t>Technologie d’amélioration et de remplacement de la mobilité et de la dextérité</a:t>
            </a:r>
          </a:p>
          <a:p>
            <a:pPr marL="171450" indent="-171450" eaLnBrk="1" fontAlgn="auto" hangingPunct="1">
              <a:spcBef>
                <a:spcPts val="0"/>
              </a:spcBef>
              <a:spcAft>
                <a:spcPts val="0"/>
              </a:spcAft>
              <a:buFont typeface="Arial" panose="020B0604020202020204" pitchFamily="34" charset="0"/>
              <a:buChar char="•"/>
              <a:defRPr/>
            </a:pPr>
            <a:r>
              <a:rPr lang="fr-FR" dirty="0"/>
              <a:t>Technologie d’amélioration des capacités cognitives et du style d’apprentissage</a:t>
            </a:r>
            <a:endParaRPr lang="en-CA" dirty="0"/>
          </a:p>
        </p:txBody>
      </p:sp>
      <p:sp>
        <p:nvSpPr>
          <p:cNvPr id="47108" name="Footer Placeholder 3">
            <a:extLst>
              <a:ext uri="{FF2B5EF4-FFF2-40B4-BE49-F238E27FC236}">
                <a16:creationId xmlns:a16="http://schemas.microsoft.com/office/drawing/2014/main" id="{7DC8BB22-6791-ED78-6E12-30812DB0D83A}"/>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endParaRPr lang="en-CA" altLang="en-US">
              <a:latin typeface="Arial" panose="020B0604020202020204" pitchFamily="34" charset="0"/>
            </a:endParaRPr>
          </a:p>
        </p:txBody>
      </p:sp>
      <p:sp>
        <p:nvSpPr>
          <p:cNvPr id="47109" name="Slide Number Placeholder 4">
            <a:extLst>
              <a:ext uri="{FF2B5EF4-FFF2-40B4-BE49-F238E27FC236}">
                <a16:creationId xmlns:a16="http://schemas.microsoft.com/office/drawing/2014/main" id="{5E3055F4-69A8-2D63-C100-4B5231244F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1940DC14-2981-4CA5-B109-797B6CFBDB3D}" type="slidenum">
              <a:rPr lang="en-CA" altLang="en-US" smtClean="0">
                <a:latin typeface="Arial" panose="020B0604020202020204" pitchFamily="34" charset="0"/>
              </a:rPr>
              <a:pPr/>
              <a:t>11</a:t>
            </a:fld>
            <a:endParaRPr lang="en-CA"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6BB5C8B5-1360-605C-6586-DBDFA34804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19F86DF6-BC9C-2030-0BE6-A1BA21AB15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9156" name="Slide Number Placeholder 3">
            <a:extLst>
              <a:ext uri="{FF2B5EF4-FFF2-40B4-BE49-F238E27FC236}">
                <a16:creationId xmlns:a16="http://schemas.microsoft.com/office/drawing/2014/main" id="{15DBD196-FAC0-701A-860A-BB020BDE65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A9887A7-E602-4C96-9DF6-D62240531919}" type="slidenum">
              <a:rPr lang="en-CA" altLang="en-US" smtClean="0">
                <a:latin typeface="Arial" panose="020B0604020202020204" pitchFamily="34" charset="0"/>
              </a:rPr>
              <a:pPr/>
              <a:t>12</a:t>
            </a:fld>
            <a:endParaRPr lang="en-CA"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A23512F1-C820-8CEB-F82F-34466517F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B7503C1E-359E-F7B1-EF36-D7DB09CE28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51204" name="Slide Number Placeholder 3">
            <a:extLst>
              <a:ext uri="{FF2B5EF4-FFF2-40B4-BE49-F238E27FC236}">
                <a16:creationId xmlns:a16="http://schemas.microsoft.com/office/drawing/2014/main" id="{19C5917A-A620-50CE-A8DD-2173FCC746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29712F53-38C2-4653-B661-041AE0768B9D}" type="slidenum">
              <a:rPr lang="en-CA" altLang="en-US" smtClean="0">
                <a:latin typeface="Arial" panose="020B0604020202020204" pitchFamily="34" charset="0"/>
              </a:rPr>
              <a:pPr/>
              <a:t>13</a:t>
            </a:fld>
            <a:endParaRPr lang="en-CA"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a:extLst>
              <a:ext uri="{FF2B5EF4-FFF2-40B4-BE49-F238E27FC236}">
                <a16:creationId xmlns:a16="http://schemas.microsoft.com/office/drawing/2014/main" id="{96A358E3-0742-F53A-03F9-2BF9EF3E28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ce réservé des notes 2">
            <a:extLst>
              <a:ext uri="{FF2B5EF4-FFF2-40B4-BE49-F238E27FC236}">
                <a16:creationId xmlns:a16="http://schemas.microsoft.com/office/drawing/2014/main" id="{B40B9CB0-D65F-97FA-E9FD-0760644864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fr-FR"/>
          </a:p>
        </p:txBody>
      </p:sp>
      <p:sp>
        <p:nvSpPr>
          <p:cNvPr id="53252" name="Espace réservé du numéro de diapositive 3">
            <a:extLst>
              <a:ext uri="{FF2B5EF4-FFF2-40B4-BE49-F238E27FC236}">
                <a16:creationId xmlns:a16="http://schemas.microsoft.com/office/drawing/2014/main" id="{C617EBE5-D462-0415-AC1D-5F3580EC32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39FA3E2-9E3E-4AAE-B029-A9FF34174844}" type="slidenum">
              <a:rPr lang="en-CA" altLang="fr-FR" smtClean="0">
                <a:latin typeface="Arial" panose="020B0604020202020204" pitchFamily="34" charset="0"/>
              </a:rPr>
              <a:pPr/>
              <a:t>14</a:t>
            </a:fld>
            <a:endParaRPr lang="en-CA" altLang="fr-FR">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508E0539-4206-6242-2899-F5119DE9B2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A90CBD13-064C-029F-BD3E-137D6ACF28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55300" name="Slide Number Placeholder 3">
            <a:extLst>
              <a:ext uri="{FF2B5EF4-FFF2-40B4-BE49-F238E27FC236}">
                <a16:creationId xmlns:a16="http://schemas.microsoft.com/office/drawing/2014/main" id="{84E57BBA-00AE-7531-4FAE-9F1B3BCB20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6C77B3EF-5B99-42D5-BF92-5D571AB38296}" type="slidenum">
              <a:rPr lang="en-CA" altLang="en-US" smtClean="0">
                <a:latin typeface="Arial" panose="020B0604020202020204" pitchFamily="34" charset="0"/>
              </a:rPr>
              <a:pPr/>
              <a:t>15</a:t>
            </a:fld>
            <a:endParaRPr lang="en-CA"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8E95D28A-8AC9-B912-736E-DB31994DDD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B3C323EE-AA89-3612-8C48-3D67C6A1F6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57348" name="Slide Number Placeholder 3">
            <a:extLst>
              <a:ext uri="{FF2B5EF4-FFF2-40B4-BE49-F238E27FC236}">
                <a16:creationId xmlns:a16="http://schemas.microsoft.com/office/drawing/2014/main" id="{D0195B2B-37C4-0A2F-762E-E817E0EE19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CB1C022-2485-42E9-A11F-032A124635ED}" type="slidenum">
              <a:rPr lang="en-CA" altLang="en-US" smtClean="0">
                <a:latin typeface="Arial" panose="020B0604020202020204" pitchFamily="34" charset="0"/>
              </a:rPr>
              <a:pPr/>
              <a:t>16</a:t>
            </a:fld>
            <a:endParaRPr lang="en-CA"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8366EA3A-430C-0E15-D50E-A856E12F41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02CE1945-18D0-ACD7-C189-4ACFACF15C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59396" name="Slide Number Placeholder 3">
            <a:extLst>
              <a:ext uri="{FF2B5EF4-FFF2-40B4-BE49-F238E27FC236}">
                <a16:creationId xmlns:a16="http://schemas.microsoft.com/office/drawing/2014/main" id="{EE137613-1E8C-4ADB-C47B-D57BEAE9C0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27EBF91-A288-4444-8F9F-1F134678BB66}" type="slidenum">
              <a:rPr lang="en-CA" altLang="en-US" smtClean="0">
                <a:latin typeface="Arial" panose="020B0604020202020204" pitchFamily="34" charset="0"/>
              </a:rPr>
              <a:pPr/>
              <a:t>17</a:t>
            </a:fld>
            <a:endParaRPr lang="en-CA"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a:extLst>
              <a:ext uri="{FF2B5EF4-FFF2-40B4-BE49-F238E27FC236}">
                <a16:creationId xmlns:a16="http://schemas.microsoft.com/office/drawing/2014/main" id="{EFD7F596-FA2F-15AC-D01F-1F0238DE93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Espace réservé des notes 2">
            <a:extLst>
              <a:ext uri="{FF2B5EF4-FFF2-40B4-BE49-F238E27FC236}">
                <a16:creationId xmlns:a16="http://schemas.microsoft.com/office/drawing/2014/main" id="{3B58B0C2-AFAE-B530-FC1E-147755AC3D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61444" name="Espace réservé du numéro de diapositive 3">
            <a:extLst>
              <a:ext uri="{FF2B5EF4-FFF2-40B4-BE49-F238E27FC236}">
                <a16:creationId xmlns:a16="http://schemas.microsoft.com/office/drawing/2014/main" id="{BE3FA851-FEB3-E32C-6332-FA54FE8167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BAAD560-0A3B-47B6-A2DD-092C29A3C4B5}" type="slidenum">
              <a:rPr lang="en-CA" altLang="en-US" smtClean="0">
                <a:latin typeface="Arial" panose="020B0604020202020204" pitchFamily="34" charset="0"/>
              </a:rPr>
              <a:pPr/>
              <a:t>18</a:t>
            </a:fld>
            <a:endParaRPr lang="en-CA"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D0FCA8A5-AC91-BECC-6A93-20919140BD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DE8FEA91-B334-C6DD-3B50-5CC2642C53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63492" name="Slide Number Placeholder 3">
            <a:extLst>
              <a:ext uri="{FF2B5EF4-FFF2-40B4-BE49-F238E27FC236}">
                <a16:creationId xmlns:a16="http://schemas.microsoft.com/office/drawing/2014/main" id="{FB9F0A06-92B1-232C-90BD-3E1BF754CB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707C0A18-E634-4B41-8D3F-3EA1A928E1F5}" type="slidenum">
              <a:rPr lang="en-CA" altLang="en-US" smtClean="0">
                <a:latin typeface="Arial" panose="020B0604020202020204" pitchFamily="34" charset="0"/>
              </a:rPr>
              <a:pPr/>
              <a:t>19</a:t>
            </a:fld>
            <a:endParaRPr lang="en-CA"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88D973DA-0C7B-5433-21E9-60D2B3C421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7C6DEF60-F58B-7605-2592-1EB4D15D2B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en-US"/>
              <a:t>Discutez-en :</a:t>
            </a:r>
          </a:p>
          <a:p>
            <a:pPr eaLnBrk="1" hangingPunct="1">
              <a:spcBef>
                <a:spcPct val="0"/>
              </a:spcBef>
            </a:pPr>
            <a:r>
              <a:rPr lang="fr-FR" altLang="en-US"/>
              <a:t>- Nous pouvons imprimer des interrupteurs de tailles, formes, niveaux de force et méthodes d’activation différents. </a:t>
            </a:r>
          </a:p>
          <a:p>
            <a:pPr eaLnBrk="1" hangingPunct="1">
              <a:spcBef>
                <a:spcPct val="0"/>
              </a:spcBef>
            </a:pPr>
            <a:r>
              <a:rPr lang="fr-FR" altLang="en-US"/>
              <a:t>- Des mécanismes de montage peuvent être créés pour une installation idéale, un angle et même pour monter un dispositif sur un fauteuil roulant.</a:t>
            </a:r>
          </a:p>
          <a:p>
            <a:pPr eaLnBrk="1" hangingPunct="1">
              <a:spcBef>
                <a:spcPct val="0"/>
              </a:spcBef>
            </a:pPr>
            <a:r>
              <a:rPr lang="fr-FR" altLang="en-US"/>
              <a:t>- Nous imprimons également d’autres appareils en 3D. </a:t>
            </a:r>
            <a:endParaRPr lang="en-CA" altLang="en-US"/>
          </a:p>
        </p:txBody>
      </p:sp>
      <p:sp>
        <p:nvSpPr>
          <p:cNvPr id="65540" name="Slide Number Placeholder 3">
            <a:extLst>
              <a:ext uri="{FF2B5EF4-FFF2-40B4-BE49-F238E27FC236}">
                <a16:creationId xmlns:a16="http://schemas.microsoft.com/office/drawing/2014/main" id="{32E7294C-1DB1-D089-B560-7C06AA454C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60DBBDD8-2114-4B9D-AB4C-0B8B4E493AD6}" type="slidenum">
              <a:rPr lang="en-CA" altLang="en-US" smtClean="0">
                <a:latin typeface="Arial" panose="020B0604020202020204" pitchFamily="34" charset="0"/>
              </a:rPr>
              <a:pPr/>
              <a:t>20</a:t>
            </a:fld>
            <a:endParaRPr lang="en-CA"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BEBD0BB7-6F68-4680-B1B9-AEC6E767D2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E2829B17-B478-A29B-4063-0FA41B636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a:p>
            <a:r>
              <a:rPr lang="fr-CA" altLang="en-US"/>
              <a:t>Triple-A-C-T est un chef de file dans le domaine de la technologie accessible et de l’accessibilité numérique depuis plus de trente ans. </a:t>
            </a:r>
          </a:p>
          <a:p>
            <a:r>
              <a:rPr lang="fr-CA" altLang="en-US"/>
              <a:t>Le programme comporte trois secteurs de services : les services à la clientèle, dans le cadre desquels nous aidons les employés handicapés à trouver des solutions technologiques adaptées qui réduisent les obstacles sur le lieu de travail; la formation à l'utilisation des technologies adaptées et au soutien des TI, aux documents accessibles et à la sensibilisation aux handicaps, et la recherche et les essais pour de nouveaux produits, des logiciels d’entreprise et l’approvisionnement. </a:t>
            </a:r>
            <a:endParaRPr lang="en-CA" altLang="en-US"/>
          </a:p>
          <a:p>
            <a:endParaRPr lang="en-CA" altLang="en-US"/>
          </a:p>
          <a:p>
            <a:r>
              <a:rPr lang="fr-CA" altLang="en-US"/>
              <a:t>Le mandat de Triple-A-C-T est de fournir aux employés handicapés du GC et aux gestionnaires de tout le Canada des conseils d'experts, de la formation, des services de soutien et des technologies adaptées pour faciliter l’accès aux mesures d’adaptation en milieu de travail.</a:t>
            </a:r>
            <a:endParaRPr lang="en-CA" altLang="en-US"/>
          </a:p>
        </p:txBody>
      </p:sp>
      <p:sp>
        <p:nvSpPr>
          <p:cNvPr id="30724" name="Slide Number Placeholder 3">
            <a:extLst>
              <a:ext uri="{FF2B5EF4-FFF2-40B4-BE49-F238E27FC236}">
                <a16:creationId xmlns:a16="http://schemas.microsoft.com/office/drawing/2014/main" id="{7B9D271B-0471-2004-6BBA-92875B5C2E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43AD804-3115-49B9-880A-5153C8677354}" type="slidenum">
              <a:rPr lang="en-CA" altLang="en-US" smtClean="0">
                <a:latin typeface="Arial" panose="020B0604020202020204" pitchFamily="34" charset="0"/>
              </a:rPr>
              <a:pPr/>
              <a:t>3</a:t>
            </a:fld>
            <a:endParaRPr lang="en-CA"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0FBC9E93-C1B5-7EA6-FE2B-EEEE68FF54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FA63C74C-8FD9-B3C0-F937-C340CCE3A6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67588" name="Slide Number Placeholder 3">
            <a:extLst>
              <a:ext uri="{FF2B5EF4-FFF2-40B4-BE49-F238E27FC236}">
                <a16:creationId xmlns:a16="http://schemas.microsoft.com/office/drawing/2014/main" id="{B064250D-752C-5D64-11BD-682074936E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5609BB01-9AB2-4660-8381-3E55D0811721}" type="slidenum">
              <a:rPr lang="en-CA" altLang="en-US" smtClean="0">
                <a:latin typeface="Arial" panose="020B0604020202020204" pitchFamily="34" charset="0"/>
              </a:rPr>
              <a:pPr/>
              <a:t>21</a:t>
            </a:fld>
            <a:endParaRPr lang="en-CA"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A1F0C8E7-E315-EE2C-92E6-AA2C307096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14CF4C81-5BCF-F5B4-8A59-F4C85D1840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69636" name="Slide Number Placeholder 3">
            <a:extLst>
              <a:ext uri="{FF2B5EF4-FFF2-40B4-BE49-F238E27FC236}">
                <a16:creationId xmlns:a16="http://schemas.microsoft.com/office/drawing/2014/main" id="{7846770F-21DA-370C-73EF-4F42669927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599015DD-781D-41C4-B3D2-CC90D8AD80F4}" type="slidenum">
              <a:rPr lang="en-CA" altLang="en-US" smtClean="0">
                <a:latin typeface="Arial" panose="020B0604020202020204" pitchFamily="34" charset="0"/>
              </a:rPr>
              <a:pPr/>
              <a:t>22</a:t>
            </a:fld>
            <a:endParaRPr lang="en-CA"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E0A483C-AC5F-266A-F5BD-92A510C1D6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2C8ECB15-1A1F-E538-EC9F-5E3DD483CC1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en-US"/>
              <a:t>Parlons rapidement de l’accessibilité, de l’équité et de l’inclusion. </a:t>
            </a:r>
          </a:p>
          <a:p>
            <a:endParaRPr lang="fr-CA" altLang="en-US"/>
          </a:p>
          <a:p>
            <a:r>
              <a:rPr lang="fr-CA" altLang="en-US"/>
              <a:t>Nous avons à l'écran une image qui démontre la différence entre l’égalité et l’équité. À gauche se trouve une démonstration de l’« égalité » : une image de trois personnes (un adulte, un enfant et un bambin) qui regardent une partie de baseball par-dessus une barrière. Les personnes se tiennent sur trois boîtes de la même hauteur. Par conséquent, l’adulte peut voir clairement, et le bambin ne peut pas voir par-dessus la clôture. L'image de droite représente « l'équité », et les trois personnes (l’adulte, l’enfant et le bambin) se tiennent sur des boîtes de hauteurs différentes, ce qui leur permet de voir par-dessus la clôture à la même hauteur. Cela démontre que donner les mêmes ressources à tout le monde est différent de donner à chacun la ressource dont il a besoin pour participer de manière équitable. </a:t>
            </a:r>
          </a:p>
          <a:p>
            <a:endParaRPr lang="fr-CA" altLang="en-US"/>
          </a:p>
          <a:p>
            <a:r>
              <a:rPr lang="fr-CA" altLang="en-US"/>
              <a:t>Nous parlons d’«</a:t>
            </a:r>
            <a:r>
              <a:rPr lang="fr-CA" altLang="en-US" b="1"/>
              <a:t> obstacles </a:t>
            </a:r>
            <a:r>
              <a:rPr lang="fr-CA" altLang="en-US"/>
              <a:t>», c’est-à-dire de tout ce qui empêche les personnes en situation de handicap d’être incluses et de prendre part à tous les domaines de la vie, du travail et de la société. En réponse aux obstacles, nous avons l’</a:t>
            </a:r>
            <a:r>
              <a:rPr lang="fr-CA" altLang="en-US" b="1">
                <a:solidFill>
                  <a:srgbClr val="FFFF00"/>
                </a:solidFill>
              </a:rPr>
              <a:t>accessibilité, </a:t>
            </a:r>
            <a:r>
              <a:rPr lang="fr-CA" altLang="en-US">
                <a:solidFill>
                  <a:srgbClr val="FFFF00"/>
                </a:solidFill>
              </a:rPr>
              <a:t>qui signifie que tout le monde peut accéder à l’information, aux espaces et aux lieux, et les utiliser</a:t>
            </a:r>
            <a:r>
              <a:rPr lang="fr-CA" altLang="en-US"/>
              <a:t>. Nous devons cerner et éliminer les obstacles chaque fois que vous achetons, construisons ou offrons un système ou un service.</a:t>
            </a:r>
          </a:p>
          <a:p>
            <a:endParaRPr lang="fr-CA" altLang="en-US"/>
          </a:p>
          <a:p>
            <a:r>
              <a:rPr lang="fr-CA" altLang="en-US">
                <a:solidFill>
                  <a:srgbClr val="FFFF00"/>
                </a:solidFill>
              </a:rPr>
              <a:t>A-A-T-I-A aide le gouvernement du Canada en fournissant une </a:t>
            </a:r>
            <a:r>
              <a:rPr lang="fr-CA" altLang="en-US" b="1">
                <a:solidFill>
                  <a:srgbClr val="FFFF00"/>
                </a:solidFill>
              </a:rPr>
              <a:t>technologie d’assistance :</a:t>
            </a:r>
            <a:r>
              <a:rPr lang="fr-CA" altLang="en-US"/>
              <a:t> tous les produits, équipements et systèmes qui rehaussent l’apprentissage, le travail et la vie au quotidien pour les personnes en situation de handicap.</a:t>
            </a:r>
          </a:p>
          <a:p>
            <a:endParaRPr lang="fr-CA" altLang="en-US"/>
          </a:p>
        </p:txBody>
      </p:sp>
      <p:sp>
        <p:nvSpPr>
          <p:cNvPr id="32772" name="Slide Number Placeholder 3">
            <a:extLst>
              <a:ext uri="{FF2B5EF4-FFF2-40B4-BE49-F238E27FC236}">
                <a16:creationId xmlns:a16="http://schemas.microsoft.com/office/drawing/2014/main" id="{7A1C974C-A92E-C5CA-22E8-03F6E8410D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5D00A3AE-9506-4D56-B81A-FC0B687F693C}" type="slidenum">
              <a:rPr lang="en-CA" altLang="en-US" smtClean="0">
                <a:latin typeface="Arial" panose="020B0604020202020204" pitchFamily="34" charset="0"/>
              </a:rPr>
              <a:pPr/>
              <a:t>4</a:t>
            </a:fld>
            <a:endParaRPr lang="en-CA"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CEEEA2C1-ADAE-2F62-F97F-4B8499B024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C69ACCD-D421-D0CA-138E-7EF7AF3FC936}"/>
              </a:ext>
            </a:extLst>
          </p:cNvPr>
          <p:cNvSpPr>
            <a:spLocks noGrp="1"/>
          </p:cNvSpPr>
          <p:nvPr>
            <p:ph type="body" idx="1"/>
          </p:nvPr>
        </p:nvSpPr>
        <p:spPr/>
        <p:txBody>
          <a:bodyPr/>
          <a:lstStyle/>
          <a:p>
            <a:pPr eaLnBrk="1" fontAlgn="auto" hangingPunct="1">
              <a:spcBef>
                <a:spcPts val="0"/>
              </a:spcBef>
              <a:spcAft>
                <a:spcPts val="800"/>
              </a:spcAft>
              <a:defRPr/>
            </a:pPr>
            <a:r>
              <a:rPr lang="fr-CA" dirty="0">
                <a:ea typeface="Calibri" panose="020F0502020204030204" pitchFamily="34" charset="0"/>
                <a:cs typeface="Times New Roman" panose="02020603050405020304" pitchFamily="18" charset="0"/>
              </a:rPr>
              <a:t>Le programme d’accessibilité, adaptation et technologie informatique adaptée (AATIA ) </a:t>
            </a:r>
            <a:r>
              <a:rPr lang="fr-FR" dirty="0">
                <a:ea typeface="Calibri" panose="020F0502020204030204" pitchFamily="34" charset="0"/>
                <a:cs typeface="Times New Roman" panose="02020603050405020304" pitchFamily="18" charset="0"/>
              </a:rPr>
              <a:t>a mis en place un nouveau projet pilote de service de bibliothèque de prêt qui utilise un processus d’adaptation accéléré </a:t>
            </a:r>
            <a:r>
              <a:rPr lang="fr-CA" dirty="0">
                <a:ea typeface="Calibri" panose="020F0502020204030204" pitchFamily="34" charset="0"/>
                <a:cs typeface="Times New Roman" panose="02020603050405020304" pitchFamily="18" charset="0"/>
              </a:rPr>
              <a:t>:</a:t>
            </a:r>
          </a:p>
          <a:p>
            <a:pPr marL="342900" indent="-342900" eaLnBrk="1" fontAlgn="auto" hangingPunct="1">
              <a:spcBef>
                <a:spcPts val="0"/>
              </a:spcBef>
              <a:spcAft>
                <a:spcPts val="600"/>
              </a:spcAft>
              <a:buFont typeface="Symbol" panose="05050102010706020507" pitchFamily="18" charset="2"/>
              <a:buChar char=""/>
              <a:defRPr/>
            </a:pPr>
            <a:r>
              <a:rPr lang="fr-FR" dirty="0">
                <a:solidFill>
                  <a:srgbClr val="000000"/>
                </a:solidFill>
                <a:ea typeface="Calibri" panose="020F0502020204030204" pitchFamily="34" charset="0"/>
                <a:cs typeface="Times New Roman" panose="02020603050405020304" pitchFamily="18" charset="0"/>
              </a:rPr>
              <a:t>pour permettre aux employés à court terme ayant une incapacité ou une blessure, ou nécessitant des mesures d’adaptation en milieu de travail, de bénéficier des outils et des services adaptés à leurs besoins et à leur environnement de travail, en beaucoup moins de temps qu’avec les processus traditionnels</a:t>
            </a:r>
            <a:r>
              <a:rPr lang="fr-CA" dirty="0">
                <a:solidFill>
                  <a:srgbClr val="000000"/>
                </a:solidFill>
                <a:ea typeface="Calibri" panose="020F0502020204030204" pitchFamily="34" charset="0"/>
                <a:cs typeface="Times New Roman" panose="02020603050405020304" pitchFamily="18" charset="0"/>
              </a:rPr>
              <a:t>;</a:t>
            </a:r>
          </a:p>
          <a:p>
            <a:pPr marL="342900" indent="-342900" eaLnBrk="1" fontAlgn="auto" hangingPunct="1">
              <a:spcBef>
                <a:spcPts val="0"/>
              </a:spcBef>
              <a:spcAft>
                <a:spcPts val="600"/>
              </a:spcAft>
              <a:buFont typeface="Symbol" panose="05050102010706020507" pitchFamily="18" charset="2"/>
              <a:buChar char=""/>
              <a:defRPr/>
            </a:pPr>
            <a:r>
              <a:rPr lang="fr-FR" dirty="0">
                <a:solidFill>
                  <a:srgbClr val="000000"/>
                </a:solidFill>
                <a:ea typeface="Calibri" panose="020F0502020204030204" pitchFamily="34" charset="0"/>
                <a:cs typeface="Times New Roman" panose="02020603050405020304" pitchFamily="18" charset="0"/>
              </a:rPr>
              <a:t>pour aborder les obstacles qui retardent l’accès aux outils dont ont besoin les employés ayant une incapacité ou une blessure pour s’intégrer rapidement au travail, acquérir une expérience de travail précieuse pendant leur mandat et offrir des services aux Canadiens</a:t>
            </a:r>
            <a:r>
              <a:rPr lang="fr-CA" dirty="0">
                <a:solidFill>
                  <a:srgbClr val="000000"/>
                </a:solidFill>
                <a:ea typeface="Calibri" panose="020F0502020204030204" pitchFamily="34" charset="0"/>
                <a:cs typeface="Times New Roman" panose="02020603050405020304" pitchFamily="18" charset="0"/>
              </a:rPr>
              <a:t>.</a:t>
            </a:r>
          </a:p>
          <a:p>
            <a:pPr marL="342900" indent="-342900" eaLnBrk="1" fontAlgn="auto" hangingPunct="1">
              <a:spcBef>
                <a:spcPts val="0"/>
              </a:spcBef>
              <a:spcAft>
                <a:spcPts val="600"/>
              </a:spcAft>
              <a:buFont typeface="Symbol" panose="05050102010706020507" pitchFamily="18" charset="2"/>
              <a:buChar char=""/>
              <a:defRPr/>
            </a:pPr>
            <a:r>
              <a:rPr lang="fr-FR" dirty="0">
                <a:solidFill>
                  <a:srgbClr val="000000"/>
                </a:solidFill>
                <a:ea typeface="Calibri" panose="020F0502020204030204" pitchFamily="34" charset="0"/>
                <a:cs typeface="Times New Roman" panose="02020603050405020304" pitchFamily="18" charset="0"/>
              </a:rPr>
              <a:t>Il n’y a aucun coût associé à l’emprunt d’équipement, de ressources et de logiciels de la bibliothèque de prêt</a:t>
            </a:r>
            <a:r>
              <a:rPr lang="fr-CA" dirty="0">
                <a:solidFill>
                  <a:srgbClr val="000000"/>
                </a:solidFill>
                <a:ea typeface="Calibri" panose="020F0502020204030204" pitchFamily="34" charset="0"/>
                <a:cs typeface="Times New Roman" panose="02020603050405020304" pitchFamily="18" charset="0"/>
              </a:rPr>
              <a:t>.</a:t>
            </a:r>
          </a:p>
          <a:p>
            <a:pPr eaLnBrk="1" fontAlgn="auto" hangingPunct="1">
              <a:spcBef>
                <a:spcPts val="0"/>
              </a:spcBef>
              <a:spcAft>
                <a:spcPts val="800"/>
              </a:spcAft>
              <a:defRPr/>
            </a:pPr>
            <a:r>
              <a:rPr lang="fr-CA" dirty="0">
                <a:ea typeface="Calibri" panose="020F0502020204030204" pitchFamily="34" charset="0"/>
                <a:cs typeface="Times New Roman" panose="02020603050405020304" pitchFamily="18" charset="0"/>
              </a:rPr>
              <a:t>Le pilote de service de bibliothèque de prêt a été financé par SPC, en partenariat avec le Fonds centralisé pour un milieu de travail habilitant, </a:t>
            </a:r>
            <a:r>
              <a:rPr lang="fr-FR" dirty="0">
                <a:ea typeface="Calibri" panose="020F0502020204030204" pitchFamily="34" charset="0"/>
                <a:cs typeface="Times New Roman" panose="02020603050405020304" pitchFamily="18" charset="0"/>
              </a:rPr>
              <a:t>qui est administré par</a:t>
            </a:r>
            <a:r>
              <a:rPr lang="fr-CA" dirty="0">
                <a:ea typeface="Calibri" panose="020F0502020204030204" pitchFamily="34" charset="0"/>
                <a:cs typeface="Times New Roman" panose="02020603050405020304" pitchFamily="18" charset="0"/>
              </a:rPr>
              <a:t> le Bureau de l’accessibilité au sein de la fonction publique du Conseil du Trésor du Canada.</a:t>
            </a:r>
          </a:p>
        </p:txBody>
      </p:sp>
      <p:sp>
        <p:nvSpPr>
          <p:cNvPr id="34820" name="Slide Number Placeholder 3">
            <a:extLst>
              <a:ext uri="{FF2B5EF4-FFF2-40B4-BE49-F238E27FC236}">
                <a16:creationId xmlns:a16="http://schemas.microsoft.com/office/drawing/2014/main" id="{2BC6F38F-E5FD-BB94-CA22-F79B321AB7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E695735-5C9C-4E04-B33F-DB0021BEC4C0}" type="slidenum">
              <a:rPr lang="en-CA" altLang="en-US" smtClean="0">
                <a:latin typeface="Arial" panose="020B0604020202020204" pitchFamily="34" charset="0"/>
              </a:rPr>
              <a:pPr/>
              <a:t>5</a:t>
            </a:fld>
            <a:endParaRPr lang="en-CA"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D84E403-BA9B-E5BD-2CF2-E80B05103C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89D958AE-C173-2B2A-A5F8-C6228FC531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en-US"/>
              <a:t>Les principales conclusions de la </a:t>
            </a:r>
            <a:r>
              <a:rPr lang="fr-CA" altLang="en-US"/>
              <a:t>Stratégie sur l’accessibilité de la fonction publique </a:t>
            </a:r>
            <a:r>
              <a:rPr lang="fr-FR" altLang="en-US"/>
              <a:t>ainsi que les sondages du </a:t>
            </a:r>
            <a:r>
              <a:rPr lang="fr-CA" altLang="en-US">
                <a:ea typeface="Calibri" panose="020F0502020204030204" pitchFamily="34" charset="0"/>
                <a:cs typeface="Times New Roman" panose="02020603050405020304" pitchFamily="18" charset="0"/>
              </a:rPr>
              <a:t>Bureau de l’accessibilité au sein de la fonction publique </a:t>
            </a:r>
            <a:r>
              <a:rPr lang="fr-FR" altLang="en-US"/>
              <a:t>sur les mesures d’adaptation en milieu de travail ont mis en évidence que les processus traditionnels d’évaluation et d’approvisionnement utilisés pour identifier et éliminer les obstacles à l’emploi pour les personnes ayant une incapacité qui souhaitent travailler au sein du gouvernement du Canada peuvent être longs</a:t>
            </a:r>
            <a:r>
              <a:rPr lang="fr-CA" altLang="en-US"/>
              <a:t>. </a:t>
            </a:r>
            <a:r>
              <a:rPr lang="fr-FR" altLang="en-US"/>
              <a:t>Cela retarde la capacité des employés ayant une incapacité ou une blessure d’avoir accès aux outils nécessaires pour se mettre rapidement au travail, acquérir une expérience de travail précieuse pendant leur mandat et offrir des services aux Canadiens</a:t>
            </a:r>
            <a:r>
              <a:rPr lang="fr-CA" altLang="en-US"/>
              <a:t>.</a:t>
            </a:r>
            <a:endParaRPr lang="fr-FR" altLang="en-US"/>
          </a:p>
          <a:p>
            <a:pPr eaLnBrk="1" hangingPunct="1">
              <a:spcBef>
                <a:spcPct val="0"/>
              </a:spcBef>
            </a:pPr>
            <a:r>
              <a:rPr lang="fr-FR" altLang="en-US"/>
              <a:t>Cela pourrait empêcher les personnes ayant une incapacité de pouvoir travailler pendant une grande partie de leur emploi à court terme</a:t>
            </a:r>
            <a:r>
              <a:rPr lang="fr-CA" altLang="en-US"/>
              <a:t>.</a:t>
            </a:r>
          </a:p>
          <a:p>
            <a:pPr lvl="1" eaLnBrk="1" hangingPunct="1">
              <a:spcBef>
                <a:spcPct val="0"/>
              </a:spcBef>
            </a:pPr>
            <a:r>
              <a:rPr lang="fr-FR" altLang="en-US"/>
              <a:t>Prenez l’exemple d’un étudiant d’été. S’il faut trois mois ou plus pour mettre en place des aménagements, l’employé n’aura qu’un mois d’emploi pendant lequel il pourra réaliser son plein potentiel</a:t>
            </a:r>
            <a:r>
              <a:rPr lang="fr-CA" altLang="en-US"/>
              <a:t>.</a:t>
            </a:r>
          </a:p>
          <a:p>
            <a:pPr eaLnBrk="1" hangingPunct="1">
              <a:spcBef>
                <a:spcPct val="0"/>
              </a:spcBef>
            </a:pPr>
            <a:r>
              <a:rPr lang="fr-FR" altLang="en-US"/>
              <a:t>Cette situation désavantage considérablement les employés à court terme ayant une incapacité</a:t>
            </a:r>
            <a:r>
              <a:rPr lang="fr-CA" altLang="en-US"/>
              <a:t>.</a:t>
            </a:r>
          </a:p>
          <a:p>
            <a:pPr eaLnBrk="1" hangingPunct="1">
              <a:spcBef>
                <a:spcPct val="0"/>
              </a:spcBef>
            </a:pPr>
            <a:r>
              <a:rPr lang="fr-FR" altLang="en-US"/>
              <a:t>Cette situation est certainement loin d’être idéale pour l’étudiant qui essaie d’acquérir une expérience professionnelle ou pour le gestionnaire qui avait du travail à faire</a:t>
            </a:r>
            <a:r>
              <a:rPr lang="fr-CA" altLang="en-US"/>
              <a:t>. </a:t>
            </a:r>
          </a:p>
          <a:p>
            <a:pPr eaLnBrk="1" hangingPunct="1">
              <a:spcBef>
                <a:spcPct val="0"/>
              </a:spcBef>
            </a:pPr>
            <a:endParaRPr lang="en-CA" altLang="en-US"/>
          </a:p>
        </p:txBody>
      </p:sp>
      <p:sp>
        <p:nvSpPr>
          <p:cNvPr id="36868" name="Slide Number Placeholder 3">
            <a:extLst>
              <a:ext uri="{FF2B5EF4-FFF2-40B4-BE49-F238E27FC236}">
                <a16:creationId xmlns:a16="http://schemas.microsoft.com/office/drawing/2014/main" id="{0E43EC03-4ED8-029F-077B-77515712D9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A6569D9-4104-4028-9E9B-6A1C18553F29}" type="slidenum">
              <a:rPr lang="en-CA" altLang="en-US" smtClean="0">
                <a:latin typeface="Arial" panose="020B0604020202020204" pitchFamily="34" charset="0"/>
              </a:rPr>
              <a:pPr/>
              <a:t>6</a:t>
            </a:fld>
            <a:endParaRPr lang="en-CA"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a:extLst>
              <a:ext uri="{FF2B5EF4-FFF2-40B4-BE49-F238E27FC236}">
                <a16:creationId xmlns:a16="http://schemas.microsoft.com/office/drawing/2014/main" id="{479D3C77-6E42-D96D-B197-B1D91AA518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notes 2">
            <a:extLst>
              <a:ext uri="{FF2B5EF4-FFF2-40B4-BE49-F238E27FC236}">
                <a16:creationId xmlns:a16="http://schemas.microsoft.com/office/drawing/2014/main" id="{A28EFC28-52B9-C73E-C091-D56B11A970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8916" name="Espace réservé du numéro de diapositive 3">
            <a:extLst>
              <a:ext uri="{FF2B5EF4-FFF2-40B4-BE49-F238E27FC236}">
                <a16:creationId xmlns:a16="http://schemas.microsoft.com/office/drawing/2014/main" id="{E83C59E7-5B74-09AC-11F7-BC08D39A4C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01EE456-A9C7-4695-9FF0-4E16E1019BB2}" type="slidenum">
              <a:rPr lang="en-CA" altLang="en-US" smtClean="0">
                <a:latin typeface="Arial" panose="020B0604020202020204" pitchFamily="34" charset="0"/>
              </a:rPr>
              <a:pPr/>
              <a:t>7</a:t>
            </a:fld>
            <a:endParaRPr lang="en-CA"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D85AA54D-454B-1139-2717-AA99AAE125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864068C1-4DD5-6126-FA72-8CA41CC895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en-US">
                <a:latin typeface="-apple-system"/>
              </a:rPr>
              <a:t>Nous avons un modèle de prestation de services axés sur le client, ce qui signifie que le client est au cœur des mesures d’adaptation et que chacun joue son rôle. </a:t>
            </a:r>
          </a:p>
          <a:p>
            <a:endParaRPr lang="fr-CA" altLang="en-US">
              <a:latin typeface="-apple-system"/>
            </a:endParaRPr>
          </a:p>
          <a:p>
            <a:r>
              <a:rPr lang="fr-CA" altLang="en-US">
                <a:solidFill>
                  <a:srgbClr val="FFFF00"/>
                </a:solidFill>
              </a:rPr>
              <a:t>Le</a:t>
            </a:r>
            <a:r>
              <a:rPr lang="fr-CA" altLang="en-US" b="1">
                <a:solidFill>
                  <a:srgbClr val="FFFF00"/>
                </a:solidFill>
              </a:rPr>
              <a:t> client</a:t>
            </a:r>
            <a:r>
              <a:rPr lang="fr-CA" altLang="en-US">
                <a:solidFill>
                  <a:srgbClr val="FFFF00"/>
                </a:solidFill>
              </a:rPr>
              <a:t> est le spécialiste de ses besoins et de son travail,</a:t>
            </a:r>
            <a:r>
              <a:rPr lang="fr-CA" altLang="en-US"/>
              <a:t> et il essaie des solutions pour voir s’il peut réduire ou éliminer les obstacles auxquels il fait face au travail. </a:t>
            </a:r>
          </a:p>
          <a:p>
            <a:r>
              <a:rPr lang="fr-CA" altLang="en-US">
                <a:solidFill>
                  <a:srgbClr val="FFFF00"/>
                </a:solidFill>
              </a:rPr>
              <a:t>Le </a:t>
            </a:r>
            <a:r>
              <a:rPr lang="fr-CA" altLang="en-US" b="1">
                <a:solidFill>
                  <a:srgbClr val="FFFF00"/>
                </a:solidFill>
              </a:rPr>
              <a:t>gestionnaire</a:t>
            </a:r>
            <a:r>
              <a:rPr lang="fr-CA" altLang="en-US"/>
              <a:t> répond aux « besoins de prendre des mesures d’adaptation » et participe activement au processus d’adaptation. Il doit, entre autres, approuver les prêts d’équipement et communiquer avec l’équipe responsable de l’obligation de prendre des mesures d’adaptation de son ministère. Le gestionnaire peut également jouer le rôle de conseiller en matière d’obligation de prendre des mesures d’adaptation lorsqu’il n’y en a pas au sein du ministère. </a:t>
            </a:r>
          </a:p>
          <a:p>
            <a:r>
              <a:rPr lang="fr-CA" altLang="en-US">
                <a:solidFill>
                  <a:srgbClr val="FFFF00"/>
                </a:solidFill>
              </a:rPr>
              <a:t>L’</a:t>
            </a:r>
            <a:r>
              <a:rPr lang="fr-CA" altLang="en-US" b="1">
                <a:solidFill>
                  <a:srgbClr val="FFFF00"/>
                </a:solidFill>
              </a:rPr>
              <a:t>agent de traitement des cas d’obligation de prendre des mesures d’adaptation/de bien-être au travail/de santé et sécurité </a:t>
            </a:r>
            <a:r>
              <a:rPr lang="fr-CA" altLang="en-US"/>
              <a:t>gère le dossier du client, contacte AATIA pour organiser une réunion, fournit les contacts de l’équipe des TI, des ressources humaines et des installations, et fait appel à ces équipes pour soutenir le client, le cas échéant. Il s’assure également que le processus d’adaptation continue de progresser. </a:t>
            </a:r>
          </a:p>
          <a:p>
            <a:r>
              <a:rPr lang="fr-CA" altLang="en-US" b="1">
                <a:solidFill>
                  <a:srgbClr val="FFFF00"/>
                </a:solidFill>
              </a:rPr>
              <a:t>TI</a:t>
            </a:r>
            <a:r>
              <a:rPr lang="fr-CA" altLang="en-US"/>
              <a:t> travaille un technicien d’AATIA pour s’assurer que les outils fonctionnent dans l’environnement des TI du ministère du client. Cela comprend l’installation du matériel et des logiciels.</a:t>
            </a:r>
          </a:p>
          <a:p>
            <a:r>
              <a:rPr lang="fr-CA" altLang="en-US" b="1">
                <a:solidFill>
                  <a:srgbClr val="FFFF00"/>
                </a:solidFill>
              </a:rPr>
              <a:t>AATIA</a:t>
            </a:r>
            <a:r>
              <a:rPr lang="fr-CA" altLang="en-US"/>
              <a:t> fournit l’expertise sur les solutions en matière de technologie d’assistance et de mesures d’adaptation. Nous recommandons et prêtons l’équipement, le matériel et les logiciels, puis nous aidons le client à déterminer et à essayer les solutions possibles. AATIA peut également faire des recommandations au sujet d’autres services d’adaptation (</a:t>
            </a:r>
            <a:r>
              <a:rPr lang="fr-CA" altLang="en-US">
                <a:cs typeface="Arial" panose="020B0604020202020204" pitchFamily="34" charset="0"/>
              </a:rPr>
              <a:t>ergothérapeutes, tests de vision ou d’audition, sous-titrage) le cas échéant</a:t>
            </a:r>
            <a:r>
              <a:rPr lang="fr-CA" altLang="en-US"/>
              <a:t>, mais ne peut pas assurer la liaison au nom du client ou de son ministère.</a:t>
            </a:r>
          </a:p>
          <a:p>
            <a:endParaRPr lang="fr-CA" altLang="en-US">
              <a:latin typeface="-apple-system"/>
            </a:endParaRPr>
          </a:p>
          <a:p>
            <a:r>
              <a:rPr lang="fr-CA" altLang="en-US">
                <a:latin typeface="-apple-system"/>
              </a:rPr>
              <a:t>Cela permet au client de faire le travail pour lequel il a été embauché et ne l’oblige pas à devenir un spécialiste dans tous ces différents domaines.</a:t>
            </a:r>
          </a:p>
        </p:txBody>
      </p:sp>
      <p:sp>
        <p:nvSpPr>
          <p:cNvPr id="40964" name="Slide Number Placeholder 3">
            <a:extLst>
              <a:ext uri="{FF2B5EF4-FFF2-40B4-BE49-F238E27FC236}">
                <a16:creationId xmlns:a16="http://schemas.microsoft.com/office/drawing/2014/main" id="{FC5E5B0C-F488-8B0A-FF45-164CF79EE5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3D26FEE-ED4A-42E5-B203-05C0056F3656}" type="slidenum">
              <a:rPr lang="en-CA" altLang="en-US" smtClean="0">
                <a:latin typeface="Arial" panose="020B0604020202020204" pitchFamily="34" charset="0"/>
              </a:rPr>
              <a:pPr/>
              <a:t>8</a:t>
            </a:fld>
            <a:endParaRPr lang="en-CA"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a:extLst>
              <a:ext uri="{FF2B5EF4-FFF2-40B4-BE49-F238E27FC236}">
                <a16:creationId xmlns:a16="http://schemas.microsoft.com/office/drawing/2014/main" id="{D56E451D-7336-696A-61B7-D67623B47B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notes 2">
            <a:extLst>
              <a:ext uri="{FF2B5EF4-FFF2-40B4-BE49-F238E27FC236}">
                <a16:creationId xmlns:a16="http://schemas.microsoft.com/office/drawing/2014/main" id="{3FEAAEA8-B28A-0D51-A42F-984A79E1D4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43012" name="Espace réservé du numéro de diapositive 3">
            <a:extLst>
              <a:ext uri="{FF2B5EF4-FFF2-40B4-BE49-F238E27FC236}">
                <a16:creationId xmlns:a16="http://schemas.microsoft.com/office/drawing/2014/main" id="{22090475-C71E-3E30-A086-84873154DC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EA846FC-F258-4B74-89B5-18AD53FAFF14}" type="slidenum">
              <a:rPr lang="en-CA" altLang="en-US" smtClean="0">
                <a:latin typeface="Arial" panose="020B0604020202020204" pitchFamily="34" charset="0"/>
              </a:rPr>
              <a:pPr/>
              <a:t>9</a:t>
            </a:fld>
            <a:endParaRPr lang="en-CA"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3931A13E-FF1D-3B41-8F45-908E471CC9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60E2B449-54FE-E675-7F12-743989170D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en-US" b="1">
                <a:solidFill>
                  <a:srgbClr val="FFFF00"/>
                </a:solidFill>
              </a:rPr>
              <a:t>Étape 1 : Après la séance d’information</a:t>
            </a:r>
          </a:p>
          <a:p>
            <a:pPr eaLnBrk="1" hangingPunct="1">
              <a:spcBef>
                <a:spcPct val="0"/>
              </a:spcBef>
            </a:pPr>
            <a:r>
              <a:rPr lang="fr-CA" altLang="en-US">
                <a:cs typeface="Arial" panose="020B0604020202020204" pitchFamily="34" charset="0"/>
              </a:rPr>
              <a:t>Dans un délai de trois jours suivant la séance d’information, AATIA enverra à tous les participants un document sommaire décrivant les outils dont nous avons discuté durant cette séance d’information.</a:t>
            </a:r>
            <a:r>
              <a:rPr lang="fr-CA" altLang="en-US"/>
              <a:t> Nous désignerons un technicien principal, expert en technologie informatique adaptée, qui travaillera en tête-à-tête avec le client. Le technicien principal contactera le client pour organiser une séance d’information exploratoire et discuter des solutions possibles.</a:t>
            </a:r>
          </a:p>
          <a:p>
            <a:endParaRPr lang="fr-CA" altLang="en-US"/>
          </a:p>
          <a:p>
            <a:r>
              <a:rPr lang="fr-CA" altLang="en-US" b="1">
                <a:solidFill>
                  <a:srgbClr val="FFFF00"/>
                </a:solidFill>
              </a:rPr>
              <a:t>Étape 2 : Trouver la bonne solution grâce au PPSBP </a:t>
            </a:r>
            <a:endParaRPr lang="fr-CA" altLang="en-US">
              <a:solidFill>
                <a:srgbClr val="FFFF00"/>
              </a:solidFill>
            </a:endParaRPr>
          </a:p>
          <a:p>
            <a:r>
              <a:rPr lang="fr-CA" altLang="en-US"/>
              <a:t>Le document sommaire de la séance d’information comprendra un formulaire de contact du client. Le gestionnaire/responsable du soutien à la gestion devra le remplir afin que le client puisse être ajouté à notre système. Nous pouvons commencer à fournir des services avant de recevoir ce document.</a:t>
            </a:r>
          </a:p>
          <a:p>
            <a:endParaRPr lang="fr-CA" altLang="en-US"/>
          </a:p>
          <a:p>
            <a:r>
              <a:rPr lang="fr-CA" altLang="en-US"/>
              <a:t>Le client détermine les solutions qui pourraient fonctionner, essaie différents outils, puis indique ceux qui conviennent le mieux à ses besoins et à son travail. Le gestionnaire/responsable du soutien à la gestion approuve le prêt de l’équipement, et l’équipement est livré au lieu de travail du client.</a:t>
            </a:r>
          </a:p>
          <a:p>
            <a:pPr eaLnBrk="1" hangingPunct="1">
              <a:spcBef>
                <a:spcPct val="0"/>
              </a:spcBef>
            </a:pPr>
            <a:endParaRPr lang="fr-CA" altLang="en-US">
              <a:solidFill>
                <a:srgbClr val="FFFF00"/>
              </a:solidFill>
            </a:endParaRPr>
          </a:p>
          <a:p>
            <a:pPr eaLnBrk="1" hangingPunct="1">
              <a:spcBef>
                <a:spcPct val="0"/>
              </a:spcBef>
            </a:pPr>
            <a:r>
              <a:rPr lang="fr-CA" altLang="en-US">
                <a:solidFill>
                  <a:srgbClr val="FFFF00"/>
                </a:solidFill>
              </a:rPr>
              <a:t>Vous pouvez communiquer avec nous en tout temps durant ce processus pour obtenir de l’aide supplémentaire. Veuillez communiquer avec le technicien principal si l’équipement ne fonctionne pas, si votre état change ou si vous voulez explorer d’autres</a:t>
            </a:r>
            <a:r>
              <a:rPr lang="fr-CA" altLang="en-US"/>
              <a:t> solutions. Tous les frais d’expédition et d’équipement à cette étape-ci sont assurés par la bibliothèque de prêt – il n’en coûte rien, ni à vous ni à votre ministère – pour retourner l’équipement ou recevoir de nouveaux produits.</a:t>
            </a:r>
          </a:p>
          <a:p>
            <a:endParaRPr lang="fr-CA" altLang="en-US"/>
          </a:p>
          <a:p>
            <a:r>
              <a:rPr lang="fr-CA" altLang="en-US" b="1">
                <a:solidFill>
                  <a:srgbClr val="FFFF00"/>
                </a:solidFill>
              </a:rPr>
              <a:t>Étape 3 : Conclure les services du PPSBP </a:t>
            </a:r>
            <a:endParaRPr lang="fr-CA" altLang="en-US" sz="1400"/>
          </a:p>
          <a:p>
            <a:r>
              <a:rPr lang="fr-CA" altLang="en-US" sz="1400"/>
              <a:t>Si vous êtes un employé nommé pour une période déterminée, vous pouvez conserver l’équipement jusqu’à la fin de la période d’emploi ou jusqu’à ce que vous deveniez un employé. Si vous avez une incapacité temporaire ou épisodique, vous pouvez emprunter l’équipement pendant au moins six mois avant de travailler avec le technicien principal pour décider si vous voulez utiliser l’équipement de façon permanente.</a:t>
            </a:r>
          </a:p>
          <a:p>
            <a:endParaRPr lang="fr-CA" altLang="en-US" sz="1400"/>
          </a:p>
          <a:p>
            <a:r>
              <a:rPr lang="fr-CA" altLang="en-US" sz="1400"/>
              <a:t>Finalement, si le client souhaite conserver son équipement de façon permanente, le ministère du client achète du matériel de remplacement pour la bibliothèque de prêt, évitant ainsi la nécessité de reconfigurer les outils et éliminant toute interruption de travail. AATIA fournit les ressources, l’information et les liens pour soutenir le ministère de l’employé à acheter le matériel de remplacement.</a:t>
            </a:r>
          </a:p>
          <a:p>
            <a:endParaRPr lang="fr-CA" altLang="en-US"/>
          </a:p>
        </p:txBody>
      </p:sp>
      <p:sp>
        <p:nvSpPr>
          <p:cNvPr id="45060" name="Slide Number Placeholder 3">
            <a:extLst>
              <a:ext uri="{FF2B5EF4-FFF2-40B4-BE49-F238E27FC236}">
                <a16:creationId xmlns:a16="http://schemas.microsoft.com/office/drawing/2014/main" id="{E5F2C889-A355-DA0E-8904-09421980FE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182BB4F-003C-4A03-A20F-DCEDE006FAAE}" type="slidenum">
              <a:rPr lang="en-CA" altLang="en-US" smtClean="0">
                <a:latin typeface="Arial" panose="020B0604020202020204" pitchFamily="34" charset="0"/>
              </a:rPr>
              <a:pPr/>
              <a:t>10</a:t>
            </a:fld>
            <a:endParaRPr lang="en-CA"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xml"/><Relationship Id="rId7" Type="http://schemas.openxmlformats.org/officeDocument/2006/relationships/image" Target="../media/image4.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slideMaster" Target="../slideMasters/slideMaster1.xml"/><Relationship Id="rId9"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Option 1">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8E2B3153-03C9-3FBB-14EF-C6D0DCF4F555}"/>
              </a:ext>
            </a:extLst>
          </p:cNvPr>
          <p:cNvPicPr>
            <a:picLocks noChangeAspect="1"/>
          </p:cNvPicPr>
          <p:nvPr userDrawn="1">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invGray">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D3980E36-7299-8148-7217-71CAE35C9B81}"/>
              </a:ext>
            </a:extLst>
          </p:cNvPr>
          <p:cNvPicPr>
            <a:picLocks/>
          </p:cNvPicPr>
          <p:nvPr userDrawn="1"/>
        </p:nvPicPr>
        <p:blipFill>
          <a:blip r:embed="rId6">
            <a:extLst>
              <a:ext uri="{28A0092B-C50C-407E-A947-70E740481C1C}">
                <a14:useLocalDpi xmlns:a14="http://schemas.microsoft.com/office/drawing/2010/main" val="0"/>
              </a:ext>
            </a:extLst>
          </a:blip>
          <a:srcRect/>
          <a:stretch>
            <a:fillRect/>
          </a:stretch>
        </p:blipFill>
        <p:spPr bwMode="hidden">
          <a:xfrm>
            <a:off x="1036638" y="2060575"/>
            <a:ext cx="92392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6">
            <a:extLst>
              <a:ext uri="{FF2B5EF4-FFF2-40B4-BE49-F238E27FC236}">
                <a16:creationId xmlns:a16="http://schemas.microsoft.com/office/drawing/2014/main" id="{3A69CF11-E244-4E17-5B42-0686F4F8F4B6}"/>
              </a:ext>
            </a:extLst>
          </p:cNvPr>
          <p:cNvCxnSpPr/>
          <p:nvPr userDrawn="1">
            <p:custDataLst>
              <p:tags r:id="rId2"/>
            </p:custDataLst>
          </p:nvPr>
        </p:nvCxnSpPr>
        <p:spPr>
          <a:xfrm flipH="1">
            <a:off x="3392488" y="3913188"/>
            <a:ext cx="10102850" cy="0"/>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pic>
        <p:nvPicPr>
          <p:cNvPr id="7" name="Picture 8">
            <a:extLst>
              <a:ext uri="{FF2B5EF4-FFF2-40B4-BE49-F238E27FC236}">
                <a16:creationId xmlns:a16="http://schemas.microsoft.com/office/drawing/2014/main" id="{B53C4213-A01A-60D4-C919-62711DA26FEC}"/>
              </a:ext>
            </a:extLst>
          </p:cNvPr>
          <p:cNvPicPr>
            <a:picLocks/>
          </p:cNvPicPr>
          <p:nvPr userDrawn="1">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black">
          <a:xfrm>
            <a:off x="1182688" y="982663"/>
            <a:ext cx="1528762"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Shared Services Canada">
            <a:extLst>
              <a:ext uri="{FF2B5EF4-FFF2-40B4-BE49-F238E27FC236}">
                <a16:creationId xmlns:a16="http://schemas.microsoft.com/office/drawing/2014/main" id="{21929464-5AD4-B359-B16D-8503891F37FA}"/>
              </a:ext>
            </a:extLst>
          </p:cNvPr>
          <p:cNvPicPr>
            <a:picLocks/>
          </p:cNvPicPr>
          <p:nvPr userDrawn="1"/>
        </p:nvPicPr>
        <p:blipFill>
          <a:blip r:embed="rId8">
            <a:extLst>
              <a:ext uri="{28A0092B-C50C-407E-A947-70E740481C1C}">
                <a14:useLocalDpi xmlns:a14="http://schemas.microsoft.com/office/drawing/2010/main" val="0"/>
              </a:ext>
            </a:extLst>
          </a:blip>
          <a:srcRect/>
          <a:stretch>
            <a:fillRect/>
          </a:stretch>
        </p:blipFill>
        <p:spPr bwMode="black">
          <a:xfrm>
            <a:off x="3178175" y="4224338"/>
            <a:ext cx="307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24E8CF11-DA44-F177-3BAF-193AE4721D24}"/>
              </a:ext>
            </a:extLst>
          </p:cNvPr>
          <p:cNvPicPr>
            <a:picLocks/>
          </p:cNvPicPr>
          <p:nvPr userDrawn="1"/>
        </p:nvPicPr>
        <p:blipFill>
          <a:blip r:embed="rId9">
            <a:extLst>
              <a:ext uri="{28A0092B-C50C-407E-A947-70E740481C1C}">
                <a14:useLocalDpi xmlns:a14="http://schemas.microsoft.com/office/drawing/2010/main" val="0"/>
              </a:ext>
            </a:extLst>
          </a:blip>
          <a:srcRect/>
          <a:stretch>
            <a:fillRect/>
          </a:stretch>
        </p:blipFill>
        <p:spPr bwMode="black">
          <a:xfrm>
            <a:off x="6702425" y="4243388"/>
            <a:ext cx="1289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271268" y="1321570"/>
            <a:ext cx="7320000" cy="734400"/>
          </a:xfrm>
          <a:prstGeom prst="rect">
            <a:avLst/>
          </a:prstGeom>
        </p:spPr>
        <p:txBody>
          <a:bodyPr rtlCol="0" anchor="t">
            <a:noAutofit/>
          </a:bodyPr>
          <a:lstStyle>
            <a:lvl1pPr algn="l">
              <a:lnSpc>
                <a:spcPct val="100000"/>
              </a:lnSpc>
              <a:defRPr lang="en-US" sz="3600" b="1" dirty="0">
                <a:solidFill>
                  <a:schemeClr val="bg1"/>
                </a:solidFill>
              </a:defRPr>
            </a:lvl1pPr>
          </a:lstStyle>
          <a:p>
            <a:pPr lvl="0"/>
            <a:r>
              <a:rPr lang="fr-FR"/>
              <a:t>Modifiez le style du titre</a:t>
            </a:r>
            <a:endParaRPr lang="en-US"/>
          </a:p>
        </p:txBody>
      </p:sp>
      <p:sp>
        <p:nvSpPr>
          <p:cNvPr id="3" name="Subtitle 2"/>
          <p:cNvSpPr>
            <a:spLocks noGrp="1"/>
          </p:cNvSpPr>
          <p:nvPr>
            <p:ph type="subTitle" idx="1"/>
          </p:nvPr>
        </p:nvSpPr>
        <p:spPr>
          <a:xfrm>
            <a:off x="3271270" y="2513748"/>
            <a:ext cx="5586169" cy="1086056"/>
          </a:xfrm>
          <a:prstGeom prst="rect">
            <a:avLst/>
          </a:prstGeo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r-FR"/>
              <a:t>Modifier le style des sous-titres du masque</a:t>
            </a:r>
            <a:endParaRPr lang="en-US"/>
          </a:p>
        </p:txBody>
      </p:sp>
    </p:spTree>
    <p:extLst>
      <p:ext uri="{BB962C8B-B14F-4D97-AF65-F5344CB8AC3E}">
        <p14:creationId xmlns:p14="http://schemas.microsoft.com/office/powerpoint/2010/main" val="2554317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Option 2">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38873D41-53FB-7824-4A7F-DF737AB74A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0" y="592138"/>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574DE9FA-8ACE-6D48-6242-534C13944E7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65838"/>
            <a:ext cx="122031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87375" y="2169676"/>
            <a:ext cx="8747390" cy="733426"/>
          </a:xfrm>
        </p:spPr>
        <p:txBody>
          <a:bodyPr>
            <a:noAutofit/>
          </a:bodyPr>
          <a:lstStyle>
            <a:lvl1pPr algn="l">
              <a:defRPr sz="2400" b="1" baseline="0">
                <a:solidFill>
                  <a:schemeClr val="tx1"/>
                </a:solidFill>
                <a:latin typeface="Arial" panose="020B0604020202020204" pitchFamily="34" charset="0"/>
              </a:defRPr>
            </a:lvl1pPr>
          </a:lstStyle>
          <a:p>
            <a:r>
              <a:rPr lang="fr-FR"/>
              <a:t>Modifiez le style du titre</a:t>
            </a:r>
            <a:endParaRPr lang="en-CA"/>
          </a:p>
        </p:txBody>
      </p:sp>
      <p:sp>
        <p:nvSpPr>
          <p:cNvPr id="3" name="Subtitle 2"/>
          <p:cNvSpPr>
            <a:spLocks noGrp="1"/>
          </p:cNvSpPr>
          <p:nvPr>
            <p:ph type="subTitle" idx="1"/>
          </p:nvPr>
        </p:nvSpPr>
        <p:spPr>
          <a:xfrm>
            <a:off x="587375" y="3158162"/>
            <a:ext cx="8747390" cy="675025"/>
          </a:xfrm>
        </p:spPr>
        <p:txBody>
          <a:bodyPr>
            <a:noAutofit/>
          </a:bodyPr>
          <a:lstStyle>
            <a:lvl1pPr marL="0" indent="0" algn="l">
              <a:buNone/>
              <a:defRPr sz="1800">
                <a:solidFill>
                  <a:schemeClr val="tx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endParaRPr lang="en-CA"/>
          </a:p>
        </p:txBody>
      </p:sp>
    </p:spTree>
    <p:extLst>
      <p:ext uri="{BB962C8B-B14F-4D97-AF65-F5344CB8AC3E}">
        <p14:creationId xmlns:p14="http://schemas.microsoft.com/office/powerpoint/2010/main" val="859326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7261A96B-6B56-A074-83E5-83EC91072D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65838"/>
            <a:ext cx="122031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587375" y="2169676"/>
            <a:ext cx="8747390" cy="733426"/>
          </a:xfrm>
        </p:spPr>
        <p:txBody>
          <a:bodyPr>
            <a:noAutofit/>
          </a:bodyPr>
          <a:lstStyle>
            <a:lvl1pPr algn="l">
              <a:defRPr sz="2400" b="1" baseline="0">
                <a:solidFill>
                  <a:schemeClr val="tx1"/>
                </a:solidFill>
                <a:latin typeface="Arial" panose="020B0604020202020204" pitchFamily="34" charset="0"/>
              </a:defRPr>
            </a:lvl1pPr>
          </a:lstStyle>
          <a:p>
            <a:r>
              <a:rPr lang="fr-FR"/>
              <a:t>Modifiez le style du titre</a:t>
            </a:r>
            <a:endParaRPr lang="en-CA"/>
          </a:p>
        </p:txBody>
      </p:sp>
      <p:sp>
        <p:nvSpPr>
          <p:cNvPr id="7" name="Subtitle 2"/>
          <p:cNvSpPr>
            <a:spLocks noGrp="1"/>
          </p:cNvSpPr>
          <p:nvPr>
            <p:ph type="subTitle" idx="1"/>
          </p:nvPr>
        </p:nvSpPr>
        <p:spPr>
          <a:xfrm>
            <a:off x="587375" y="3158162"/>
            <a:ext cx="8747390" cy="675025"/>
          </a:xfrm>
        </p:spPr>
        <p:txBody>
          <a:bodyPr>
            <a:noAutofit/>
          </a:bodyPr>
          <a:lstStyle>
            <a:lvl1pPr marL="0" indent="0" algn="l">
              <a:buNone/>
              <a:defRPr sz="1800">
                <a:solidFill>
                  <a:schemeClr val="tx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endParaRPr lang="en-CA"/>
          </a:p>
        </p:txBody>
      </p:sp>
    </p:spTree>
    <p:extLst>
      <p:ext uri="{BB962C8B-B14F-4D97-AF65-F5344CB8AC3E}">
        <p14:creationId xmlns:p14="http://schemas.microsoft.com/office/powerpoint/2010/main" val="1830318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Layout 1">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59C738F-658A-8EEB-08C7-26A26B2C0DB0}"/>
              </a:ext>
            </a:extLst>
          </p:cNvPr>
          <p:cNvSpPr txBox="1">
            <a:spLocks/>
          </p:cNvSpPr>
          <p:nvPr userDrawn="1"/>
        </p:nvSpPr>
        <p:spPr>
          <a:xfrm>
            <a:off x="11534775" y="6397625"/>
            <a:ext cx="477838" cy="365125"/>
          </a:xfrm>
          <a:prstGeom prst="rect">
            <a:avLst/>
          </a:prstGeom>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defRPr/>
            </a:pPr>
            <a:fld id="{1F816789-0BD0-4839-A166-D332669A6C94}" type="slidenum">
              <a:rPr lang="en-CA" altLang="en-US" sz="1200" smtClean="0">
                <a:latin typeface="Arial" panose="020B0604020202020204" pitchFamily="34" charset="0"/>
              </a:rPr>
              <a:pPr algn="r" eaLnBrk="1" hangingPunct="1">
                <a:defRPr/>
              </a:pPr>
              <a:t>‹#›</a:t>
            </a:fld>
            <a:endParaRPr lang="en-CA" altLang="en-US" sz="1200">
              <a:latin typeface="Arial" panose="020B0604020202020204" pitchFamily="34" charset="0"/>
            </a:endParaRPr>
          </a:p>
        </p:txBody>
      </p:sp>
      <p:sp>
        <p:nvSpPr>
          <p:cNvPr id="2" name="Title 1"/>
          <p:cNvSpPr>
            <a:spLocks noGrp="1"/>
          </p:cNvSpPr>
          <p:nvPr>
            <p:ph type="title"/>
          </p:nvPr>
        </p:nvSpPr>
        <p:spPr>
          <a:xfrm>
            <a:off x="428400" y="143342"/>
            <a:ext cx="11336400" cy="459066"/>
          </a:xfrm>
        </p:spPr>
        <p:txBody>
          <a:bodyPr>
            <a:noAutofit/>
          </a:bodyPr>
          <a:lstStyle>
            <a:lvl1pPr>
              <a:defRPr sz="2400" b="1">
                <a:solidFill>
                  <a:schemeClr val="tx1"/>
                </a:solidFill>
                <a:latin typeface="Arial" panose="020B0604020202020204" pitchFamily="34" charset="0"/>
              </a:defRPr>
            </a:lvl1pPr>
          </a:lstStyle>
          <a:p>
            <a:r>
              <a:rPr lang="fr-FR"/>
              <a:t>Modifiez le style du titre</a:t>
            </a:r>
            <a:endParaRPr lang="en-CA"/>
          </a:p>
        </p:txBody>
      </p:sp>
      <p:sp>
        <p:nvSpPr>
          <p:cNvPr id="3" name="Content Placeholder 2"/>
          <p:cNvSpPr>
            <a:spLocks noGrp="1"/>
          </p:cNvSpPr>
          <p:nvPr>
            <p:ph idx="1"/>
          </p:nvPr>
        </p:nvSpPr>
        <p:spPr>
          <a:xfrm>
            <a:off x="428400" y="799200"/>
            <a:ext cx="11336400" cy="5600295"/>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solidFill>
                  <a:schemeClr val="tx1"/>
                </a:solidFill>
                <a:latin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latin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latin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latin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latin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944166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0C00B52-ED28-E590-D911-B665C4660CD2}"/>
              </a:ext>
            </a:extLst>
          </p:cNvPr>
          <p:cNvSpPr txBox="1">
            <a:spLocks/>
          </p:cNvSpPr>
          <p:nvPr userDrawn="1"/>
        </p:nvSpPr>
        <p:spPr>
          <a:xfrm>
            <a:off x="11534775" y="6397625"/>
            <a:ext cx="477838" cy="365125"/>
          </a:xfrm>
          <a:prstGeom prst="rect">
            <a:avLst/>
          </a:prstGeom>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defRPr/>
            </a:pPr>
            <a:fld id="{819A3A80-768F-4B73-AB18-54DA5573F18B}" type="slidenum">
              <a:rPr lang="en-CA" altLang="en-US" sz="1200" smtClean="0">
                <a:latin typeface="Arial" panose="020B0604020202020204" pitchFamily="34" charset="0"/>
              </a:rPr>
              <a:pPr algn="r" eaLnBrk="1" hangingPunct="1">
                <a:defRPr/>
              </a:pPr>
              <a:t>‹#›</a:t>
            </a:fld>
            <a:endParaRPr lang="en-CA" altLang="en-US" sz="1200">
              <a:latin typeface="Arial" panose="020B0604020202020204" pitchFamily="34" charset="0"/>
            </a:endParaRPr>
          </a:p>
        </p:txBody>
      </p:sp>
      <p:sp>
        <p:nvSpPr>
          <p:cNvPr id="5" name="Title 1"/>
          <p:cNvSpPr>
            <a:spLocks noGrp="1"/>
          </p:cNvSpPr>
          <p:nvPr>
            <p:ph type="title"/>
          </p:nvPr>
        </p:nvSpPr>
        <p:spPr>
          <a:xfrm>
            <a:off x="428400" y="143342"/>
            <a:ext cx="11336400" cy="459066"/>
          </a:xfrm>
        </p:spPr>
        <p:txBody>
          <a:bodyPr rtlCol="0">
            <a:noAutofit/>
          </a:bodyPr>
          <a:lstStyle>
            <a:lvl1pPr>
              <a:defRPr lang="en-CA" dirty="0"/>
            </a:lvl1pPr>
          </a:lstStyle>
          <a:p>
            <a:pPr lvl="0"/>
            <a:r>
              <a:rPr lang="fr-FR"/>
              <a:t>Modifiez le style du titre</a:t>
            </a:r>
            <a:endParaRPr lang="en-CA"/>
          </a:p>
        </p:txBody>
      </p:sp>
    </p:spTree>
    <p:extLst>
      <p:ext uri="{BB962C8B-B14F-4D97-AF65-F5344CB8AC3E}">
        <p14:creationId xmlns:p14="http://schemas.microsoft.com/office/powerpoint/2010/main" val="846236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Layout 3">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DD26121-7CB6-6CC1-50B9-6D4858BB9D02}"/>
              </a:ext>
            </a:extLst>
          </p:cNvPr>
          <p:cNvSpPr txBox="1">
            <a:spLocks/>
          </p:cNvSpPr>
          <p:nvPr userDrawn="1"/>
        </p:nvSpPr>
        <p:spPr>
          <a:xfrm>
            <a:off x="11534775" y="6397625"/>
            <a:ext cx="477838" cy="365125"/>
          </a:xfrm>
          <a:prstGeom prst="rect">
            <a:avLst/>
          </a:prstGeom>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defRPr/>
            </a:pPr>
            <a:fld id="{9A6A581D-B09C-48C3-B27D-37D99520082A}" type="slidenum">
              <a:rPr lang="en-CA" altLang="en-US" sz="1200" smtClean="0">
                <a:latin typeface="Arial" panose="020B0604020202020204" pitchFamily="34" charset="0"/>
              </a:rPr>
              <a:pPr algn="r" eaLnBrk="1" hangingPunct="1">
                <a:defRPr/>
              </a:pPr>
              <a:t>‹#›</a:t>
            </a:fld>
            <a:endParaRPr lang="en-CA" altLang="en-US" sz="1200">
              <a:latin typeface="Arial" panose="020B0604020202020204" pitchFamily="34" charset="0"/>
            </a:endParaRPr>
          </a:p>
        </p:txBody>
      </p:sp>
      <p:sp>
        <p:nvSpPr>
          <p:cNvPr id="14" name="Content Placeholder 2"/>
          <p:cNvSpPr>
            <a:spLocks noGrp="1"/>
          </p:cNvSpPr>
          <p:nvPr>
            <p:ph idx="1"/>
          </p:nvPr>
        </p:nvSpPr>
        <p:spPr>
          <a:xfrm>
            <a:off x="428399" y="799199"/>
            <a:ext cx="11336400" cy="3783600"/>
          </a:xfrm>
        </p:spPr>
        <p:txBody>
          <a:bodyPr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CA" sz="18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Title 1"/>
          <p:cNvSpPr>
            <a:spLocks noGrp="1"/>
          </p:cNvSpPr>
          <p:nvPr>
            <p:ph type="title"/>
          </p:nvPr>
        </p:nvSpPr>
        <p:spPr>
          <a:xfrm>
            <a:off x="428400" y="143342"/>
            <a:ext cx="11336400" cy="459066"/>
          </a:xfrm>
        </p:spPr>
        <p:txBody>
          <a:bodyPr rtlCol="0">
            <a:noAutofit/>
          </a:bodyPr>
          <a:lstStyle>
            <a:lvl1pPr>
              <a:defRPr lang="en-CA" dirty="0"/>
            </a:lvl1pPr>
          </a:lstStyle>
          <a:p>
            <a:pPr lvl="0"/>
            <a:r>
              <a:rPr lang="fr-FR"/>
              <a:t>Modifiez le style du titre</a:t>
            </a:r>
            <a:endParaRPr lang="en-CA"/>
          </a:p>
        </p:txBody>
      </p:sp>
    </p:spTree>
    <p:extLst>
      <p:ext uri="{BB962C8B-B14F-4D97-AF65-F5344CB8AC3E}">
        <p14:creationId xmlns:p14="http://schemas.microsoft.com/office/powerpoint/2010/main" val="2834134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Layout 4">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9A330A3-5C66-07E7-4BD9-E2ABE756424F}"/>
              </a:ext>
            </a:extLst>
          </p:cNvPr>
          <p:cNvSpPr txBox="1">
            <a:spLocks/>
          </p:cNvSpPr>
          <p:nvPr userDrawn="1"/>
        </p:nvSpPr>
        <p:spPr>
          <a:xfrm>
            <a:off x="9329738" y="142875"/>
            <a:ext cx="2743200" cy="365125"/>
          </a:xfrm>
          <a:prstGeom prst="rect">
            <a:avLst/>
          </a:prstGeom>
        </p:spPr>
        <p:txBody>
          <a:bodyPr anchor="ctr"/>
          <a:lstStyle>
            <a:defPPr>
              <a:defRPr lang="en-US"/>
            </a:defPPr>
            <a:lvl1pPr algn="r">
              <a:defRPr sz="1200">
                <a:latin typeface="+mj-lt"/>
              </a:defRPr>
            </a:lvl1pPr>
          </a:lstStyle>
          <a:p>
            <a:pPr eaLnBrk="1" fontAlgn="auto" hangingPunct="1">
              <a:spcBef>
                <a:spcPts val="0"/>
              </a:spcBef>
              <a:spcAft>
                <a:spcPts val="0"/>
              </a:spcAft>
              <a:defRPr/>
            </a:pPr>
            <a:endParaRPr lang="en-CA">
              <a:latin typeface="Arial" panose="020B0604020202020204" pitchFamily="34" charset="0"/>
            </a:endParaRPr>
          </a:p>
        </p:txBody>
      </p:sp>
      <p:sp>
        <p:nvSpPr>
          <p:cNvPr id="4" name="Slide Number Placeholder 5">
            <a:extLst>
              <a:ext uri="{FF2B5EF4-FFF2-40B4-BE49-F238E27FC236}">
                <a16:creationId xmlns:a16="http://schemas.microsoft.com/office/drawing/2014/main" id="{69A3CB7F-E39C-DFD8-457D-98ECD31AC757}"/>
              </a:ext>
            </a:extLst>
          </p:cNvPr>
          <p:cNvSpPr txBox="1">
            <a:spLocks/>
          </p:cNvSpPr>
          <p:nvPr userDrawn="1"/>
        </p:nvSpPr>
        <p:spPr>
          <a:xfrm>
            <a:off x="11534775" y="6397625"/>
            <a:ext cx="477838" cy="365125"/>
          </a:xfrm>
          <a:prstGeom prst="rect">
            <a:avLst/>
          </a:prstGeom>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defRPr/>
            </a:pPr>
            <a:fld id="{3C0F525E-4479-4FA3-A4D8-4B13585B894A}" type="slidenum">
              <a:rPr lang="en-CA" altLang="en-US" sz="1200" smtClean="0">
                <a:latin typeface="Arial" panose="020B0604020202020204" pitchFamily="34" charset="0"/>
              </a:rPr>
              <a:pPr algn="r" eaLnBrk="1" hangingPunct="1">
                <a:defRPr/>
              </a:pPr>
              <a:t>‹#›</a:t>
            </a:fld>
            <a:endParaRPr lang="en-CA" altLang="en-US" sz="1200">
              <a:latin typeface="Arial" panose="020B0604020202020204" pitchFamily="34" charset="0"/>
            </a:endParaRPr>
          </a:p>
        </p:txBody>
      </p:sp>
      <p:sp>
        <p:nvSpPr>
          <p:cNvPr id="3" name="Content Placeholder 2"/>
          <p:cNvSpPr>
            <a:spLocks noGrp="1"/>
          </p:cNvSpPr>
          <p:nvPr>
            <p:ph idx="1"/>
          </p:nvPr>
        </p:nvSpPr>
        <p:spPr>
          <a:xfrm>
            <a:off x="428399" y="798513"/>
            <a:ext cx="5580000" cy="4074365"/>
          </a:xfrm>
        </p:spPr>
        <p:txBody>
          <a:bodyPr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CA" sz="18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Picture Placeholder 5"/>
          <p:cNvSpPr>
            <a:spLocks noGrp="1"/>
          </p:cNvSpPr>
          <p:nvPr>
            <p:ph type="pic" sz="quarter" idx="10"/>
          </p:nvPr>
        </p:nvSpPr>
        <p:spPr>
          <a:xfrm>
            <a:off x="6184800" y="798513"/>
            <a:ext cx="5580000" cy="4075052"/>
          </a:xfrm>
        </p:spPr>
        <p:txBody>
          <a:bodyPr rtlCol="0">
            <a:normAutofit/>
          </a:bodyPr>
          <a:lstStyle>
            <a:lvl1pPr>
              <a:defRPr baseline="0"/>
            </a:lvl1pPr>
          </a:lstStyle>
          <a:p>
            <a:pPr lvl="0"/>
            <a:r>
              <a:rPr lang="fr-FR" noProof="0" dirty="0"/>
              <a:t>Cliquez sur l’icône pour ajouter une image</a:t>
            </a:r>
            <a:endParaRPr lang="en-CA" noProof="0" dirty="0"/>
          </a:p>
        </p:txBody>
      </p:sp>
      <p:sp>
        <p:nvSpPr>
          <p:cNvPr id="10" name="Title 1"/>
          <p:cNvSpPr>
            <a:spLocks noGrp="1"/>
          </p:cNvSpPr>
          <p:nvPr>
            <p:ph type="title"/>
          </p:nvPr>
        </p:nvSpPr>
        <p:spPr>
          <a:xfrm>
            <a:off x="428400" y="143342"/>
            <a:ext cx="11336400" cy="459066"/>
          </a:xfrm>
        </p:spPr>
        <p:txBody>
          <a:bodyPr rtlCol="0">
            <a:noAutofit/>
          </a:bodyPr>
          <a:lstStyle>
            <a:lvl1pPr>
              <a:defRPr lang="en-CA" dirty="0"/>
            </a:lvl1pPr>
          </a:lstStyle>
          <a:p>
            <a:pPr lvl="0"/>
            <a:r>
              <a:rPr lang="fr-FR"/>
              <a:t>Modifiez le style du titre</a:t>
            </a:r>
            <a:endParaRPr lang="en-CA"/>
          </a:p>
        </p:txBody>
      </p:sp>
    </p:spTree>
    <p:extLst>
      <p:ext uri="{BB962C8B-B14F-4D97-AF65-F5344CB8AC3E}">
        <p14:creationId xmlns:p14="http://schemas.microsoft.com/office/powerpoint/2010/main" val="2229191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D6F27DC-A8F2-AA01-7233-85F4F686D11B}"/>
              </a:ext>
            </a:extLst>
          </p:cNvPr>
          <p:cNvSpPr txBox="1">
            <a:spLocks/>
          </p:cNvSpPr>
          <p:nvPr userDrawn="1"/>
        </p:nvSpPr>
        <p:spPr>
          <a:xfrm>
            <a:off x="11534775" y="6397625"/>
            <a:ext cx="477838" cy="365125"/>
          </a:xfrm>
          <a:prstGeom prst="rect">
            <a:avLst/>
          </a:prstGeom>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defRPr/>
            </a:pPr>
            <a:fld id="{71C91680-E91C-4EFE-8677-63E5D0356185}" type="slidenum">
              <a:rPr lang="en-CA" altLang="en-US" sz="1200" smtClean="0">
                <a:latin typeface="Arial" panose="020B0604020202020204" pitchFamily="34" charset="0"/>
              </a:rPr>
              <a:pPr algn="r" eaLnBrk="1" hangingPunct="1">
                <a:defRPr/>
              </a:pPr>
              <a:t>‹#›</a:t>
            </a:fld>
            <a:endParaRPr lang="en-CA" altLang="en-US" sz="1200">
              <a:latin typeface="Arial" panose="020B0604020202020204" pitchFamily="34" charset="0"/>
            </a:endParaRPr>
          </a:p>
        </p:txBody>
      </p:sp>
      <p:sp>
        <p:nvSpPr>
          <p:cNvPr id="3" name="Content Placeholder 2"/>
          <p:cNvSpPr>
            <a:spLocks noGrp="1"/>
          </p:cNvSpPr>
          <p:nvPr>
            <p:ph sz="half" idx="1"/>
          </p:nvPr>
        </p:nvSpPr>
        <p:spPr>
          <a:xfrm>
            <a:off x="428400" y="799200"/>
            <a:ext cx="5580000" cy="4351338"/>
          </a:xfrm>
        </p:spPr>
        <p:txBody>
          <a:bodyPr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CA" sz="18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184800" y="799200"/>
            <a:ext cx="5580000" cy="4351338"/>
          </a:xfrm>
        </p:spPr>
        <p:txBody>
          <a:bodyPr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CA" sz="18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Title 1"/>
          <p:cNvSpPr>
            <a:spLocks noGrp="1"/>
          </p:cNvSpPr>
          <p:nvPr>
            <p:ph type="title"/>
          </p:nvPr>
        </p:nvSpPr>
        <p:spPr>
          <a:xfrm>
            <a:off x="428400" y="143342"/>
            <a:ext cx="11336400" cy="459066"/>
          </a:xfrm>
        </p:spPr>
        <p:txBody>
          <a:bodyPr rtlCol="0">
            <a:noAutofit/>
          </a:bodyPr>
          <a:lstStyle>
            <a:lvl1pPr>
              <a:defRPr lang="en-CA" dirty="0"/>
            </a:lvl1pPr>
          </a:lstStyle>
          <a:p>
            <a:pPr lvl="0"/>
            <a:r>
              <a:rPr lang="fr-FR"/>
              <a:t>Modifiez le style du titre</a:t>
            </a:r>
            <a:endParaRPr lang="en-CA"/>
          </a:p>
        </p:txBody>
      </p:sp>
    </p:spTree>
    <p:extLst>
      <p:ext uri="{BB962C8B-B14F-4D97-AF65-F5344CB8AC3E}">
        <p14:creationId xmlns:p14="http://schemas.microsoft.com/office/powerpoint/2010/main" val="1665913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2850F84-DB18-FB0F-622B-6396196767B7}"/>
              </a:ext>
            </a:extLst>
          </p:cNvPr>
          <p:cNvSpPr txBox="1">
            <a:spLocks/>
          </p:cNvSpPr>
          <p:nvPr userDrawn="1"/>
        </p:nvSpPr>
        <p:spPr>
          <a:xfrm>
            <a:off x="11534775" y="6397625"/>
            <a:ext cx="477838" cy="365125"/>
          </a:xfrm>
          <a:prstGeom prst="rect">
            <a:avLst/>
          </a:prstGeom>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defRPr/>
            </a:pPr>
            <a:fld id="{9481E1C4-5127-41AB-B9FE-86EBD91E7083}" type="slidenum">
              <a:rPr lang="en-CA" altLang="en-US" sz="1200" smtClean="0">
                <a:latin typeface="Arial" panose="020B0604020202020204" pitchFamily="34" charset="0"/>
              </a:rPr>
              <a:pPr algn="r" eaLnBrk="1" hangingPunct="1">
                <a:defRPr/>
              </a:pPr>
              <a:t>‹#›</a:t>
            </a:fld>
            <a:endParaRPr lang="en-CA" altLang="en-US" sz="1200">
              <a:latin typeface="Arial" panose="020B0604020202020204" pitchFamily="34" charset="0"/>
            </a:endParaRPr>
          </a:p>
        </p:txBody>
      </p:sp>
      <p:sp>
        <p:nvSpPr>
          <p:cNvPr id="3" name="Text Placeholder 2"/>
          <p:cNvSpPr>
            <a:spLocks noGrp="1"/>
          </p:cNvSpPr>
          <p:nvPr>
            <p:ph type="body" idx="1"/>
          </p:nvPr>
        </p:nvSpPr>
        <p:spPr>
          <a:xfrm>
            <a:off x="428399" y="799200"/>
            <a:ext cx="5580000" cy="823912"/>
          </a:xfrm>
        </p:spPr>
        <p:txBody>
          <a:bodyPr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800"/>
            </a:lvl1pPr>
          </a:lstStyle>
          <a:p>
            <a:pPr lvl="0"/>
            <a:r>
              <a:rPr lang="fr-FR"/>
              <a:t>Modifier les styles du texte du masque</a:t>
            </a:r>
          </a:p>
        </p:txBody>
      </p:sp>
      <p:sp>
        <p:nvSpPr>
          <p:cNvPr id="4" name="Content Placeholder 3"/>
          <p:cNvSpPr>
            <a:spLocks noGrp="1"/>
          </p:cNvSpPr>
          <p:nvPr>
            <p:ph sz="half" idx="2"/>
          </p:nvPr>
        </p:nvSpPr>
        <p:spPr>
          <a:xfrm>
            <a:off x="428399" y="1623112"/>
            <a:ext cx="5580000" cy="3684588"/>
          </a:xfrm>
        </p:spPr>
        <p:txBody>
          <a:bodyPr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CA" sz="18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184800" y="799200"/>
            <a:ext cx="5580000" cy="823912"/>
          </a:xfrm>
        </p:spPr>
        <p:txBody>
          <a:bodyPr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800"/>
            </a:lvl1pPr>
          </a:lstStyle>
          <a:p>
            <a:pPr lvl="0"/>
            <a:r>
              <a:rPr lang="fr-FR"/>
              <a:t>Modifier les styles du texte du masque</a:t>
            </a:r>
          </a:p>
        </p:txBody>
      </p:sp>
      <p:sp>
        <p:nvSpPr>
          <p:cNvPr id="6" name="Content Placeholder 5"/>
          <p:cNvSpPr>
            <a:spLocks noGrp="1"/>
          </p:cNvSpPr>
          <p:nvPr>
            <p:ph sz="quarter" idx="4"/>
          </p:nvPr>
        </p:nvSpPr>
        <p:spPr>
          <a:xfrm>
            <a:off x="6184800" y="1623112"/>
            <a:ext cx="5580000" cy="3684588"/>
          </a:xfrm>
        </p:spPr>
        <p:txBody>
          <a:bodyPr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CA" sz="18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9" name="Title 1"/>
          <p:cNvSpPr>
            <a:spLocks noGrp="1"/>
          </p:cNvSpPr>
          <p:nvPr>
            <p:ph type="title"/>
          </p:nvPr>
        </p:nvSpPr>
        <p:spPr>
          <a:xfrm>
            <a:off x="428400" y="143342"/>
            <a:ext cx="11336400" cy="459066"/>
          </a:xfrm>
        </p:spPr>
        <p:txBody>
          <a:bodyPr rtlCol="0">
            <a:noAutofit/>
          </a:bodyPr>
          <a:lstStyle>
            <a:lvl1pPr>
              <a:defRPr lang="en-CA" dirty="0"/>
            </a:lvl1pPr>
          </a:lstStyle>
          <a:p>
            <a:pPr lvl="0"/>
            <a:r>
              <a:rPr lang="fr-FR"/>
              <a:t>Modifiez le style du titre</a:t>
            </a:r>
            <a:endParaRPr lang="en-CA"/>
          </a:p>
        </p:txBody>
      </p:sp>
    </p:spTree>
    <p:extLst>
      <p:ext uri="{BB962C8B-B14F-4D97-AF65-F5344CB8AC3E}">
        <p14:creationId xmlns:p14="http://schemas.microsoft.com/office/powerpoint/2010/main" val="2788541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050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Layout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B1FE0E-09CA-5E81-E244-234C9CFC533F}"/>
              </a:ext>
            </a:extLst>
          </p:cNvPr>
          <p:cNvSpPr/>
          <p:nvPr userDrawn="1">
            <p:custDataLst>
              <p:tags r:id="rId1"/>
            </p:custDataLst>
          </p:nvPr>
        </p:nvSpPr>
        <p:spPr bwMode="hidden">
          <a:xfrm>
            <a:off x="777875" y="1319213"/>
            <a:ext cx="2125663" cy="69850"/>
          </a:xfrm>
          <a:prstGeom prst="rect">
            <a:avLst/>
          </a:prstGeom>
          <a:solidFill>
            <a:srgbClr val="4538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1588">
              <a:solidFill>
                <a:srgbClr val="453897"/>
              </a:solidFill>
              <a:latin typeface="Arial" panose="020B0604020202020204" pitchFamily="34" charset="0"/>
            </a:endParaRPr>
          </a:p>
        </p:txBody>
      </p:sp>
      <p:sp>
        <p:nvSpPr>
          <p:cNvPr id="9" name="Title 1"/>
          <p:cNvSpPr>
            <a:spLocks noGrp="1"/>
          </p:cNvSpPr>
          <p:nvPr>
            <p:ph type="title"/>
          </p:nvPr>
        </p:nvSpPr>
        <p:spPr>
          <a:xfrm>
            <a:off x="635199" y="451976"/>
            <a:ext cx="8941252" cy="856125"/>
          </a:xfrm>
          <a:prstGeom prst="rect">
            <a:avLst/>
          </a:prstGeom>
        </p:spPr>
        <p:txBody>
          <a:bodyPr>
            <a:noAutofit/>
          </a:bodyPr>
          <a:lstStyle>
            <a:lvl1pPr>
              <a:defRPr sz="3200" b="1" baseline="0">
                <a:solidFill>
                  <a:schemeClr val="bg1"/>
                </a:solidFill>
              </a:defRPr>
            </a:lvl1pPr>
          </a:lstStyle>
          <a:p>
            <a:r>
              <a:rPr lang="fr-FR"/>
              <a:t>Modifiez le style du titre</a:t>
            </a:r>
            <a:endParaRPr lang="en-US"/>
          </a:p>
        </p:txBody>
      </p:sp>
      <p:sp>
        <p:nvSpPr>
          <p:cNvPr id="3" name="Content Placeholder 2"/>
          <p:cNvSpPr>
            <a:spLocks noGrp="1"/>
          </p:cNvSpPr>
          <p:nvPr>
            <p:ph idx="1"/>
          </p:nvPr>
        </p:nvSpPr>
        <p:spPr>
          <a:xfrm>
            <a:off x="661251" y="1711573"/>
            <a:ext cx="10895100" cy="4422831"/>
          </a:xfrm>
          <a:prstGeom prst="rect">
            <a:avLst/>
          </a:prstGeom>
        </p:spPr>
        <p:txBody>
          <a:bodyPr>
            <a:normAutofit/>
          </a:bodyPr>
          <a:lstStyle>
            <a:lvl1pPr marL="228600" marR="0" indent="-22860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sz="2800" b="0" baseline="0">
                <a:solidFill>
                  <a:schemeClr val="bg1"/>
                </a:solidFill>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baseline="0">
                <a:solidFill>
                  <a:schemeClr val="bg1"/>
                </a:solidFill>
                <a:latin typeface="Arial" panose="020B0604020202020204" pitchFamily="34" charset="0"/>
                <a:cs typeface="Arial" panose="020B0604020202020204" pitchFamily="34" charset="0"/>
              </a:defRPr>
            </a:lvl2pPr>
            <a:lvl3pPr marL="11430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baseline="0">
                <a:solidFill>
                  <a:schemeClr val="bg1"/>
                </a:solidFill>
                <a:latin typeface="Arial" panose="020B0604020202020204" pitchFamily="34" charset="0"/>
                <a:cs typeface="Arial" panose="020B0604020202020204" pitchFamily="34" charset="0"/>
              </a:defRPr>
            </a:lvl3pPr>
            <a:lvl4pPr marL="16002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baseline="0">
                <a:solidFill>
                  <a:schemeClr val="bg1"/>
                </a:solidFill>
                <a:latin typeface="Arial" panose="020B0604020202020204" pitchFamily="34" charset="0"/>
                <a:cs typeface="Arial" panose="020B0604020202020204" pitchFamily="34" charset="0"/>
              </a:defRPr>
            </a:lvl4pPr>
            <a:lvl5pPr marL="20574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baseline="0">
                <a:solidFill>
                  <a:schemeClr val="bg1"/>
                </a:solidFill>
                <a:latin typeface="Arial" panose="020B0604020202020204" pitchFamily="34" charset="0"/>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185956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70061079-2B58-7D6D-A676-2EA15BECA25D}"/>
              </a:ext>
            </a:extLst>
          </p:cNvPr>
          <p:cNvPicPr>
            <a:picLocks noChangeAspect="1"/>
          </p:cNvPicPr>
          <p:nvPr userDrawn="1">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invGray">
          <a:xfrm>
            <a:off x="0" y="-1588"/>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10">
            <a:extLst>
              <a:ext uri="{FF2B5EF4-FFF2-40B4-BE49-F238E27FC236}">
                <a16:creationId xmlns:a16="http://schemas.microsoft.com/office/drawing/2014/main" id="{6BDEEE0D-3ACD-3545-466E-22F4595FCCC0}"/>
              </a:ext>
            </a:extLst>
          </p:cNvPr>
          <p:cNvCxnSpPr/>
          <p:nvPr userDrawn="1">
            <p:custDataLst>
              <p:tags r:id="rId2"/>
            </p:custDataLst>
          </p:nvPr>
        </p:nvCxnSpPr>
        <p:spPr>
          <a:xfrm flipH="1">
            <a:off x="-4100513" y="3662363"/>
            <a:ext cx="10101263" cy="0"/>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11">
            <a:extLst>
              <a:ext uri="{FF2B5EF4-FFF2-40B4-BE49-F238E27FC236}">
                <a16:creationId xmlns:a16="http://schemas.microsoft.com/office/drawing/2014/main" id="{5BC00748-D0C1-A7D0-1863-0720DB921F2F}"/>
              </a:ext>
            </a:extLst>
          </p:cNvPr>
          <p:cNvPicPr>
            <a:picLocks/>
          </p:cNvPicPr>
          <p:nvPr userDrawn="1"/>
        </p:nvPicPr>
        <p:blipFill>
          <a:blip r:embed="rId5">
            <a:extLst>
              <a:ext uri="{28A0092B-C50C-407E-A947-70E740481C1C}">
                <a14:useLocalDpi xmlns:a14="http://schemas.microsoft.com/office/drawing/2010/main" val="0"/>
              </a:ext>
            </a:extLst>
          </a:blip>
          <a:srcRect/>
          <a:stretch>
            <a:fillRect/>
          </a:stretch>
        </p:blipFill>
        <p:spPr bwMode="black">
          <a:xfrm>
            <a:off x="1187450" y="3975100"/>
            <a:ext cx="3074988"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a:extLst>
              <a:ext uri="{FF2B5EF4-FFF2-40B4-BE49-F238E27FC236}">
                <a16:creationId xmlns:a16="http://schemas.microsoft.com/office/drawing/2014/main" id="{5031E2D2-7295-1D77-F011-48D67287CD2C}"/>
              </a:ext>
            </a:extLst>
          </p:cNvPr>
          <p:cNvPicPr>
            <a:picLocks/>
          </p:cNvPicPr>
          <p:nvPr userDrawn="1"/>
        </p:nvPicPr>
        <p:blipFill>
          <a:blip r:embed="rId6">
            <a:extLst>
              <a:ext uri="{28A0092B-C50C-407E-A947-70E740481C1C}">
                <a14:useLocalDpi xmlns:a14="http://schemas.microsoft.com/office/drawing/2010/main" val="0"/>
              </a:ext>
            </a:extLst>
          </a:blip>
          <a:srcRect/>
          <a:stretch>
            <a:fillRect/>
          </a:stretch>
        </p:blipFill>
        <p:spPr bwMode="black">
          <a:xfrm>
            <a:off x="4711700" y="3994150"/>
            <a:ext cx="128905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a:extLst>
              <a:ext uri="{FF2B5EF4-FFF2-40B4-BE49-F238E27FC236}">
                <a16:creationId xmlns:a16="http://schemas.microsoft.com/office/drawing/2014/main" id="{431F78C5-D258-F0CA-25F8-94FD9BC6F1EF}"/>
              </a:ext>
            </a:extLst>
          </p:cNvPr>
          <p:cNvPicPr>
            <a:picLocks/>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59950" y="309563"/>
            <a:ext cx="243205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1280953" y="1071477"/>
            <a:ext cx="7320000" cy="734400"/>
          </a:xfrm>
          <a:prstGeom prst="rect">
            <a:avLst/>
          </a:prstGeom>
        </p:spPr>
        <p:txBody>
          <a:bodyPr rtlCol="0" anchor="t">
            <a:noAutofit/>
          </a:bodyPr>
          <a:lstStyle>
            <a:lvl1pPr algn="l">
              <a:lnSpc>
                <a:spcPct val="100000"/>
              </a:lnSpc>
              <a:defRPr lang="en-US" sz="3200" b="1" baseline="0" dirty="0">
                <a:solidFill>
                  <a:schemeClr val="bg1"/>
                </a:solidFill>
              </a:defRPr>
            </a:lvl1pPr>
          </a:lstStyle>
          <a:p>
            <a:pPr lvl="0"/>
            <a:r>
              <a:rPr lang="fr-FR"/>
              <a:t>Modifiez le style du titre</a:t>
            </a:r>
            <a:endParaRPr lang="en-US"/>
          </a:p>
        </p:txBody>
      </p:sp>
      <p:sp>
        <p:nvSpPr>
          <p:cNvPr id="10" name="Subtitle 2"/>
          <p:cNvSpPr>
            <a:spLocks noGrp="1"/>
          </p:cNvSpPr>
          <p:nvPr>
            <p:ph type="subTitle" idx="1"/>
          </p:nvPr>
        </p:nvSpPr>
        <p:spPr>
          <a:xfrm>
            <a:off x="1280956" y="2263655"/>
            <a:ext cx="5586169" cy="1179260"/>
          </a:xfrm>
          <a:prstGeom prst="rect">
            <a:avLst/>
          </a:prstGeom>
        </p:spPr>
        <p:txBody>
          <a:bodyPr>
            <a:normAutofit/>
          </a:bodyPr>
          <a:lstStyle>
            <a:lvl1pPr marL="0" marR="0" indent="0" algn="l" defTabSz="914400" rtl="0" eaLnBrk="1" fontAlgn="auto" latinLnBrk="0" hangingPunct="1">
              <a:lnSpc>
                <a:spcPts val="2500"/>
              </a:lnSpc>
              <a:spcBef>
                <a:spcPts val="1000"/>
              </a:spcBef>
              <a:spcAft>
                <a:spcPts val="0"/>
              </a:spcAft>
              <a:buClrTx/>
              <a:buSzTx/>
              <a:buFont typeface="Arial" panose="020B0604020202020204" pitchFamily="34" charset="0"/>
              <a:buNone/>
              <a:tabLst/>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r-FR"/>
              <a:t>Modifier le style des sous-titres du masque</a:t>
            </a:r>
            <a:endParaRPr lang="en-US"/>
          </a:p>
        </p:txBody>
      </p:sp>
    </p:spTree>
    <p:extLst>
      <p:ext uri="{BB962C8B-B14F-4D97-AF65-F5344CB8AC3E}">
        <p14:creationId xmlns:p14="http://schemas.microsoft.com/office/powerpoint/2010/main" val="462033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Layout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C4ECE3-213E-F54A-39E6-EFD811DF309A}"/>
              </a:ext>
            </a:extLst>
          </p:cNvPr>
          <p:cNvSpPr/>
          <p:nvPr userDrawn="1">
            <p:custDataLst>
              <p:tags r:id="rId1"/>
            </p:custDataLst>
          </p:nvPr>
        </p:nvSpPr>
        <p:spPr bwMode="hidden">
          <a:xfrm>
            <a:off x="777875" y="1319213"/>
            <a:ext cx="2125663" cy="69850"/>
          </a:xfrm>
          <a:prstGeom prst="rect">
            <a:avLst/>
          </a:prstGeom>
          <a:solidFill>
            <a:srgbClr val="4538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588">
              <a:solidFill>
                <a:srgbClr val="453897"/>
              </a:solidFill>
            </a:endParaRPr>
          </a:p>
        </p:txBody>
      </p:sp>
      <p:sp>
        <p:nvSpPr>
          <p:cNvPr id="7" name="Title 1"/>
          <p:cNvSpPr>
            <a:spLocks noGrp="1"/>
          </p:cNvSpPr>
          <p:nvPr>
            <p:ph type="title"/>
          </p:nvPr>
        </p:nvSpPr>
        <p:spPr>
          <a:xfrm>
            <a:off x="635199" y="451976"/>
            <a:ext cx="8941252" cy="856125"/>
          </a:xfrm>
          <a:prstGeom prst="rect">
            <a:avLst/>
          </a:prstGeom>
        </p:spPr>
        <p:txBody>
          <a:bodyPr>
            <a:noAutofit/>
          </a:bodyPr>
          <a:lstStyle>
            <a:lvl1pPr>
              <a:defRPr sz="3200" b="1" baseline="0">
                <a:solidFill>
                  <a:schemeClr val="bg1"/>
                </a:solidFill>
              </a:defRPr>
            </a:lvl1pPr>
          </a:lstStyle>
          <a:p>
            <a:r>
              <a:rPr lang="en-US"/>
              <a:t>Click to edit Master title style</a:t>
            </a:r>
          </a:p>
        </p:txBody>
      </p:sp>
      <p:sp>
        <p:nvSpPr>
          <p:cNvPr id="10" name="Content Placeholder 2"/>
          <p:cNvSpPr>
            <a:spLocks noGrp="1"/>
          </p:cNvSpPr>
          <p:nvPr>
            <p:ph idx="11"/>
          </p:nvPr>
        </p:nvSpPr>
        <p:spPr>
          <a:xfrm>
            <a:off x="661253" y="1711573"/>
            <a:ext cx="5146751" cy="4422831"/>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baseline="0">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0"/>
          </p:nvPr>
        </p:nvSpPr>
        <p:spPr>
          <a:xfrm>
            <a:off x="6403197" y="1711573"/>
            <a:ext cx="5376000" cy="4422831"/>
          </a:xfrm>
          <a:prstGeom prst="rect">
            <a:avLst/>
          </a:prstGeom>
        </p:spPr>
        <p:txBody>
          <a:bodyPr>
            <a:normAutofit/>
          </a:bodyPr>
          <a:lstStyle>
            <a:lvl1pPr>
              <a:defRPr sz="2000" b="0">
                <a:latin typeface="Arial" panose="020B0604020202020204" pitchFamily="34" charset="0"/>
                <a:cs typeface="Arial" panose="020B0604020202020204" pitchFamily="34" charset="0"/>
              </a:defRPr>
            </a:lvl1pPr>
          </a:lstStyle>
          <a:p>
            <a:pPr lvl="0"/>
            <a:r>
              <a:rPr lang="en-US" noProof="0"/>
              <a:t>Click icon to add picture</a:t>
            </a:r>
            <a:endParaRPr lang="en-CA" noProof="0"/>
          </a:p>
        </p:txBody>
      </p:sp>
    </p:spTree>
    <p:extLst>
      <p:ext uri="{BB962C8B-B14F-4D97-AF65-F5344CB8AC3E}">
        <p14:creationId xmlns:p14="http://schemas.microsoft.com/office/powerpoint/2010/main" val="2521429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pic>
        <p:nvPicPr>
          <p:cNvPr id="2" name="Picture 12">
            <a:extLst>
              <a:ext uri="{FF2B5EF4-FFF2-40B4-BE49-F238E27FC236}">
                <a16:creationId xmlns:a16="http://schemas.microsoft.com/office/drawing/2014/main" id="{4E639292-EDFB-B2D4-93EF-083CFF317DB4}"/>
              </a:ext>
            </a:extLst>
          </p:cNvPr>
          <p:cNvPicPr>
            <a:picLocks noChangeAspect="1"/>
          </p:cNvPicPr>
          <p:nvPr userDrawn="1">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invGray">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5">
            <a:extLst>
              <a:ext uri="{FF2B5EF4-FFF2-40B4-BE49-F238E27FC236}">
                <a16:creationId xmlns:a16="http://schemas.microsoft.com/office/drawing/2014/main" id="{E1998002-4E1A-E68A-84F0-0B65215600B9}"/>
              </a:ext>
            </a:extLst>
          </p:cNvPr>
          <p:cNvPicPr>
            <a:picLocks/>
          </p:cNvPicPr>
          <p:nvPr userDrawn="1"/>
        </p:nvPicPr>
        <p:blipFill>
          <a:blip r:embed="rId5">
            <a:extLst>
              <a:ext uri="{28A0092B-C50C-407E-A947-70E740481C1C}">
                <a14:useLocalDpi xmlns:a14="http://schemas.microsoft.com/office/drawing/2010/main" val="0"/>
              </a:ext>
            </a:extLst>
          </a:blip>
          <a:srcRect/>
          <a:stretch>
            <a:fillRect/>
          </a:stretch>
        </p:blipFill>
        <p:spPr bwMode="black">
          <a:xfrm>
            <a:off x="1158875" y="3994150"/>
            <a:ext cx="30734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a:extLst>
              <a:ext uri="{FF2B5EF4-FFF2-40B4-BE49-F238E27FC236}">
                <a16:creationId xmlns:a16="http://schemas.microsoft.com/office/drawing/2014/main" id="{5C1DFB01-CB52-F80A-D434-A78BE76091EB}"/>
              </a:ext>
            </a:extLst>
          </p:cNvPr>
          <p:cNvPicPr>
            <a:picLocks/>
          </p:cNvPicPr>
          <p:nvPr userDrawn="1"/>
        </p:nvPicPr>
        <p:blipFill>
          <a:blip r:embed="rId6">
            <a:extLst>
              <a:ext uri="{28A0092B-C50C-407E-A947-70E740481C1C}">
                <a14:useLocalDpi xmlns:a14="http://schemas.microsoft.com/office/drawing/2010/main" val="0"/>
              </a:ext>
            </a:extLst>
          </a:blip>
          <a:srcRect/>
          <a:stretch>
            <a:fillRect/>
          </a:stretch>
        </p:blipFill>
        <p:spPr bwMode="black">
          <a:xfrm>
            <a:off x="4711700" y="3994150"/>
            <a:ext cx="128905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8">
            <a:extLst>
              <a:ext uri="{FF2B5EF4-FFF2-40B4-BE49-F238E27FC236}">
                <a16:creationId xmlns:a16="http://schemas.microsoft.com/office/drawing/2014/main" id="{EE5A0AC7-B88A-7D4B-A020-F3ADC901D62D}"/>
              </a:ext>
            </a:extLst>
          </p:cNvPr>
          <p:cNvCxnSpPr/>
          <p:nvPr userDrawn="1">
            <p:custDataLst>
              <p:tags r:id="rId2"/>
            </p:custDataLst>
          </p:nvPr>
        </p:nvCxnSpPr>
        <p:spPr>
          <a:xfrm flipH="1">
            <a:off x="-4100513" y="3662363"/>
            <a:ext cx="10101263" cy="0"/>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ctrTitle"/>
          </p:nvPr>
        </p:nvSpPr>
        <p:spPr>
          <a:xfrm>
            <a:off x="1280953" y="1071477"/>
            <a:ext cx="7320000" cy="734400"/>
          </a:xfrm>
          <a:prstGeom prst="rect">
            <a:avLst/>
          </a:prstGeom>
        </p:spPr>
        <p:txBody>
          <a:bodyPr rtlCol="0" anchor="t">
            <a:noAutofit/>
          </a:bodyPr>
          <a:lstStyle>
            <a:lvl1pPr algn="l">
              <a:lnSpc>
                <a:spcPct val="100000"/>
              </a:lnSpc>
              <a:defRPr lang="en-US" sz="3200" b="1" dirty="0">
                <a:solidFill>
                  <a:schemeClr val="bg1"/>
                </a:solidFill>
              </a:defRPr>
            </a:lvl1pPr>
          </a:lstStyle>
          <a:p>
            <a:pPr lvl="0"/>
            <a:r>
              <a:rPr lang="fr-FR"/>
              <a:t>Modifiez le style du titre</a:t>
            </a:r>
            <a:endParaRPr lang="en-US"/>
          </a:p>
        </p:txBody>
      </p:sp>
      <p:sp>
        <p:nvSpPr>
          <p:cNvPr id="8" name="Subtitle 2"/>
          <p:cNvSpPr>
            <a:spLocks noGrp="1"/>
          </p:cNvSpPr>
          <p:nvPr>
            <p:ph type="subTitle" idx="1"/>
          </p:nvPr>
        </p:nvSpPr>
        <p:spPr>
          <a:xfrm>
            <a:off x="1280956" y="2263655"/>
            <a:ext cx="5586169" cy="988428"/>
          </a:xfrm>
          <a:prstGeom prst="rect">
            <a:avLst/>
          </a:prstGeom>
        </p:spPr>
        <p:txBody>
          <a:bodyPr>
            <a:normAutofit/>
          </a:bodyPr>
          <a:lstStyle>
            <a:lvl1pPr marL="0" marR="0" indent="0" algn="l" defTabSz="914400" rtl="0" eaLnBrk="1" fontAlgn="auto" latinLnBrk="0" hangingPunct="1">
              <a:lnSpc>
                <a:spcPts val="2500"/>
              </a:lnSpc>
              <a:spcBef>
                <a:spcPts val="1000"/>
              </a:spcBef>
              <a:spcAft>
                <a:spcPts val="0"/>
              </a:spcAft>
              <a:buClrTx/>
              <a:buSzTx/>
              <a:buFont typeface="Arial" panose="020B0604020202020204" pitchFamily="34" charset="0"/>
              <a:buNone/>
              <a:tabLst/>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fr-FR"/>
              <a:t>Modifier le style des sous-titres du masque</a:t>
            </a:r>
            <a:endParaRPr lang="en-US"/>
          </a:p>
        </p:txBody>
      </p:sp>
    </p:spTree>
    <p:extLst>
      <p:ext uri="{BB962C8B-B14F-4D97-AF65-F5344CB8AC3E}">
        <p14:creationId xmlns:p14="http://schemas.microsoft.com/office/powerpoint/2010/main" val="3153757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Layout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4C5200-3CE1-8F3C-6673-4C083063655D}"/>
              </a:ext>
            </a:extLst>
          </p:cNvPr>
          <p:cNvSpPr/>
          <p:nvPr userDrawn="1">
            <p:custDataLst>
              <p:tags r:id="rId1"/>
            </p:custDataLst>
          </p:nvPr>
        </p:nvSpPr>
        <p:spPr bwMode="hidden">
          <a:xfrm>
            <a:off x="777875" y="1319213"/>
            <a:ext cx="2125663" cy="69850"/>
          </a:xfrm>
          <a:prstGeom prst="rect">
            <a:avLst/>
          </a:prstGeom>
          <a:solidFill>
            <a:srgbClr val="4538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1588">
              <a:solidFill>
                <a:srgbClr val="453897"/>
              </a:solidFill>
              <a:latin typeface="Arial" panose="020B0604020202020204" pitchFamily="34" charset="0"/>
            </a:endParaRPr>
          </a:p>
        </p:txBody>
      </p:sp>
      <p:sp>
        <p:nvSpPr>
          <p:cNvPr id="9" name="Title 1"/>
          <p:cNvSpPr>
            <a:spLocks noGrp="1"/>
          </p:cNvSpPr>
          <p:nvPr>
            <p:ph type="title"/>
          </p:nvPr>
        </p:nvSpPr>
        <p:spPr>
          <a:xfrm>
            <a:off x="635199" y="451976"/>
            <a:ext cx="8941252" cy="856125"/>
          </a:xfrm>
          <a:prstGeom prst="rect">
            <a:avLst/>
          </a:prstGeom>
        </p:spPr>
        <p:txBody>
          <a:bodyPr>
            <a:noAutofit/>
          </a:bodyPr>
          <a:lstStyle>
            <a:lvl1pPr>
              <a:defRPr sz="3200" b="1" baseline="0">
                <a:solidFill>
                  <a:schemeClr val="bg1"/>
                </a:solidFill>
              </a:defRPr>
            </a:lvl1pPr>
          </a:lstStyle>
          <a:p>
            <a:r>
              <a:rPr lang="fr-FR"/>
              <a:t>Modifiez le style du titre</a:t>
            </a:r>
            <a:endParaRPr lang="en-US"/>
          </a:p>
        </p:txBody>
      </p:sp>
      <p:sp>
        <p:nvSpPr>
          <p:cNvPr id="3" name="Content Placeholder 2"/>
          <p:cNvSpPr>
            <a:spLocks noGrp="1"/>
          </p:cNvSpPr>
          <p:nvPr>
            <p:ph idx="1"/>
          </p:nvPr>
        </p:nvSpPr>
        <p:spPr>
          <a:xfrm>
            <a:off x="661251" y="1711573"/>
            <a:ext cx="10895100" cy="4422831"/>
          </a:xfrm>
          <a:prstGeom prst="rect">
            <a:avLst/>
          </a:prstGeom>
        </p:spPr>
        <p:txBody>
          <a:bodyPr>
            <a:normAutofit/>
          </a:bodyPr>
          <a:lstStyle>
            <a:lvl1pPr marL="228600" marR="0" indent="-22860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sz="2800" b="0" baseline="0">
                <a:solidFill>
                  <a:schemeClr val="bg1"/>
                </a:solidFill>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baseline="0">
                <a:solidFill>
                  <a:schemeClr val="bg1"/>
                </a:solidFill>
                <a:latin typeface="Arial" panose="020B0604020202020204" pitchFamily="34" charset="0"/>
                <a:cs typeface="Arial" panose="020B0604020202020204" pitchFamily="34" charset="0"/>
              </a:defRPr>
            </a:lvl2pPr>
            <a:lvl3pPr marL="11430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baseline="0">
                <a:solidFill>
                  <a:schemeClr val="bg1"/>
                </a:solidFill>
                <a:latin typeface="Arial" panose="020B0604020202020204" pitchFamily="34" charset="0"/>
                <a:cs typeface="Arial" panose="020B0604020202020204" pitchFamily="34" charset="0"/>
              </a:defRPr>
            </a:lvl3pPr>
            <a:lvl4pPr marL="16002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baseline="0">
                <a:solidFill>
                  <a:schemeClr val="bg1"/>
                </a:solidFill>
                <a:latin typeface="Arial" panose="020B0604020202020204" pitchFamily="34" charset="0"/>
                <a:cs typeface="Arial" panose="020B0604020202020204" pitchFamily="34" charset="0"/>
              </a:defRPr>
            </a:lvl4pPr>
            <a:lvl5pPr marL="20574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baseline="0">
                <a:solidFill>
                  <a:schemeClr val="bg1"/>
                </a:solidFill>
                <a:latin typeface="Arial" panose="020B0604020202020204" pitchFamily="34" charset="0"/>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912206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itle 1"/>
          <p:cNvSpPr>
            <a:spLocks noGrp="1"/>
          </p:cNvSpPr>
          <p:nvPr>
            <p:ph type="title"/>
          </p:nvPr>
        </p:nvSpPr>
        <p:spPr>
          <a:xfrm>
            <a:off x="1625374" y="3000936"/>
            <a:ext cx="8941252" cy="856125"/>
          </a:xfrm>
          <a:prstGeom prst="rect">
            <a:avLst/>
          </a:prstGeom>
        </p:spPr>
        <p:txBody>
          <a:bodyPr>
            <a:noAutofit/>
          </a:bodyPr>
          <a:lstStyle>
            <a:lvl1pPr algn="ctr">
              <a:defRPr sz="3600" b="1" baseline="0">
                <a:solidFill>
                  <a:schemeClr val="bg1"/>
                </a:solidFill>
              </a:defRPr>
            </a:lvl1pPr>
          </a:lstStyle>
          <a:p>
            <a:r>
              <a:rPr lang="fr-FR"/>
              <a:t>Modifiez le style du titre</a:t>
            </a:r>
            <a:endParaRPr lang="en-US"/>
          </a:p>
        </p:txBody>
      </p:sp>
    </p:spTree>
    <p:extLst>
      <p:ext uri="{BB962C8B-B14F-4D97-AF65-F5344CB8AC3E}">
        <p14:creationId xmlns:p14="http://schemas.microsoft.com/office/powerpoint/2010/main" val="2072877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Layout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35F039-635B-396B-64FB-FA5CA4CB0713}"/>
              </a:ext>
            </a:extLst>
          </p:cNvPr>
          <p:cNvSpPr/>
          <p:nvPr userDrawn="1">
            <p:custDataLst>
              <p:tags r:id="rId1"/>
            </p:custDataLst>
          </p:nvPr>
        </p:nvSpPr>
        <p:spPr bwMode="hidden">
          <a:xfrm>
            <a:off x="777875" y="1319213"/>
            <a:ext cx="2125663" cy="69850"/>
          </a:xfrm>
          <a:prstGeom prst="rect">
            <a:avLst/>
          </a:prstGeom>
          <a:solidFill>
            <a:srgbClr val="4538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1588">
              <a:solidFill>
                <a:srgbClr val="453897"/>
              </a:solidFill>
              <a:latin typeface="Arial" panose="020B0604020202020204" pitchFamily="34" charset="0"/>
            </a:endParaRPr>
          </a:p>
        </p:txBody>
      </p:sp>
      <p:sp>
        <p:nvSpPr>
          <p:cNvPr id="7" name="Title 1"/>
          <p:cNvSpPr>
            <a:spLocks noGrp="1"/>
          </p:cNvSpPr>
          <p:nvPr>
            <p:ph type="title"/>
          </p:nvPr>
        </p:nvSpPr>
        <p:spPr>
          <a:xfrm>
            <a:off x="635199" y="451976"/>
            <a:ext cx="8941252" cy="856125"/>
          </a:xfrm>
          <a:prstGeom prst="rect">
            <a:avLst/>
          </a:prstGeom>
        </p:spPr>
        <p:txBody>
          <a:bodyPr>
            <a:noAutofit/>
          </a:bodyPr>
          <a:lstStyle>
            <a:lvl1pPr>
              <a:defRPr sz="3200" b="1" baseline="0">
                <a:solidFill>
                  <a:schemeClr val="bg1"/>
                </a:solidFill>
              </a:defRPr>
            </a:lvl1pPr>
          </a:lstStyle>
          <a:p>
            <a:r>
              <a:rPr lang="fr-FR"/>
              <a:t>Modifiez le style du titre</a:t>
            </a:r>
            <a:endParaRPr lang="en-US"/>
          </a:p>
        </p:txBody>
      </p:sp>
      <p:sp>
        <p:nvSpPr>
          <p:cNvPr id="10" name="Content Placeholder 2"/>
          <p:cNvSpPr>
            <a:spLocks noGrp="1"/>
          </p:cNvSpPr>
          <p:nvPr>
            <p:ph idx="11"/>
          </p:nvPr>
        </p:nvSpPr>
        <p:spPr>
          <a:xfrm>
            <a:off x="661253" y="1711573"/>
            <a:ext cx="5146751" cy="4422831"/>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baseline="0">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Picture Placeholder 4"/>
          <p:cNvSpPr>
            <a:spLocks noGrp="1"/>
          </p:cNvSpPr>
          <p:nvPr>
            <p:ph type="pic" sz="quarter" idx="10"/>
          </p:nvPr>
        </p:nvSpPr>
        <p:spPr>
          <a:xfrm>
            <a:off x="6403197" y="1711573"/>
            <a:ext cx="5376000" cy="4422831"/>
          </a:xfrm>
          <a:prstGeom prst="rect">
            <a:avLst/>
          </a:prstGeom>
        </p:spPr>
        <p:txBody>
          <a:bodyPr rtlCol="0">
            <a:normAutofit/>
          </a:bodyPr>
          <a:lstStyle>
            <a:lvl1pPr>
              <a:defRPr sz="2000" b="0">
                <a:latin typeface="Arial" panose="020B0604020202020204" pitchFamily="34" charset="0"/>
                <a:cs typeface="Arial" panose="020B0604020202020204" pitchFamily="34" charset="0"/>
              </a:defRPr>
            </a:lvl1pPr>
          </a:lstStyle>
          <a:p>
            <a:pPr lvl="0"/>
            <a:r>
              <a:rPr lang="fr-FR" noProof="0" dirty="0"/>
              <a:t>Cliquez sur l’icône pour ajouter une image</a:t>
            </a:r>
            <a:endParaRPr lang="en-CA" noProof="0" dirty="0"/>
          </a:p>
        </p:txBody>
      </p:sp>
    </p:spTree>
    <p:extLst>
      <p:ext uri="{BB962C8B-B14F-4D97-AF65-F5344CB8AC3E}">
        <p14:creationId xmlns:p14="http://schemas.microsoft.com/office/powerpoint/2010/main" val="223750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Layout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5B8F47-3EAC-10AE-F09E-6577BFCFF975}"/>
              </a:ext>
            </a:extLst>
          </p:cNvPr>
          <p:cNvSpPr/>
          <p:nvPr userDrawn="1">
            <p:custDataLst>
              <p:tags r:id="rId1"/>
            </p:custDataLst>
          </p:nvPr>
        </p:nvSpPr>
        <p:spPr bwMode="hidden">
          <a:xfrm>
            <a:off x="777875" y="1319213"/>
            <a:ext cx="2125663" cy="69850"/>
          </a:xfrm>
          <a:prstGeom prst="rect">
            <a:avLst/>
          </a:prstGeom>
          <a:solidFill>
            <a:srgbClr val="4538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1588">
              <a:solidFill>
                <a:srgbClr val="453897"/>
              </a:solidFill>
              <a:latin typeface="Arial" panose="020B0604020202020204" pitchFamily="34" charset="0"/>
            </a:endParaRPr>
          </a:p>
        </p:txBody>
      </p:sp>
      <p:sp>
        <p:nvSpPr>
          <p:cNvPr id="6" name="Title 1"/>
          <p:cNvSpPr>
            <a:spLocks noGrp="1"/>
          </p:cNvSpPr>
          <p:nvPr>
            <p:ph type="title"/>
          </p:nvPr>
        </p:nvSpPr>
        <p:spPr>
          <a:xfrm>
            <a:off x="635199" y="451976"/>
            <a:ext cx="8941252" cy="856125"/>
          </a:xfrm>
          <a:prstGeom prst="rect">
            <a:avLst/>
          </a:prstGeom>
        </p:spPr>
        <p:txBody>
          <a:bodyPr>
            <a:noAutofit/>
          </a:bodyPr>
          <a:lstStyle>
            <a:lvl1pPr>
              <a:defRPr sz="3200" b="1" baseline="0">
                <a:solidFill>
                  <a:schemeClr val="bg1"/>
                </a:solidFill>
              </a:defRPr>
            </a:lvl1pPr>
          </a:lstStyle>
          <a:p>
            <a:r>
              <a:rPr lang="fr-FR"/>
              <a:t>Modifiez le style du titre</a:t>
            </a:r>
            <a:endParaRPr lang="en-US"/>
          </a:p>
        </p:txBody>
      </p:sp>
      <p:sp>
        <p:nvSpPr>
          <p:cNvPr id="8" name="Content Placeholder 2"/>
          <p:cNvSpPr>
            <a:spLocks noGrp="1"/>
          </p:cNvSpPr>
          <p:nvPr>
            <p:ph idx="11"/>
          </p:nvPr>
        </p:nvSpPr>
        <p:spPr>
          <a:xfrm>
            <a:off x="661253" y="1711573"/>
            <a:ext cx="5146751" cy="4422831"/>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baseline="0">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Content Placeholder 2"/>
          <p:cNvSpPr>
            <a:spLocks noGrp="1"/>
          </p:cNvSpPr>
          <p:nvPr>
            <p:ph idx="12"/>
          </p:nvPr>
        </p:nvSpPr>
        <p:spPr>
          <a:xfrm>
            <a:off x="6345642" y="1711573"/>
            <a:ext cx="5146751" cy="4422831"/>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baseline="0">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028174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Layout 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52662D-E58B-BFDD-2FC7-352292C14B9E}"/>
              </a:ext>
            </a:extLst>
          </p:cNvPr>
          <p:cNvSpPr/>
          <p:nvPr userDrawn="1">
            <p:custDataLst>
              <p:tags r:id="rId1"/>
            </p:custDataLst>
          </p:nvPr>
        </p:nvSpPr>
        <p:spPr bwMode="hidden">
          <a:xfrm>
            <a:off x="777875" y="1319213"/>
            <a:ext cx="2125663" cy="69850"/>
          </a:xfrm>
          <a:prstGeom prst="rect">
            <a:avLst/>
          </a:prstGeom>
          <a:solidFill>
            <a:srgbClr val="4538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1588">
              <a:solidFill>
                <a:srgbClr val="453897"/>
              </a:solidFill>
              <a:latin typeface="Arial" panose="020B0604020202020204" pitchFamily="34" charset="0"/>
            </a:endParaRPr>
          </a:p>
        </p:txBody>
      </p:sp>
      <p:sp>
        <p:nvSpPr>
          <p:cNvPr id="8" name="Title 1"/>
          <p:cNvSpPr>
            <a:spLocks noGrp="1"/>
          </p:cNvSpPr>
          <p:nvPr>
            <p:ph type="title"/>
          </p:nvPr>
        </p:nvSpPr>
        <p:spPr>
          <a:xfrm>
            <a:off x="635199" y="451976"/>
            <a:ext cx="8941252" cy="856125"/>
          </a:xfrm>
          <a:prstGeom prst="rect">
            <a:avLst/>
          </a:prstGeom>
        </p:spPr>
        <p:txBody>
          <a:bodyPr>
            <a:noAutofit/>
          </a:bodyPr>
          <a:lstStyle>
            <a:lvl1pPr>
              <a:defRPr sz="3200" b="1" baseline="0">
                <a:solidFill>
                  <a:schemeClr val="bg1"/>
                </a:solidFill>
              </a:defRPr>
            </a:lvl1pPr>
          </a:lstStyle>
          <a:p>
            <a:r>
              <a:rPr lang="fr-FR"/>
              <a:t>Modifiez le style du titre</a:t>
            </a:r>
            <a:endParaRPr lang="en-US"/>
          </a:p>
        </p:txBody>
      </p:sp>
      <p:sp>
        <p:nvSpPr>
          <p:cNvPr id="16" name="Text Placeholder 2"/>
          <p:cNvSpPr>
            <a:spLocks noGrp="1"/>
          </p:cNvSpPr>
          <p:nvPr>
            <p:ph type="body" idx="13"/>
          </p:nvPr>
        </p:nvSpPr>
        <p:spPr>
          <a:xfrm>
            <a:off x="661251" y="1569430"/>
            <a:ext cx="5146751" cy="683847"/>
          </a:xfrm>
          <a:prstGeom prst="rect">
            <a:avLst/>
          </a:prstGeom>
        </p:spPr>
        <p:txBody>
          <a:bodyPr rtlCol="0">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2400" b="0" baseline="0">
                <a:latin typeface="Arial" panose="020B0604020202020204" pitchFamily="34" charset="0"/>
                <a:cs typeface="Arial" panose="020B0604020202020204" pitchFamily="34" charset="0"/>
              </a:defRPr>
            </a:lvl1pPr>
          </a:lstStyle>
          <a:p>
            <a:pPr lvl="0"/>
            <a:r>
              <a:rPr lang="fr-FR"/>
              <a:t>Modifier les styles du texte du masque</a:t>
            </a:r>
          </a:p>
        </p:txBody>
      </p:sp>
      <p:sp>
        <p:nvSpPr>
          <p:cNvPr id="10" name="Content Placeholder 2"/>
          <p:cNvSpPr>
            <a:spLocks noGrp="1"/>
          </p:cNvSpPr>
          <p:nvPr>
            <p:ph idx="11"/>
          </p:nvPr>
        </p:nvSpPr>
        <p:spPr>
          <a:xfrm>
            <a:off x="661253" y="2433019"/>
            <a:ext cx="5146751" cy="3701380"/>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baseline="0">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Text Placeholder 2"/>
          <p:cNvSpPr>
            <a:spLocks noGrp="1"/>
          </p:cNvSpPr>
          <p:nvPr>
            <p:ph type="body" idx="1"/>
          </p:nvPr>
        </p:nvSpPr>
        <p:spPr>
          <a:xfrm>
            <a:off x="6345641" y="1566985"/>
            <a:ext cx="5146751" cy="683847"/>
          </a:xfrm>
          <a:prstGeom prst="rect">
            <a:avLst/>
          </a:prstGeom>
        </p:spPr>
        <p:txBody>
          <a:bodyPr rtlCol="0">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2400" b="0">
                <a:latin typeface="Arial" panose="020B0604020202020204" pitchFamily="34" charset="0"/>
                <a:cs typeface="Arial" panose="020B0604020202020204" pitchFamily="34" charset="0"/>
              </a:defRPr>
            </a:lvl1pPr>
          </a:lstStyle>
          <a:p>
            <a:pPr lvl="0"/>
            <a:r>
              <a:rPr lang="fr-FR"/>
              <a:t>Modifier les styles du texte du masque</a:t>
            </a:r>
          </a:p>
        </p:txBody>
      </p:sp>
      <p:sp>
        <p:nvSpPr>
          <p:cNvPr id="11" name="Content Placeholder 2"/>
          <p:cNvSpPr>
            <a:spLocks noGrp="1"/>
          </p:cNvSpPr>
          <p:nvPr>
            <p:ph idx="12"/>
          </p:nvPr>
        </p:nvSpPr>
        <p:spPr>
          <a:xfrm>
            <a:off x="6345642" y="2433019"/>
            <a:ext cx="5146751" cy="3701380"/>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baseline="0">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197464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Option 1">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E473B8B0-F16C-6527-F22A-572E64992A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75" y="2060575"/>
            <a:ext cx="738188"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a:extLst>
              <a:ext uri="{FF2B5EF4-FFF2-40B4-BE49-F238E27FC236}">
                <a16:creationId xmlns:a16="http://schemas.microsoft.com/office/drawing/2014/main" id="{3CB52F85-9C08-77CE-7CEC-77DC2EA7A4B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65838"/>
            <a:ext cx="122031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8685" y="2169676"/>
            <a:ext cx="8747390" cy="733426"/>
          </a:xfrm>
        </p:spPr>
        <p:txBody>
          <a:bodyPr>
            <a:noAutofit/>
          </a:bodyPr>
          <a:lstStyle>
            <a:lvl1pPr algn="l">
              <a:defRPr sz="2400" b="1" baseline="0">
                <a:solidFill>
                  <a:schemeClr val="tx1"/>
                </a:solidFill>
                <a:latin typeface="Arial" panose="020B0604020202020204" pitchFamily="34" charset="0"/>
              </a:defRPr>
            </a:lvl1pPr>
          </a:lstStyle>
          <a:p>
            <a:r>
              <a:rPr lang="fr-FR"/>
              <a:t>Modifiez le style du titre</a:t>
            </a:r>
            <a:endParaRPr lang="en-CA"/>
          </a:p>
        </p:txBody>
      </p:sp>
      <p:sp>
        <p:nvSpPr>
          <p:cNvPr id="3" name="Subtitle 2"/>
          <p:cNvSpPr>
            <a:spLocks noGrp="1"/>
          </p:cNvSpPr>
          <p:nvPr>
            <p:ph type="subTitle" idx="1"/>
          </p:nvPr>
        </p:nvSpPr>
        <p:spPr>
          <a:xfrm>
            <a:off x="1758685" y="3158162"/>
            <a:ext cx="8747390" cy="675025"/>
          </a:xfrm>
        </p:spPr>
        <p:txBody>
          <a:bodyPr>
            <a:noAutofit/>
          </a:bodyPr>
          <a:lstStyle>
            <a:lvl1pPr marL="0" indent="0" algn="l">
              <a:buNone/>
              <a:defRPr sz="1800">
                <a:solidFill>
                  <a:schemeClr val="tx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endParaRPr lang="en-CA"/>
          </a:p>
        </p:txBody>
      </p:sp>
    </p:spTree>
    <p:extLst>
      <p:ext uri="{BB962C8B-B14F-4D97-AF65-F5344CB8AC3E}">
        <p14:creationId xmlns:p14="http://schemas.microsoft.com/office/powerpoint/2010/main" val="114088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C002E"/>
        </a:solidFill>
        <a:effectLst/>
      </p:bgPr>
    </p:bg>
    <p:spTree>
      <p:nvGrpSpPr>
        <p:cNvPr id="1" name=""/>
        <p:cNvGrpSpPr/>
        <p:nvPr/>
      </p:nvGrpSpPr>
      <p:grpSpPr>
        <a:xfrm>
          <a:off x="0" y="0"/>
          <a:ext cx="0" cy="0"/>
          <a:chOff x="0" y="0"/>
          <a:chExt cx="0" cy="0"/>
        </a:xfrm>
      </p:grpSpPr>
      <p:sp>
        <p:nvSpPr>
          <p:cNvPr id="1026" name="Title Placeholder 2">
            <a:extLst>
              <a:ext uri="{FF2B5EF4-FFF2-40B4-BE49-F238E27FC236}">
                <a16:creationId xmlns:a16="http://schemas.microsoft.com/office/drawing/2014/main" id="{06C1E9A7-D19A-8012-E220-4026C6E33D3D}"/>
              </a:ext>
            </a:extLst>
          </p:cNvPr>
          <p:cNvSpPr>
            <a:spLocks noGrp="1"/>
          </p:cNvSpPr>
          <p:nvPr>
            <p:ph type="title"/>
          </p:nvPr>
        </p:nvSpPr>
        <p:spPr bwMode="auto">
          <a:xfrm>
            <a:off x="639763" y="214313"/>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a:t>
            </a:r>
            <a:br>
              <a:rPr lang="en-US" altLang="en-US"/>
            </a:br>
            <a:r>
              <a:rPr lang="en-US" altLang="en-US"/>
              <a:t>Cliquez pour modifier le titre</a:t>
            </a:r>
            <a:endParaRPr lang="en-CA" altLang="en-US"/>
          </a:p>
        </p:txBody>
      </p:sp>
      <p:sp>
        <p:nvSpPr>
          <p:cNvPr id="1027" name="Text Placeholder 2">
            <a:extLst>
              <a:ext uri="{FF2B5EF4-FFF2-40B4-BE49-F238E27FC236}">
                <a16:creationId xmlns:a16="http://schemas.microsoft.com/office/drawing/2014/main" id="{DB4FD76A-7E2B-D23D-4F9A-DF8BB0FB5DB9}"/>
              </a:ext>
            </a:extLst>
          </p:cNvPr>
          <p:cNvSpPr>
            <a:spLocks noGrp="1"/>
          </p:cNvSpPr>
          <p:nvPr>
            <p:ph type="body" idx="1"/>
          </p:nvPr>
        </p:nvSpPr>
        <p:spPr bwMode="auto">
          <a:xfrm>
            <a:off x="661988" y="1716088"/>
            <a:ext cx="10895012"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 │ Cliquez pour modifier les styles</a:t>
            </a:r>
          </a:p>
          <a:p>
            <a:pPr lvl="0"/>
            <a:endParaRPr lang="en-US" altLang="en-US"/>
          </a:p>
          <a:p>
            <a:pPr lvl="1"/>
            <a:r>
              <a:rPr lang="en-US" altLang="en-US"/>
              <a:t>Second level / Deuxième</a:t>
            </a:r>
          </a:p>
          <a:p>
            <a:pPr lvl="2"/>
            <a:r>
              <a:rPr lang="en-US" altLang="en-US"/>
              <a:t>Third level / Troisième niveau</a:t>
            </a:r>
          </a:p>
          <a:p>
            <a:pPr lvl="3"/>
            <a:r>
              <a:rPr lang="en-US" altLang="en-US"/>
              <a:t>Fourth level / Quatrième niveau</a:t>
            </a:r>
          </a:p>
          <a:p>
            <a:pPr lvl="4"/>
            <a:r>
              <a:rPr lang="en-US" altLang="en-US"/>
              <a:t>Fifth level / Cinquième niveau</a:t>
            </a:r>
          </a:p>
        </p:txBody>
      </p:sp>
      <p:sp>
        <p:nvSpPr>
          <p:cNvPr id="4" name="Date Placeholder 3">
            <a:extLst>
              <a:ext uri="{FF2B5EF4-FFF2-40B4-BE49-F238E27FC236}">
                <a16:creationId xmlns:a16="http://schemas.microsoft.com/office/drawing/2014/main" id="{F9927FA5-6B79-452D-ED07-2978C2DD0442}"/>
              </a:ext>
            </a:extLst>
          </p:cNvPr>
          <p:cNvSpPr>
            <a:spLocks noGrp="1"/>
          </p:cNvSpPr>
          <p:nvPr>
            <p:ph type="dt" sz="half" idx="2"/>
          </p:nvPr>
        </p:nvSpPr>
        <p:spPr>
          <a:xfrm>
            <a:off x="536575"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a:defRPr/>
            </a:pPr>
            <a:endParaRPr lang="en-CA"/>
          </a:p>
        </p:txBody>
      </p:sp>
      <p:sp>
        <p:nvSpPr>
          <p:cNvPr id="5" name="Footer Placeholder 4">
            <a:extLst>
              <a:ext uri="{FF2B5EF4-FFF2-40B4-BE49-F238E27FC236}">
                <a16:creationId xmlns:a16="http://schemas.microsoft.com/office/drawing/2014/main" id="{D2096845-75B7-C694-3159-24563D6BE7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a:defRPr/>
            </a:pPr>
            <a:r>
              <a:rPr lang="en-CA"/>
              <a:t>View Live Captions Here</a:t>
            </a:r>
          </a:p>
        </p:txBody>
      </p:sp>
      <p:pic>
        <p:nvPicPr>
          <p:cNvPr id="1030" name="Picture 10">
            <a:extLst>
              <a:ext uri="{FF2B5EF4-FFF2-40B4-BE49-F238E27FC236}">
                <a16:creationId xmlns:a16="http://schemas.microsoft.com/office/drawing/2014/main" id="{AED28C4A-421E-D89D-61FF-07328B4C8FEA}"/>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invGray">
          <a:xfrm>
            <a:off x="10961688" y="5932488"/>
            <a:ext cx="127317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a:extLst>
              <a:ext uri="{FF2B5EF4-FFF2-40B4-BE49-F238E27FC236}">
                <a16:creationId xmlns:a16="http://schemas.microsoft.com/office/drawing/2014/main" id="{CB948861-6FEE-1565-8D41-9943606E3435}"/>
              </a:ext>
            </a:extLst>
          </p:cNvPr>
          <p:cNvSpPr txBox="1">
            <a:spLocks/>
          </p:cNvSpPr>
          <p:nvPr userDrawn="1"/>
        </p:nvSpPr>
        <p:spPr>
          <a:xfrm>
            <a:off x="11557000" y="6429375"/>
            <a:ext cx="549275" cy="365125"/>
          </a:xfrm>
          <a:prstGeom prst="rect">
            <a:avLst/>
          </a:prstGeom>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defRPr/>
            </a:pPr>
            <a:fld id="{444B7732-BCA5-44FE-A839-5374C063F5B8}" type="slidenum">
              <a:rPr lang="en-CA" altLang="en-US" sz="1200" b="1" smtClean="0">
                <a:solidFill>
                  <a:schemeClr val="bg1"/>
                </a:solidFill>
                <a:latin typeface="Arial" panose="020B0604020202020204" pitchFamily="34" charset="0"/>
                <a:cs typeface="Arial" panose="020B0604020202020204" pitchFamily="34" charset="0"/>
              </a:rPr>
              <a:pPr algn="r" eaLnBrk="1" hangingPunct="1">
                <a:defRPr/>
              </a:pPr>
              <a:t>‹#›</a:t>
            </a:fld>
            <a:endParaRPr lang="en-CA" altLang="en-US" sz="1200" b="1">
              <a:solidFill>
                <a:schemeClr val="bg1"/>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Lst>
  <p:hf sldNum="0" hdr="0" dt="0"/>
  <p:txStyles>
    <p:titleStyle>
      <a:lvl1pPr algn="l" rtl="0" eaLnBrk="0" fontAlgn="base" hangingPunct="0">
        <a:lnSpc>
          <a:spcPct val="90000"/>
        </a:lnSpc>
        <a:spcBef>
          <a:spcPct val="0"/>
        </a:spcBef>
        <a:spcAft>
          <a:spcPct val="0"/>
        </a:spcAft>
        <a:defRPr lang="en-US" sz="3200" b="1" kern="1200" dirty="0">
          <a:solidFill>
            <a:schemeClr val="bg1"/>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3200" b="1">
          <a:solidFill>
            <a:schemeClr val="bg1"/>
          </a:solidFill>
          <a:latin typeface="Arial" panose="020B0604020202020204" pitchFamily="34" charset="0"/>
        </a:defRPr>
      </a:lvl2pPr>
      <a:lvl3pPr algn="l" rtl="0" eaLnBrk="0" fontAlgn="base" hangingPunct="0">
        <a:lnSpc>
          <a:spcPct val="90000"/>
        </a:lnSpc>
        <a:spcBef>
          <a:spcPct val="0"/>
        </a:spcBef>
        <a:spcAft>
          <a:spcPct val="0"/>
        </a:spcAft>
        <a:defRPr sz="3200" b="1">
          <a:solidFill>
            <a:schemeClr val="bg1"/>
          </a:solidFill>
          <a:latin typeface="Arial" panose="020B0604020202020204" pitchFamily="34" charset="0"/>
        </a:defRPr>
      </a:lvl3pPr>
      <a:lvl4pPr algn="l" rtl="0" eaLnBrk="0" fontAlgn="base" hangingPunct="0">
        <a:lnSpc>
          <a:spcPct val="90000"/>
        </a:lnSpc>
        <a:spcBef>
          <a:spcPct val="0"/>
        </a:spcBef>
        <a:spcAft>
          <a:spcPct val="0"/>
        </a:spcAft>
        <a:defRPr sz="3200" b="1">
          <a:solidFill>
            <a:schemeClr val="bg1"/>
          </a:solidFill>
          <a:latin typeface="Arial" panose="020B0604020202020204" pitchFamily="34" charset="0"/>
        </a:defRPr>
      </a:lvl4pPr>
      <a:lvl5pPr algn="l" rtl="0" eaLnBrk="0" fontAlgn="base" hangingPunct="0">
        <a:lnSpc>
          <a:spcPct val="90000"/>
        </a:lnSpc>
        <a:spcBef>
          <a:spcPct val="0"/>
        </a:spcBef>
        <a:spcAft>
          <a:spcPct val="0"/>
        </a:spcAft>
        <a:defRPr sz="3200" b="1">
          <a:solidFill>
            <a:schemeClr val="bg1"/>
          </a:solidFill>
          <a:latin typeface="Arial" panose="020B0604020202020204" pitchFamily="34" charset="0"/>
        </a:defRPr>
      </a:lvl5pPr>
      <a:lvl6pPr marL="457200" algn="l" rtl="0" fontAlgn="base">
        <a:lnSpc>
          <a:spcPct val="90000"/>
        </a:lnSpc>
        <a:spcBef>
          <a:spcPct val="0"/>
        </a:spcBef>
        <a:spcAft>
          <a:spcPct val="0"/>
        </a:spcAft>
        <a:defRPr sz="3200" b="1">
          <a:solidFill>
            <a:schemeClr val="bg1"/>
          </a:solidFill>
          <a:latin typeface="Arial" panose="020B0604020202020204" pitchFamily="34" charset="0"/>
        </a:defRPr>
      </a:lvl6pPr>
      <a:lvl7pPr marL="914400" algn="l" rtl="0" fontAlgn="base">
        <a:lnSpc>
          <a:spcPct val="90000"/>
        </a:lnSpc>
        <a:spcBef>
          <a:spcPct val="0"/>
        </a:spcBef>
        <a:spcAft>
          <a:spcPct val="0"/>
        </a:spcAft>
        <a:defRPr sz="3200" b="1">
          <a:solidFill>
            <a:schemeClr val="bg1"/>
          </a:solidFill>
          <a:latin typeface="Arial" panose="020B0604020202020204" pitchFamily="34" charset="0"/>
        </a:defRPr>
      </a:lvl7pPr>
      <a:lvl8pPr marL="1371600" algn="l" rtl="0" fontAlgn="base">
        <a:lnSpc>
          <a:spcPct val="90000"/>
        </a:lnSpc>
        <a:spcBef>
          <a:spcPct val="0"/>
        </a:spcBef>
        <a:spcAft>
          <a:spcPct val="0"/>
        </a:spcAft>
        <a:defRPr sz="3200" b="1">
          <a:solidFill>
            <a:schemeClr val="bg1"/>
          </a:solidFill>
          <a:latin typeface="Arial" panose="020B0604020202020204" pitchFamily="34" charset="0"/>
        </a:defRPr>
      </a:lvl8pPr>
      <a:lvl9pPr marL="1828800" algn="l" rtl="0" fontAlgn="base">
        <a:lnSpc>
          <a:spcPct val="90000"/>
        </a:lnSpc>
        <a:spcBef>
          <a:spcPct val="0"/>
        </a:spcBef>
        <a:spcAft>
          <a:spcPct val="0"/>
        </a:spcAft>
        <a:defRPr sz="3200" b="1">
          <a:solidFill>
            <a:schemeClr val="bg1"/>
          </a:solidFill>
          <a:latin typeface="Arial" panose="020B0604020202020204" pitchFamily="34" charset="0"/>
        </a:defRPr>
      </a:lvl9pPr>
    </p:titleStyle>
    <p:bodyStyle>
      <a:lvl1pPr marL="228600" indent="-228600" algn="l" rtl="0" eaLnBrk="0" fontAlgn="base" hangingPunct="0">
        <a:lnSpc>
          <a:spcPct val="114000"/>
        </a:lnSpc>
        <a:spcBef>
          <a:spcPts val="1000"/>
        </a:spcBef>
        <a:spcAft>
          <a:spcPct val="0"/>
        </a:spcAft>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114000"/>
        </a:lnSpc>
        <a:spcBef>
          <a:spcPts val="500"/>
        </a:spcBef>
        <a:spcAft>
          <a:spcPct val="0"/>
        </a:spcAft>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114000"/>
        </a:lnSpc>
        <a:spcBef>
          <a:spcPts val="500"/>
        </a:spcBef>
        <a:spcAft>
          <a:spcPct val="0"/>
        </a:spcAft>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114000"/>
        </a:lnSpc>
        <a:spcBef>
          <a:spcPts val="500"/>
        </a:spcBef>
        <a:spcAft>
          <a:spcPct val="0"/>
        </a:spcAft>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114000"/>
        </a:lnSpc>
        <a:spcBef>
          <a:spcPts val="500"/>
        </a:spcBef>
        <a:spcAft>
          <a:spcPct val="0"/>
        </a:spcAft>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B45B2ED5-0D21-C0E0-CAA2-F1E710E684B7}"/>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ajouter le titre│Click to edit Master title style</a:t>
            </a:r>
            <a:endParaRPr lang="en-CA" altLang="en-US"/>
          </a:p>
        </p:txBody>
      </p:sp>
      <p:sp>
        <p:nvSpPr>
          <p:cNvPr id="2051" name="Text Placeholder 2">
            <a:extLst>
              <a:ext uri="{FF2B5EF4-FFF2-40B4-BE49-F238E27FC236}">
                <a16:creationId xmlns:a16="http://schemas.microsoft.com/office/drawing/2014/main" id="{E91AF6BA-D719-2639-5F9C-F4D1664DA6B1}"/>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modifier les styles │ Click to edit Master text styles</a:t>
            </a:r>
          </a:p>
          <a:p>
            <a:pPr lvl="0"/>
            <a:endParaRPr lang="en-US" altLang="en-US"/>
          </a:p>
          <a:p>
            <a:pPr lvl="1"/>
            <a:r>
              <a:rPr lang="en-US" altLang="en-US"/>
              <a:t>Deuxième niveau │ Second level</a:t>
            </a:r>
          </a:p>
          <a:p>
            <a:pPr lvl="2"/>
            <a:r>
              <a:rPr lang="en-US" altLang="en-US"/>
              <a:t>Troisième niveau │ Third level</a:t>
            </a:r>
          </a:p>
          <a:p>
            <a:pPr lvl="3"/>
            <a:r>
              <a:rPr lang="en-US" altLang="en-US"/>
              <a:t>Quatrième niveau │Fourth level</a:t>
            </a:r>
          </a:p>
          <a:p>
            <a:pPr lvl="4"/>
            <a:r>
              <a:rPr lang="en-US" altLang="en-US"/>
              <a:t>Cinquième niveau │Fifth level</a:t>
            </a:r>
          </a:p>
        </p:txBody>
      </p:sp>
      <p:sp>
        <p:nvSpPr>
          <p:cNvPr id="4" name="Date Placeholder 3">
            <a:extLst>
              <a:ext uri="{FF2B5EF4-FFF2-40B4-BE49-F238E27FC236}">
                <a16:creationId xmlns:a16="http://schemas.microsoft.com/office/drawing/2014/main" id="{D6B6F578-2F5E-C230-A58C-6B03208827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solidFill>
                <a:latin typeface="Arial" panose="020B0604020202020204" pitchFamily="34" charset="0"/>
              </a:defRPr>
            </a:lvl1pPr>
          </a:lstStyle>
          <a:p>
            <a:pPr>
              <a:defRPr/>
            </a:pPr>
            <a:endParaRPr lang="en-CA"/>
          </a:p>
        </p:txBody>
      </p:sp>
      <p:sp>
        <p:nvSpPr>
          <p:cNvPr id="5" name="Footer Placeholder 4">
            <a:extLst>
              <a:ext uri="{FF2B5EF4-FFF2-40B4-BE49-F238E27FC236}">
                <a16:creationId xmlns:a16="http://schemas.microsoft.com/office/drawing/2014/main" id="{8A4A296D-5C32-1B4D-6832-104E8B169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2"/>
                </a:solidFill>
                <a:latin typeface="Arial" panose="020B0604020202020204" pitchFamily="34" charset="0"/>
              </a:defRPr>
            </a:lvl1pPr>
          </a:lstStyle>
          <a:p>
            <a:pPr>
              <a:defRPr/>
            </a:pPr>
            <a:r>
              <a:rPr lang="fr-CA"/>
              <a:t>www.translate.it</a:t>
            </a:r>
            <a:endParaRPr lang="en-CA"/>
          </a:p>
        </p:txBody>
      </p:sp>
      <p:sp>
        <p:nvSpPr>
          <p:cNvPr id="6" name="Slide Number Placeholder 5">
            <a:extLst>
              <a:ext uri="{FF2B5EF4-FFF2-40B4-BE49-F238E27FC236}">
                <a16:creationId xmlns:a16="http://schemas.microsoft.com/office/drawing/2014/main" id="{FFE1408D-193A-174D-3030-90AB0E5CFC7B}"/>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2"/>
                </a:solidFill>
                <a:latin typeface="Arial" panose="020B0604020202020204" pitchFamily="34" charset="0"/>
              </a:defRPr>
            </a:lvl1pPr>
          </a:lstStyle>
          <a:p>
            <a:pPr>
              <a:defRPr/>
            </a:pPr>
            <a:fld id="{B5D1CE8D-748B-4BFB-B4A7-2F6DADCD9626}"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4406" r:id="rId1"/>
    <p:sldLayoutId id="2147484407" r:id="rId2"/>
    <p:sldLayoutId id="2147484408" r:id="rId3"/>
    <p:sldLayoutId id="2147484409" r:id="rId4"/>
    <p:sldLayoutId id="2147484410" r:id="rId5"/>
    <p:sldLayoutId id="2147484411" r:id="rId6"/>
    <p:sldLayoutId id="2147484412" r:id="rId7"/>
    <p:sldLayoutId id="2147484413" r:id="rId8"/>
    <p:sldLayoutId id="2147484414" r:id="rId9"/>
    <p:sldLayoutId id="2147484415" r:id="rId10"/>
  </p:sldLayoutIdLst>
  <p:hf sldNum="0" hdr="0" dt="0"/>
  <p:txStyles>
    <p:titleStyle>
      <a:lvl1pPr algn="l" defTabSz="912813" rtl="0" eaLnBrk="0" fontAlgn="base" hangingPunct="0">
        <a:lnSpc>
          <a:spcPct val="90000"/>
        </a:lnSpc>
        <a:spcBef>
          <a:spcPct val="0"/>
        </a:spcBef>
        <a:spcAft>
          <a:spcPct val="0"/>
        </a:spcAft>
        <a:defRPr sz="2400" b="1" kern="1200">
          <a:solidFill>
            <a:schemeClr val="tx1"/>
          </a:solidFill>
          <a:latin typeface="Arial" panose="020B0604020202020204" pitchFamily="34" charset="0"/>
          <a:ea typeface="+mj-ea"/>
          <a:cs typeface="+mj-cs"/>
        </a:defRPr>
      </a:lvl1pPr>
      <a:lvl2pPr algn="l" defTabSz="912813" rtl="0" eaLnBrk="0" fontAlgn="base" hangingPunct="0">
        <a:lnSpc>
          <a:spcPct val="90000"/>
        </a:lnSpc>
        <a:spcBef>
          <a:spcPct val="0"/>
        </a:spcBef>
        <a:spcAft>
          <a:spcPct val="0"/>
        </a:spcAft>
        <a:defRPr sz="2400" b="1">
          <a:solidFill>
            <a:schemeClr val="tx1"/>
          </a:solidFill>
          <a:latin typeface="Arial" panose="020B0604020202020204" pitchFamily="34" charset="0"/>
        </a:defRPr>
      </a:lvl2pPr>
      <a:lvl3pPr algn="l" defTabSz="912813" rtl="0" eaLnBrk="0" fontAlgn="base" hangingPunct="0">
        <a:lnSpc>
          <a:spcPct val="90000"/>
        </a:lnSpc>
        <a:spcBef>
          <a:spcPct val="0"/>
        </a:spcBef>
        <a:spcAft>
          <a:spcPct val="0"/>
        </a:spcAft>
        <a:defRPr sz="2400" b="1">
          <a:solidFill>
            <a:schemeClr val="tx1"/>
          </a:solidFill>
          <a:latin typeface="Arial" panose="020B0604020202020204" pitchFamily="34" charset="0"/>
        </a:defRPr>
      </a:lvl3pPr>
      <a:lvl4pPr algn="l" defTabSz="912813" rtl="0" eaLnBrk="0" fontAlgn="base" hangingPunct="0">
        <a:lnSpc>
          <a:spcPct val="90000"/>
        </a:lnSpc>
        <a:spcBef>
          <a:spcPct val="0"/>
        </a:spcBef>
        <a:spcAft>
          <a:spcPct val="0"/>
        </a:spcAft>
        <a:defRPr sz="2400" b="1">
          <a:solidFill>
            <a:schemeClr val="tx1"/>
          </a:solidFill>
          <a:latin typeface="Arial" panose="020B0604020202020204" pitchFamily="34" charset="0"/>
        </a:defRPr>
      </a:lvl4pPr>
      <a:lvl5pPr algn="l" defTabSz="912813" rtl="0" eaLnBrk="0" fontAlgn="base" hangingPunct="0">
        <a:lnSpc>
          <a:spcPct val="90000"/>
        </a:lnSpc>
        <a:spcBef>
          <a:spcPct val="0"/>
        </a:spcBef>
        <a:spcAft>
          <a:spcPct val="0"/>
        </a:spcAft>
        <a:defRPr sz="2400" b="1">
          <a:solidFill>
            <a:schemeClr val="tx1"/>
          </a:solidFill>
          <a:latin typeface="Arial" panose="020B0604020202020204" pitchFamily="34" charset="0"/>
        </a:defRPr>
      </a:lvl5pPr>
      <a:lvl6pPr marL="457200" algn="l" defTabSz="912813" rtl="0" fontAlgn="base">
        <a:lnSpc>
          <a:spcPct val="90000"/>
        </a:lnSpc>
        <a:spcBef>
          <a:spcPct val="0"/>
        </a:spcBef>
        <a:spcAft>
          <a:spcPct val="0"/>
        </a:spcAft>
        <a:defRPr sz="2400" b="1">
          <a:solidFill>
            <a:schemeClr val="tx1"/>
          </a:solidFill>
          <a:latin typeface="Arial" panose="020B0604020202020204" pitchFamily="34" charset="0"/>
        </a:defRPr>
      </a:lvl6pPr>
      <a:lvl7pPr marL="914400" algn="l" defTabSz="912813" rtl="0" fontAlgn="base">
        <a:lnSpc>
          <a:spcPct val="90000"/>
        </a:lnSpc>
        <a:spcBef>
          <a:spcPct val="0"/>
        </a:spcBef>
        <a:spcAft>
          <a:spcPct val="0"/>
        </a:spcAft>
        <a:defRPr sz="2400" b="1">
          <a:solidFill>
            <a:schemeClr val="tx1"/>
          </a:solidFill>
          <a:latin typeface="Arial" panose="020B0604020202020204" pitchFamily="34" charset="0"/>
        </a:defRPr>
      </a:lvl7pPr>
      <a:lvl8pPr marL="1371600" algn="l" defTabSz="912813" rtl="0" fontAlgn="base">
        <a:lnSpc>
          <a:spcPct val="90000"/>
        </a:lnSpc>
        <a:spcBef>
          <a:spcPct val="0"/>
        </a:spcBef>
        <a:spcAft>
          <a:spcPct val="0"/>
        </a:spcAft>
        <a:defRPr sz="2400" b="1">
          <a:solidFill>
            <a:schemeClr val="tx1"/>
          </a:solidFill>
          <a:latin typeface="Arial" panose="020B0604020202020204" pitchFamily="34" charset="0"/>
        </a:defRPr>
      </a:lvl8pPr>
      <a:lvl9pPr marL="1828800" algn="l" defTabSz="912813" rtl="0" fontAlgn="base">
        <a:lnSpc>
          <a:spcPct val="90000"/>
        </a:lnSpc>
        <a:spcBef>
          <a:spcPct val="0"/>
        </a:spcBef>
        <a:spcAft>
          <a:spcPct val="0"/>
        </a:spcAft>
        <a:defRPr sz="2400" b="1">
          <a:solidFill>
            <a:schemeClr val="tx1"/>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C002E"/>
        </a:solidFill>
        <a:effectLst/>
      </p:bgPr>
    </p:bg>
    <p:spTree>
      <p:nvGrpSpPr>
        <p:cNvPr id="1" name=""/>
        <p:cNvGrpSpPr/>
        <p:nvPr/>
      </p:nvGrpSpPr>
      <p:grpSpPr>
        <a:xfrm>
          <a:off x="0" y="0"/>
          <a:ext cx="0" cy="0"/>
          <a:chOff x="0" y="0"/>
          <a:chExt cx="0" cy="0"/>
        </a:xfrm>
      </p:grpSpPr>
      <p:sp>
        <p:nvSpPr>
          <p:cNvPr id="3074" name="Title Placeholder 2">
            <a:extLst>
              <a:ext uri="{FF2B5EF4-FFF2-40B4-BE49-F238E27FC236}">
                <a16:creationId xmlns:a16="http://schemas.microsoft.com/office/drawing/2014/main" id="{62061922-7F55-4733-60A7-CDB345C3B5E4}"/>
              </a:ext>
            </a:extLst>
          </p:cNvPr>
          <p:cNvSpPr>
            <a:spLocks noGrp="1"/>
          </p:cNvSpPr>
          <p:nvPr>
            <p:ph type="title"/>
          </p:nvPr>
        </p:nvSpPr>
        <p:spPr bwMode="auto">
          <a:xfrm>
            <a:off x="639763" y="214313"/>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a:t>
            </a:r>
            <a:br>
              <a:rPr lang="en-US" altLang="en-US"/>
            </a:br>
            <a:r>
              <a:rPr lang="en-US" altLang="en-US"/>
              <a:t>Cliquez pour modifier le titre</a:t>
            </a:r>
            <a:endParaRPr lang="en-CA" altLang="en-US"/>
          </a:p>
        </p:txBody>
      </p:sp>
      <p:sp>
        <p:nvSpPr>
          <p:cNvPr id="3075" name="Text Placeholder 2">
            <a:extLst>
              <a:ext uri="{FF2B5EF4-FFF2-40B4-BE49-F238E27FC236}">
                <a16:creationId xmlns:a16="http://schemas.microsoft.com/office/drawing/2014/main" id="{655E2559-F873-B4E9-89B0-DB74E62E4D94}"/>
              </a:ext>
            </a:extLst>
          </p:cNvPr>
          <p:cNvSpPr>
            <a:spLocks noGrp="1"/>
          </p:cNvSpPr>
          <p:nvPr>
            <p:ph type="body" idx="1"/>
          </p:nvPr>
        </p:nvSpPr>
        <p:spPr bwMode="auto">
          <a:xfrm>
            <a:off x="661988" y="1716088"/>
            <a:ext cx="10895012"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 │ Cliquez pour modifier les styles</a:t>
            </a:r>
          </a:p>
          <a:p>
            <a:pPr lvl="0"/>
            <a:endParaRPr lang="en-US" altLang="en-US"/>
          </a:p>
          <a:p>
            <a:pPr lvl="1"/>
            <a:r>
              <a:rPr lang="en-US" altLang="en-US"/>
              <a:t>Second level / Deuxième</a:t>
            </a:r>
          </a:p>
          <a:p>
            <a:pPr lvl="2"/>
            <a:r>
              <a:rPr lang="en-US" altLang="en-US"/>
              <a:t>Third level / Troisièmeniveau</a:t>
            </a:r>
          </a:p>
          <a:p>
            <a:pPr lvl="3"/>
            <a:r>
              <a:rPr lang="en-US" altLang="en-US"/>
              <a:t>Fourth level / Quatrièmeniveau</a:t>
            </a:r>
          </a:p>
          <a:p>
            <a:pPr lvl="4"/>
            <a:r>
              <a:rPr lang="en-US" altLang="en-US"/>
              <a:t>Fifth level / Cinquièmeniveau</a:t>
            </a:r>
          </a:p>
        </p:txBody>
      </p:sp>
      <p:sp>
        <p:nvSpPr>
          <p:cNvPr id="4" name="Date Placeholder 3">
            <a:extLst>
              <a:ext uri="{FF2B5EF4-FFF2-40B4-BE49-F238E27FC236}">
                <a16:creationId xmlns:a16="http://schemas.microsoft.com/office/drawing/2014/main" id="{1A6CF0F2-B143-4AF5-2553-1A35AD19F67A}"/>
              </a:ext>
            </a:extLst>
          </p:cNvPr>
          <p:cNvSpPr>
            <a:spLocks noGrp="1"/>
          </p:cNvSpPr>
          <p:nvPr>
            <p:ph type="dt" sz="half" idx="2"/>
          </p:nvPr>
        </p:nvSpPr>
        <p:spPr>
          <a:xfrm>
            <a:off x="536575"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a:defRPr/>
            </a:pPr>
            <a:endParaRPr lang="en-CA"/>
          </a:p>
        </p:txBody>
      </p:sp>
      <p:sp>
        <p:nvSpPr>
          <p:cNvPr id="5" name="Footer Placeholder 4">
            <a:extLst>
              <a:ext uri="{FF2B5EF4-FFF2-40B4-BE49-F238E27FC236}">
                <a16:creationId xmlns:a16="http://schemas.microsoft.com/office/drawing/2014/main" id="{E8F50F41-FAA9-8771-C936-910EE66065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a:defRPr/>
            </a:pPr>
            <a:r>
              <a:rPr lang="en-CA"/>
              <a:t>View Live Captions Here</a:t>
            </a:r>
          </a:p>
        </p:txBody>
      </p:sp>
      <p:pic>
        <p:nvPicPr>
          <p:cNvPr id="3078" name="Picture 10">
            <a:extLst>
              <a:ext uri="{FF2B5EF4-FFF2-40B4-BE49-F238E27FC236}">
                <a16:creationId xmlns:a16="http://schemas.microsoft.com/office/drawing/2014/main" id="{8042B15A-7921-778E-590E-76A3B37A562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invGray">
          <a:xfrm>
            <a:off x="10961688" y="5932488"/>
            <a:ext cx="127317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a:extLst>
              <a:ext uri="{FF2B5EF4-FFF2-40B4-BE49-F238E27FC236}">
                <a16:creationId xmlns:a16="http://schemas.microsoft.com/office/drawing/2014/main" id="{0810509D-6C1D-1FC3-7244-A0B9AFFEB1F0}"/>
              </a:ext>
            </a:extLst>
          </p:cNvPr>
          <p:cNvSpPr txBox="1">
            <a:spLocks/>
          </p:cNvSpPr>
          <p:nvPr userDrawn="1"/>
        </p:nvSpPr>
        <p:spPr>
          <a:xfrm>
            <a:off x="11557000" y="6429375"/>
            <a:ext cx="549275" cy="365125"/>
          </a:xfrm>
          <a:prstGeom prst="rect">
            <a:avLst/>
          </a:prstGeom>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defRPr/>
            </a:pPr>
            <a:fld id="{B68DDA4B-3763-41B1-8349-8018707DBCFF}" type="slidenum">
              <a:rPr lang="en-CA" altLang="en-US" sz="1200" b="1" smtClean="0">
                <a:solidFill>
                  <a:schemeClr val="bg1"/>
                </a:solidFill>
                <a:latin typeface="Arial" panose="020B0604020202020204" pitchFamily="34" charset="0"/>
                <a:cs typeface="Arial" panose="020B0604020202020204" pitchFamily="34" charset="0"/>
              </a:rPr>
              <a:pPr algn="r" eaLnBrk="1" hangingPunct="1">
                <a:defRPr/>
              </a:pPr>
              <a:t>‹#›</a:t>
            </a:fld>
            <a:endParaRPr lang="en-CA" altLang="en-US" sz="1200" b="1">
              <a:solidFill>
                <a:schemeClr val="bg1"/>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416" r:id="rId1"/>
    <p:sldLayoutId id="2147484417" r:id="rId2"/>
  </p:sldLayoutIdLst>
  <p:hf sldNum="0" hdr="0" dt="0"/>
  <p:txStyles>
    <p:titleStyle>
      <a:lvl1pPr algn="l" rtl="0" eaLnBrk="0" fontAlgn="base" hangingPunct="0">
        <a:lnSpc>
          <a:spcPct val="90000"/>
        </a:lnSpc>
        <a:spcBef>
          <a:spcPct val="0"/>
        </a:spcBef>
        <a:spcAft>
          <a:spcPct val="0"/>
        </a:spcAft>
        <a:defRPr lang="en-US" sz="3200" b="1" kern="1200" dirty="0">
          <a:solidFill>
            <a:schemeClr val="bg1"/>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3200" b="1">
          <a:solidFill>
            <a:schemeClr val="bg1"/>
          </a:solidFill>
          <a:latin typeface="Arial" panose="020B0604020202020204" pitchFamily="34" charset="0"/>
        </a:defRPr>
      </a:lvl2pPr>
      <a:lvl3pPr algn="l" rtl="0" eaLnBrk="0" fontAlgn="base" hangingPunct="0">
        <a:lnSpc>
          <a:spcPct val="90000"/>
        </a:lnSpc>
        <a:spcBef>
          <a:spcPct val="0"/>
        </a:spcBef>
        <a:spcAft>
          <a:spcPct val="0"/>
        </a:spcAft>
        <a:defRPr sz="3200" b="1">
          <a:solidFill>
            <a:schemeClr val="bg1"/>
          </a:solidFill>
          <a:latin typeface="Arial" panose="020B0604020202020204" pitchFamily="34" charset="0"/>
        </a:defRPr>
      </a:lvl3pPr>
      <a:lvl4pPr algn="l" rtl="0" eaLnBrk="0" fontAlgn="base" hangingPunct="0">
        <a:lnSpc>
          <a:spcPct val="90000"/>
        </a:lnSpc>
        <a:spcBef>
          <a:spcPct val="0"/>
        </a:spcBef>
        <a:spcAft>
          <a:spcPct val="0"/>
        </a:spcAft>
        <a:defRPr sz="3200" b="1">
          <a:solidFill>
            <a:schemeClr val="bg1"/>
          </a:solidFill>
          <a:latin typeface="Arial" panose="020B0604020202020204" pitchFamily="34" charset="0"/>
        </a:defRPr>
      </a:lvl4pPr>
      <a:lvl5pPr algn="l" rtl="0" eaLnBrk="0" fontAlgn="base" hangingPunct="0">
        <a:lnSpc>
          <a:spcPct val="90000"/>
        </a:lnSpc>
        <a:spcBef>
          <a:spcPct val="0"/>
        </a:spcBef>
        <a:spcAft>
          <a:spcPct val="0"/>
        </a:spcAft>
        <a:defRPr sz="3200" b="1">
          <a:solidFill>
            <a:schemeClr val="bg1"/>
          </a:solidFill>
          <a:latin typeface="Arial" panose="020B0604020202020204" pitchFamily="34" charset="0"/>
        </a:defRPr>
      </a:lvl5pPr>
      <a:lvl6pPr marL="457200" algn="l" rtl="0" fontAlgn="base">
        <a:lnSpc>
          <a:spcPct val="90000"/>
        </a:lnSpc>
        <a:spcBef>
          <a:spcPct val="0"/>
        </a:spcBef>
        <a:spcAft>
          <a:spcPct val="0"/>
        </a:spcAft>
        <a:defRPr sz="3200" b="1">
          <a:solidFill>
            <a:schemeClr val="bg1"/>
          </a:solidFill>
          <a:latin typeface="Arial" panose="020B0604020202020204" pitchFamily="34" charset="0"/>
        </a:defRPr>
      </a:lvl6pPr>
      <a:lvl7pPr marL="914400" algn="l" rtl="0" fontAlgn="base">
        <a:lnSpc>
          <a:spcPct val="90000"/>
        </a:lnSpc>
        <a:spcBef>
          <a:spcPct val="0"/>
        </a:spcBef>
        <a:spcAft>
          <a:spcPct val="0"/>
        </a:spcAft>
        <a:defRPr sz="3200" b="1">
          <a:solidFill>
            <a:schemeClr val="bg1"/>
          </a:solidFill>
          <a:latin typeface="Arial" panose="020B0604020202020204" pitchFamily="34" charset="0"/>
        </a:defRPr>
      </a:lvl7pPr>
      <a:lvl8pPr marL="1371600" algn="l" rtl="0" fontAlgn="base">
        <a:lnSpc>
          <a:spcPct val="90000"/>
        </a:lnSpc>
        <a:spcBef>
          <a:spcPct val="0"/>
        </a:spcBef>
        <a:spcAft>
          <a:spcPct val="0"/>
        </a:spcAft>
        <a:defRPr sz="3200" b="1">
          <a:solidFill>
            <a:schemeClr val="bg1"/>
          </a:solidFill>
          <a:latin typeface="Arial" panose="020B0604020202020204" pitchFamily="34" charset="0"/>
        </a:defRPr>
      </a:lvl8pPr>
      <a:lvl9pPr marL="1828800" algn="l" rtl="0" fontAlgn="base">
        <a:lnSpc>
          <a:spcPct val="90000"/>
        </a:lnSpc>
        <a:spcBef>
          <a:spcPct val="0"/>
        </a:spcBef>
        <a:spcAft>
          <a:spcPct val="0"/>
        </a:spcAft>
        <a:defRPr sz="3200" b="1">
          <a:solidFill>
            <a:schemeClr val="bg1"/>
          </a:solidFill>
          <a:latin typeface="Arial" panose="020B0604020202020204" pitchFamily="34" charset="0"/>
        </a:defRPr>
      </a:lvl9pPr>
    </p:titleStyle>
    <p:bodyStyle>
      <a:lvl1pPr marL="228600" indent="-228600" algn="l" rtl="0" eaLnBrk="0" fontAlgn="base" hangingPunct="0">
        <a:lnSpc>
          <a:spcPct val="114000"/>
        </a:lnSpc>
        <a:spcBef>
          <a:spcPts val="1000"/>
        </a:spcBef>
        <a:spcAft>
          <a:spcPct val="0"/>
        </a:spcAft>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114000"/>
        </a:lnSpc>
        <a:spcBef>
          <a:spcPts val="500"/>
        </a:spcBef>
        <a:spcAft>
          <a:spcPct val="0"/>
        </a:spcAft>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114000"/>
        </a:lnSpc>
        <a:spcBef>
          <a:spcPts val="500"/>
        </a:spcBef>
        <a:spcAft>
          <a:spcPct val="0"/>
        </a:spcAft>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114000"/>
        </a:lnSpc>
        <a:spcBef>
          <a:spcPts val="500"/>
        </a:spcBef>
        <a:spcAft>
          <a:spcPct val="0"/>
        </a:spcAft>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114000"/>
        </a:lnSpc>
        <a:spcBef>
          <a:spcPts val="500"/>
        </a:spcBef>
        <a:spcAft>
          <a:spcPct val="0"/>
        </a:spcAft>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11.jpe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12.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14.jpe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3.jpeg"/><Relationship Id="rId5" Type="http://schemas.openxmlformats.org/officeDocument/2006/relationships/notesSlide" Target="../notesSlides/notesSlide13.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15.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16.jpe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17.pn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18.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58.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tags" Target="../tags/tag61.xml"/><Relationship Id="rId7" Type="http://schemas.openxmlformats.org/officeDocument/2006/relationships/image" Target="../media/image21.jpe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notesSlide" Target="../notesSlides/notesSlide19.xml"/><Relationship Id="rId5" Type="http://schemas.openxmlformats.org/officeDocument/2006/relationships/slideLayout" Target="../slideLayouts/slideLayout5.xml"/><Relationship Id="rId4" Type="http://schemas.openxmlformats.org/officeDocument/2006/relationships/tags" Target="../tags/tag62.xml"/><Relationship Id="rId9"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hyperlink" Target="site%20Web%20du%20programme%20d&#8217;AATIA" TargetMode="Externa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8" Type="http://schemas.openxmlformats.org/officeDocument/2006/relationships/tags" Target="../tags/tag24.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notesSlide" Target="../notesSlides/notesSlide2.xml"/><Relationship Id="rId5" Type="http://schemas.openxmlformats.org/officeDocument/2006/relationships/tags" Target="../tags/tag21.xml"/><Relationship Id="rId10" Type="http://schemas.openxmlformats.org/officeDocument/2006/relationships/slideLayout" Target="../slideLayouts/slideLayout19.xml"/><Relationship Id="rId4" Type="http://schemas.openxmlformats.org/officeDocument/2006/relationships/tags" Target="../tags/tag20.xml"/><Relationship Id="rId9" Type="http://schemas.openxmlformats.org/officeDocument/2006/relationships/tags" Target="../tags/tag25.xml"/></Relationships>
</file>

<file path=ppt/slides/_rels/slide4.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0.jpeg"/><Relationship Id="rId5" Type="http://schemas.openxmlformats.org/officeDocument/2006/relationships/notesSlide" Target="../notesSlides/notesSlide3.xml"/><Relationship Id="rId4"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a:extLst>
              <a:ext uri="{FF2B5EF4-FFF2-40B4-BE49-F238E27FC236}">
                <a16:creationId xmlns:a16="http://schemas.microsoft.com/office/drawing/2014/main" id="{673AFCF3-0632-9B16-1D58-D59FE4E9FE23}"/>
              </a:ext>
            </a:extLst>
          </p:cNvPr>
          <p:cNvSpPr>
            <a:spLocks noGrp="1"/>
          </p:cNvSpPr>
          <p:nvPr>
            <p:ph type="ctrTitle"/>
          </p:nvPr>
        </p:nvSpPr>
        <p:spPr>
          <a:xfrm>
            <a:off x="3271838" y="1320800"/>
            <a:ext cx="7319962" cy="735013"/>
          </a:xfrm>
        </p:spPr>
        <p:txBody>
          <a:bodyPr/>
          <a:lstStyle/>
          <a:p>
            <a:pPr eaLnBrk="1" hangingPunct="1"/>
            <a:r>
              <a:rPr lang="fr-CA" altLang="en-US"/>
              <a:t>PROJET PILOTE</a:t>
            </a:r>
            <a:br>
              <a:rPr lang="fr-CA" altLang="en-US"/>
            </a:br>
            <a:r>
              <a:rPr lang="fr-CA" altLang="en-US"/>
              <a:t>Service de bibliothèque de prêt</a:t>
            </a:r>
            <a:br>
              <a:rPr lang="fr-CA" altLang="en-US"/>
            </a:br>
            <a:endParaRPr lang="en-CA" altLang="en-US"/>
          </a:p>
        </p:txBody>
      </p:sp>
      <p:sp>
        <p:nvSpPr>
          <p:cNvPr id="6" name="Subtitle 5">
            <a:extLst>
              <a:ext uri="{FF2B5EF4-FFF2-40B4-BE49-F238E27FC236}">
                <a16:creationId xmlns:a16="http://schemas.microsoft.com/office/drawing/2014/main" id="{0DC1DD9F-3763-0F1E-E43C-59F6D2059A02}"/>
              </a:ext>
            </a:extLst>
          </p:cNvPr>
          <p:cNvSpPr>
            <a:spLocks noGrp="1"/>
          </p:cNvSpPr>
          <p:nvPr>
            <p:ph type="subTitle" idx="1"/>
          </p:nvPr>
        </p:nvSpPr>
        <p:spPr>
          <a:xfrm>
            <a:off x="3271838" y="2513013"/>
            <a:ext cx="6824662" cy="1525587"/>
          </a:xfrm>
        </p:spPr>
        <p:txBody>
          <a:bodyPr>
            <a:normAutofit fontScale="85000" lnSpcReduction="20000"/>
          </a:bodyPr>
          <a:lstStyle/>
          <a:p>
            <a:pPr>
              <a:defRPr/>
            </a:pPr>
            <a:r>
              <a:rPr lang="fr-CA" altLang="en-US" dirty="0"/>
              <a:t>Accès rapide à des mesures d’adaptation, à des technologies, à des services et à des outils adaptés pour les fonctionnaires qui ont des besoins d’adaptation à court terme</a:t>
            </a:r>
          </a:p>
          <a:p>
            <a:pPr>
              <a:defRPr/>
            </a:pPr>
            <a:endParaRPr lang="fr-CA" altLang="en-US" dirty="0"/>
          </a:p>
          <a:p>
            <a:pPr>
              <a:defRPr/>
            </a:pPr>
            <a:r>
              <a:rPr lang="fr-CA" altLang="en-US" sz="1300" dirty="0"/>
              <a:t>2021-12</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a:extLst>
              <a:ext uri="{FF2B5EF4-FFF2-40B4-BE49-F238E27FC236}">
                <a16:creationId xmlns:a16="http://schemas.microsoft.com/office/drawing/2014/main" id="{50366528-0D1B-B8F7-AFF7-D800EEFAF169}"/>
              </a:ext>
            </a:extLst>
          </p:cNvPr>
          <p:cNvSpPr>
            <a:spLocks noGrp="1"/>
          </p:cNvSpPr>
          <p:nvPr>
            <p:ph type="title"/>
            <p:custDataLst>
              <p:tags r:id="rId1"/>
            </p:custDataLst>
          </p:nvPr>
        </p:nvSpPr>
        <p:spPr>
          <a:xfrm>
            <a:off x="635000" y="452438"/>
            <a:ext cx="10726738" cy="855662"/>
          </a:xfrm>
        </p:spPr>
        <p:txBody>
          <a:bodyPr/>
          <a:lstStyle/>
          <a:p>
            <a:r>
              <a:rPr lang="fr-CA" altLang="en-US"/>
              <a:t>Prochaines étapes : Processus d’adaptation d’AATIA</a:t>
            </a:r>
          </a:p>
        </p:txBody>
      </p:sp>
      <p:sp>
        <p:nvSpPr>
          <p:cNvPr id="5" name="Content Placeholder 4">
            <a:extLst>
              <a:ext uri="{FF2B5EF4-FFF2-40B4-BE49-F238E27FC236}">
                <a16:creationId xmlns:a16="http://schemas.microsoft.com/office/drawing/2014/main" id="{061E2365-4D35-E395-91D7-8D5D89374A47}"/>
              </a:ext>
            </a:extLst>
          </p:cNvPr>
          <p:cNvSpPr>
            <a:spLocks noGrp="1"/>
          </p:cNvSpPr>
          <p:nvPr>
            <p:ph idx="1"/>
            <p:custDataLst>
              <p:tags r:id="rId2"/>
            </p:custDataLst>
          </p:nvPr>
        </p:nvSpPr>
        <p:spPr>
          <a:xfrm>
            <a:off x="661988" y="1449388"/>
            <a:ext cx="10895012" cy="5097462"/>
          </a:xfrm>
        </p:spPr>
        <p:txBody>
          <a:bodyPr rtlCol="0">
            <a:normAutofit fontScale="62500" lnSpcReduction="20000"/>
          </a:bodyPr>
          <a:lstStyle/>
          <a:p>
            <a:pPr marL="0" indent="0">
              <a:buFont typeface="Arial" panose="020B0604020202020204" pitchFamily="34" charset="0"/>
              <a:buNone/>
              <a:defRPr/>
            </a:pPr>
            <a:r>
              <a:rPr lang="fr-CA" b="1" dirty="0">
                <a:solidFill>
                  <a:srgbClr val="FFFF00"/>
                </a:solidFill>
                <a:latin typeface="Arial"/>
                <a:cs typeface="Arial"/>
              </a:rPr>
              <a:t>Étape 1 : Après la séance d’information</a:t>
            </a:r>
          </a:p>
          <a:p>
            <a:pPr marL="0" indent="0">
              <a:buFont typeface="Arial" panose="020B0604020202020204" pitchFamily="34" charset="0"/>
              <a:buNone/>
              <a:defRPr/>
            </a:pPr>
            <a:r>
              <a:rPr lang="fr-CA" sz="1900" dirty="0">
                <a:latin typeface="Arial"/>
                <a:cs typeface="Arial"/>
              </a:rPr>
              <a:t>Dans un délai de trois jours suivant la séance d’information, AATIA enverra à tous les participants un document sommaire décrivant les outils dont nous avons discuté durant cette séance d’information.</a:t>
            </a:r>
          </a:p>
          <a:p>
            <a:pPr>
              <a:defRPr/>
            </a:pPr>
            <a:r>
              <a:rPr lang="fr-CA" sz="2000" dirty="0">
                <a:latin typeface="Arial"/>
                <a:cs typeface="Arial"/>
              </a:rPr>
              <a:t>AATIA désignera un technicien principal, expert en technologie informatique adaptée, qui travaillera en tête-à-tête avec le client. Le technicien principal contactera le client pour organiser une séance exploratoire et discuter des solutions possibles.</a:t>
            </a:r>
          </a:p>
          <a:p>
            <a:pPr marL="0" indent="0">
              <a:buFont typeface="Arial" panose="020B0604020202020204" pitchFamily="34" charset="0"/>
              <a:buNone/>
              <a:defRPr/>
            </a:pPr>
            <a:r>
              <a:rPr lang="fr-CA" b="1" dirty="0">
                <a:solidFill>
                  <a:srgbClr val="FFFF00"/>
                </a:solidFill>
                <a:latin typeface="Arial"/>
                <a:cs typeface="Arial"/>
              </a:rPr>
              <a:t>Étape 2 : Trouver la bonne solution grâce au PPSBP</a:t>
            </a:r>
          </a:p>
          <a:p>
            <a:pPr>
              <a:defRPr/>
            </a:pPr>
            <a:r>
              <a:rPr lang="fr-CA" sz="1800" dirty="0">
                <a:latin typeface="Arial"/>
                <a:cs typeface="Arial"/>
              </a:rPr>
              <a:t>Le gestionnaire/responsable du soutien à la gestion remplit le formulaire de contact du client afin que l’employé puisse être ajouté à notre système. Veuillez noter que nous pouvons commencer à fournir des services avant de recevoir ce document. </a:t>
            </a:r>
          </a:p>
          <a:p>
            <a:pPr>
              <a:defRPr/>
            </a:pPr>
            <a:r>
              <a:rPr lang="fr-CA" sz="1800" dirty="0">
                <a:latin typeface="Arial"/>
                <a:cs typeface="Arial"/>
              </a:rPr>
              <a:t>Le client détermine les solutions qui pourraient fonctionner, essaie différents outils, puis indique ceux qui conviennent le mieux à ses besoins et à son travail.</a:t>
            </a:r>
          </a:p>
          <a:p>
            <a:pPr>
              <a:defRPr/>
            </a:pPr>
            <a:r>
              <a:rPr lang="fr-CA" sz="1800" dirty="0">
                <a:latin typeface="Arial"/>
                <a:cs typeface="Arial"/>
              </a:rPr>
              <a:t>Le gestionnaire/responsable du soutien à la gestion approuve le prêt de l’équipement et des logiciels au ministère du client. </a:t>
            </a:r>
          </a:p>
          <a:p>
            <a:pPr>
              <a:defRPr/>
            </a:pPr>
            <a:r>
              <a:rPr lang="fr-CA" sz="1800" dirty="0">
                <a:latin typeface="Arial"/>
                <a:cs typeface="Arial"/>
              </a:rPr>
              <a:t>Le client contacte le technicien principal si l’équipement ne fonctionne pas, si son état change ou s’il veut explorer d’autres solutions. </a:t>
            </a:r>
          </a:p>
          <a:p>
            <a:pPr marL="0" indent="0">
              <a:buFont typeface="Arial" panose="020B0604020202020204" pitchFamily="34" charset="0"/>
              <a:buNone/>
              <a:defRPr/>
            </a:pPr>
            <a:r>
              <a:rPr lang="fr-CA" b="1" dirty="0">
                <a:solidFill>
                  <a:srgbClr val="FFFF00"/>
                </a:solidFill>
                <a:latin typeface="Arial"/>
                <a:cs typeface="Arial"/>
              </a:rPr>
              <a:t>Étape 3 : Conclure les services du PPSBP</a:t>
            </a:r>
          </a:p>
          <a:p>
            <a:pPr>
              <a:defRPr/>
            </a:pPr>
            <a:r>
              <a:rPr lang="fr-CA" sz="1900" dirty="0">
                <a:latin typeface="Arial"/>
                <a:cs typeface="Arial"/>
              </a:rPr>
              <a:t>Les employés nommés pour une période déterminée conservent l’équipement jusqu’à la fin de la période d’emploi.</a:t>
            </a:r>
          </a:p>
          <a:p>
            <a:pPr>
              <a:defRPr/>
            </a:pPr>
            <a:r>
              <a:rPr lang="fr-CA" sz="1900" dirty="0">
                <a:latin typeface="Arial"/>
                <a:cs typeface="Arial"/>
              </a:rPr>
              <a:t>Les employés nommés pour une période indéterminée peuvent emprunter l’équipement pendant au moins six mois, avec des contrôles pour vérifier si leur état s’améliore ou se stabilise. </a:t>
            </a:r>
          </a:p>
          <a:p>
            <a:pPr>
              <a:defRPr/>
            </a:pPr>
            <a:r>
              <a:rPr lang="fr-CA" sz="1900" dirty="0">
                <a:latin typeface="Arial"/>
                <a:cs typeface="Arial"/>
              </a:rPr>
              <a:t>Si le client souhaite conserver son équipement de façon permanente, AATIA fournit des ressources pour aider le ministère du client à acheter du matériel de remplacement pour la bibliothèque de prêt, évitant ainsi la nécessité de reconfigurer les outils et éliminant toute interruption de travail.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a:extLst>
              <a:ext uri="{FF2B5EF4-FFF2-40B4-BE49-F238E27FC236}">
                <a16:creationId xmlns:a16="http://schemas.microsoft.com/office/drawing/2014/main" id="{27DD6363-7380-3B00-6EA6-45B76AA8DDDF}"/>
              </a:ext>
            </a:extLst>
          </p:cNvPr>
          <p:cNvSpPr>
            <a:spLocks noGrp="1"/>
          </p:cNvSpPr>
          <p:nvPr>
            <p:ph type="title"/>
            <p:custDataLst>
              <p:tags r:id="rId1"/>
            </p:custDataLst>
          </p:nvPr>
        </p:nvSpPr>
        <p:spPr>
          <a:xfrm>
            <a:off x="622300" y="438150"/>
            <a:ext cx="8940800" cy="857250"/>
          </a:xfrm>
        </p:spPr>
        <p:txBody>
          <a:bodyPr/>
          <a:lstStyle/>
          <a:p>
            <a:pPr eaLnBrk="1" hangingPunct="1"/>
            <a:r>
              <a:rPr lang="fr-FR" altLang="en-US">
                <a:cs typeface="Arial" panose="020B0604020202020204" pitchFamily="34" charset="0"/>
              </a:rPr>
              <a:t>Catégories de technologies et d’adaptations </a:t>
            </a:r>
            <a:endParaRPr lang="fr-CA" altLang="en-US">
              <a:cs typeface="Arial" panose="020B0604020202020204" pitchFamily="34" charset="0"/>
            </a:endParaRPr>
          </a:p>
        </p:txBody>
      </p:sp>
      <p:sp>
        <p:nvSpPr>
          <p:cNvPr id="46083" name="Text">
            <a:extLst>
              <a:ext uri="{FF2B5EF4-FFF2-40B4-BE49-F238E27FC236}">
                <a16:creationId xmlns:a16="http://schemas.microsoft.com/office/drawing/2014/main" id="{CE95C9EB-E38E-A4D6-5EE9-628E13736714}"/>
              </a:ext>
            </a:extLst>
          </p:cNvPr>
          <p:cNvSpPr>
            <a:spLocks noGrp="1"/>
          </p:cNvSpPr>
          <p:nvPr>
            <p:ph idx="1"/>
            <p:custDataLst>
              <p:tags r:id="rId2"/>
            </p:custDataLst>
          </p:nvPr>
        </p:nvSpPr>
        <p:spPr>
          <a:xfrm>
            <a:off x="661988" y="1711325"/>
            <a:ext cx="10895012" cy="4422775"/>
          </a:xfrm>
        </p:spPr>
        <p:txBody>
          <a:bodyPr/>
          <a:lstStyle/>
          <a:p>
            <a:pPr marL="0" indent="0" fontAlgn="base">
              <a:spcAft>
                <a:spcPct val="0"/>
              </a:spcAft>
              <a:buFont typeface="Arial" panose="020B0604020202020204" pitchFamily="34" charset="0"/>
              <a:buNone/>
            </a:pPr>
            <a:r>
              <a:rPr lang="fr-FR" altLang="en-US" sz="4300"/>
              <a:t>Le PPSBP a acheté les outils </a:t>
            </a:r>
            <a:r>
              <a:rPr lang="fr-CA" altLang="en-US" sz="4800"/>
              <a:t>adaptés </a:t>
            </a:r>
            <a:r>
              <a:rPr lang="fr-FR" altLang="en-US" sz="4300"/>
              <a:t>plus courants afin de les avoir à portée de main pour </a:t>
            </a:r>
            <a:r>
              <a:rPr lang="fr-CA" altLang="en-US" sz="4000"/>
              <a:t>les fonctionnaires qui ont des besoins d’adaptation à court terme:</a:t>
            </a:r>
          </a:p>
          <a:p>
            <a:pPr marL="0" lvl="1" indent="30163" fontAlgn="base">
              <a:spcAft>
                <a:spcPct val="0"/>
              </a:spcAft>
            </a:pPr>
            <a:r>
              <a:rPr lang="en-CA" altLang="en-US" sz="3200"/>
              <a:t>20+ logiciels</a:t>
            </a:r>
          </a:p>
          <a:p>
            <a:pPr marL="0" lvl="1" indent="30163" fontAlgn="base">
              <a:spcAft>
                <a:spcPct val="0"/>
              </a:spcAft>
            </a:pPr>
            <a:r>
              <a:rPr lang="en-CA" altLang="en-US" sz="3200"/>
              <a:t>500+ adaptations materielles et adaptations ergonomiques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a:extLst>
              <a:ext uri="{FF2B5EF4-FFF2-40B4-BE49-F238E27FC236}">
                <a16:creationId xmlns:a16="http://schemas.microsoft.com/office/drawing/2014/main" id="{4ABD8B66-E7D4-1319-FD20-A55CE2232008}"/>
              </a:ext>
            </a:extLst>
          </p:cNvPr>
          <p:cNvSpPr>
            <a:spLocks noGrp="1"/>
          </p:cNvSpPr>
          <p:nvPr>
            <p:ph type="title"/>
            <p:custDataLst>
              <p:tags r:id="rId1"/>
            </p:custDataLst>
          </p:nvPr>
        </p:nvSpPr>
        <p:spPr>
          <a:xfrm>
            <a:off x="635000" y="452438"/>
            <a:ext cx="8940800" cy="855662"/>
          </a:xfrm>
        </p:spPr>
        <p:txBody>
          <a:bodyPr/>
          <a:lstStyle/>
          <a:p>
            <a:pPr eaLnBrk="1" hangingPunct="1"/>
            <a:r>
              <a:rPr lang="fr-FR" altLang="en-US"/>
              <a:t>Exemple : Technologie d’amélioration et de remplacement de la vision</a:t>
            </a:r>
            <a:endParaRPr lang="fr-CA" altLang="en-US"/>
          </a:p>
        </p:txBody>
      </p:sp>
      <p:pic>
        <p:nvPicPr>
          <p:cNvPr id="48131" name="Picture 2" descr="Optelec Traveller HD 13&quot; portable video magnifier">
            <a:extLst>
              <a:ext uri="{FF2B5EF4-FFF2-40B4-BE49-F238E27FC236}">
                <a16:creationId xmlns:a16="http://schemas.microsoft.com/office/drawing/2014/main" id="{98054002-EC6D-A51A-26D6-FFEC569D2822}"/>
              </a:ext>
            </a:extLst>
          </p:cNvPr>
          <p:cNvPicPr>
            <a:picLocks noGrp="1" noChangeAspect="1" noChangeArrowheads="1"/>
          </p:cNvPicPr>
          <p:nvPr>
            <p:ph idx="1"/>
            <p:custDataLst>
              <p:tags r:id="rId2"/>
            </p:custDataLst>
          </p:nvPr>
        </p:nvPicPr>
        <p:blipFill>
          <a:blip r:embed="rId5">
            <a:extLst>
              <a:ext uri="{28A0092B-C50C-407E-A947-70E740481C1C}">
                <a14:useLocalDpi xmlns:a14="http://schemas.microsoft.com/office/drawing/2010/main" val="0"/>
              </a:ext>
            </a:extLst>
          </a:blip>
          <a:srcRect l="12637" r="9686" b="2"/>
          <a:stretch>
            <a:fillRect/>
          </a:stretch>
        </p:blipFill>
        <p:spPr>
          <a:xfrm>
            <a:off x="3171825" y="1430338"/>
            <a:ext cx="6073775" cy="5208587"/>
          </a:xfrm>
          <a:solidFill>
            <a:srgbClr val="FFFFFF"/>
          </a:solid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95C4B8CA-5AF1-2DE2-498B-6A4B912D56F2}"/>
              </a:ext>
            </a:extLst>
          </p:cNvPr>
          <p:cNvSpPr>
            <a:spLocks noGrp="1"/>
          </p:cNvSpPr>
          <p:nvPr>
            <p:ph type="title"/>
            <p:custDataLst>
              <p:tags r:id="rId1"/>
            </p:custDataLst>
          </p:nvPr>
        </p:nvSpPr>
        <p:spPr>
          <a:xfrm>
            <a:off x="635000" y="452438"/>
            <a:ext cx="8940800" cy="855662"/>
          </a:xfrm>
        </p:spPr>
        <p:txBody>
          <a:bodyPr/>
          <a:lstStyle/>
          <a:p>
            <a:pPr eaLnBrk="1" hangingPunct="1"/>
            <a:r>
              <a:rPr lang="fr-FR" altLang="en-US"/>
              <a:t>Exemple : Technologie d’amélioration et de remplacement de la vision</a:t>
            </a:r>
            <a:endParaRPr lang="fr-CA" altLang="en-US"/>
          </a:p>
        </p:txBody>
      </p:sp>
      <p:pic>
        <p:nvPicPr>
          <p:cNvPr id="50179" name="Content Placeholder 4" descr="screenshot of Supernova Magnifier and Screen Reader">
            <a:extLst>
              <a:ext uri="{FF2B5EF4-FFF2-40B4-BE49-F238E27FC236}">
                <a16:creationId xmlns:a16="http://schemas.microsoft.com/office/drawing/2014/main" id="{D9D55EEE-9731-E5CD-226F-913702502BB8}"/>
              </a:ext>
            </a:extLst>
          </p:cNvPr>
          <p:cNvPicPr>
            <a:picLocks noGrp="1" noChangeAspect="1" noChangeArrowheads="1"/>
          </p:cNvPicPr>
          <p:nvPr>
            <p:ph idx="1"/>
            <p:custDataLst>
              <p:tags r:id="rId2"/>
            </p:custDataLst>
          </p:nvPr>
        </p:nvPicPr>
        <p:blipFill>
          <a:blip r:embed="rId5">
            <a:extLst>
              <a:ext uri="{28A0092B-C50C-407E-A947-70E740481C1C}">
                <a14:useLocalDpi xmlns:a14="http://schemas.microsoft.com/office/drawing/2010/main" val="0"/>
              </a:ext>
            </a:extLst>
          </a:blip>
          <a:srcRect/>
          <a:stretch>
            <a:fillRect/>
          </a:stretch>
        </p:blipFill>
        <p:spPr>
          <a:xfrm>
            <a:off x="1670050" y="1711325"/>
            <a:ext cx="8364538" cy="47117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a:extLst>
              <a:ext uri="{FF2B5EF4-FFF2-40B4-BE49-F238E27FC236}">
                <a16:creationId xmlns:a16="http://schemas.microsoft.com/office/drawing/2014/main" id="{F6456C43-539B-C4F0-B882-B67BAA64F178}"/>
              </a:ext>
            </a:extLst>
          </p:cNvPr>
          <p:cNvSpPr>
            <a:spLocks noGrp="1"/>
          </p:cNvSpPr>
          <p:nvPr>
            <p:ph type="title"/>
            <p:custDataLst>
              <p:tags r:id="rId1"/>
            </p:custDataLst>
          </p:nvPr>
        </p:nvSpPr>
        <p:spPr>
          <a:xfrm>
            <a:off x="635000" y="452438"/>
            <a:ext cx="8940800" cy="855662"/>
          </a:xfrm>
        </p:spPr>
        <p:txBody>
          <a:bodyPr/>
          <a:lstStyle/>
          <a:p>
            <a:pPr eaLnBrk="1" hangingPunct="1"/>
            <a:r>
              <a:rPr lang="fr-FR" altLang="en-US"/>
              <a:t>Exemple : Technologie d’amélioration et de remplacement de l’audio</a:t>
            </a:r>
            <a:endParaRPr lang="fr-CA" altLang="en-US"/>
          </a:p>
        </p:txBody>
      </p:sp>
      <p:pic>
        <p:nvPicPr>
          <p:cNvPr id="52227" name="Picture 2" descr="Jabra Evolve2 85 with boom mic and noise cancellation">
            <a:extLst>
              <a:ext uri="{FF2B5EF4-FFF2-40B4-BE49-F238E27FC236}">
                <a16:creationId xmlns:a16="http://schemas.microsoft.com/office/drawing/2014/main" id="{7C64F357-E2A0-CEC8-2CB7-CD33E206FEB2}"/>
              </a:ext>
            </a:extLst>
          </p:cNvPr>
          <p:cNvPicPr>
            <a:picLocks noGrp="1" noChangeAspect="1" noChangeArrowheads="1"/>
          </p:cNvPicPr>
          <p:nvPr>
            <p:ph idx="1"/>
            <p:custDataLst>
              <p:tags r:id="rId2"/>
            </p:custDataLst>
          </p:nvPr>
        </p:nvPicPr>
        <p:blipFill>
          <a:blip r:embed="rId6">
            <a:extLst>
              <a:ext uri="{28A0092B-C50C-407E-A947-70E740481C1C}">
                <a14:useLocalDpi xmlns:a14="http://schemas.microsoft.com/office/drawing/2010/main" val="0"/>
              </a:ext>
            </a:extLst>
          </a:blip>
          <a:srcRect/>
          <a:stretch>
            <a:fillRect/>
          </a:stretch>
        </p:blipFill>
        <p:spPr>
          <a:xfrm>
            <a:off x="877888" y="1700213"/>
            <a:ext cx="3941762" cy="4843462"/>
          </a:xfrm>
          <a:noFill/>
        </p:spPr>
      </p:pic>
      <p:pic>
        <p:nvPicPr>
          <p:cNvPr id="52228" name="Picture 6" descr="Nuheara IQbuds with directional, active hearing">
            <a:extLst>
              <a:ext uri="{FF2B5EF4-FFF2-40B4-BE49-F238E27FC236}">
                <a16:creationId xmlns:a16="http://schemas.microsoft.com/office/drawing/2014/main" id="{9DA17664-8FE8-919A-74B3-FEF1D768127A}"/>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5105400" y="1662113"/>
            <a:ext cx="6548438"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a:extLst>
              <a:ext uri="{FF2B5EF4-FFF2-40B4-BE49-F238E27FC236}">
                <a16:creationId xmlns:a16="http://schemas.microsoft.com/office/drawing/2014/main" id="{984A0148-D43E-ED92-4F7D-E8F01197D2DF}"/>
              </a:ext>
            </a:extLst>
          </p:cNvPr>
          <p:cNvSpPr>
            <a:spLocks noGrp="1"/>
          </p:cNvSpPr>
          <p:nvPr>
            <p:ph type="title"/>
            <p:custDataLst>
              <p:tags r:id="rId1"/>
            </p:custDataLst>
          </p:nvPr>
        </p:nvSpPr>
        <p:spPr>
          <a:xfrm>
            <a:off x="635000" y="452438"/>
            <a:ext cx="8940800" cy="855662"/>
          </a:xfrm>
        </p:spPr>
        <p:txBody>
          <a:bodyPr/>
          <a:lstStyle/>
          <a:p>
            <a:pPr eaLnBrk="1" hangingPunct="1"/>
            <a:r>
              <a:rPr lang="fr-FR" altLang="en-US"/>
              <a:t>Exemple : Technologie d’amélioration et de remplacement de l’audio</a:t>
            </a:r>
            <a:endParaRPr lang="fr-CA" altLang="en-US"/>
          </a:p>
        </p:txBody>
      </p:sp>
      <p:pic>
        <p:nvPicPr>
          <p:cNvPr id="54275" name="Content Placeholder 4" descr="A person giving a presentation with a blue screen and white text which demonstrates Communication Access Realtime Translation (CART)">
            <a:extLst>
              <a:ext uri="{FF2B5EF4-FFF2-40B4-BE49-F238E27FC236}">
                <a16:creationId xmlns:a16="http://schemas.microsoft.com/office/drawing/2014/main" id="{46B7DE56-1603-9360-5AA7-F1246893130A}"/>
              </a:ext>
            </a:extLst>
          </p:cNvPr>
          <p:cNvPicPr>
            <a:picLocks noGrp="1" noChangeAspect="1" noChangeArrowheads="1"/>
          </p:cNvPicPr>
          <p:nvPr>
            <p:ph idx="1"/>
            <p:custDataLst>
              <p:tags r:id="rId2"/>
            </p:custDataLst>
          </p:nvPr>
        </p:nvPicPr>
        <p:blipFill>
          <a:blip r:embed="rId5">
            <a:extLst>
              <a:ext uri="{28A0092B-C50C-407E-A947-70E740481C1C}">
                <a14:useLocalDpi xmlns:a14="http://schemas.microsoft.com/office/drawing/2010/main" val="0"/>
              </a:ext>
            </a:extLst>
          </a:blip>
          <a:srcRect/>
          <a:stretch>
            <a:fillRect/>
          </a:stretch>
        </p:blipFill>
        <p:spPr>
          <a:xfrm>
            <a:off x="1985963" y="1531938"/>
            <a:ext cx="7918450" cy="501015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a:extLst>
              <a:ext uri="{FF2B5EF4-FFF2-40B4-BE49-F238E27FC236}">
                <a16:creationId xmlns:a16="http://schemas.microsoft.com/office/drawing/2014/main" id="{91F6AFF4-75C7-31C6-9A32-9C02D40D7896}"/>
              </a:ext>
            </a:extLst>
          </p:cNvPr>
          <p:cNvSpPr>
            <a:spLocks noGrp="1"/>
          </p:cNvSpPr>
          <p:nvPr>
            <p:ph type="title"/>
            <p:custDataLst>
              <p:tags r:id="rId1"/>
            </p:custDataLst>
          </p:nvPr>
        </p:nvSpPr>
        <p:spPr>
          <a:xfrm>
            <a:off x="635000" y="452438"/>
            <a:ext cx="8940800" cy="855662"/>
          </a:xfrm>
        </p:spPr>
        <p:txBody>
          <a:bodyPr/>
          <a:lstStyle/>
          <a:p>
            <a:pPr eaLnBrk="1" hangingPunct="1"/>
            <a:r>
              <a:rPr lang="fr-FR" altLang="en-US">
                <a:cs typeface="Arial" panose="020B0604020202020204" pitchFamily="34" charset="0"/>
              </a:rPr>
              <a:t>Exemple : Technologie d’amélioration de la mobilité et de la dextérité</a:t>
            </a:r>
            <a:endParaRPr lang="fr-CA" altLang="en-US"/>
          </a:p>
        </p:txBody>
      </p:sp>
      <p:pic>
        <p:nvPicPr>
          <p:cNvPr id="56323" name="Picture" descr="An employee using a workstation with a variety of equipment to improve accessibility. Equipment displayed is a split keyboard, an ergonomic touch pad and a number of different pressure switches.">
            <a:extLst>
              <a:ext uri="{FF2B5EF4-FFF2-40B4-BE49-F238E27FC236}">
                <a16:creationId xmlns:a16="http://schemas.microsoft.com/office/drawing/2014/main" id="{10CEE83D-B777-809D-0FE4-E2C73FCC40E5}"/>
              </a:ext>
            </a:extLst>
          </p:cNvPr>
          <p:cNvPicPr>
            <a:picLocks noGrp="1" noChangeAspect="1" noChangeArrowheads="1"/>
          </p:cNvPicPr>
          <p:nvPr>
            <p:ph idx="1"/>
            <p:custDataLst>
              <p:tags r:id="rId2"/>
            </p:custDataLst>
          </p:nvPr>
        </p:nvPicPr>
        <p:blipFill>
          <a:blip r:embed="rId5">
            <a:extLst>
              <a:ext uri="{28A0092B-C50C-407E-A947-70E740481C1C}">
                <a14:useLocalDpi xmlns:a14="http://schemas.microsoft.com/office/drawing/2010/main" val="0"/>
              </a:ext>
            </a:extLst>
          </a:blip>
          <a:srcRect/>
          <a:stretch>
            <a:fillRect/>
          </a:stretch>
        </p:blipFill>
        <p:spPr>
          <a:xfrm>
            <a:off x="2792413" y="1711325"/>
            <a:ext cx="6634162" cy="442277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X-Keys">
            <a:extLst>
              <a:ext uri="{FF2B5EF4-FFF2-40B4-BE49-F238E27FC236}">
                <a16:creationId xmlns:a16="http://schemas.microsoft.com/office/drawing/2014/main" id="{6992C85E-3556-B881-3024-3A0D215837A5}"/>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2982913" y="1490663"/>
            <a:ext cx="6226175"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itle 1">
            <a:extLst>
              <a:ext uri="{FF2B5EF4-FFF2-40B4-BE49-F238E27FC236}">
                <a16:creationId xmlns:a16="http://schemas.microsoft.com/office/drawing/2014/main" id="{5E9E4DDE-4EAA-5082-6EFE-BC7B7467D89D}"/>
              </a:ext>
            </a:extLst>
          </p:cNvPr>
          <p:cNvSpPr>
            <a:spLocks noGrp="1"/>
          </p:cNvSpPr>
          <p:nvPr>
            <p:ph type="title"/>
            <p:custDataLst>
              <p:tags r:id="rId2"/>
            </p:custDataLst>
          </p:nvPr>
        </p:nvSpPr>
        <p:spPr>
          <a:xfrm>
            <a:off x="1625600" y="434975"/>
            <a:ext cx="8940800" cy="855663"/>
          </a:xfrm>
        </p:spPr>
        <p:txBody>
          <a:bodyPr/>
          <a:lstStyle/>
          <a:p>
            <a:pPr eaLnBrk="1" hangingPunct="1"/>
            <a:r>
              <a:rPr lang="fr-CA" altLang="en-US"/>
              <a:t>X-Keys (interrupteurs branchés dans une boîte)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2">
            <a:extLst>
              <a:ext uri="{FF2B5EF4-FFF2-40B4-BE49-F238E27FC236}">
                <a16:creationId xmlns:a16="http://schemas.microsoft.com/office/drawing/2014/main" id="{3CA71B62-48D0-C73A-E22F-BC5FAD1C9247}"/>
              </a:ext>
            </a:extLst>
          </p:cNvPr>
          <p:cNvSpPr>
            <a:spLocks noGrp="1"/>
          </p:cNvSpPr>
          <p:nvPr>
            <p:ph type="title"/>
            <p:custDataLst>
              <p:tags r:id="rId1"/>
            </p:custDataLst>
          </p:nvPr>
        </p:nvSpPr>
        <p:spPr>
          <a:xfrm>
            <a:off x="635000" y="452438"/>
            <a:ext cx="8940800" cy="855662"/>
          </a:xfrm>
        </p:spPr>
        <p:txBody>
          <a:bodyPr/>
          <a:lstStyle/>
          <a:p>
            <a:pPr eaLnBrk="1" hangingPunct="1"/>
            <a:r>
              <a:rPr lang="fr-FR" altLang="en-US"/>
              <a:t>Technologie d’amélioration des capacités cognitives et du style d’apprentissage</a:t>
            </a:r>
            <a:endParaRPr lang="fr-CA" altLang="en-US"/>
          </a:p>
        </p:txBody>
      </p:sp>
      <p:pic>
        <p:nvPicPr>
          <p:cNvPr id="60419" name="Content Placeholder 4" descr="A screenshot of a Table of Contents in a Word document with one line highlighted in blue. ">
            <a:extLst>
              <a:ext uri="{FF2B5EF4-FFF2-40B4-BE49-F238E27FC236}">
                <a16:creationId xmlns:a16="http://schemas.microsoft.com/office/drawing/2014/main" id="{137523BC-380A-7823-45BC-612C0F478B6F}"/>
              </a:ext>
            </a:extLst>
          </p:cNvPr>
          <p:cNvPicPr>
            <a:picLocks noGrp="1" noChangeAspect="1" noChangeArrowheads="1"/>
          </p:cNvPicPr>
          <p:nvPr>
            <p:ph idx="1"/>
            <p:custDataLst>
              <p:tags r:id="rId2"/>
            </p:custDataLst>
          </p:nvPr>
        </p:nvPicPr>
        <p:blipFill>
          <a:blip r:embed="rId5">
            <a:extLst>
              <a:ext uri="{28A0092B-C50C-407E-A947-70E740481C1C}">
                <a14:useLocalDpi xmlns:a14="http://schemas.microsoft.com/office/drawing/2010/main" val="0"/>
              </a:ext>
            </a:extLst>
          </a:blip>
          <a:srcRect/>
          <a:stretch>
            <a:fillRect/>
          </a:stretch>
        </p:blipFill>
        <p:spPr>
          <a:xfrm>
            <a:off x="2159000" y="1500188"/>
            <a:ext cx="8442325" cy="5040312"/>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2">
            <a:extLst>
              <a:ext uri="{FF2B5EF4-FFF2-40B4-BE49-F238E27FC236}">
                <a16:creationId xmlns:a16="http://schemas.microsoft.com/office/drawing/2014/main" id="{E829C8E9-F982-958A-F698-26FFE9611D40}"/>
              </a:ext>
            </a:extLst>
          </p:cNvPr>
          <p:cNvSpPr>
            <a:spLocks noGrp="1"/>
          </p:cNvSpPr>
          <p:nvPr>
            <p:ph type="title"/>
            <p:custDataLst>
              <p:tags r:id="rId1"/>
            </p:custDataLst>
          </p:nvPr>
        </p:nvSpPr>
        <p:spPr>
          <a:xfrm>
            <a:off x="635000" y="452438"/>
            <a:ext cx="8940800" cy="855662"/>
          </a:xfrm>
        </p:spPr>
        <p:txBody>
          <a:bodyPr/>
          <a:lstStyle/>
          <a:p>
            <a:pPr eaLnBrk="1" hangingPunct="1"/>
            <a:r>
              <a:rPr lang="fr-FR" altLang="en-US"/>
              <a:t>Technologie d’amélioration des capacités cognitives et du style d’apprentissage</a:t>
            </a:r>
            <a:endParaRPr lang="fr-CA" altLang="en-US"/>
          </a:p>
        </p:txBody>
      </p:sp>
      <p:pic>
        <p:nvPicPr>
          <p:cNvPr id="62467" name="Content Placeholder 5" descr="A word document with a dropdown menu of five word choices for the final, partially written word. In the bottom left is the &quot;wordQ 5&quot; logo">
            <a:extLst>
              <a:ext uri="{FF2B5EF4-FFF2-40B4-BE49-F238E27FC236}">
                <a16:creationId xmlns:a16="http://schemas.microsoft.com/office/drawing/2014/main" id="{2173867F-4D68-24EA-0FE3-9FE6E8FDFA8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709738" y="2017713"/>
            <a:ext cx="8526462" cy="3471862"/>
          </a:xfrm>
        </p:spPr>
      </p:pic>
      <p:pic>
        <p:nvPicPr>
          <p:cNvPr id="62468" name="Picture 4" descr="WordQ 5">
            <a:extLst>
              <a:ext uri="{FF2B5EF4-FFF2-40B4-BE49-F238E27FC236}">
                <a16:creationId xmlns:a16="http://schemas.microsoft.com/office/drawing/2014/main" id="{4199290D-BA1D-AA3F-47EB-DE04C56F26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7975" y="3195638"/>
            <a:ext cx="22574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E3A82DEE-3BA8-248B-044D-AD152878E682}"/>
              </a:ext>
            </a:extLst>
          </p:cNvPr>
          <p:cNvSpPr>
            <a:spLocks noGrp="1"/>
          </p:cNvSpPr>
          <p:nvPr>
            <p:ph type="title"/>
            <p:custDataLst>
              <p:tags r:id="rId1"/>
            </p:custDataLst>
          </p:nvPr>
        </p:nvSpPr>
        <p:spPr>
          <a:xfrm>
            <a:off x="635000" y="452438"/>
            <a:ext cx="8940800" cy="855662"/>
          </a:xfrm>
        </p:spPr>
        <p:txBody>
          <a:bodyPr/>
          <a:lstStyle/>
          <a:p>
            <a:pPr eaLnBrk="1" hangingPunct="1"/>
            <a:r>
              <a:rPr lang="fr-CA" altLang="en-US"/>
              <a:t>Ordre du jour</a:t>
            </a:r>
          </a:p>
        </p:txBody>
      </p:sp>
      <p:sp>
        <p:nvSpPr>
          <p:cNvPr id="3" name="Content Placeholder 2">
            <a:extLst>
              <a:ext uri="{FF2B5EF4-FFF2-40B4-BE49-F238E27FC236}">
                <a16:creationId xmlns:a16="http://schemas.microsoft.com/office/drawing/2014/main" id="{7A1B235F-67BE-1829-AABF-E54F48C5BBCC}"/>
              </a:ext>
            </a:extLst>
          </p:cNvPr>
          <p:cNvSpPr>
            <a:spLocks noGrp="1"/>
          </p:cNvSpPr>
          <p:nvPr>
            <p:ph idx="1"/>
            <p:custDataLst>
              <p:tags r:id="rId2"/>
            </p:custDataLst>
          </p:nvPr>
        </p:nvSpPr>
        <p:spPr>
          <a:xfrm>
            <a:off x="661988" y="1711325"/>
            <a:ext cx="10445750" cy="4841875"/>
          </a:xfrm>
        </p:spPr>
        <p:txBody>
          <a:bodyPr rtlCol="0">
            <a:normAutofit fontScale="77500" lnSpcReduction="20000"/>
          </a:bodyPr>
          <a:lstStyle/>
          <a:p>
            <a:pPr>
              <a:defRPr/>
            </a:pPr>
            <a:r>
              <a:rPr lang="fr-CA" dirty="0"/>
              <a:t>Aperçu du programme d’accessibilité, adaptation et technologie informatique adaptée (AATIA) </a:t>
            </a:r>
          </a:p>
          <a:p>
            <a:pPr>
              <a:defRPr/>
            </a:pPr>
            <a:r>
              <a:rPr lang="fr-CA" dirty="0"/>
              <a:t>Les définitions: Accessibilité, équité et inclusion</a:t>
            </a:r>
          </a:p>
          <a:p>
            <a:pPr>
              <a:defRPr/>
            </a:pPr>
            <a:r>
              <a:rPr lang="fr-CA" dirty="0"/>
              <a:t>Qu’est-ce que le projet pilote de service de bibliothèque de prêt (PPSBP)?</a:t>
            </a:r>
          </a:p>
          <a:p>
            <a:pPr>
              <a:defRPr/>
            </a:pPr>
            <a:r>
              <a:rPr lang="fr-CA" dirty="0"/>
              <a:t>Pourquoi le PPSBP est-il nécessaire?</a:t>
            </a:r>
          </a:p>
          <a:p>
            <a:pPr>
              <a:defRPr/>
            </a:pPr>
            <a:r>
              <a:rPr lang="fr-CA" altLang="en-US" dirty="0"/>
              <a:t>Qui sont les clients du PPSBP?</a:t>
            </a:r>
            <a:endParaRPr lang="fr-CA" dirty="0"/>
          </a:p>
          <a:p>
            <a:pPr>
              <a:defRPr/>
            </a:pPr>
            <a:r>
              <a:rPr lang="fr-CA" dirty="0"/>
              <a:t>Prestation de services axés sur le client</a:t>
            </a:r>
          </a:p>
          <a:p>
            <a:pPr>
              <a:defRPr/>
            </a:pPr>
            <a:r>
              <a:rPr lang="fr-CA" dirty="0"/>
              <a:t>Le bureau mobile du PPSBP </a:t>
            </a:r>
          </a:p>
          <a:p>
            <a:pPr>
              <a:defRPr/>
            </a:pPr>
            <a:r>
              <a:rPr lang="fr-FR" dirty="0"/>
              <a:t>Comment fonctionne le processus du </a:t>
            </a:r>
            <a:r>
              <a:rPr lang="fr-CA" dirty="0"/>
              <a:t>PPSBP?</a:t>
            </a:r>
          </a:p>
          <a:p>
            <a:pPr>
              <a:defRPr/>
            </a:pPr>
            <a:r>
              <a:rPr lang="fr-CA" dirty="0"/>
              <a:t>Aperçu des technologies d’adaptation </a:t>
            </a:r>
          </a:p>
          <a:p>
            <a:pPr>
              <a:defRPr/>
            </a:pPr>
            <a:r>
              <a:rPr lang="fr-CA" dirty="0"/>
              <a:t>Comment puis-je communiquer avec le programme d’AATIA?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3D printed switch">
            <a:extLst>
              <a:ext uri="{FF2B5EF4-FFF2-40B4-BE49-F238E27FC236}">
                <a16:creationId xmlns:a16="http://schemas.microsoft.com/office/drawing/2014/main" id="{07073F41-79AE-B53F-12C9-254AF2DD8A75}"/>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7229475" y="1309688"/>
            <a:ext cx="3336925"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itle 1">
            <a:extLst>
              <a:ext uri="{FF2B5EF4-FFF2-40B4-BE49-F238E27FC236}">
                <a16:creationId xmlns:a16="http://schemas.microsoft.com/office/drawing/2014/main" id="{EB4CEF9E-65FE-9EAF-9FCD-9BF9CDC0C0D6}"/>
              </a:ext>
            </a:extLst>
          </p:cNvPr>
          <p:cNvSpPr>
            <a:spLocks noGrp="1"/>
          </p:cNvSpPr>
          <p:nvPr>
            <p:ph type="title"/>
            <p:custDataLst>
              <p:tags r:id="rId2"/>
            </p:custDataLst>
          </p:nvPr>
        </p:nvSpPr>
        <p:spPr>
          <a:xfrm>
            <a:off x="1625600" y="258763"/>
            <a:ext cx="8940800" cy="855662"/>
          </a:xfrm>
        </p:spPr>
        <p:txBody>
          <a:bodyPr/>
          <a:lstStyle/>
          <a:p>
            <a:pPr eaLnBrk="1" hangingPunct="1"/>
            <a:r>
              <a:rPr lang="fr-CA" altLang="en-US"/>
              <a:t>Appareils imprimés en 3D</a:t>
            </a:r>
          </a:p>
        </p:txBody>
      </p:sp>
      <p:pic>
        <p:nvPicPr>
          <p:cNvPr id="64516" name="Picture 4" descr="3D printed signature guide">
            <a:extLst>
              <a:ext uri="{FF2B5EF4-FFF2-40B4-BE49-F238E27FC236}">
                <a16:creationId xmlns:a16="http://schemas.microsoft.com/office/drawing/2014/main" id="{0FC23ECE-C732-F1D1-82F7-D37D138237D9}"/>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760413" y="1501775"/>
            <a:ext cx="3617912"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6" descr="3D printed pen holder">
            <a:extLst>
              <a:ext uri="{FF2B5EF4-FFF2-40B4-BE49-F238E27FC236}">
                <a16:creationId xmlns:a16="http://schemas.microsoft.com/office/drawing/2014/main" id="{1DC31ABE-33B7-7EA8-63A8-B7C4AE93D4DA}"/>
              </a:ext>
            </a:extLst>
          </p:cNvPr>
          <p:cNvPicPr>
            <a:picLocks noChangeAspect="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3824288" y="4022725"/>
            <a:ext cx="4543425"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CF1E58C8-F8AA-ED06-1E74-B0E6520AB1A7}"/>
              </a:ext>
            </a:extLst>
          </p:cNvPr>
          <p:cNvSpPr>
            <a:spLocks noGrp="1"/>
          </p:cNvSpPr>
          <p:nvPr>
            <p:ph type="title"/>
            <p:custDataLst>
              <p:tags r:id="rId1"/>
            </p:custDataLst>
          </p:nvPr>
        </p:nvSpPr>
        <p:spPr>
          <a:xfrm>
            <a:off x="635000" y="452438"/>
            <a:ext cx="8940800" cy="855662"/>
          </a:xfrm>
        </p:spPr>
        <p:txBody>
          <a:bodyPr/>
          <a:lstStyle/>
          <a:p>
            <a:pPr eaLnBrk="1" hangingPunct="1"/>
            <a:r>
              <a:rPr lang="fr-CA" altLang="en-US"/>
              <a:t>Comment puis-je communiquer avec programme d’</a:t>
            </a:r>
            <a:r>
              <a:rPr lang="en-CA" altLang="en-US"/>
              <a:t>AATIA?</a:t>
            </a:r>
          </a:p>
        </p:txBody>
      </p:sp>
      <p:sp>
        <p:nvSpPr>
          <p:cNvPr id="3" name="Content Placeholder 2">
            <a:extLst>
              <a:ext uri="{FF2B5EF4-FFF2-40B4-BE49-F238E27FC236}">
                <a16:creationId xmlns:a16="http://schemas.microsoft.com/office/drawing/2014/main" id="{0F7F3958-344B-21B0-34AC-9FB21A1B1833}"/>
              </a:ext>
            </a:extLst>
          </p:cNvPr>
          <p:cNvSpPr>
            <a:spLocks noGrp="1"/>
          </p:cNvSpPr>
          <p:nvPr>
            <p:ph idx="1"/>
            <p:custDataLst>
              <p:tags r:id="rId2"/>
            </p:custDataLst>
          </p:nvPr>
        </p:nvSpPr>
        <p:spPr>
          <a:xfrm>
            <a:off x="661988" y="1711325"/>
            <a:ext cx="10895012" cy="4422775"/>
          </a:xfrm>
        </p:spPr>
        <p:txBody>
          <a:bodyPr rtlCol="0">
            <a:normAutofit fontScale="92500" lnSpcReduction="20000"/>
          </a:bodyPr>
          <a:lstStyle/>
          <a:p>
            <a:pPr marL="0" indent="0">
              <a:buFont typeface="Arial" panose="020B0604020202020204" pitchFamily="34" charset="0"/>
              <a:buNone/>
              <a:defRPr/>
            </a:pPr>
            <a:r>
              <a:rPr lang="fr-CA" b="1" dirty="0"/>
              <a:t>Communiquez avec le programme d’AATIA pour :</a:t>
            </a:r>
          </a:p>
          <a:p>
            <a:pPr>
              <a:defRPr/>
            </a:pPr>
            <a:r>
              <a:rPr lang="fr-FR" dirty="0"/>
              <a:t>Organiser une séance d’information pour </a:t>
            </a:r>
            <a:r>
              <a:rPr lang="fr-CA" dirty="0"/>
              <a:t>:</a:t>
            </a:r>
          </a:p>
          <a:p>
            <a:pPr lvl="1">
              <a:defRPr/>
            </a:pPr>
            <a:r>
              <a:rPr lang="fr-FR" dirty="0"/>
              <a:t>identifier les besoins d’adaptation des employé</a:t>
            </a:r>
            <a:r>
              <a:rPr lang="fr-CA" dirty="0"/>
              <a:t>s;</a:t>
            </a:r>
          </a:p>
          <a:p>
            <a:pPr lvl="1">
              <a:defRPr/>
            </a:pPr>
            <a:r>
              <a:rPr lang="fr-FR" dirty="0"/>
              <a:t>mettre à l’essai l’équipement disponible;</a:t>
            </a:r>
            <a:endParaRPr lang="fr-CA" dirty="0"/>
          </a:p>
          <a:p>
            <a:pPr lvl="1">
              <a:defRPr/>
            </a:pPr>
            <a:r>
              <a:rPr lang="fr-CA" dirty="0"/>
              <a:t>emprunter le bon équipement. </a:t>
            </a:r>
          </a:p>
          <a:p>
            <a:pPr>
              <a:defRPr/>
            </a:pPr>
            <a:r>
              <a:rPr lang="fr-CA" dirty="0"/>
              <a:t>Communiquer avec le programme d’AATIA (SPC) :</a:t>
            </a:r>
          </a:p>
          <a:p>
            <a:pPr lvl="1">
              <a:defRPr/>
            </a:pPr>
            <a:r>
              <a:rPr lang="fr-CA" dirty="0"/>
              <a:t>Courriel : </a:t>
            </a:r>
            <a:r>
              <a:rPr lang="fr-CA" u="sng" dirty="0">
                <a:solidFill>
                  <a:schemeClr val="accent2">
                    <a:lumMod val="40000"/>
                    <a:lumOff val="60000"/>
                  </a:schemeClr>
                </a:solidFill>
              </a:rPr>
              <a:t>aaact-aatia@ssc-spc.gc.ca</a:t>
            </a:r>
            <a:endParaRPr lang="fr-CA" dirty="0">
              <a:solidFill>
                <a:schemeClr val="accent2">
                  <a:lumMod val="40000"/>
                  <a:lumOff val="60000"/>
                </a:schemeClr>
              </a:solidFill>
            </a:endParaRPr>
          </a:p>
          <a:p>
            <a:pPr lvl="1">
              <a:defRPr/>
            </a:pPr>
            <a:r>
              <a:rPr lang="fr-CA" dirty="0"/>
              <a:t>Sans frais : 1-866-442-2228</a:t>
            </a:r>
          </a:p>
          <a:p>
            <a:pPr lvl="1">
              <a:defRPr/>
            </a:pPr>
            <a:r>
              <a:rPr lang="fr-CA"/>
              <a:t>Pour </a:t>
            </a:r>
            <a:r>
              <a:rPr lang="fr-CA" dirty="0"/>
              <a:t>obtenir de plus amples renseignements, consultez le </a:t>
            </a:r>
            <a:r>
              <a:rPr lang="fr-CA" u="sng" dirty="0">
                <a:hlinkClick r:id="rId5" action="ppaction://hlinkfile"/>
              </a:rPr>
              <a:t>site Web du programme d’AATIA</a:t>
            </a:r>
            <a:r>
              <a:rPr lang="en-CA" dirty="0"/>
              <a:t> </a:t>
            </a:r>
            <a:r>
              <a:rPr lang="fr-CA" dirty="0"/>
              <a:t>(https://www.canada.ca/fr/services-partages/organisation/programme-aatia/programme-aatia-peut-aider.html)</a:t>
            </a:r>
            <a:endParaRPr lang="en-C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541C0C33-03E9-84C7-C3AA-C15436B8794E}"/>
              </a:ext>
            </a:extLst>
          </p:cNvPr>
          <p:cNvSpPr>
            <a:spLocks noGrp="1"/>
          </p:cNvSpPr>
          <p:nvPr>
            <p:ph type="title"/>
            <p:custDataLst>
              <p:tags r:id="rId1"/>
            </p:custDataLst>
          </p:nvPr>
        </p:nvSpPr>
        <p:spPr>
          <a:xfrm>
            <a:off x="1625600" y="3000375"/>
            <a:ext cx="8940800" cy="857250"/>
          </a:xfrm>
        </p:spPr>
        <p:txBody>
          <a:bodyPr/>
          <a:lstStyle/>
          <a:p>
            <a:pPr eaLnBrk="1" hangingPunct="1"/>
            <a:r>
              <a:rPr lang="en-CA" altLang="en-US"/>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a:extLst>
              <a:ext uri="{FF2B5EF4-FFF2-40B4-BE49-F238E27FC236}">
                <a16:creationId xmlns:a16="http://schemas.microsoft.com/office/drawing/2014/main" id="{EC40581C-18A6-098A-38D8-50F5AFA058D7}"/>
              </a:ext>
            </a:extLst>
          </p:cNvPr>
          <p:cNvSpPr>
            <a:spLocks noGrp="1"/>
          </p:cNvSpPr>
          <p:nvPr>
            <p:ph type="title"/>
            <p:custDataLst>
              <p:tags r:id="rId2"/>
            </p:custDataLst>
          </p:nvPr>
        </p:nvSpPr>
        <p:spPr>
          <a:xfrm>
            <a:off x="635000" y="452438"/>
            <a:ext cx="8940800" cy="855662"/>
          </a:xfrm>
        </p:spPr>
        <p:txBody>
          <a:bodyPr/>
          <a:lstStyle/>
          <a:p>
            <a:r>
              <a:rPr lang="fr-CA" altLang="en-US"/>
              <a:t>Programme d’accessibilité, d’adaptation et de technologie informatique adaptée (AATIA)</a:t>
            </a:r>
            <a:endParaRPr lang="fr-CA" altLang="en-US">
              <a:cs typeface="Arial" panose="020B0604020202020204" pitchFamily="34" charset="0"/>
            </a:endParaRPr>
          </a:p>
        </p:txBody>
      </p:sp>
      <p:sp>
        <p:nvSpPr>
          <p:cNvPr id="2" name="Content Placeholder 1">
            <a:extLst>
              <a:ext uri="{FF2B5EF4-FFF2-40B4-BE49-F238E27FC236}">
                <a16:creationId xmlns:a16="http://schemas.microsoft.com/office/drawing/2014/main" id="{D8BEC18F-B08D-D8F3-42E1-A265D771FEF9}"/>
              </a:ext>
            </a:extLst>
          </p:cNvPr>
          <p:cNvSpPr>
            <a:spLocks noGrp="1"/>
          </p:cNvSpPr>
          <p:nvPr>
            <p:ph idx="1"/>
            <p:custDataLst>
              <p:tags r:id="rId3"/>
            </p:custDataLst>
          </p:nvPr>
        </p:nvSpPr>
        <p:spPr>
          <a:xfrm>
            <a:off x="647700" y="1711325"/>
            <a:ext cx="10895013" cy="4991100"/>
          </a:xfrm>
        </p:spPr>
        <p:txBody>
          <a:bodyPr>
            <a:normAutofit lnSpcReduction="10000"/>
          </a:bodyPr>
          <a:lstStyle/>
          <a:p>
            <a:pPr>
              <a:defRPr/>
            </a:pPr>
            <a:r>
              <a:rPr lang="fr-CA" sz="2400" dirty="0"/>
              <a:t>Un chef de file dans les domaines de la technologie accessible et de l’accessibilité numérique depuis plus de 30 ans</a:t>
            </a:r>
          </a:p>
          <a:p>
            <a:pPr marL="0" indent="0">
              <a:buFont typeface="Arial" panose="020B0604020202020204" pitchFamily="34" charset="0"/>
              <a:buNone/>
              <a:defRPr/>
            </a:pPr>
            <a:endParaRPr lang="fr-CA" sz="2400" dirty="0"/>
          </a:p>
          <a:p>
            <a:pPr marL="0" indent="0">
              <a:buFont typeface="Arial" panose="020B0604020202020204" pitchFamily="34" charset="0"/>
              <a:buNone/>
              <a:defRPr/>
            </a:pPr>
            <a:endParaRPr lang="fr-CA" sz="2400" dirty="0"/>
          </a:p>
          <a:p>
            <a:pPr>
              <a:defRPr/>
            </a:pPr>
            <a:endParaRPr lang="fr-CA" sz="2400" dirty="0"/>
          </a:p>
          <a:p>
            <a:pPr>
              <a:defRPr/>
            </a:pPr>
            <a:endParaRPr lang="fr-CA" sz="2400" dirty="0"/>
          </a:p>
          <a:p>
            <a:pPr>
              <a:defRPr/>
            </a:pPr>
            <a:endParaRPr lang="fr-CA" sz="900" dirty="0"/>
          </a:p>
          <a:p>
            <a:pPr>
              <a:defRPr/>
            </a:pPr>
            <a:r>
              <a:rPr lang="fr-CA" sz="2400" dirty="0"/>
              <a:t>Mandat : Offrir aux employés handicapés du GC et aux gestionnaires de tout le Canada des conseils d’experts, de la formation, des services de soutien et des technologies adaptées pour faciliter l’accès aux adaptations en milieu de travail</a:t>
            </a:r>
          </a:p>
        </p:txBody>
      </p:sp>
      <p:sp>
        <p:nvSpPr>
          <p:cNvPr id="13" name="Oval 12">
            <a:extLst>
              <a:ext uri="{FF2B5EF4-FFF2-40B4-BE49-F238E27FC236}">
                <a16:creationId xmlns:a16="http://schemas.microsoft.com/office/drawing/2014/main" id="{A44942DC-0501-5B6C-C2B7-A8AAA22DA19C}"/>
              </a:ext>
            </a:extLst>
          </p:cNvPr>
          <p:cNvSpPr/>
          <p:nvPr>
            <p:custDataLst>
              <p:tags r:id="rId4"/>
            </p:custDataLst>
          </p:nvPr>
        </p:nvSpPr>
        <p:spPr>
          <a:xfrm>
            <a:off x="4090988" y="2560638"/>
            <a:ext cx="3535362" cy="2506662"/>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b="1"/>
          </a:p>
        </p:txBody>
      </p:sp>
      <p:sp>
        <p:nvSpPr>
          <p:cNvPr id="14" name="Oval 13">
            <a:extLst>
              <a:ext uri="{FF2B5EF4-FFF2-40B4-BE49-F238E27FC236}">
                <a16:creationId xmlns:a16="http://schemas.microsoft.com/office/drawing/2014/main" id="{2BDD5411-3991-4FD0-5F7F-602B2FFA7EF7}"/>
              </a:ext>
            </a:extLst>
          </p:cNvPr>
          <p:cNvSpPr/>
          <p:nvPr>
            <p:custDataLst>
              <p:tags r:id="rId5"/>
            </p:custDataLst>
          </p:nvPr>
        </p:nvSpPr>
        <p:spPr>
          <a:xfrm>
            <a:off x="1084263" y="2560638"/>
            <a:ext cx="3535362" cy="2284412"/>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sz="1600" b="1">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D942A6D8-6D19-0544-BE07-33527FE70F03}"/>
              </a:ext>
            </a:extLst>
          </p:cNvPr>
          <p:cNvSpPr/>
          <p:nvPr>
            <p:custDataLst>
              <p:tags r:id="rId6"/>
            </p:custDataLst>
          </p:nvPr>
        </p:nvSpPr>
        <p:spPr>
          <a:xfrm>
            <a:off x="7097713" y="2560638"/>
            <a:ext cx="3536950" cy="2284412"/>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b="1"/>
          </a:p>
        </p:txBody>
      </p:sp>
      <p:sp>
        <p:nvSpPr>
          <p:cNvPr id="29703" name="TextBox 10">
            <a:extLst>
              <a:ext uri="{FF2B5EF4-FFF2-40B4-BE49-F238E27FC236}">
                <a16:creationId xmlns:a16="http://schemas.microsoft.com/office/drawing/2014/main" id="{1362919A-75B9-CE9C-BBBA-6515F7248E8F}"/>
              </a:ext>
            </a:extLst>
          </p:cNvPr>
          <p:cNvSpPr txBox="1">
            <a:spLocks noChangeArrowheads="1"/>
          </p:cNvSpPr>
          <p:nvPr>
            <p:custDataLst>
              <p:tags r:id="rId7"/>
            </p:custDataLst>
          </p:nvPr>
        </p:nvSpPr>
        <p:spPr bwMode="auto">
          <a:xfrm>
            <a:off x="4173538" y="2841625"/>
            <a:ext cx="32893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4000"/>
              </a:lnSpc>
              <a:spcBef>
                <a:spcPts val="1000"/>
              </a:spcBef>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742950" indent="-285750">
              <a:lnSpc>
                <a:spcPct val="114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lnSpc>
                <a:spcPct val="114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3pPr>
            <a:lvl4pPr marL="1600200" indent="-228600">
              <a:lnSpc>
                <a:spcPct val="114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4pPr>
            <a:lvl5pPr marL="2057400" indent="-228600">
              <a:lnSpc>
                <a:spcPct val="114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114000"/>
              </a:lnSpc>
              <a:spcBef>
                <a:spcPts val="500"/>
              </a:spcBef>
              <a:spcAft>
                <a:spcPct val="0"/>
              </a:spcAft>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114000"/>
              </a:lnSpc>
              <a:spcBef>
                <a:spcPts val="500"/>
              </a:spcBef>
              <a:spcAft>
                <a:spcPct val="0"/>
              </a:spcAft>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114000"/>
              </a:lnSpc>
              <a:spcBef>
                <a:spcPts val="500"/>
              </a:spcBef>
              <a:spcAft>
                <a:spcPct val="0"/>
              </a:spcAft>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114000"/>
              </a:lnSpc>
              <a:spcBef>
                <a:spcPts val="500"/>
              </a:spcBef>
              <a:spcAft>
                <a:spcPct val="0"/>
              </a:spcAft>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fr-CA" altLang="en-US" sz="1800" b="1"/>
              <a:t>     </a:t>
            </a:r>
            <a:r>
              <a:rPr lang="fr-CA" altLang="en-US" sz="1800" b="1" u="sng"/>
              <a:t>Formation</a:t>
            </a:r>
          </a:p>
          <a:p>
            <a:pPr algn="ctr">
              <a:lnSpc>
                <a:spcPct val="100000"/>
              </a:lnSpc>
              <a:spcBef>
                <a:spcPct val="0"/>
              </a:spcBef>
              <a:buFontTx/>
              <a:buNone/>
            </a:pPr>
            <a:r>
              <a:rPr lang="fr-CA" altLang="en-US" sz="1800" b="1"/>
              <a:t> </a:t>
            </a:r>
          </a:p>
          <a:p>
            <a:pPr lvl="1">
              <a:lnSpc>
                <a:spcPct val="100000"/>
              </a:lnSpc>
              <a:spcBef>
                <a:spcPct val="0"/>
              </a:spcBef>
            </a:pPr>
            <a:r>
              <a:rPr lang="fr-CA" altLang="en-US" sz="1600" b="1"/>
              <a:t>technologie adaptée</a:t>
            </a:r>
          </a:p>
          <a:p>
            <a:pPr lvl="1">
              <a:lnSpc>
                <a:spcPct val="100000"/>
              </a:lnSpc>
              <a:spcBef>
                <a:spcPct val="0"/>
              </a:spcBef>
            </a:pPr>
            <a:r>
              <a:rPr lang="fr-CA" altLang="en-US" sz="1600" b="1"/>
              <a:t>accessibilité numérique</a:t>
            </a:r>
          </a:p>
          <a:p>
            <a:pPr lvl="1">
              <a:lnSpc>
                <a:spcPct val="100000"/>
              </a:lnSpc>
              <a:spcBef>
                <a:spcPct val="0"/>
              </a:spcBef>
            </a:pPr>
            <a:r>
              <a:rPr lang="fr-CA" altLang="en-US" sz="1600" b="1"/>
              <a:t>documents accessibles</a:t>
            </a:r>
          </a:p>
          <a:p>
            <a:pPr lvl="1">
              <a:lnSpc>
                <a:spcPct val="100000"/>
              </a:lnSpc>
              <a:spcBef>
                <a:spcPct val="0"/>
              </a:spcBef>
            </a:pPr>
            <a:r>
              <a:rPr lang="fr-CA" altLang="en-US" sz="1600" b="1"/>
              <a:t>sensibilisation à la situation des personnes handicapées</a:t>
            </a:r>
          </a:p>
        </p:txBody>
      </p:sp>
      <p:sp>
        <p:nvSpPr>
          <p:cNvPr id="18" name="TextBox 17">
            <a:extLst>
              <a:ext uri="{FF2B5EF4-FFF2-40B4-BE49-F238E27FC236}">
                <a16:creationId xmlns:a16="http://schemas.microsoft.com/office/drawing/2014/main" id="{F1101D8E-0021-9F6C-4CF3-FD3970ADA64D}"/>
              </a:ext>
            </a:extLst>
          </p:cNvPr>
          <p:cNvSpPr txBox="1"/>
          <p:nvPr>
            <p:custDataLst>
              <p:tags r:id="rId8"/>
            </p:custDataLst>
          </p:nvPr>
        </p:nvSpPr>
        <p:spPr>
          <a:xfrm>
            <a:off x="1347788" y="2841625"/>
            <a:ext cx="2843212" cy="1385888"/>
          </a:xfrm>
          <a:prstGeom prst="rect">
            <a:avLst/>
          </a:prstGeom>
          <a:noFill/>
        </p:spPr>
        <p:txBody>
          <a:bodyPr>
            <a:spAutoFit/>
          </a:bodyPr>
          <a:lstStyle/>
          <a:p>
            <a:pPr algn="ctr">
              <a:defRPr/>
            </a:pPr>
            <a:r>
              <a:rPr lang="fr-CA" b="1" u="sng" dirty="0">
                <a:solidFill>
                  <a:schemeClr val="bg1"/>
                </a:solidFill>
                <a:latin typeface="Arial" panose="020B0604020202020204" pitchFamily="34" charset="0"/>
                <a:cs typeface="Arial" panose="020B0604020202020204" pitchFamily="34" charset="0"/>
              </a:rPr>
              <a:t>Services à la clientèle</a:t>
            </a:r>
          </a:p>
          <a:p>
            <a:pPr marL="285750" indent="-285750">
              <a:buFont typeface="Arial" panose="020B0604020202020204" pitchFamily="34" charset="0"/>
              <a:buChar char="•"/>
              <a:defRPr/>
            </a:pPr>
            <a:endParaRPr lang="fr-CA" b="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fr-CA" sz="1600" b="1" dirty="0">
                <a:solidFill>
                  <a:schemeClr val="bg1"/>
                </a:solidFill>
                <a:latin typeface="Arial" panose="020B0604020202020204" pitchFamily="34" charset="0"/>
                <a:cs typeface="Arial" panose="020B0604020202020204" pitchFamily="34" charset="0"/>
              </a:rPr>
              <a:t>Soutien personnalisé individuel pour les personnes handicapées</a:t>
            </a:r>
          </a:p>
        </p:txBody>
      </p:sp>
      <p:sp>
        <p:nvSpPr>
          <p:cNvPr id="29705" name="TextBox 18">
            <a:extLst>
              <a:ext uri="{FF2B5EF4-FFF2-40B4-BE49-F238E27FC236}">
                <a16:creationId xmlns:a16="http://schemas.microsoft.com/office/drawing/2014/main" id="{991380CA-FB83-3FAE-31EB-3002E6EC7634}"/>
              </a:ext>
            </a:extLst>
          </p:cNvPr>
          <p:cNvSpPr txBox="1">
            <a:spLocks noChangeArrowheads="1"/>
          </p:cNvSpPr>
          <p:nvPr>
            <p:custDataLst>
              <p:tags r:id="rId9"/>
            </p:custDataLst>
          </p:nvPr>
        </p:nvSpPr>
        <p:spPr bwMode="auto">
          <a:xfrm>
            <a:off x="7335838" y="2843213"/>
            <a:ext cx="31988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4000"/>
              </a:lnSpc>
              <a:spcBef>
                <a:spcPts val="1000"/>
              </a:spcBef>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1pPr>
            <a:lvl2pPr marL="742950" indent="-285750">
              <a:lnSpc>
                <a:spcPct val="114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143000" indent="-228600">
              <a:lnSpc>
                <a:spcPct val="114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3pPr>
            <a:lvl4pPr marL="1600200" indent="-228600">
              <a:lnSpc>
                <a:spcPct val="114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4pPr>
            <a:lvl5pPr marL="2057400" indent="-228600">
              <a:lnSpc>
                <a:spcPct val="114000"/>
              </a:lnSpc>
              <a:spcBef>
                <a:spcPts val="500"/>
              </a:spcBef>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lnSpc>
                <a:spcPct val="114000"/>
              </a:lnSpc>
              <a:spcBef>
                <a:spcPts val="500"/>
              </a:spcBef>
              <a:spcAft>
                <a:spcPct val="0"/>
              </a:spcAft>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lnSpc>
                <a:spcPct val="114000"/>
              </a:lnSpc>
              <a:spcBef>
                <a:spcPts val="500"/>
              </a:spcBef>
              <a:spcAft>
                <a:spcPct val="0"/>
              </a:spcAft>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lnSpc>
                <a:spcPct val="114000"/>
              </a:lnSpc>
              <a:spcBef>
                <a:spcPts val="500"/>
              </a:spcBef>
              <a:spcAft>
                <a:spcPct val="0"/>
              </a:spcAft>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lnSpc>
                <a:spcPct val="114000"/>
              </a:lnSpc>
              <a:spcBef>
                <a:spcPts val="500"/>
              </a:spcBef>
              <a:spcAft>
                <a:spcPct val="0"/>
              </a:spcAft>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fr-CA" altLang="en-US" sz="1800" b="1"/>
              <a:t>     </a:t>
            </a:r>
            <a:r>
              <a:rPr lang="fr-CA" altLang="en-US" sz="1800" b="1" u="sng"/>
              <a:t>Recherche et tests</a:t>
            </a:r>
          </a:p>
          <a:p>
            <a:pPr>
              <a:lnSpc>
                <a:spcPct val="100000"/>
              </a:lnSpc>
              <a:spcBef>
                <a:spcPct val="0"/>
              </a:spcBef>
              <a:buFontTx/>
              <a:buNone/>
            </a:pPr>
            <a:endParaRPr lang="fr-CA" altLang="en-US" sz="1000" b="1"/>
          </a:p>
          <a:p>
            <a:pPr lvl="1">
              <a:lnSpc>
                <a:spcPct val="100000"/>
              </a:lnSpc>
              <a:spcBef>
                <a:spcPct val="0"/>
              </a:spcBef>
            </a:pPr>
            <a:r>
              <a:rPr lang="fr-CA" altLang="en-US" sz="1600" b="1"/>
              <a:t>nouveaux produits</a:t>
            </a:r>
          </a:p>
          <a:p>
            <a:pPr lvl="1">
              <a:lnSpc>
                <a:spcPct val="100000"/>
              </a:lnSpc>
              <a:spcBef>
                <a:spcPct val="0"/>
              </a:spcBef>
            </a:pPr>
            <a:r>
              <a:rPr lang="fr-CA" altLang="en-US" sz="1600" b="1"/>
              <a:t>accessibilité à des logiciels d’entreprise </a:t>
            </a:r>
          </a:p>
          <a:p>
            <a:pPr lvl="1">
              <a:lnSpc>
                <a:spcPct val="100000"/>
              </a:lnSpc>
              <a:spcBef>
                <a:spcPct val="0"/>
              </a:spcBef>
            </a:pPr>
            <a:r>
              <a:rPr lang="fr-CA" altLang="en-US" sz="1600" b="1"/>
              <a:t>approvisionnement accessible</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FF707EF5-4322-69F3-BA04-E624540BC7AA}"/>
              </a:ext>
            </a:extLst>
          </p:cNvPr>
          <p:cNvSpPr>
            <a:spLocks noGrp="1"/>
          </p:cNvSpPr>
          <p:nvPr>
            <p:ph type="title"/>
            <p:custDataLst>
              <p:tags r:id="rId1"/>
            </p:custDataLst>
          </p:nvPr>
        </p:nvSpPr>
        <p:spPr>
          <a:xfrm>
            <a:off x="661988" y="452438"/>
            <a:ext cx="8940800" cy="855662"/>
          </a:xfrm>
        </p:spPr>
        <p:txBody>
          <a:bodyPr/>
          <a:lstStyle/>
          <a:p>
            <a:r>
              <a:rPr lang="fr-CA" altLang="en-US"/>
              <a:t>Accessibilité, équité et inclusion</a:t>
            </a:r>
          </a:p>
        </p:txBody>
      </p:sp>
      <p:sp>
        <p:nvSpPr>
          <p:cNvPr id="3" name="Content Placeholder 2">
            <a:extLst>
              <a:ext uri="{FF2B5EF4-FFF2-40B4-BE49-F238E27FC236}">
                <a16:creationId xmlns:a16="http://schemas.microsoft.com/office/drawing/2014/main" id="{83D01264-A803-B3CA-48CF-78E606CBCE4A}"/>
              </a:ext>
            </a:extLst>
          </p:cNvPr>
          <p:cNvSpPr>
            <a:spLocks noGrp="1"/>
          </p:cNvSpPr>
          <p:nvPr>
            <p:ph idx="11"/>
            <p:custDataLst>
              <p:tags r:id="rId2"/>
            </p:custDataLst>
          </p:nvPr>
        </p:nvSpPr>
        <p:spPr>
          <a:xfrm>
            <a:off x="661988" y="1603375"/>
            <a:ext cx="5146675" cy="4802188"/>
          </a:xfrm>
        </p:spPr>
        <p:txBody>
          <a:bodyPr rtlCol="0">
            <a:normAutofit fontScale="85000" lnSpcReduction="10000"/>
          </a:bodyPr>
          <a:lstStyle/>
          <a:p>
            <a:pPr>
              <a:defRPr/>
            </a:pPr>
            <a:endParaRPr lang="fr-CA" dirty="0"/>
          </a:p>
          <a:p>
            <a:pPr>
              <a:defRPr/>
            </a:pPr>
            <a:r>
              <a:rPr lang="fr-CA" b="1" dirty="0">
                <a:solidFill>
                  <a:srgbClr val="FFFF00"/>
                </a:solidFill>
                <a:latin typeface="Arial"/>
                <a:cs typeface="Arial"/>
              </a:rPr>
              <a:t>Un obstacle </a:t>
            </a:r>
            <a:r>
              <a:rPr lang="fr-CA" dirty="0">
                <a:latin typeface="Arial"/>
                <a:cs typeface="Arial"/>
              </a:rPr>
              <a:t>est tout élément qui empêche les personnes en situation de handicap d’être incluses et de participer à tous les domaines de la vie, du travail et de la société.</a:t>
            </a:r>
          </a:p>
          <a:p>
            <a:pPr>
              <a:defRPr/>
            </a:pPr>
            <a:r>
              <a:rPr lang="fr-CA" b="1" dirty="0">
                <a:solidFill>
                  <a:srgbClr val="FFFF00"/>
                </a:solidFill>
                <a:latin typeface="Arial"/>
                <a:cs typeface="Arial"/>
              </a:rPr>
              <a:t>L’accessibilité </a:t>
            </a:r>
            <a:r>
              <a:rPr lang="fr-CA" dirty="0">
                <a:latin typeface="Arial"/>
                <a:cs typeface="Arial"/>
              </a:rPr>
              <a:t>signifie que tout le monde peut accéder à l’information, aux espaces et aux lieux, et les utiliser. Nous devons cerner et éliminer les obstacles chaque fois que nous achetons, construisons ou offrons un système ou un service.</a:t>
            </a:r>
            <a:endParaRPr lang="fr-CA" altLang="en-US" dirty="0"/>
          </a:p>
          <a:p>
            <a:pPr>
              <a:defRPr/>
            </a:pPr>
            <a:r>
              <a:rPr lang="fr-CA" altLang="en-US" b="1" dirty="0">
                <a:solidFill>
                  <a:srgbClr val="FFFF00"/>
                </a:solidFill>
                <a:latin typeface="Arial"/>
                <a:cs typeface="Arial"/>
              </a:rPr>
              <a:t>La technologie d’assistance </a:t>
            </a:r>
            <a:r>
              <a:rPr lang="fr-CA" altLang="en-US" dirty="0">
                <a:latin typeface="Arial"/>
                <a:cs typeface="Arial"/>
              </a:rPr>
              <a:t>consiste en tous les produits, équipements et systèmes qui rehaussent l’apprentissage, le travail et la vie au quotidien pour les personnes en situation de handicap.</a:t>
            </a:r>
          </a:p>
        </p:txBody>
      </p:sp>
      <p:pic>
        <p:nvPicPr>
          <p:cNvPr id="31748" name="Picture Placeholder 5" descr="À gauche se trouve une démonstration de l’« égalité » : une image de trois personnes (un adulte, un enfant et un bambin) qui regardent une partie de baseball par-dessus une barrière. Les personnes se tiennent sur trois boîtes de la même hauteur. Par conséquent, l’adulte peut voir clairement, et le bambin ne peut pas voir par-dessus la clôture. L'image de droite représente « l'équité », et les trois personnes (l’adulte, l’enfant et le bambin) se tiennent sur des boîtes de hauteurs différentes, ce qui leur permet de voir par-dessus la clôture à la même hauteur. Cela démontre que donner les mêmes ressources à tout le monde est différent de donner à chacun la ressource dont il a besoin pour participer de manière équitable. ">
            <a:extLst>
              <a:ext uri="{FF2B5EF4-FFF2-40B4-BE49-F238E27FC236}">
                <a16:creationId xmlns:a16="http://schemas.microsoft.com/office/drawing/2014/main" id="{472160A2-068F-893E-E6BA-5A21C59C3310}"/>
              </a:ext>
            </a:extLst>
          </p:cNvPr>
          <p:cNvPicPr>
            <a:picLocks noGrp="1" noChangeAspect="1" noChangeArrowheads="1"/>
          </p:cNvPicPr>
          <p:nvPr>
            <p:ph type="pic" sz="quarter" idx="10"/>
            <p:custDataLst>
              <p:tags r:id="rId3"/>
            </p:custDataLst>
          </p:nvPr>
        </p:nvPicPr>
        <p:blipFill>
          <a:blip r:embed="rId6">
            <a:extLst>
              <a:ext uri="{28A0092B-C50C-407E-A947-70E740481C1C}">
                <a14:useLocalDpi xmlns:a14="http://schemas.microsoft.com/office/drawing/2010/main" val="0"/>
              </a:ext>
            </a:extLst>
          </a:blip>
          <a:srcRect l="4424" r="4424"/>
          <a:stretch>
            <a:fillRect/>
          </a:stretch>
        </p:blipFill>
        <p:spPr>
          <a:xfrm>
            <a:off x="6403975" y="1711325"/>
            <a:ext cx="5375275" cy="442277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EC58134-9539-B2BB-2CFD-7BF185D3E4C4}"/>
              </a:ext>
            </a:extLst>
          </p:cNvPr>
          <p:cNvSpPr>
            <a:spLocks noGrp="1"/>
          </p:cNvSpPr>
          <p:nvPr>
            <p:ph type="title"/>
            <p:custDataLst>
              <p:tags r:id="rId1"/>
            </p:custDataLst>
          </p:nvPr>
        </p:nvSpPr>
        <p:spPr>
          <a:xfrm>
            <a:off x="209550" y="517525"/>
            <a:ext cx="8940800" cy="855663"/>
          </a:xfrm>
        </p:spPr>
        <p:txBody>
          <a:bodyPr/>
          <a:lstStyle/>
          <a:p>
            <a:pPr eaLnBrk="1" hangingPunct="1"/>
            <a:r>
              <a:rPr lang="fr-CA" altLang="en-US"/>
              <a:t>Qu’est-ce que le projet pilote de service de bibliothèque de prêt </a:t>
            </a:r>
            <a:r>
              <a:rPr lang="en-CA" altLang="en-US"/>
              <a:t>(PPSBP)?</a:t>
            </a:r>
          </a:p>
        </p:txBody>
      </p:sp>
      <p:sp>
        <p:nvSpPr>
          <p:cNvPr id="3" name="Content Placeholder 2">
            <a:extLst>
              <a:ext uri="{FF2B5EF4-FFF2-40B4-BE49-F238E27FC236}">
                <a16:creationId xmlns:a16="http://schemas.microsoft.com/office/drawing/2014/main" id="{D483BC1D-3C58-CE44-C981-5505D5894690}"/>
              </a:ext>
            </a:extLst>
          </p:cNvPr>
          <p:cNvSpPr>
            <a:spLocks noGrp="1"/>
          </p:cNvSpPr>
          <p:nvPr>
            <p:ph idx="1"/>
            <p:custDataLst>
              <p:tags r:id="rId2"/>
            </p:custDataLst>
          </p:nvPr>
        </p:nvSpPr>
        <p:spPr>
          <a:xfrm>
            <a:off x="674688" y="1697038"/>
            <a:ext cx="10895012" cy="4422775"/>
          </a:xfrm>
        </p:spPr>
        <p:txBody>
          <a:bodyPr rtlCol="0">
            <a:normAutofit fontScale="85000" lnSpcReduction="10000"/>
          </a:bodyPr>
          <a:lstStyle/>
          <a:p>
            <a:pPr marL="0" indent="0">
              <a:buFont typeface="Arial" panose="020B0604020202020204" pitchFamily="34" charset="0"/>
              <a:buNone/>
              <a:defRPr/>
            </a:pPr>
            <a:r>
              <a:rPr lang="fr-CA" dirty="0"/>
              <a:t>Dans le cadre du programme d’ATTIA, un nouveau projet pilote de service de bibliothèque de prêt un processus d’adaptation pour :</a:t>
            </a:r>
          </a:p>
          <a:p>
            <a:pPr lvl="1">
              <a:defRPr/>
            </a:pPr>
            <a:r>
              <a:rPr lang="fr-FR" dirty="0"/>
              <a:t>donner des </a:t>
            </a:r>
            <a:r>
              <a:rPr lang="fr-FR" dirty="0">
                <a:solidFill>
                  <a:srgbClr val="FFFF00"/>
                </a:solidFill>
              </a:rPr>
              <a:t>conseils d’experts </a:t>
            </a:r>
            <a:r>
              <a:rPr lang="fr-FR" dirty="0"/>
              <a:t>afin d’éliminer les obstacles en milieu de travail</a:t>
            </a:r>
            <a:endParaRPr lang="fr-CA" dirty="0"/>
          </a:p>
          <a:p>
            <a:pPr lvl="1">
              <a:defRPr/>
            </a:pPr>
            <a:r>
              <a:rPr lang="fr-FR" dirty="0"/>
              <a:t>recommander </a:t>
            </a:r>
            <a:r>
              <a:rPr lang="fr-FR" dirty="0">
                <a:solidFill>
                  <a:srgbClr val="FFFF00"/>
                </a:solidFill>
              </a:rPr>
              <a:t>les bons outils et services </a:t>
            </a:r>
            <a:r>
              <a:rPr lang="fr-FR" dirty="0"/>
              <a:t>en fonction des besoins et de l’environnement</a:t>
            </a:r>
            <a:endParaRPr lang="fr-CA" dirty="0"/>
          </a:p>
          <a:p>
            <a:pPr lvl="1">
              <a:defRPr/>
            </a:pPr>
            <a:r>
              <a:rPr lang="fr-CA" dirty="0"/>
              <a:t>offrir </a:t>
            </a:r>
            <a:r>
              <a:rPr lang="fr-CA" dirty="0">
                <a:solidFill>
                  <a:srgbClr val="FFFF00"/>
                </a:solidFill>
              </a:rPr>
              <a:t>gratuitement</a:t>
            </a:r>
            <a:r>
              <a:rPr lang="fr-CA" dirty="0"/>
              <a:t> :</a:t>
            </a:r>
          </a:p>
          <a:p>
            <a:pPr lvl="2">
              <a:defRPr/>
            </a:pPr>
            <a:r>
              <a:rPr lang="fr-CA" dirty="0"/>
              <a:t>des </a:t>
            </a:r>
            <a:r>
              <a:rPr lang="fr-FR" dirty="0"/>
              <a:t>prêts de matériel et de logiciel</a:t>
            </a:r>
            <a:r>
              <a:rPr lang="fr-CA" dirty="0"/>
              <a:t>s</a:t>
            </a:r>
          </a:p>
          <a:p>
            <a:pPr lvl="2">
              <a:defRPr/>
            </a:pPr>
            <a:r>
              <a:rPr lang="fr-CA" dirty="0"/>
              <a:t>un accès à des services spécialisés</a:t>
            </a:r>
          </a:p>
          <a:p>
            <a:pPr marL="0" indent="0">
              <a:buFont typeface="Arial" panose="020B0604020202020204" pitchFamily="34" charset="0"/>
              <a:buNone/>
              <a:defRPr/>
            </a:pPr>
            <a:r>
              <a:rPr lang="fr-FR" dirty="0"/>
              <a:t>Le projet pilote de service de bibliothèque de prêt est financé par SPC, en partenariat avec le Fonds centralisé pour un milieu de travail habilitant, un programme du Bureau de l’accessibilité au sein de la fonction publique du Conseil du Trésor du Canada</a:t>
            </a:r>
            <a:r>
              <a:rPr lang="fr-CA" dirty="0"/>
              <a:t>.</a:t>
            </a:r>
          </a:p>
          <a:p>
            <a:pPr marL="0" indent="0">
              <a:buFont typeface="Arial" panose="020B0604020202020204" pitchFamily="34" charset="0"/>
              <a:buNone/>
              <a:defRPr/>
            </a:pPr>
            <a:endParaRPr lang="fr-C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55336F0D-0F13-EF5E-B179-7D2114F247B5}"/>
              </a:ext>
            </a:extLst>
          </p:cNvPr>
          <p:cNvSpPr>
            <a:spLocks noGrp="1"/>
          </p:cNvSpPr>
          <p:nvPr>
            <p:ph type="title"/>
            <p:custDataLst>
              <p:tags r:id="rId1"/>
            </p:custDataLst>
          </p:nvPr>
        </p:nvSpPr>
        <p:spPr>
          <a:xfrm>
            <a:off x="635000" y="452438"/>
            <a:ext cx="8940800" cy="855662"/>
          </a:xfrm>
        </p:spPr>
        <p:txBody>
          <a:bodyPr/>
          <a:lstStyle/>
          <a:p>
            <a:pPr eaLnBrk="1" hangingPunct="1"/>
            <a:r>
              <a:rPr lang="fr-CA" altLang="en-US"/>
              <a:t>Pourquoi le PPSBP est-il nécessaire</a:t>
            </a:r>
            <a:r>
              <a:rPr lang="en-CA" altLang="en-US"/>
              <a:t>? </a:t>
            </a:r>
          </a:p>
        </p:txBody>
      </p:sp>
      <p:sp>
        <p:nvSpPr>
          <p:cNvPr id="3" name="Content Placeholder 2">
            <a:extLst>
              <a:ext uri="{FF2B5EF4-FFF2-40B4-BE49-F238E27FC236}">
                <a16:creationId xmlns:a16="http://schemas.microsoft.com/office/drawing/2014/main" id="{A9BCCEF2-F9B8-BFD0-2527-B29884B48FA3}"/>
              </a:ext>
            </a:extLst>
          </p:cNvPr>
          <p:cNvSpPr>
            <a:spLocks noGrp="1"/>
          </p:cNvSpPr>
          <p:nvPr>
            <p:ph idx="1"/>
            <p:custDataLst>
              <p:tags r:id="rId2"/>
            </p:custDataLst>
          </p:nvPr>
        </p:nvSpPr>
        <p:spPr>
          <a:xfrm>
            <a:off x="661988" y="1697038"/>
            <a:ext cx="10895012" cy="4422775"/>
          </a:xfrm>
        </p:spPr>
        <p:txBody>
          <a:bodyPr rtlCol="0">
            <a:normAutofit fontScale="70000" lnSpcReduction="20000"/>
          </a:bodyPr>
          <a:lstStyle/>
          <a:p>
            <a:pPr marL="0" indent="0">
              <a:buFont typeface="Arial" panose="020B0604020202020204" pitchFamily="34" charset="0"/>
              <a:buNone/>
              <a:defRPr/>
            </a:pPr>
            <a:r>
              <a:rPr lang="fr-CA" dirty="0"/>
              <a:t>Voici ce que révèlent les résultats du récent du Sondage auprès des fonctionnaires fédéraux et l’Étude comparative 2019 sur les mesures d’adaptation en milieu de travail du SCT :</a:t>
            </a:r>
          </a:p>
          <a:p>
            <a:pPr>
              <a:defRPr/>
            </a:pPr>
            <a:r>
              <a:rPr lang="fr-FR" dirty="0"/>
              <a:t>Il y a des retards importants dans l’obtention des outils et des mesures dont les employés ont besoin pour réussir au travail. </a:t>
            </a:r>
            <a:r>
              <a:rPr lang="fr-CA" dirty="0"/>
              <a:t> </a:t>
            </a:r>
          </a:p>
          <a:p>
            <a:pPr>
              <a:defRPr/>
            </a:pPr>
            <a:r>
              <a:rPr lang="fr-FR" dirty="0"/>
              <a:t>Il y a des défis supplémentaires pour les employés temporaires ou à court terme.  </a:t>
            </a:r>
            <a:endParaRPr lang="fr-CA" dirty="0"/>
          </a:p>
          <a:p>
            <a:pPr marL="0" indent="0">
              <a:buFont typeface="Arial" panose="020B0604020202020204" pitchFamily="34" charset="0"/>
              <a:buNone/>
              <a:defRPr/>
            </a:pPr>
            <a:endParaRPr lang="fr-CA" dirty="0"/>
          </a:p>
          <a:p>
            <a:pPr marL="0" indent="0">
              <a:buFont typeface="Arial" panose="020B0604020202020204" pitchFamily="34" charset="0"/>
              <a:buNone/>
              <a:defRPr/>
            </a:pPr>
            <a:r>
              <a:rPr lang="fr-CA" dirty="0"/>
              <a:t>Le PPSBP </a:t>
            </a:r>
            <a:r>
              <a:rPr lang="fr-FR" dirty="0"/>
              <a:t>a été officiellement lancé en 2021 et offre désormais à ses clients </a:t>
            </a:r>
            <a:r>
              <a:rPr lang="fr-CA" dirty="0"/>
              <a:t>:</a:t>
            </a:r>
          </a:p>
          <a:p>
            <a:pPr>
              <a:defRPr/>
            </a:pPr>
            <a:r>
              <a:rPr lang="fr-FR" dirty="0"/>
              <a:t>des évaluations accélérées des besoins des employés; </a:t>
            </a:r>
            <a:endParaRPr lang="fr-CA" dirty="0"/>
          </a:p>
          <a:p>
            <a:pPr>
              <a:defRPr/>
            </a:pPr>
            <a:r>
              <a:rPr lang="fr-FR" dirty="0"/>
              <a:t>des délais plus courts pour les recommandations;</a:t>
            </a:r>
            <a:endParaRPr lang="fr-CA" dirty="0"/>
          </a:p>
          <a:p>
            <a:pPr>
              <a:defRPr/>
            </a:pPr>
            <a:r>
              <a:rPr lang="fr-FR" dirty="0"/>
              <a:t>des prêts d’équipements et de logiciels, évitant ainsi les délais d’approvisionnement.</a:t>
            </a:r>
            <a:endParaRPr lang="fr-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07F45F88-68C7-A834-1986-09BF8DBBA2D3}"/>
              </a:ext>
            </a:extLst>
          </p:cNvPr>
          <p:cNvSpPr>
            <a:spLocks noGrp="1"/>
          </p:cNvSpPr>
          <p:nvPr>
            <p:ph type="title"/>
            <p:custDataLst>
              <p:tags r:id="rId1"/>
            </p:custDataLst>
          </p:nvPr>
        </p:nvSpPr>
        <p:spPr>
          <a:xfrm>
            <a:off x="635000" y="452438"/>
            <a:ext cx="8940800" cy="855662"/>
          </a:xfrm>
        </p:spPr>
        <p:txBody>
          <a:bodyPr/>
          <a:lstStyle/>
          <a:p>
            <a:pPr eaLnBrk="1" hangingPunct="1"/>
            <a:r>
              <a:rPr lang="fr-CA" altLang="en-US"/>
              <a:t>Qui sont les clients du PPSBP?</a:t>
            </a:r>
          </a:p>
        </p:txBody>
      </p:sp>
      <p:sp>
        <p:nvSpPr>
          <p:cNvPr id="3" name="Content Placeholder 2">
            <a:extLst>
              <a:ext uri="{FF2B5EF4-FFF2-40B4-BE49-F238E27FC236}">
                <a16:creationId xmlns:a16="http://schemas.microsoft.com/office/drawing/2014/main" id="{334A5B8B-4C91-00D6-B197-7056FF4249B7}"/>
              </a:ext>
            </a:extLst>
          </p:cNvPr>
          <p:cNvSpPr>
            <a:spLocks noGrp="1"/>
          </p:cNvSpPr>
          <p:nvPr>
            <p:ph idx="1"/>
            <p:custDataLst>
              <p:tags r:id="rId2"/>
            </p:custDataLst>
          </p:nvPr>
        </p:nvSpPr>
        <p:spPr>
          <a:xfrm>
            <a:off x="661988" y="1711325"/>
            <a:ext cx="10841037" cy="4403725"/>
          </a:xfrm>
        </p:spPr>
        <p:txBody>
          <a:bodyPr rtlCol="0">
            <a:normAutofit fontScale="77500" lnSpcReduction="20000"/>
          </a:bodyPr>
          <a:lstStyle/>
          <a:p>
            <a:pPr>
              <a:defRPr/>
            </a:pPr>
            <a:r>
              <a:rPr lang="fr-FR" dirty="0"/>
              <a:t>Les employés </a:t>
            </a:r>
            <a:r>
              <a:rPr lang="fr-FR" dirty="0">
                <a:solidFill>
                  <a:srgbClr val="FFFF00"/>
                </a:solidFill>
              </a:rPr>
              <a:t>nommés pour une période déterminée </a:t>
            </a:r>
            <a:r>
              <a:rPr lang="fr-FR" dirty="0"/>
              <a:t>et ayant une incapacité, une blessure ou un état épisodique </a:t>
            </a:r>
            <a:r>
              <a:rPr lang="fr-FR" sz="2000" dirty="0"/>
              <a:t>(y compris les étudiants, les stagiaires, les employés occasionnels et les employés nommés pour une période déterminée</a:t>
            </a:r>
            <a:r>
              <a:rPr lang="en-US" sz="2000" dirty="0"/>
              <a:t>).</a:t>
            </a:r>
          </a:p>
          <a:p>
            <a:pPr>
              <a:defRPr/>
            </a:pPr>
            <a:r>
              <a:rPr lang="fr-FR" dirty="0"/>
              <a:t>Tous les employés de la fonction publique </a:t>
            </a:r>
            <a:r>
              <a:rPr lang="fr-FR" dirty="0">
                <a:solidFill>
                  <a:srgbClr val="FFFF00"/>
                </a:solidFill>
              </a:rPr>
              <a:t>ayant une incapacité, une blessure ou un état épisodique </a:t>
            </a:r>
            <a:r>
              <a:rPr lang="fr-FR" dirty="0"/>
              <a:t>qui restent au travail lorsqu’ils subissent les effets à court terme ou occasionnels d’une incapacité, d’une blessure ou d’un état épisodique </a:t>
            </a:r>
            <a:r>
              <a:rPr lang="fr-FR" sz="2000" dirty="0"/>
              <a:t>(p. ex. des membres cassés, la sclérose en plaques, un syndrome </a:t>
            </a:r>
            <a:r>
              <a:rPr lang="en-CA" sz="2100" dirty="0"/>
              <a:t>post-commotion </a:t>
            </a:r>
            <a:r>
              <a:rPr lang="fr-CA" sz="2100" dirty="0"/>
              <a:t>cérébral</a:t>
            </a:r>
            <a:r>
              <a:rPr lang="en-CA" sz="2100" dirty="0"/>
              <a:t>e</a:t>
            </a:r>
            <a:r>
              <a:rPr lang="en-US" sz="2000" dirty="0"/>
              <a:t>).</a:t>
            </a:r>
          </a:p>
          <a:p>
            <a:pPr>
              <a:defRPr/>
            </a:pPr>
            <a:r>
              <a:rPr lang="fr-FR" dirty="0"/>
              <a:t>Tous les employés de la fonction publique ayant une incapacité, une blessure ou un état épisodique (tant pour une durée déterminée qu’indéterminée) qui sont </a:t>
            </a:r>
            <a:r>
              <a:rPr lang="fr-FR" dirty="0">
                <a:solidFill>
                  <a:srgbClr val="FFFF00"/>
                </a:solidFill>
              </a:rPr>
              <a:t>absents de leur lieu de travail principal </a:t>
            </a:r>
            <a:r>
              <a:rPr lang="fr-FR" dirty="0"/>
              <a:t>pour suivre une formation ou effectuer un voyage lié au travail, ou qui travaillent à plusieurs endroits </a:t>
            </a:r>
            <a:r>
              <a:rPr lang="fr-FR" sz="2200" dirty="0"/>
              <a:t>(travailleurs hybrides et participants aux lieux de travail du GC</a:t>
            </a:r>
            <a:r>
              <a:rPr lang="en-US" sz="2200" dirty="0"/>
              <a:t>).</a:t>
            </a:r>
            <a:endParaRPr lang="en-CA"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A1CCB085-4708-5EBC-A058-D5E29EF5D73E}"/>
              </a:ext>
            </a:extLst>
          </p:cNvPr>
          <p:cNvSpPr>
            <a:spLocks noGrp="1"/>
          </p:cNvSpPr>
          <p:nvPr>
            <p:ph type="title"/>
            <p:custDataLst>
              <p:tags r:id="rId1"/>
            </p:custDataLst>
          </p:nvPr>
        </p:nvSpPr>
        <p:spPr>
          <a:xfrm>
            <a:off x="635000" y="452438"/>
            <a:ext cx="9255125" cy="855662"/>
          </a:xfrm>
        </p:spPr>
        <p:txBody>
          <a:bodyPr/>
          <a:lstStyle/>
          <a:p>
            <a:r>
              <a:rPr lang="fr-CA" altLang="en-US"/>
              <a:t>Prestation de services axés sur le client</a:t>
            </a:r>
          </a:p>
        </p:txBody>
      </p:sp>
      <p:sp>
        <p:nvSpPr>
          <p:cNvPr id="3" name="Content Placeholder 2">
            <a:extLst>
              <a:ext uri="{FF2B5EF4-FFF2-40B4-BE49-F238E27FC236}">
                <a16:creationId xmlns:a16="http://schemas.microsoft.com/office/drawing/2014/main" id="{75AB2588-A0E2-D1A9-5297-E4E4A8C9C737}"/>
              </a:ext>
            </a:extLst>
          </p:cNvPr>
          <p:cNvSpPr>
            <a:spLocks noGrp="1"/>
          </p:cNvSpPr>
          <p:nvPr>
            <p:ph idx="1"/>
            <p:custDataLst>
              <p:tags r:id="rId2"/>
            </p:custDataLst>
          </p:nvPr>
        </p:nvSpPr>
        <p:spPr>
          <a:xfrm>
            <a:off x="661988" y="1711325"/>
            <a:ext cx="10895012" cy="4833938"/>
          </a:xfrm>
        </p:spPr>
        <p:txBody>
          <a:bodyPr rtlCol="0">
            <a:normAutofit fontScale="77500" lnSpcReduction="20000"/>
          </a:bodyPr>
          <a:lstStyle/>
          <a:p>
            <a:pPr>
              <a:defRPr/>
            </a:pPr>
            <a:r>
              <a:rPr lang="fr-CA" dirty="0">
                <a:latin typeface="Arial"/>
                <a:cs typeface="Arial"/>
              </a:rPr>
              <a:t>Le </a:t>
            </a:r>
            <a:r>
              <a:rPr lang="fr-CA" b="1" dirty="0">
                <a:solidFill>
                  <a:srgbClr val="FFFF00"/>
                </a:solidFill>
                <a:latin typeface="Arial"/>
                <a:cs typeface="Arial"/>
              </a:rPr>
              <a:t>client</a:t>
            </a:r>
            <a:r>
              <a:rPr lang="fr-CA" dirty="0">
                <a:solidFill>
                  <a:srgbClr val="FFFF00"/>
                </a:solidFill>
                <a:latin typeface="Arial"/>
                <a:cs typeface="Arial"/>
              </a:rPr>
              <a:t> </a:t>
            </a:r>
            <a:r>
              <a:rPr lang="fr-CA" dirty="0">
                <a:latin typeface="Arial"/>
                <a:cs typeface="Arial"/>
              </a:rPr>
              <a:t>est le spécialiste de ses besoins et du travail qu’il accomplit.</a:t>
            </a:r>
          </a:p>
          <a:p>
            <a:pPr>
              <a:defRPr/>
            </a:pPr>
            <a:r>
              <a:rPr lang="fr-CA" dirty="0">
                <a:latin typeface="Arial"/>
                <a:cs typeface="Arial"/>
              </a:rPr>
              <a:t>Le </a:t>
            </a:r>
            <a:r>
              <a:rPr lang="fr-CA" b="1" dirty="0">
                <a:solidFill>
                  <a:srgbClr val="FFFF00"/>
                </a:solidFill>
                <a:latin typeface="Arial"/>
                <a:cs typeface="Arial"/>
              </a:rPr>
              <a:t>gestionnaire</a:t>
            </a:r>
            <a:r>
              <a:rPr lang="fr-CA" dirty="0">
                <a:latin typeface="Arial"/>
                <a:cs typeface="Arial"/>
              </a:rPr>
              <a:t> ou </a:t>
            </a:r>
            <a:r>
              <a:rPr lang="fr-CA" b="1" dirty="0">
                <a:solidFill>
                  <a:srgbClr val="FFFF00"/>
                </a:solidFill>
                <a:latin typeface="Arial"/>
                <a:cs typeface="Arial"/>
              </a:rPr>
              <a:t>l’agent de traitement des cas d’obligation de prendre des mesures d’adaptation/de bien-être au travail/de santé et sécurité </a:t>
            </a:r>
            <a:r>
              <a:rPr lang="fr-CA" dirty="0">
                <a:latin typeface="Arial"/>
                <a:cs typeface="Arial"/>
              </a:rPr>
              <a:t>contacte </a:t>
            </a:r>
            <a:r>
              <a:rPr lang="fr-CA" dirty="0" err="1">
                <a:latin typeface="Arial"/>
                <a:cs typeface="Arial"/>
              </a:rPr>
              <a:t>AATIA</a:t>
            </a:r>
            <a:r>
              <a:rPr lang="fr-CA" dirty="0">
                <a:latin typeface="Arial"/>
                <a:cs typeface="Arial"/>
              </a:rPr>
              <a:t> pour organiser une réunion, fournit les contacts de l’équipe des TI, des ressources humaines et des installations, et fait appel à ces équipes pour soutenir le client. </a:t>
            </a:r>
          </a:p>
          <a:p>
            <a:pPr>
              <a:defRPr/>
            </a:pPr>
            <a:r>
              <a:rPr lang="fr-CA" b="1" dirty="0">
                <a:solidFill>
                  <a:srgbClr val="FFFF00"/>
                </a:solidFill>
                <a:latin typeface="Arial"/>
                <a:cs typeface="Arial"/>
              </a:rPr>
              <a:t>TI</a:t>
            </a:r>
            <a:r>
              <a:rPr lang="fr-CA" dirty="0">
                <a:latin typeface="Arial"/>
                <a:cs typeface="Arial"/>
              </a:rPr>
              <a:t> travaille avec un technicien d’AATIA pour s’assurer que les outils fonctionnent dans l’environnement des TI du ministère du client. </a:t>
            </a:r>
            <a:endParaRPr lang="fr-CA" dirty="0"/>
          </a:p>
          <a:p>
            <a:pPr>
              <a:defRPr/>
            </a:pPr>
            <a:r>
              <a:rPr lang="fr-CA" b="1" dirty="0" err="1">
                <a:solidFill>
                  <a:srgbClr val="FFFF00"/>
                </a:solidFill>
                <a:latin typeface="Arial"/>
                <a:cs typeface="Arial"/>
              </a:rPr>
              <a:t>AATIA</a:t>
            </a:r>
            <a:r>
              <a:rPr lang="fr-CA" dirty="0">
                <a:latin typeface="Arial"/>
                <a:cs typeface="Arial"/>
              </a:rPr>
              <a:t> recommande et prête l’équipement, le matériel et les logiciels, puis aide le client à déterminer et à essayer les solutions possibles. Nous pouvons également faire des recommandations au sujet d’autres services d’adaptation (ergothérapeutes, tests de vision ou d’audition, sous-titrage) le cas échéant, mais nous ne pouvons pas assurer la liaison au nom du client ou de son ministère.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EE33F72E-80E2-FBB8-593D-ED327879895B}"/>
              </a:ext>
            </a:extLst>
          </p:cNvPr>
          <p:cNvSpPr>
            <a:spLocks noGrp="1"/>
          </p:cNvSpPr>
          <p:nvPr>
            <p:ph type="title"/>
            <p:custDataLst>
              <p:tags r:id="rId1"/>
            </p:custDataLst>
          </p:nvPr>
        </p:nvSpPr>
        <p:spPr>
          <a:xfrm>
            <a:off x="635000" y="452438"/>
            <a:ext cx="8940800" cy="855662"/>
          </a:xfrm>
        </p:spPr>
        <p:txBody>
          <a:bodyPr/>
          <a:lstStyle/>
          <a:p>
            <a:pPr eaLnBrk="1" hangingPunct="1"/>
            <a:r>
              <a:rPr lang="fr-CA" altLang="en-US"/>
              <a:t>Le bureau mobile du</a:t>
            </a:r>
            <a:r>
              <a:rPr lang="en-CA" altLang="en-US"/>
              <a:t> PPSBP </a:t>
            </a:r>
          </a:p>
        </p:txBody>
      </p:sp>
      <p:sp>
        <p:nvSpPr>
          <p:cNvPr id="3" name="Content Placeholder 2">
            <a:extLst>
              <a:ext uri="{FF2B5EF4-FFF2-40B4-BE49-F238E27FC236}">
                <a16:creationId xmlns:a16="http://schemas.microsoft.com/office/drawing/2014/main" id="{6C7015D6-6228-5A6D-C399-D534520785EF}"/>
              </a:ext>
            </a:extLst>
          </p:cNvPr>
          <p:cNvSpPr>
            <a:spLocks noGrp="1"/>
          </p:cNvSpPr>
          <p:nvPr>
            <p:ph idx="1"/>
            <p:custDataLst>
              <p:tags r:id="rId2"/>
            </p:custDataLst>
          </p:nvPr>
        </p:nvSpPr>
        <p:spPr>
          <a:xfrm>
            <a:off x="661988" y="1711325"/>
            <a:ext cx="10895012" cy="4422775"/>
          </a:xfrm>
        </p:spPr>
        <p:txBody>
          <a:bodyPr rtlCol="0">
            <a:normAutofit fontScale="77500" lnSpcReduction="20000"/>
          </a:bodyPr>
          <a:lstStyle/>
          <a:p>
            <a:pPr>
              <a:defRPr/>
            </a:pPr>
            <a:r>
              <a:rPr lang="fr-CA" dirty="0"/>
              <a:t>Adapté individuellement aux besoins et à l’environnement de travail de chaque client</a:t>
            </a:r>
          </a:p>
          <a:p>
            <a:pPr>
              <a:defRPr/>
            </a:pPr>
            <a:r>
              <a:rPr lang="fr-CA" dirty="0"/>
              <a:t>A</a:t>
            </a:r>
            <a:r>
              <a:rPr lang="fr-FR" dirty="0" err="1"/>
              <a:t>ssemblé</a:t>
            </a:r>
            <a:r>
              <a:rPr lang="fr-FR" dirty="0"/>
              <a:t> en consultation avec des ergothérapeutes pour garantir un déplacement sûr et sécurisé</a:t>
            </a:r>
            <a:endParaRPr lang="fr-CA" dirty="0"/>
          </a:p>
          <a:p>
            <a:pPr>
              <a:defRPr/>
            </a:pPr>
            <a:r>
              <a:rPr lang="fr-FR" dirty="0"/>
              <a:t>Versions petites et légères de l’équipement adapté </a:t>
            </a:r>
            <a:endParaRPr lang="fr-CA" dirty="0"/>
          </a:p>
          <a:p>
            <a:pPr>
              <a:defRPr/>
            </a:pPr>
            <a:r>
              <a:rPr lang="fr-FR" dirty="0"/>
              <a:t>Comprend tout ce qui est nécessaire pour commencer à travailler rapidement et facilement, comme des adaptateurs, des concentrateurs USB, des rehausseurs d’ordinateurs portables, des casques, </a:t>
            </a:r>
            <a:r>
              <a:rPr lang="fr-FR" dirty="0" err="1"/>
              <a:t>etc</a:t>
            </a:r>
            <a:r>
              <a:rPr lang="fr-CA" dirty="0"/>
              <a:t>.</a:t>
            </a:r>
          </a:p>
          <a:p>
            <a:pPr>
              <a:defRPr/>
            </a:pPr>
            <a:r>
              <a:rPr lang="fr-FR" dirty="0"/>
              <a:t>Les interrupteurs et autres petits éléments peuvent être montés pour offrir une expérience utilisateur uniforme, quel que soit l’endroit où ils sont installés</a:t>
            </a:r>
            <a:r>
              <a:rPr lang="fr-CA" dirty="0"/>
              <a:t>. </a:t>
            </a:r>
          </a:p>
          <a:p>
            <a:pPr>
              <a:defRPr/>
            </a:pPr>
            <a:r>
              <a:rPr lang="fr-FR" dirty="0"/>
              <a:t>Il suffit de déballer et de démarrer</a:t>
            </a:r>
            <a:r>
              <a:rPr lang="fr-CA" dirty="0"/>
              <a: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3421764|-14129459|-10013765|-16738424|-16728873|Shared Services Canada&quot;,&quot;Id&quot;:&quot;6320a84346443143047f62ea&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8"/>
</p:tagLst>
</file>

<file path=ppt/tags/tag11.xml><?xml version="1.0" encoding="utf-8"?>
<p:tagLst xmlns:a="http://schemas.openxmlformats.org/drawingml/2006/main" xmlns:r="http://schemas.openxmlformats.org/officeDocument/2006/relationships" xmlns:p="http://schemas.openxmlformats.org/presentationml/2006/main">
  <p:tag name="NUM" val="8"/>
</p:tagLst>
</file>

<file path=ppt/tags/tag12.xml><?xml version="1.0" encoding="utf-8"?>
<p:tagLst xmlns:a="http://schemas.openxmlformats.org/drawingml/2006/main" xmlns:r="http://schemas.openxmlformats.org/officeDocument/2006/relationships" xmlns:p="http://schemas.openxmlformats.org/presentationml/2006/main">
  <p:tag name="NUM" val="8"/>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4.xml><?xml version="1.0" encoding="utf-8"?>
<p:tagLst xmlns:a="http://schemas.openxmlformats.org/drawingml/2006/main" xmlns:r="http://schemas.openxmlformats.org/officeDocument/2006/relationships" xmlns:p="http://schemas.openxmlformats.org/presentationml/2006/main">
  <p:tag name="NUM" val="8"/>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__MICROSOFT_TRANSLATOR_CLM_SLIDEINFO" val="{&quot;Guid&quot;:&quot;5322e5ce-8f9a-48a0-b0b9-5a6ff164dc58&quot;,&quot;TimeStamp&quot;:&quot;2020-09-17T14:34:07.1889962-04:00&quot;}"/>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8"/>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6"/>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7"/>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Office Theme">
  <a:themeElements>
    <a:clrScheme name="SSC colors">
      <a:dk1>
        <a:srgbClr val="33333C"/>
      </a:dk1>
      <a:lt1>
        <a:srgbClr val="FFFFFF"/>
      </a:lt1>
      <a:dk2>
        <a:srgbClr val="52596A"/>
      </a:dk2>
      <a:lt2>
        <a:srgbClr val="D2DAE8"/>
      </a:lt2>
      <a:accent1>
        <a:srgbClr val="2866CD"/>
      </a:accent1>
      <a:accent2>
        <a:srgbClr val="00BCD7"/>
      </a:accent2>
      <a:accent3>
        <a:srgbClr val="009788"/>
      </a:accent3>
      <a:accent4>
        <a:srgbClr val="3D3186"/>
      </a:accent4>
      <a:accent5>
        <a:srgbClr val="6733BB"/>
      </a:accent5>
      <a:accent6>
        <a:srgbClr val="A02AB3"/>
      </a:accent6>
      <a:hlink>
        <a:srgbClr val="2866CD"/>
      </a:hlink>
      <a:folHlink>
        <a:srgbClr val="A02AB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Autofit/>
      </a:bodyPr>
      <a:lstStyle>
        <a:defPPr>
          <a:defRPr dirty="0" smtClean="0"/>
        </a:defPPr>
      </a:lstStyle>
    </a:txDef>
  </a:objectDefaults>
  <a:extraClrSchemeLst/>
  <a:extLst>
    <a:ext uri="{05A4C25C-085E-4340-85A3-A5531E510DB2}">
      <thm15:themeFamily xmlns:thm15="http://schemas.microsoft.com/office/thememl/2012/main" name="Wide-template-dark" id="{984CFFDB-4B98-45DF-A6C8-680DB8E1D39B}" vid="{682BA24B-4151-4A7C-9D48-0BAEF6D9B3F3}"/>
    </a:ext>
  </a:extLst>
</a:theme>
</file>

<file path=ppt/theme/theme2.xml><?xml version="1.0" encoding="utf-8"?>
<a:theme xmlns:a="http://schemas.openxmlformats.org/drawingml/2006/main" name="2_Office Theme">
  <a:themeElements>
    <a:clrScheme name="SSC colors">
      <a:dk1>
        <a:srgbClr val="33333C"/>
      </a:dk1>
      <a:lt1>
        <a:srgbClr val="FFFFFF"/>
      </a:lt1>
      <a:dk2>
        <a:srgbClr val="52596A"/>
      </a:dk2>
      <a:lt2>
        <a:srgbClr val="D2DAE8"/>
      </a:lt2>
      <a:accent1>
        <a:srgbClr val="2866CD"/>
      </a:accent1>
      <a:accent2>
        <a:srgbClr val="00BCD7"/>
      </a:accent2>
      <a:accent3>
        <a:srgbClr val="009788"/>
      </a:accent3>
      <a:accent4>
        <a:srgbClr val="3D3186"/>
      </a:accent4>
      <a:accent5>
        <a:srgbClr val="6733BB"/>
      </a:accent5>
      <a:accent6>
        <a:srgbClr val="A02AB3"/>
      </a:accent6>
      <a:hlink>
        <a:srgbClr val="2866CD"/>
      </a:hlink>
      <a:folHlink>
        <a:srgbClr val="A02AB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fr" id="{7B5449CF-F3D6-43FF-91A4-881539F229F1}" vid="{7A9D6EEA-7FDC-4675-8CC0-65D8AC86676F}"/>
    </a:ext>
  </a:extLst>
</a:theme>
</file>

<file path=ppt/theme/theme3.xml><?xml version="1.0" encoding="utf-8"?>
<a:theme xmlns:a="http://schemas.openxmlformats.org/drawingml/2006/main" name="1_Office Theme">
  <a:themeElements>
    <a:clrScheme name="SSC colors">
      <a:dk1>
        <a:srgbClr val="33333C"/>
      </a:dk1>
      <a:lt1>
        <a:srgbClr val="FFFFFF"/>
      </a:lt1>
      <a:dk2>
        <a:srgbClr val="52596A"/>
      </a:dk2>
      <a:lt2>
        <a:srgbClr val="D2DAE8"/>
      </a:lt2>
      <a:accent1>
        <a:srgbClr val="2866CD"/>
      </a:accent1>
      <a:accent2>
        <a:srgbClr val="00BCD7"/>
      </a:accent2>
      <a:accent3>
        <a:srgbClr val="009788"/>
      </a:accent3>
      <a:accent4>
        <a:srgbClr val="3D3186"/>
      </a:accent4>
      <a:accent5>
        <a:srgbClr val="6733BB"/>
      </a:accent5>
      <a:accent6>
        <a:srgbClr val="A02AB3"/>
      </a:accent6>
      <a:hlink>
        <a:srgbClr val="2866CD"/>
      </a:hlink>
      <a:folHlink>
        <a:srgbClr val="A02AB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Autofit/>
      </a:bodyPr>
      <a:lstStyle>
        <a:defPPr>
          <a:defRPr dirty="0" smtClean="0"/>
        </a:defPPr>
      </a:lstStyle>
    </a:txDef>
  </a:objectDefaults>
  <a:extraClrSchemeLst/>
  <a:extLst>
    <a:ext uri="{05A4C25C-085E-4340-85A3-A5531E510DB2}">
      <thm15:themeFamily xmlns:thm15="http://schemas.microsoft.com/office/thememl/2012/main" name="Wide-template-dark" id="{984CFFDB-4B98-45DF-A6C8-680DB8E1D39B}" vid="{682BA24B-4151-4A7C-9D48-0BAEF6D9B3F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00da161-9a65-4a84-98f3-ad827201769b"/>
    <lcf76f155ced4ddcb4097134ff3c332f xmlns="4d7eb343-ec84-4e5c-8254-03daeff5061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A2A66DE08ED114DB7A69E8867E7487E" ma:contentTypeVersion="16" ma:contentTypeDescription="Create a new document." ma:contentTypeScope="" ma:versionID="86beae46901cd41fe2f0fe7712f18ff4">
  <xsd:schema xmlns:xsd="http://www.w3.org/2001/XMLSchema" xmlns:xs="http://www.w3.org/2001/XMLSchema" xmlns:p="http://schemas.microsoft.com/office/2006/metadata/properties" xmlns:ns2="500da161-9a65-4a84-98f3-ad827201769b" xmlns:ns3="4d7eb343-ec84-4e5c-8254-03daeff5061b" targetNamespace="http://schemas.microsoft.com/office/2006/metadata/properties" ma:root="true" ma:fieldsID="07f016abb05b8e8e4048b10006a0018a" ns2:_="" ns3:_="">
    <xsd:import namespace="500da161-9a65-4a84-98f3-ad827201769b"/>
    <xsd:import namespace="4d7eb343-ec84-4e5c-8254-03daeff5061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0da161-9a65-4a84-98f3-ad827201769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115b192-67d1-4c13-84b2-329b94805977}" ma:internalName="TaxCatchAll" ma:showField="CatchAllData" ma:web="500da161-9a65-4a84-98f3-ad827201769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d7eb343-ec84-4e5c-8254-03daeff5061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4945db-1062-49f2-aa89-5404156f688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886C04-E95C-4C4D-A8A3-912F27B62CFD}">
  <ds:schemaRefs>
    <ds:schemaRef ds:uri="http://schemas.microsoft.com/sharepoint/v3/contenttype/forms"/>
  </ds:schemaRefs>
</ds:datastoreItem>
</file>

<file path=customXml/itemProps2.xml><?xml version="1.0" encoding="utf-8"?>
<ds:datastoreItem xmlns:ds="http://schemas.openxmlformats.org/officeDocument/2006/customXml" ds:itemID="{3E44FF51-7F22-45AF-9537-EDE7D90EDFC3}">
  <ds:schemaRefs>
    <ds:schemaRef ds:uri="http://schemas.openxmlformats.org/package/2006/metadata/core-properties"/>
    <ds:schemaRef ds:uri="http://purl.org/dc/elements/1.1/"/>
    <ds:schemaRef ds:uri="http://schemas.microsoft.com/office/2006/metadata/properties"/>
    <ds:schemaRef ds:uri="500da161-9a65-4a84-98f3-ad827201769b"/>
    <ds:schemaRef ds:uri="http://purl.org/dc/terms/"/>
    <ds:schemaRef ds:uri="http://schemas.microsoft.com/office/2006/documentManagement/types"/>
    <ds:schemaRef ds:uri="4d7eb343-ec84-4e5c-8254-03daeff5061b"/>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B9704A86-C34A-472F-BD05-476F6478A0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0da161-9a65-4a84-98f3-ad827201769b"/>
    <ds:schemaRef ds:uri="4d7eb343-ec84-4e5c-8254-03daeff506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Wide-template-dark</Template>
  <TotalTime>1044</TotalTime>
  <Words>3289</Words>
  <Application>Microsoft Office PowerPoint</Application>
  <PresentationFormat>Widescreen</PresentationFormat>
  <Paragraphs>189</Paragraphs>
  <Slides>22</Slides>
  <Notes>21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Century Gothic</vt:lpstr>
      <vt:lpstr>Arial</vt:lpstr>
      <vt:lpstr>Calibri</vt:lpstr>
      <vt:lpstr>Times New Roman</vt:lpstr>
      <vt:lpstr>Symbol</vt:lpstr>
      <vt:lpstr>-apple-system</vt:lpstr>
      <vt:lpstr>Office Theme</vt:lpstr>
      <vt:lpstr>2_Office Theme</vt:lpstr>
      <vt:lpstr>1_Office Theme</vt:lpstr>
      <vt:lpstr>PROJET PILOTE Service de bibliothèque de prêt </vt:lpstr>
      <vt:lpstr>Ordre du jour</vt:lpstr>
      <vt:lpstr>Programme d’accessibilité, d’adaptation et de technologie informatique adaptée (AATIA)</vt:lpstr>
      <vt:lpstr>Accessibilité, équité et inclusion</vt:lpstr>
      <vt:lpstr>Qu’est-ce que le projet pilote de service de bibliothèque de prêt (PPSBP)?</vt:lpstr>
      <vt:lpstr>Pourquoi le PPSBP est-il nécessaire? </vt:lpstr>
      <vt:lpstr>Qui sont les clients du PPSBP?</vt:lpstr>
      <vt:lpstr>Prestation de services axés sur le client</vt:lpstr>
      <vt:lpstr>Le bureau mobile du PPSBP </vt:lpstr>
      <vt:lpstr>Prochaines étapes : Processus d’adaptation d’AATIA</vt:lpstr>
      <vt:lpstr>Catégories de technologies et d’adaptations </vt:lpstr>
      <vt:lpstr>Exemple : Technologie d’amélioration et de remplacement de la vision</vt:lpstr>
      <vt:lpstr>Exemple : Technologie d’amélioration et de remplacement de la vision</vt:lpstr>
      <vt:lpstr>Exemple : Technologie d’amélioration et de remplacement de l’audio</vt:lpstr>
      <vt:lpstr>Exemple : Technologie d’amélioration et de remplacement de l’audio</vt:lpstr>
      <vt:lpstr>Exemple : Technologie d’amélioration de la mobilité et de la dextérité</vt:lpstr>
      <vt:lpstr>X-Keys (interrupteurs branchés dans une boîte)</vt:lpstr>
      <vt:lpstr>Technologie d’amélioration des capacités cognitives et du style d’apprentissage</vt:lpstr>
      <vt:lpstr>Technologie d’amélioration des capacités cognitives et du style d’apprentissage</vt:lpstr>
      <vt:lpstr>Appareils imprimés en 3D</vt:lpstr>
      <vt:lpstr>Comment puis-je communiquer avec programme d’AATIA?</vt:lpstr>
      <vt:lpstr>Questions?</vt:lpstr>
    </vt:vector>
  </TitlesOfParts>
  <Company>Government of Canada|Gouvernement du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Accommodation &amp; Adaptive Computer Technology (AAACT) Program</dc:title>
  <dc:creator>Dante Falsetto</dc:creator>
  <cp:lastModifiedBy>Camila Das Gupta</cp:lastModifiedBy>
  <cp:revision>48</cp:revision>
  <cp:lastPrinted>2022-01-24T19:19:21Z</cp:lastPrinted>
  <dcterms:created xsi:type="dcterms:W3CDTF">2020-04-28T14:07:50Z</dcterms:created>
  <dcterms:modified xsi:type="dcterms:W3CDTF">2023-06-08T11:38:03Z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0x010100AF91F622B702AA43AECED35AAAFF4AC9</vt:lpwstr>
  </property>
  <property fmtid="{D5CDD505-2E9C-101B-9397-08002B2CF9AE}" pid="3" name="TaxCatchAll">
    <vt:lpwstr/>
  </property>
  <property fmtid="{D5CDD505-2E9C-101B-9397-08002B2CF9AE}" pid="4" name="lcf76f155ced4ddcb4097134ff3c332f">
    <vt:lpwstr/>
  </property>
</Properties>
</file>