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30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adc043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adc043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f30593e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f30593e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1f30593e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1f30593e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f30593e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f30593e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f30593e9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f30593e9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1c6ffc4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1c6ffc4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f30593e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f30593e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1f30593e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1f30593e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English">
  <p:cSld name="Title Slide English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27584" y="1545636"/>
            <a:ext cx="77025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27584" y="2031690"/>
            <a:ext cx="77049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 With header Bar">
  <p:cSld name="Basic Page With header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59198" y="103547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ion.canada.ca/crise/alerte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827584" y="1545636"/>
            <a:ext cx="77025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COVID-19 - Utiliser les alertes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827584" y="2031690"/>
            <a:ext cx="77049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4D71"/>
                </a:solidFill>
              </a:rPr>
              <a:t>Développer du contenu Web en tant que gouvernement</a:t>
            </a:r>
            <a:endParaRPr>
              <a:solidFill>
                <a:srgbClr val="004D71"/>
              </a:solidFill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150" y="4723979"/>
            <a:ext cx="3199300" cy="29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7370" y="4719471"/>
            <a:ext cx="1178007" cy="363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833800" y="1406425"/>
            <a:ext cx="7607700" cy="3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33333"/>
                </a:solidFill>
                <a:highlight>
                  <a:srgbClr val="FFFFFF"/>
                </a:highlight>
              </a:rPr>
              <a:t>Dernières lignes directrices sur les alertes en communication de crise:</a:t>
            </a:r>
            <a:endParaRPr sz="3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https://conception.canada.ca/crise/alertes.html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242350" y="232225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Lignes directrices mise à jour	</a:t>
            </a:r>
            <a:endParaRPr sz="3000">
              <a:solidFill>
                <a:srgbClr val="004D71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000">
              <a:solidFill>
                <a:srgbClr val="004D7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1040850" y="4084925"/>
            <a:ext cx="7062300" cy="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Meant to draw attention to changes in regular content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Exemples: perturbations de service, changements de politiques à venir ou changements au service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Alertes = du contenu à propos d’autre contenu</a:t>
            </a:r>
            <a:endParaRPr sz="3000">
              <a:solidFill>
                <a:srgbClr val="004D71"/>
              </a:solidFill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t="27509"/>
          <a:stretch/>
        </p:blipFill>
        <p:spPr>
          <a:xfrm>
            <a:off x="1194300" y="1008875"/>
            <a:ext cx="6160302" cy="29770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Where are alerts useful?</a:t>
            </a:r>
            <a:endParaRPr sz="3000">
              <a:solidFill>
                <a:srgbClr val="004D71"/>
              </a:solidFill>
            </a:endParaRPr>
          </a:p>
        </p:txBody>
      </p:sp>
      <p:sp>
        <p:nvSpPr>
          <p:cNvPr id="83" name="Google Shape;83;p18"/>
          <p:cNvSpPr/>
          <p:nvPr/>
        </p:nvSpPr>
        <p:spPr>
          <a:xfrm>
            <a:off x="273450" y="1529975"/>
            <a:ext cx="1326900" cy="987900"/>
          </a:xfrm>
          <a:prstGeom prst="wedgeRectCallout">
            <a:avLst>
              <a:gd name="adj1" fmla="val 69704"/>
              <a:gd name="adj2" fmla="val -229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doormat on a topic page to point to new content</a:t>
            </a:r>
            <a:endParaRPr/>
          </a:p>
        </p:txBody>
      </p:sp>
      <p:sp>
        <p:nvSpPr>
          <p:cNvPr id="84" name="Google Shape;84;p18"/>
          <p:cNvSpPr txBox="1"/>
          <p:nvPr/>
        </p:nvSpPr>
        <p:spPr>
          <a:xfrm>
            <a:off x="1345650" y="3020950"/>
            <a:ext cx="7062300" cy="20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Alerts are well suited for “service level” pages to highlight things like: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3716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Service disruptions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3716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Upcoming important changes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3716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Recent important changes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</a:rPr>
              <a:t>Might 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have use on nav pages - but in many cases a new doormat would serve the same purpose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</a:rPr>
              <a:t>Limit use of alerts so that they continue to have impact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025" y="1278100"/>
            <a:ext cx="6325324" cy="1747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Alertes = courtes et simples</a:t>
            </a:r>
            <a:endParaRPr sz="3000">
              <a:solidFill>
                <a:srgbClr val="004D71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000">
              <a:solidFill>
                <a:srgbClr val="004D71"/>
              </a:solidFill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1040850" y="3927975"/>
            <a:ext cx="7062300" cy="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</a:rPr>
              <a:t>Décrivent les conséquences sur l’utilisateur</a:t>
            </a:r>
            <a:endParaRPr sz="15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</a:rPr>
              <a:t>Si vous incluez un lien - n’en inclure qu’un seul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t="32354"/>
          <a:stretch/>
        </p:blipFill>
        <p:spPr>
          <a:xfrm>
            <a:off x="1182850" y="1135500"/>
            <a:ext cx="5814600" cy="2622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Quand et pour combien de temps</a:t>
            </a:r>
            <a:endParaRPr sz="3000">
              <a:solidFill>
                <a:srgbClr val="004D71"/>
              </a:solidFill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1062400" y="3470775"/>
            <a:ext cx="70623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Utiliser pour les situations temporaires et les changements significatifs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Éviter d’utiliser les alertes uniquement pour mettre de l’emphase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t="45746"/>
          <a:stretch/>
        </p:blipFill>
        <p:spPr>
          <a:xfrm>
            <a:off x="720218" y="1152200"/>
            <a:ext cx="6317376" cy="2284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0" name="Google Shape;100;p20"/>
          <p:cNvSpPr/>
          <p:nvPr/>
        </p:nvSpPr>
        <p:spPr>
          <a:xfrm>
            <a:off x="7360050" y="1347025"/>
            <a:ext cx="1326900" cy="1404600"/>
          </a:xfrm>
          <a:prstGeom prst="wedgeRectCallout">
            <a:avLst>
              <a:gd name="adj1" fmla="val -83987"/>
              <a:gd name="adj2" fmla="val -1630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Ceci est une remarque sur laquelle on a mis l’emphase - pas une alerte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t="1681"/>
          <a:stretch/>
        </p:blipFill>
        <p:spPr>
          <a:xfrm>
            <a:off x="816300" y="959725"/>
            <a:ext cx="6317898" cy="41409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Minimiser le nombre d’alertes sur chaque page</a:t>
            </a:r>
            <a:endParaRPr sz="3000">
              <a:solidFill>
                <a:srgbClr val="004D71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004D71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000">
              <a:solidFill>
                <a:srgbClr val="004D71"/>
              </a:solidFill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7436250" y="1301375"/>
            <a:ext cx="1531800" cy="783600"/>
          </a:xfrm>
          <a:prstGeom prst="wedgeRectCallout">
            <a:avLst>
              <a:gd name="adj1" fmla="val -83987"/>
              <a:gd name="adj2" fmla="val -1630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Ceci entre en compétition avec alertes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4D71"/>
                </a:solidFill>
              </a:rPr>
              <a:t>Différents types d’alertes pour situations différentes</a:t>
            </a:r>
            <a:endParaRPr sz="2800">
              <a:solidFill>
                <a:srgbClr val="004D71"/>
              </a:solidFill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833800" y="2937375"/>
            <a:ext cx="70623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endParaRPr sz="1500" b="1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833800" y="3851775"/>
            <a:ext cx="70623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</a:rPr>
              <a:t>Rouge et jaune 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- utiles pour les avertissements et les dangers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</a:rPr>
              <a:t>Bleu et vert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 - pourrait avoir plus de sens pour les changements de politique et de service dans le cadre de la réponse du gouvernement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25" y="952913"/>
            <a:ext cx="7153396" cy="27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 rotWithShape="1">
          <a:blip r:embed="rId3">
            <a:alphaModFix/>
          </a:blip>
          <a:srcRect t="4227" b="11893"/>
          <a:stretch/>
        </p:blipFill>
        <p:spPr>
          <a:xfrm>
            <a:off x="1898528" y="948063"/>
            <a:ext cx="5828076" cy="32589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110625" y="179750"/>
            <a:ext cx="8013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Alertes répétées sur plusieurs pagesà</a:t>
            </a:r>
            <a:endParaRPr sz="3000">
              <a:solidFill>
                <a:srgbClr val="004D71"/>
              </a:solidFill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1672000" y="4223500"/>
            <a:ext cx="61467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Mieux vaut garder les alertes sur chaque page très courtes, avec un lien vers une nouvelle page “Les services de passeport sont suspendus”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23" name="Google Shape;123;p23"/>
          <p:cNvSpPr/>
          <p:nvPr/>
        </p:nvSpPr>
        <p:spPr>
          <a:xfrm>
            <a:off x="224200" y="1736250"/>
            <a:ext cx="1326900" cy="987900"/>
          </a:xfrm>
          <a:prstGeom prst="wedgeRectCallout">
            <a:avLst>
              <a:gd name="adj1" fmla="val 83859"/>
              <a:gd name="adj2" fmla="val 2330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 l’alerte est longue, ce n’est plus une alertert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298</Words>
  <Application>Microsoft Office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 Light</vt:lpstr>
      <vt:lpstr>COVID-19 - Utiliser les alertes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COVID-19 - Utiliser les alertes</dc:title>
  <dc:creator>ARIANNA MERRITT</dc:creator>
  <cp:lastModifiedBy>MERRITT</cp:lastModifiedBy>
  <cp:revision>1</cp:revision>
  <dcterms:modified xsi:type="dcterms:W3CDTF">2020-03-27T17:11:17Z</dcterms:modified>
</cp:coreProperties>
</file>