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8" r:id="rId3"/>
    <p:sldId id="258" r:id="rId4"/>
    <p:sldId id="262" r:id="rId5"/>
    <p:sldId id="271" r:id="rId6"/>
    <p:sldId id="264" r:id="rId7"/>
    <p:sldId id="265" r:id="rId8"/>
    <p:sldId id="266" r:id="rId9"/>
    <p:sldId id="267" r:id="rId10"/>
    <p:sldId id="270" r:id="rId11"/>
    <p:sldId id="272" r:id="rId12"/>
    <p:sldId id="338" r:id="rId13"/>
    <p:sldId id="275" r:id="rId14"/>
    <p:sldId id="337" r:id="rId15"/>
    <p:sldId id="269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C68"/>
    <a:srgbClr val="B7D0DB"/>
    <a:srgbClr val="A3C3D1"/>
    <a:srgbClr val="CDD8E5"/>
    <a:srgbClr val="920000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E10B-AF78-499F-8800-9AD109A93CB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14391-0959-4553-BD21-D34E814C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2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503;p:notes">
            <a:extLst>
              <a:ext uri="{FF2B5EF4-FFF2-40B4-BE49-F238E27FC236}">
                <a16:creationId xmlns:a16="http://schemas.microsoft.com/office/drawing/2014/main" id="{C8535422-E79B-CF63-6685-CE2E33D57A9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Google Shape;504;p:notes">
            <a:extLst>
              <a:ext uri="{FF2B5EF4-FFF2-40B4-BE49-F238E27FC236}">
                <a16:creationId xmlns:a16="http://schemas.microsoft.com/office/drawing/2014/main" id="{293B3A18-C38C-56D6-6ABD-B8494ADC11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0.png"/><Relationship Id="rId21" Type="http://schemas.openxmlformats.org/officeDocument/2006/relationships/tags" Target="../tags/tag21.xml"/><Relationship Id="rId34" Type="http://schemas.openxmlformats.org/officeDocument/2006/relationships/image" Target="../media/image5.png"/><Relationship Id="rId42" Type="http://schemas.openxmlformats.org/officeDocument/2006/relationships/image" Target="../media/image13.png"/><Relationship Id="rId47" Type="http://schemas.openxmlformats.org/officeDocument/2006/relationships/image" Target="../media/image18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8.png"/><Relationship Id="rId40" Type="http://schemas.openxmlformats.org/officeDocument/2006/relationships/image" Target="../media/image11.png"/><Relationship Id="rId45" Type="http://schemas.openxmlformats.org/officeDocument/2006/relationships/image" Target="../media/image16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7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1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image" Target="../media/image6.png"/><Relationship Id="rId43" Type="http://schemas.openxmlformats.org/officeDocument/2006/relationships/image" Target="../media/image14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slideMaster" Target="../slideMasters/slideMaster1.xml"/><Relationship Id="rId38" Type="http://schemas.openxmlformats.org/officeDocument/2006/relationships/image" Target="../media/image9.png"/><Relationship Id="rId46" Type="http://schemas.openxmlformats.org/officeDocument/2006/relationships/image" Target="../media/image17.png"/><Relationship Id="rId20" Type="http://schemas.openxmlformats.org/officeDocument/2006/relationships/tags" Target="../tags/tag20.xml"/><Relationship Id="rId41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9">
            <a:extLst>
              <a:ext uri="{FF2B5EF4-FFF2-40B4-BE49-F238E27FC236}">
                <a16:creationId xmlns:a16="http://schemas.microsoft.com/office/drawing/2014/main" id="{CEA9CF6C-CA76-39C2-12F7-9C72640588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0950" y="4685558"/>
            <a:ext cx="2999289" cy="555837"/>
          </a:xfrm>
          <a:prstGeom prst="rect">
            <a:avLst/>
          </a:prstGeom>
          <a:solidFill>
            <a:srgbClr val="92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B3E56E-564B-8695-23A2-348D5C7C7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6154" y="3430187"/>
            <a:ext cx="1785845" cy="1811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8848E8-64D5-899D-C43C-1DE55CDCC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6157" y="1599335"/>
            <a:ext cx="1785843" cy="1781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FE01B9-2C83-9900-159E-66E7221B8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952" y="1590053"/>
            <a:ext cx="2999287" cy="30399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C794-1C23-B56C-926C-D9842E26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79CF-1461-B58E-4656-957B1104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722BF-84BA-3CC0-1D1E-502C4BA2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B9001-D9B4-1ECB-346C-F907951177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  <p:sp>
        <p:nvSpPr>
          <p:cNvPr id="9" name="Rectangle 49">
            <a:extLst>
              <a:ext uri="{FF2B5EF4-FFF2-40B4-BE49-F238E27FC236}">
                <a16:creationId xmlns:a16="http://schemas.microsoft.com/office/drawing/2014/main" id="{C2132D7E-2655-76EA-88C3-774BEB68C2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590053"/>
            <a:ext cx="7295034" cy="3656087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dir="5400000" algn="ctr" rotWithShape="0">
                    <a:srgbClr val="B2B2B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>
              <a:solidFill>
                <a:srgbClr val="595959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24741-9366-472E-18D9-EFC88168D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393" y="4264430"/>
            <a:ext cx="5447607" cy="4114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37D5B-4FD6-0AA5-8824-588FA5448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393" y="1876975"/>
            <a:ext cx="6458989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87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566B-11DF-A487-0CC4-04E16343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470386-0910-2890-FEC4-4A64AA292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ADB4D-96D5-A795-CD91-A62443B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56D7C-6295-8DD9-D6BE-2221018E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6F269-B83E-C8EE-C6DF-33751EB5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D9DC2-3D02-31EE-73A7-1107375E7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1ADF07-04D5-FFDA-D34D-1C0F16077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16A889-577E-2FCB-9702-D363C6AF7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D60BE-CAB3-EABF-4A12-2C1F01F2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75F8-8AD1-D46A-E32E-425DC259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05060-14BA-7305-5F2C-4447A66B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6CB59-FF12-3753-2058-A0928E0EC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52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EB40544-B47C-5777-17BA-BB5F09D911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"/>
          <a:stretch>
            <a:fillRect/>
          </a:stretch>
        </p:blipFill>
        <p:spPr bwMode="auto">
          <a:xfrm>
            <a:off x="0" y="-19050"/>
            <a:ext cx="12192000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19FDD4-5E44-2FF0-4467-C891AF98F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369050"/>
            <a:ext cx="14605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FC3D02E0-39EE-BC8C-F838-E768E73BAD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6419850"/>
            <a:ext cx="3171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9">
            <a:extLst>
              <a:ext uri="{FF2B5EF4-FFF2-40B4-BE49-F238E27FC236}">
                <a16:creationId xmlns:a16="http://schemas.microsoft.com/office/drawing/2014/main" id="{4B1B4F1F-4C5B-67CB-0D05-576440AB3B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457450" y="1676400"/>
            <a:ext cx="3194050" cy="3178175"/>
            <a:chOff x="2569369" y="1804988"/>
            <a:chExt cx="3194050" cy="3178175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E5E569C8-FBEF-3FA9-E5C2-9D97D061E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9369" y="1804988"/>
              <a:ext cx="3194050" cy="3178175"/>
              <a:chOff x="2297532" y="964469"/>
              <a:chExt cx="2396616" cy="2382455"/>
            </a:xfrm>
          </p:grpSpPr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FA723405-36B4-ABAB-09F9-0CFCDB249B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43" t="40588" r="19160" b="24377"/>
              <a:stretch>
                <a:fillRect/>
              </a:stretch>
            </p:blipFill>
            <p:spPr bwMode="auto">
              <a:xfrm>
                <a:off x="2530094" y="1206046"/>
                <a:ext cx="1842247" cy="1805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4997091-1204-2C00-D9F3-4F912D22F1E2}"/>
                  </a:ext>
                </a:extLst>
              </p:cNvPr>
              <p:cNvSpPr/>
              <p:nvPr/>
            </p:nvSpPr>
            <p:spPr>
              <a:xfrm>
                <a:off x="2497647" y="1156065"/>
                <a:ext cx="1996386" cy="1999263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sym typeface="Arial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D2A1FB8-8D46-3F28-81AD-220B9AAF8E1C}"/>
                  </a:ext>
                </a:extLst>
              </p:cNvPr>
              <p:cNvSpPr/>
              <p:nvPr/>
            </p:nvSpPr>
            <p:spPr>
              <a:xfrm>
                <a:off x="2297532" y="964469"/>
                <a:ext cx="2396616" cy="238245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9DD1FB-8B71-65BA-AC04-2F9DEA2C4967}"/>
                </a:ext>
              </a:extLst>
            </p:cNvPr>
            <p:cNvSpPr/>
            <p:nvPr/>
          </p:nvSpPr>
          <p:spPr>
            <a:xfrm>
              <a:off x="3123407" y="2359026"/>
              <a:ext cx="2063750" cy="2085975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 eaLnBrk="1" fontAlgn="auto" hangingPunct="1">
                <a:defRPr/>
              </a:pPr>
              <a:endParaRPr lang="en-US"/>
            </a:p>
          </p:txBody>
        </p:sp>
      </p:grpSp>
      <p:sp>
        <p:nvSpPr>
          <p:cNvPr id="11" name="Google Shape;506;p76">
            <a:extLst>
              <a:ext uri="{FF2B5EF4-FFF2-40B4-BE49-F238E27FC236}">
                <a16:creationId xmlns:a16="http://schemas.microsoft.com/office/drawing/2014/main" id="{03C8B603-C849-9C92-C2BA-061851EE1FEE}"/>
              </a:ext>
            </a:extLst>
          </p:cNvPr>
          <p:cNvSpPr txBox="1">
            <a:spLocks/>
          </p:cNvSpPr>
          <p:nvPr userDrawn="1"/>
        </p:nvSpPr>
        <p:spPr>
          <a:xfrm>
            <a:off x="6119813" y="1946275"/>
            <a:ext cx="5478462" cy="12017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buFont typeface="Fira Sans Extra Condensed Mediu" panose="020B0604020202020204" charset="0"/>
              <a:buNone/>
              <a:defRPr/>
            </a:pPr>
            <a:r>
              <a:rPr lang="en-US" altLang="en-US" sz="6000" dirty="0">
                <a:solidFill>
                  <a:srgbClr val="D3BE67"/>
                </a:solidFill>
                <a:latin typeface="Arial Black" panose="020B0A04020102020204" pitchFamily="34" charset="0"/>
                <a:cs typeface="Fira Sans Extra Condensed Mediu" panose="020B0604020202020204" charset="0"/>
                <a:sym typeface="Fira Sans Extra Condensed Mediu" panose="020B0604020202020204" charset="0"/>
              </a:rPr>
              <a:t>Cy-</a:t>
            </a:r>
            <a:r>
              <a:rPr lang="en-US" altLang="en-US" sz="6000" dirty="0" err="1">
                <a:solidFill>
                  <a:srgbClr val="D3BE67"/>
                </a:solidFill>
                <a:latin typeface="Arial Black" panose="020B0A04020102020204" pitchFamily="34" charset="0"/>
                <a:cs typeface="Fira Sans Extra Condensed Mediu" panose="020B0604020202020204" charset="0"/>
                <a:sym typeface="Fira Sans Extra Condensed Mediu" panose="020B0604020202020204" charset="0"/>
              </a:rPr>
              <a:t>Phy</a:t>
            </a:r>
            <a:r>
              <a:rPr lang="en-US" altLang="en-US" sz="6000" dirty="0">
                <a:solidFill>
                  <a:srgbClr val="D3BE67"/>
                </a:solidFill>
                <a:latin typeface="Arial Black" panose="020B0A04020102020204" pitchFamily="34" charset="0"/>
                <a:cs typeface="Fira Sans Extra Condensed Mediu" panose="020B0604020202020204" charset="0"/>
                <a:sym typeface="Fira Sans Extra Condensed Mediu" panose="020B0604020202020204" charset="0"/>
              </a:rPr>
              <a:t> 23</a:t>
            </a: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DFED9D0E-F80F-3349-3A50-08C1AF97F9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76350" y="-44450"/>
            <a:ext cx="13723938" cy="2781300"/>
            <a:chOff x="-699421" y="-269875"/>
            <a:chExt cx="13725032" cy="2781300"/>
          </a:xfrm>
        </p:grpSpPr>
        <p:pic>
          <p:nvPicPr>
            <p:cNvPr id="13" name="Picture 30">
              <a:extLst>
                <a:ext uri="{FF2B5EF4-FFF2-40B4-BE49-F238E27FC236}">
                  <a16:creationId xmlns:a16="http://schemas.microsoft.com/office/drawing/2014/main" id="{7250D3E1-AE64-8980-8C14-FC0C798BAB2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792163"/>
              <a:ext cx="690563" cy="61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2">
              <a:extLst>
                <a:ext uri="{FF2B5EF4-FFF2-40B4-BE49-F238E27FC236}">
                  <a16:creationId xmlns:a16="http://schemas.microsoft.com/office/drawing/2014/main" id="{60912984-A441-4DAF-53B1-4A956A4C106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413" y="263525"/>
              <a:ext cx="604837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2A353B88-2E71-0063-FF1C-7D28BA65CE62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3588" y="328613"/>
              <a:ext cx="631825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2">
              <a:extLst>
                <a:ext uri="{FF2B5EF4-FFF2-40B4-BE49-F238E27FC236}">
                  <a16:creationId xmlns:a16="http://schemas.microsoft.com/office/drawing/2014/main" id="{A971018A-8EC2-CE44-304C-ABB5269531A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750" y="277813"/>
              <a:ext cx="668338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6">
              <a:extLst>
                <a:ext uri="{FF2B5EF4-FFF2-40B4-BE49-F238E27FC236}">
                  <a16:creationId xmlns:a16="http://schemas.microsoft.com/office/drawing/2014/main" id="{3E0577A8-3E13-FF76-9B2A-A62700B2555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3113" y="1349375"/>
              <a:ext cx="604837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F5D33394-6FDB-33DC-FBCA-164E356850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658410" y="674688"/>
              <a:ext cx="1073236" cy="919162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AF09EC7F-8C79-7AC1-9D36-72D88FDE8F2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16968" y="204788"/>
              <a:ext cx="1073236" cy="917575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B9BE01D4-F48F-8001-E7F9-19B293EE04A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809029" y="1131888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D27D41D6-C7DC-908B-AC20-8E98E2755B8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3509377" y="211138"/>
              <a:ext cx="1070060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E70E6A3E-5712-275C-0A1B-647FA6CADEC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346056" y="-268288"/>
              <a:ext cx="1073236" cy="919163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54674D0E-DBF8-2121-F4D3-85912EA8A2A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185911" y="192088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F3E16669-EFB6-A9DF-61B7-61C00C341D2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033704" y="654050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107FFB13-57EE-1223-8B26-F24C768321A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033704" y="-269875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1DC91734-B6CE-7FF5-2250-6D2737D870A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559617" y="220663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A24B022A-E102-C431-A6CF-B5AE5ABBCCA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875146" y="201613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AF58045E-AAF7-E479-1D8E-EB31043CBCF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721350" y="-255588"/>
              <a:ext cx="1073236" cy="920751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29" name="Picture 38">
              <a:extLst>
                <a:ext uri="{FF2B5EF4-FFF2-40B4-BE49-F238E27FC236}">
                  <a16:creationId xmlns:a16="http://schemas.microsoft.com/office/drawing/2014/main" id="{96EDA4A0-A69E-2FA3-F291-D4806BC467F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119" y="282230"/>
              <a:ext cx="588963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4">
              <a:extLst>
                <a:ext uri="{FF2B5EF4-FFF2-40B4-BE49-F238E27FC236}">
                  <a16:creationId xmlns:a16="http://schemas.microsoft.com/office/drawing/2014/main" id="{37F11B88-244D-AEA4-AEA9-EBB97DA9C75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6650" y="785813"/>
              <a:ext cx="671513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2FB900E2-7A6B-0721-A5B5-1E6F6228A95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73937" y="1593850"/>
              <a:ext cx="1073236" cy="917575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7FC14A2A-AA7C-3A80-D7D1-4E710688A6D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715000" y="673100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33" name="Picture 28">
              <a:extLst>
                <a:ext uri="{FF2B5EF4-FFF2-40B4-BE49-F238E27FC236}">
                  <a16:creationId xmlns:a16="http://schemas.microsoft.com/office/drawing/2014/main" id="{3BEC2104-EE32-B248-EA47-B5163C871D7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638" y="414338"/>
              <a:ext cx="441325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83384763-08BF-C4AE-35D5-A07F7A47C84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667935" y="-249238"/>
              <a:ext cx="1073236" cy="919163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C49A9381-2D0F-2760-C60D-F1EE51A5C4A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399472" y="-249238"/>
              <a:ext cx="1073236" cy="919163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grpSp>
          <p:nvGrpSpPr>
            <p:cNvPr id="36" name="Group 447">
              <a:extLst>
                <a:ext uri="{FF2B5EF4-FFF2-40B4-BE49-F238E27FC236}">
                  <a16:creationId xmlns:a16="http://schemas.microsoft.com/office/drawing/2014/main" id="{52C522AA-61E3-E72C-AEB6-D9C12F75E693}"/>
                </a:ext>
              </a:extLst>
            </p:cNvPr>
            <p:cNvGrpSpPr>
              <a:grpSpLocks/>
            </p:cNvGrpSpPr>
            <p:nvPr>
              <p:custDataLst>
                <p:tags r:id="rId24"/>
              </p:custDataLst>
            </p:nvPr>
          </p:nvGrpSpPr>
          <p:grpSpPr bwMode="auto">
            <a:xfrm>
              <a:off x="6864350" y="1121612"/>
              <a:ext cx="1074738" cy="920750"/>
              <a:chOff x="1780910" y="3187956"/>
              <a:chExt cx="804752" cy="690059"/>
            </a:xfrm>
          </p:grpSpPr>
          <p:pic>
            <p:nvPicPr>
              <p:cNvPr id="46" name="Picture 36">
                <a:extLst>
                  <a:ext uri="{FF2B5EF4-FFF2-40B4-BE49-F238E27FC236}">
                    <a16:creationId xmlns:a16="http://schemas.microsoft.com/office/drawing/2014/main" id="{7466C1B3-530D-6365-9A96-431D3D2E41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7083" y="3269708"/>
                <a:ext cx="492405" cy="443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47709673-5EB7-40A6-A832-9F8F5D021FED}"/>
                  </a:ext>
                </a:extLst>
              </p:cNvPr>
              <p:cNvSpPr/>
              <p:nvPr/>
            </p:nvSpPr>
            <p:spPr>
              <a:xfrm>
                <a:off x="1780672" y="3188519"/>
                <a:ext cx="804816" cy="690059"/>
              </a:xfrm>
              <a:prstGeom prst="hexagon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p:grp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88804F66-A33A-4594-04C7-513D0499AEE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255202" y="200025"/>
              <a:ext cx="1073236" cy="919163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B9D3355D-08C3-16D9-EB73-9D29A97FC1B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101408" y="-261938"/>
              <a:ext cx="1073236" cy="920751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299A5F15-D82F-1E7A-514D-90387DACB9F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109345" y="652463"/>
              <a:ext cx="1073236" cy="920750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A130EE2F-00E4-361D-97AB-3A95B8616344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78701" y="-249238"/>
              <a:ext cx="1073236" cy="917576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7658EEAB-0283-219C-9005-08B84695D55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952375" y="1114425"/>
              <a:ext cx="1071647" cy="917575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973A5207-CCED-BE9A-D340-F61CAD5DAA3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952375" y="188913"/>
              <a:ext cx="1073236" cy="917575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541400E2-BB61-00C0-B2FC-EF24605FDF4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40433" y="209550"/>
              <a:ext cx="1073237" cy="917575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2CA0A3CD-25B6-C0CA-3092-F3A17EAB0720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-699421" y="-249238"/>
              <a:ext cx="1073236" cy="917576"/>
            </a:xfrm>
            <a:prstGeom prst="hexagon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45" name="Picture 40">
              <a:extLst>
                <a:ext uri="{FF2B5EF4-FFF2-40B4-BE49-F238E27FC236}">
                  <a16:creationId xmlns:a16="http://schemas.microsoft.com/office/drawing/2014/main" id="{99D94E0E-42AD-E048-7071-538A7CB1B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856" y="886251"/>
              <a:ext cx="514296" cy="470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Google Shape;507;p76">
            <a:extLst>
              <a:ext uri="{FF2B5EF4-FFF2-40B4-BE49-F238E27FC236}">
                <a16:creationId xmlns:a16="http://schemas.microsoft.com/office/drawing/2014/main" id="{1E51A107-4562-389C-8352-5631A68CF8C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604000" y="4329113"/>
            <a:ext cx="5075238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>
              <a:buSzPts val="1100"/>
              <a:defRPr/>
            </a:pPr>
            <a:endParaRPr lang="en-US" altLang="en-US" sz="2667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0021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E30A-1C4D-8FB3-FE41-FF0DD43D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975B5-5359-BBE2-3F47-2E4394ACB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B726-7C0E-4770-AF68-CC753B8D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DBC1-CF4B-AFFA-A6B1-3FB240D2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0A0E-616E-ED5C-411D-949F8D19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2E327-E6AD-5C44-A079-3840BD891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922D-B56E-C2A0-A232-415EA079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DCEDD-E415-D4B9-1B58-86046DC4B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C7E1A-D19A-9EFA-7423-8E1CC4A54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ABF5-C32A-FED8-5C51-47975A4E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889CE-9A9F-EF44-6A09-281BEB29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3A301-FD0C-C89C-B228-3D36D0D94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3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C74B5-FF6E-6F7B-3DDD-E2D14600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4F313-F574-6D75-56E3-E6D7F2C14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82E80-5C13-126B-6038-BA562425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45859-3D8C-4671-58D6-3DDD2FC6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6952F-8CD9-C322-FD19-DE590407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FF23E-804E-2FD5-5A87-3A0295AC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6C187-5998-8C05-6DF3-87051C7C6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8A51-CD0B-89C9-7FD4-D7A80359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13769-ABA5-37E6-0A76-BE393C942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9BF3E-014D-A600-D4C2-6A9409B9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24780-096D-973D-6947-298B57CC0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684B6B-F74C-46CD-B329-F5007C537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CE8196-0208-AA09-4346-34DCD870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1A47E-EB06-63B9-C71A-B46E6772B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21BDD-13C5-4931-AE67-845DC56A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2C467D-9D78-382D-A8FA-26485E9C6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8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CFFC-F8D6-648A-7394-4A00F78A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02336-E746-FFBF-E8BF-11CDF30B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677A3-4388-169F-0F8D-287E11EB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6F5B5-8D0D-6223-388E-00E57312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82F76-1D19-9FD1-166B-107147879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8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B65B2-744F-9D59-8F18-620B26DE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958D4-0DF2-8F9A-F81C-3FF2E87F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6D50F-178D-7891-91E2-B764A146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5593F-32FA-6CD1-6833-683DF6268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1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0EF4-7122-9667-4630-6B317B58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5B05-9BA8-0CA4-F610-64BBFB7E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83130-8455-635B-85AC-431B7D9E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26AD6-D2F4-C95B-6171-735A4351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CDC31-1B6E-2BB3-EBA7-80D490EC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0285C-C21B-FCD1-FA5D-49F4E914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8BA41-AE52-CDF0-CFEF-0A84ACC18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C013-1A95-25F8-81C7-94922F12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41DAF-AABE-61DB-5C8D-382A05FC0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60751-178F-9138-9363-EDB3B0767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31568-00F6-ECB1-D3AC-12946337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0C8D8-BF3C-EEA8-AFDD-EE2223CB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01D4E7-BC2B-C22D-3070-F8BC6740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F638C-9401-4293-CF10-4F31CD65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0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D5517-7123-AEE3-495B-9B1B8463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C170-689D-C2DF-79A0-C03C94172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75C1-C9F5-F8E1-4983-E8DA38D09A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78B7F-5351-4BFA-AD8A-5D3588018386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91FA-95B7-67B1-C60E-EC839F389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14F3A-05E4-CB13-AD89-993D9F393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6BFA-17E6-4B4E-BF99-414DDE30F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8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ps.youngprofessionalnetwork-reseaudejeunesprofessionnels.sp@ps-sp.gc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rcc-ccetp.gc.ca/en" TargetMode="External"/><Relationship Id="rId3" Type="http://schemas.openxmlformats.org/officeDocument/2006/relationships/hyperlink" Target="https://www.rcmp-grc.gc.ca/" TargetMode="External"/><Relationship Id="rId7" Type="http://schemas.openxmlformats.org/officeDocument/2006/relationships/hyperlink" Target="https://www.canada.ca/en/rcmp-external-review-committee.html" TargetMode="External"/><Relationship Id="rId2" Type="http://schemas.openxmlformats.org/officeDocument/2006/relationships/hyperlink" Target="https://www.cbsa-asfc.gc.ca/menu-e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anada.ca/en/security-intelligence-service.html" TargetMode="External"/><Relationship Id="rId5" Type="http://schemas.openxmlformats.org/officeDocument/2006/relationships/hyperlink" Target="https://www.csc-scc.gc.ca/index-en.shtml" TargetMode="External"/><Relationship Id="rId4" Type="http://schemas.openxmlformats.org/officeDocument/2006/relationships/hyperlink" Target="https://www.canada.ca/en/parole-board.html" TargetMode="External"/><Relationship Id="rId9" Type="http://schemas.openxmlformats.org/officeDocument/2006/relationships/hyperlink" Target="https://www.oci-bec.gc.ca/index-eng.asp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690D-66E6-9A7A-2320-86E6051C1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678" y="1878710"/>
            <a:ext cx="6608135" cy="310058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Public Safety Canada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Departmental Showcase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8, 2023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Sécurité publique Canada</a:t>
            </a:r>
            <a:b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Vitrine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ministérielle</a:t>
            </a:r>
            <a:b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8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août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8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60F21F5-C83F-7C19-3593-DBD5AFD5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862" y="1160327"/>
            <a:ext cx="6558228" cy="9841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Justine Zebrowski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(she/her)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0C0E8F-9CCE-AC43-A66A-F73742E93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66048" y="2696300"/>
            <a:ext cx="5988890" cy="3303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Justine joined Public Safety Canada in 2020 and is currently a Program Advisor in the Critical Infrastructure Directorate under the National and Cyber Security Branch.</a:t>
            </a:r>
          </a:p>
          <a:p>
            <a:pPr marL="0" indent="0">
              <a:buNone/>
            </a:pPr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plus de son travail quotidien, Justine est également coresponsable de l'initiative Espace positif pour la sécurité publique.</a:t>
            </a:r>
          </a:p>
        </p:txBody>
      </p:sp>
      <p:pic>
        <p:nvPicPr>
          <p:cNvPr id="4" name="Picture 3" descr="Justine Zebrowski, Program Advisor, Critical Infrastructure Directorate, National and Cyber Security Branch">
            <a:extLst>
              <a:ext uri="{FF2B5EF4-FFF2-40B4-BE49-F238E27FC236}">
                <a16:creationId xmlns:a16="http://schemas.microsoft.com/office/drawing/2014/main" id="{09961380-2A83-460D-198C-40BD8548A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r="742"/>
          <a:stretch/>
        </p:blipFill>
        <p:spPr>
          <a:xfrm>
            <a:off x="1" y="4797"/>
            <a:ext cx="4657344" cy="629975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9419FA-070E-38F8-E100-971DDA24F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3159" y="2348839"/>
            <a:ext cx="6400800" cy="45719"/>
          </a:xfrm>
          <a:custGeom>
            <a:avLst/>
            <a:gdLst>
              <a:gd name="connsiteX0" fmla="*/ 0 w 6400800"/>
              <a:gd name="connsiteY0" fmla="*/ 0 h 45719"/>
              <a:gd name="connsiteX1" fmla="*/ 512064 w 6400800"/>
              <a:gd name="connsiteY1" fmla="*/ 0 h 45719"/>
              <a:gd name="connsiteX2" fmla="*/ 1088136 w 6400800"/>
              <a:gd name="connsiteY2" fmla="*/ 0 h 45719"/>
              <a:gd name="connsiteX3" fmla="*/ 1600200 w 6400800"/>
              <a:gd name="connsiteY3" fmla="*/ 0 h 45719"/>
              <a:gd name="connsiteX4" fmla="*/ 2368296 w 6400800"/>
              <a:gd name="connsiteY4" fmla="*/ 0 h 45719"/>
              <a:gd name="connsiteX5" fmla="*/ 2944368 w 6400800"/>
              <a:gd name="connsiteY5" fmla="*/ 0 h 45719"/>
              <a:gd name="connsiteX6" fmla="*/ 3520440 w 6400800"/>
              <a:gd name="connsiteY6" fmla="*/ 0 h 45719"/>
              <a:gd name="connsiteX7" fmla="*/ 4224528 w 6400800"/>
              <a:gd name="connsiteY7" fmla="*/ 0 h 45719"/>
              <a:gd name="connsiteX8" fmla="*/ 4864608 w 6400800"/>
              <a:gd name="connsiteY8" fmla="*/ 0 h 45719"/>
              <a:gd name="connsiteX9" fmla="*/ 5568696 w 6400800"/>
              <a:gd name="connsiteY9" fmla="*/ 0 h 45719"/>
              <a:gd name="connsiteX10" fmla="*/ 6400800 w 6400800"/>
              <a:gd name="connsiteY10" fmla="*/ 0 h 45719"/>
              <a:gd name="connsiteX11" fmla="*/ 6400800 w 6400800"/>
              <a:gd name="connsiteY11" fmla="*/ 45719 h 45719"/>
              <a:gd name="connsiteX12" fmla="*/ 5952744 w 6400800"/>
              <a:gd name="connsiteY12" fmla="*/ 45719 h 45719"/>
              <a:gd name="connsiteX13" fmla="*/ 5248656 w 6400800"/>
              <a:gd name="connsiteY13" fmla="*/ 45719 h 45719"/>
              <a:gd name="connsiteX14" fmla="*/ 4608576 w 6400800"/>
              <a:gd name="connsiteY14" fmla="*/ 45719 h 45719"/>
              <a:gd name="connsiteX15" fmla="*/ 3904488 w 6400800"/>
              <a:gd name="connsiteY15" fmla="*/ 45719 h 45719"/>
              <a:gd name="connsiteX16" fmla="*/ 3136392 w 6400800"/>
              <a:gd name="connsiteY16" fmla="*/ 45719 h 45719"/>
              <a:gd name="connsiteX17" fmla="*/ 2368296 w 6400800"/>
              <a:gd name="connsiteY17" fmla="*/ 45719 h 45719"/>
              <a:gd name="connsiteX18" fmla="*/ 1920240 w 6400800"/>
              <a:gd name="connsiteY18" fmla="*/ 45719 h 45719"/>
              <a:gd name="connsiteX19" fmla="*/ 1216152 w 6400800"/>
              <a:gd name="connsiteY19" fmla="*/ 45719 h 45719"/>
              <a:gd name="connsiteX20" fmla="*/ 0 w 6400800"/>
              <a:gd name="connsiteY20" fmla="*/ 45719 h 45719"/>
              <a:gd name="connsiteX21" fmla="*/ 0 w 6400800"/>
              <a:gd name="connsiteY21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00800" h="45719" fill="none" extrusionOk="0">
                <a:moveTo>
                  <a:pt x="0" y="0"/>
                </a:moveTo>
                <a:cubicBezTo>
                  <a:pt x="150014" y="22739"/>
                  <a:pt x="382734" y="-16826"/>
                  <a:pt x="512064" y="0"/>
                </a:cubicBezTo>
                <a:cubicBezTo>
                  <a:pt x="641394" y="16826"/>
                  <a:pt x="832316" y="11949"/>
                  <a:pt x="1088136" y="0"/>
                </a:cubicBezTo>
                <a:cubicBezTo>
                  <a:pt x="1343956" y="-11949"/>
                  <a:pt x="1431939" y="22681"/>
                  <a:pt x="1600200" y="0"/>
                </a:cubicBezTo>
                <a:cubicBezTo>
                  <a:pt x="1768461" y="-22681"/>
                  <a:pt x="2178820" y="-33867"/>
                  <a:pt x="2368296" y="0"/>
                </a:cubicBezTo>
                <a:cubicBezTo>
                  <a:pt x="2557772" y="33867"/>
                  <a:pt x="2807383" y="-116"/>
                  <a:pt x="2944368" y="0"/>
                </a:cubicBezTo>
                <a:cubicBezTo>
                  <a:pt x="3081353" y="116"/>
                  <a:pt x="3358776" y="7774"/>
                  <a:pt x="3520440" y="0"/>
                </a:cubicBezTo>
                <a:cubicBezTo>
                  <a:pt x="3682104" y="-7774"/>
                  <a:pt x="4003639" y="-21550"/>
                  <a:pt x="4224528" y="0"/>
                </a:cubicBezTo>
                <a:cubicBezTo>
                  <a:pt x="4445417" y="21550"/>
                  <a:pt x="4647595" y="-15049"/>
                  <a:pt x="4864608" y="0"/>
                </a:cubicBezTo>
                <a:cubicBezTo>
                  <a:pt x="5081621" y="15049"/>
                  <a:pt x="5224104" y="-33614"/>
                  <a:pt x="5568696" y="0"/>
                </a:cubicBezTo>
                <a:cubicBezTo>
                  <a:pt x="5913288" y="33614"/>
                  <a:pt x="6127918" y="20809"/>
                  <a:pt x="6400800" y="0"/>
                </a:cubicBezTo>
                <a:cubicBezTo>
                  <a:pt x="6401329" y="10570"/>
                  <a:pt x="6398601" y="24187"/>
                  <a:pt x="6400800" y="45719"/>
                </a:cubicBezTo>
                <a:cubicBezTo>
                  <a:pt x="6267965" y="49811"/>
                  <a:pt x="6062840" y="60178"/>
                  <a:pt x="5952744" y="45719"/>
                </a:cubicBezTo>
                <a:cubicBezTo>
                  <a:pt x="5842648" y="31260"/>
                  <a:pt x="5541023" y="19103"/>
                  <a:pt x="5248656" y="45719"/>
                </a:cubicBezTo>
                <a:cubicBezTo>
                  <a:pt x="4956289" y="72335"/>
                  <a:pt x="4772699" y="47376"/>
                  <a:pt x="4608576" y="45719"/>
                </a:cubicBezTo>
                <a:cubicBezTo>
                  <a:pt x="4444453" y="44062"/>
                  <a:pt x="4118941" y="63824"/>
                  <a:pt x="3904488" y="45719"/>
                </a:cubicBezTo>
                <a:cubicBezTo>
                  <a:pt x="3690035" y="27614"/>
                  <a:pt x="3394254" y="21056"/>
                  <a:pt x="3136392" y="45719"/>
                </a:cubicBezTo>
                <a:cubicBezTo>
                  <a:pt x="2878530" y="70382"/>
                  <a:pt x="2659012" y="26161"/>
                  <a:pt x="2368296" y="45719"/>
                </a:cubicBezTo>
                <a:cubicBezTo>
                  <a:pt x="2077580" y="65277"/>
                  <a:pt x="2056168" y="24838"/>
                  <a:pt x="1920240" y="45719"/>
                </a:cubicBezTo>
                <a:cubicBezTo>
                  <a:pt x="1784312" y="66600"/>
                  <a:pt x="1390874" y="25505"/>
                  <a:pt x="1216152" y="45719"/>
                </a:cubicBezTo>
                <a:cubicBezTo>
                  <a:pt x="1041430" y="65933"/>
                  <a:pt x="285351" y="13082"/>
                  <a:pt x="0" y="45719"/>
                </a:cubicBezTo>
                <a:cubicBezTo>
                  <a:pt x="1037" y="26767"/>
                  <a:pt x="53" y="13391"/>
                  <a:pt x="0" y="0"/>
                </a:cubicBezTo>
                <a:close/>
              </a:path>
              <a:path w="6400800" h="45719" stroke="0" extrusionOk="0">
                <a:moveTo>
                  <a:pt x="0" y="0"/>
                </a:moveTo>
                <a:cubicBezTo>
                  <a:pt x="271128" y="26278"/>
                  <a:pt x="433510" y="-12681"/>
                  <a:pt x="768096" y="0"/>
                </a:cubicBezTo>
                <a:cubicBezTo>
                  <a:pt x="1102682" y="12681"/>
                  <a:pt x="1127002" y="-11041"/>
                  <a:pt x="1280160" y="0"/>
                </a:cubicBezTo>
                <a:cubicBezTo>
                  <a:pt x="1433318" y="11041"/>
                  <a:pt x="1656431" y="9326"/>
                  <a:pt x="1856232" y="0"/>
                </a:cubicBezTo>
                <a:cubicBezTo>
                  <a:pt x="2056033" y="-9326"/>
                  <a:pt x="2257879" y="2835"/>
                  <a:pt x="2368296" y="0"/>
                </a:cubicBezTo>
                <a:cubicBezTo>
                  <a:pt x="2478713" y="-2835"/>
                  <a:pt x="2638447" y="-1752"/>
                  <a:pt x="2816352" y="0"/>
                </a:cubicBezTo>
                <a:cubicBezTo>
                  <a:pt x="2994257" y="1752"/>
                  <a:pt x="3154041" y="-12580"/>
                  <a:pt x="3264408" y="0"/>
                </a:cubicBezTo>
                <a:cubicBezTo>
                  <a:pt x="3374775" y="12580"/>
                  <a:pt x="3561720" y="8823"/>
                  <a:pt x="3712464" y="0"/>
                </a:cubicBezTo>
                <a:cubicBezTo>
                  <a:pt x="3863208" y="-8823"/>
                  <a:pt x="4075354" y="11969"/>
                  <a:pt x="4352544" y="0"/>
                </a:cubicBezTo>
                <a:cubicBezTo>
                  <a:pt x="4629734" y="-11969"/>
                  <a:pt x="4960978" y="28898"/>
                  <a:pt x="5120640" y="0"/>
                </a:cubicBezTo>
                <a:cubicBezTo>
                  <a:pt x="5280302" y="-28898"/>
                  <a:pt x="5507183" y="27520"/>
                  <a:pt x="5760720" y="0"/>
                </a:cubicBezTo>
                <a:cubicBezTo>
                  <a:pt x="6014257" y="-27520"/>
                  <a:pt x="6155406" y="-13911"/>
                  <a:pt x="6400800" y="0"/>
                </a:cubicBezTo>
                <a:cubicBezTo>
                  <a:pt x="6399178" y="9630"/>
                  <a:pt x="6400895" y="35796"/>
                  <a:pt x="6400800" y="45719"/>
                </a:cubicBezTo>
                <a:cubicBezTo>
                  <a:pt x="6119544" y="53793"/>
                  <a:pt x="6067897" y="35342"/>
                  <a:pt x="5824728" y="45719"/>
                </a:cubicBezTo>
                <a:cubicBezTo>
                  <a:pt x="5581559" y="56096"/>
                  <a:pt x="5354384" y="57384"/>
                  <a:pt x="5120640" y="45719"/>
                </a:cubicBezTo>
                <a:cubicBezTo>
                  <a:pt x="4886896" y="34054"/>
                  <a:pt x="4574780" y="20437"/>
                  <a:pt x="4352544" y="45719"/>
                </a:cubicBezTo>
                <a:cubicBezTo>
                  <a:pt x="4130308" y="71001"/>
                  <a:pt x="4006363" y="41260"/>
                  <a:pt x="3904488" y="45719"/>
                </a:cubicBezTo>
                <a:cubicBezTo>
                  <a:pt x="3802613" y="50178"/>
                  <a:pt x="3549765" y="33035"/>
                  <a:pt x="3456432" y="45719"/>
                </a:cubicBezTo>
                <a:cubicBezTo>
                  <a:pt x="3363099" y="58403"/>
                  <a:pt x="2992441" y="16324"/>
                  <a:pt x="2816352" y="45719"/>
                </a:cubicBezTo>
                <a:cubicBezTo>
                  <a:pt x="2640263" y="75114"/>
                  <a:pt x="2409863" y="14816"/>
                  <a:pt x="2112264" y="45719"/>
                </a:cubicBezTo>
                <a:cubicBezTo>
                  <a:pt x="1814665" y="76622"/>
                  <a:pt x="1673631" y="41770"/>
                  <a:pt x="1536192" y="45719"/>
                </a:cubicBezTo>
                <a:cubicBezTo>
                  <a:pt x="1398753" y="49668"/>
                  <a:pt x="1250399" y="47705"/>
                  <a:pt x="1024128" y="45719"/>
                </a:cubicBezTo>
                <a:cubicBezTo>
                  <a:pt x="797857" y="43733"/>
                  <a:pt x="247054" y="34804"/>
                  <a:pt x="0" y="45719"/>
                </a:cubicBezTo>
                <a:cubicBezTo>
                  <a:pt x="203" y="27545"/>
                  <a:pt x="-686" y="13956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75493-90CB-8299-BEC0-FD4797040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716" cy="1325563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Infrastructure Directorate (CID)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0CDF43C2-A6F0-3EF5-5685-DFD9C1E3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802" y="1500218"/>
            <a:ext cx="4572000" cy="4572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 marL="7429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­"/>
            </a:pPr>
            <a:endParaRPr lang="en-US" altLang="en-US" sz="18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48530-8230-1973-18EA-08D65CF455FA}"/>
              </a:ext>
            </a:extLst>
          </p:cNvPr>
          <p:cNvCxnSpPr>
            <a:cxnSpLocks/>
          </p:cNvCxnSpPr>
          <p:nvPr/>
        </p:nvCxnSpPr>
        <p:spPr bwMode="auto">
          <a:xfrm flipH="1">
            <a:off x="3842290" y="2571780"/>
            <a:ext cx="3858804" cy="2447925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1F2A5-1160-188A-904B-0CF31BEF558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42290" y="2571780"/>
            <a:ext cx="3917527" cy="2344218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Oval 9">
            <a:extLst>
              <a:ext uri="{FF2B5EF4-FFF2-40B4-BE49-F238E27FC236}">
                <a16:creationId xmlns:a16="http://schemas.microsoft.com/office/drawing/2014/main" id="{4F42B5B2-8BC1-532B-3204-94D5A17CB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2202" y="2414618"/>
            <a:ext cx="2743200" cy="2743200"/>
          </a:xfrm>
          <a:prstGeom prst="ellipse">
            <a:avLst/>
          </a:prstGeom>
          <a:solidFill>
            <a:srgbClr val="115C68"/>
          </a:solidFill>
          <a:ln>
            <a:noFill/>
          </a:ln>
        </p:spPr>
        <p:txBody>
          <a:bodyPr/>
          <a:lstStyle>
            <a:lvl1pPr marL="7429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­"/>
            </a:pPr>
            <a:endParaRPr lang="en-US" altLang="en-US" sz="18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FEF86-2420-9E34-ED29-EF7F9A30D724}"/>
              </a:ext>
            </a:extLst>
          </p:cNvPr>
          <p:cNvCxnSpPr/>
          <p:nvPr/>
        </p:nvCxnSpPr>
        <p:spPr bwMode="auto">
          <a:xfrm>
            <a:off x="5801265" y="1500218"/>
            <a:ext cx="0" cy="457200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Oval 8">
            <a:extLst>
              <a:ext uri="{FF2B5EF4-FFF2-40B4-BE49-F238E27FC236}">
                <a16:creationId xmlns:a16="http://schemas.microsoft.com/office/drawing/2014/main" id="{8D235330-3266-2975-AD4E-316025EEC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002" y="3100418"/>
            <a:ext cx="1371600" cy="1371600"/>
          </a:xfrm>
          <a:prstGeom prst="ellipse">
            <a:avLst/>
          </a:prstGeom>
          <a:solidFill>
            <a:srgbClr val="920000"/>
          </a:solidFill>
          <a:ln>
            <a:noFill/>
          </a:ln>
        </p:spPr>
        <p:txBody>
          <a:bodyPr/>
          <a:lstStyle>
            <a:lvl1pPr marL="7429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­"/>
            </a:pPr>
            <a:endParaRPr lang="en-US" altLang="en-US" sz="18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D98F8-9A57-A9A4-30D4-C6528B7872FA}"/>
              </a:ext>
            </a:extLst>
          </p:cNvPr>
          <p:cNvSpPr/>
          <p:nvPr/>
        </p:nvSpPr>
        <p:spPr>
          <a:xfrm>
            <a:off x="5227799" y="3396756"/>
            <a:ext cx="115608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 charset="0"/>
              <a:buNone/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CID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33BF72-1DCA-1A06-BF14-40B6D7BD1082}"/>
              </a:ext>
            </a:extLst>
          </p:cNvPr>
          <p:cNvSpPr>
            <a:spLocks noChangeAspect="1"/>
          </p:cNvSpPr>
          <p:nvPr/>
        </p:nvSpPr>
        <p:spPr>
          <a:xfrm rot="17996957">
            <a:off x="5044659" y="2162438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Cyber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FE4266-A789-593A-F268-3D49B8E3BA14}"/>
              </a:ext>
            </a:extLst>
          </p:cNvPr>
          <p:cNvSpPr>
            <a:spLocks noChangeAspect="1"/>
          </p:cNvSpPr>
          <p:nvPr/>
        </p:nvSpPr>
        <p:spPr>
          <a:xfrm>
            <a:off x="5358429" y="2664473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Partnerships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45FF81-F47B-D2EE-D332-BFEF4755AB18}"/>
              </a:ext>
            </a:extLst>
          </p:cNvPr>
          <p:cNvSpPr>
            <a:spLocks noChangeAspect="1"/>
          </p:cNvSpPr>
          <p:nvPr/>
        </p:nvSpPr>
        <p:spPr>
          <a:xfrm rot="3597676">
            <a:off x="5047546" y="3240986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Exercises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A2230D-15A4-0AC2-3351-EC645FB1C498}"/>
              </a:ext>
            </a:extLst>
          </p:cNvPr>
          <p:cNvSpPr>
            <a:spLocks noChangeAspect="1"/>
          </p:cNvSpPr>
          <p:nvPr/>
        </p:nvSpPr>
        <p:spPr>
          <a:xfrm rot="14151564">
            <a:off x="4422561" y="2061534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Policy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83213C-92B6-C556-C5C0-F85150DE69FC}"/>
              </a:ext>
            </a:extLst>
          </p:cNvPr>
          <p:cNvSpPr>
            <a:spLocks noChangeAspect="1"/>
          </p:cNvSpPr>
          <p:nvPr/>
        </p:nvSpPr>
        <p:spPr>
          <a:xfrm rot="10495730">
            <a:off x="3979764" y="2721907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RRAP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D3E09C-7673-A55E-0E78-C004E89D258B}"/>
              </a:ext>
            </a:extLst>
          </p:cNvPr>
          <p:cNvSpPr>
            <a:spLocks noChangeAspect="1"/>
          </p:cNvSpPr>
          <p:nvPr/>
        </p:nvSpPr>
        <p:spPr>
          <a:xfrm rot="7067706">
            <a:off x="4476349" y="3380492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VRAC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E71222-F0FA-3780-BCF4-814B2E698DB5}"/>
              </a:ext>
            </a:extLst>
          </p:cNvPr>
          <p:cNvSpPr>
            <a:spLocks noChangeAspect="1"/>
          </p:cNvSpPr>
          <p:nvPr/>
        </p:nvSpPr>
        <p:spPr>
          <a:xfrm rot="10463619">
            <a:off x="4829524" y="2711054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POLICY &amp; ANALYSIS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B137AE-BFF1-50E1-4C66-271A4CD93DB6}"/>
              </a:ext>
            </a:extLst>
          </p:cNvPr>
          <p:cNvSpPr>
            <a:spLocks noChangeAspect="1"/>
          </p:cNvSpPr>
          <p:nvPr/>
        </p:nvSpPr>
        <p:spPr>
          <a:xfrm>
            <a:off x="4632289" y="2693119"/>
            <a:ext cx="2103120" cy="2107253"/>
          </a:xfrm>
          <a:prstGeom prst="rect">
            <a:avLst/>
          </a:prstGeom>
          <a:noFill/>
        </p:spPr>
        <p:txBody>
          <a:bodyPr spcFirstLastPara="1" wrap="none">
            <a:prstTxWarp prst="textCircle">
              <a:avLst>
                <a:gd name="adj" fmla="val 10812180"/>
              </a:avLst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    CI PARTNERSHIPS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D9E2B61C-4831-C370-02F7-8AE060EBC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61101"/>
              </p:ext>
            </p:extLst>
          </p:nvPr>
        </p:nvGraphicFramePr>
        <p:xfrm>
          <a:off x="8597900" y="1771650"/>
          <a:ext cx="1541463" cy="1111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417">
                <a:tc>
                  <a:txBody>
                    <a:bodyPr/>
                    <a:lstStyle/>
                    <a:p>
                      <a:r>
                        <a:rPr lang="en-US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Directorate</a:t>
                      </a:r>
                    </a:p>
                  </a:txBody>
                  <a:tcPr marL="91412" marR="91412" marT="45668" marB="4566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Division</a:t>
                      </a:r>
                    </a:p>
                  </a:txBody>
                  <a:tcPr marL="91412" marR="91412" marT="45668" marB="4566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C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1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Section</a:t>
                      </a:r>
                    </a:p>
                  </a:txBody>
                  <a:tcPr marL="91412" marR="91412" marT="45668" marB="4566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96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716" cy="1325563"/>
          </a:xfrm>
        </p:spPr>
        <p:txBody>
          <a:bodyPr>
            <a:normAutofit/>
          </a:bodyPr>
          <a:lstStyle/>
          <a:p>
            <a:r>
              <a:rPr lang="en-US" alt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Secteurs</a:t>
            </a:r>
            <a:r>
              <a:rPr lang="en-US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d'infrastructures</a:t>
            </a:r>
            <a:r>
              <a:rPr lang="en-US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critiques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0B091C3-E377-FD5E-A92C-34F4EC17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261" y="2960788"/>
            <a:ext cx="1864561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Énergie</a:t>
            </a: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et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Services publics</a:t>
            </a:r>
            <a:endParaRPr lang="en-US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3C77803-C92A-A2C7-5B16-8942C1F2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550" y="3020817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Finance</a:t>
            </a:r>
            <a:endParaRPr lang="en-US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225BA945-C46F-7B22-8D4F-45F8C3EE5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705" y="3000287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Alimentation</a:t>
            </a:r>
            <a:endParaRPr lang="en-US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D3DA3A8D-278B-6B11-336E-FB6171F7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102" y="3004615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Gouvernement</a:t>
            </a:r>
            <a:endParaRPr lang="en-US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2DEF2F3B-11B4-95F5-E762-D0717E03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1560" y="3012918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Santé</a:t>
            </a:r>
            <a:endParaRPr lang="en-US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DCEC346A-2CC3-2326-0380-FACEF8EA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366" y="5054805"/>
            <a:ext cx="255711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fr-FR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Technologies de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fr-FR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l’information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fr-FR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et de la communication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1C913B2B-9F9B-6D58-BD4A-58DA0C1E0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520" y="5202538"/>
            <a:ext cx="1595309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Secteur</a:t>
            </a: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manufacturier</a:t>
            </a:r>
            <a:endParaRPr lang="en-CA" altLang="en-US" sz="18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43A32C75-16CE-AF26-66F3-1A38DAD5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558" y="5180489"/>
            <a:ext cx="10310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Sécurité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3C7AFF57-F3D5-E370-A6D0-7BDD9922D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872" y="5180489"/>
            <a:ext cx="1278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Transports</a:t>
            </a:r>
            <a:endParaRPr lang="en-US" altLang="en-US" sz="11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BDAE1B65-C930-5838-3D6F-526658EC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412" y="5202538"/>
            <a:ext cx="595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CA" altLang="en-US" sz="1800" dirty="0" err="1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Eau</a:t>
            </a:r>
            <a:endParaRPr lang="en-US" altLang="en-US" sz="11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DF553B34-DAF1-FEE4-D613-A7E18EF7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09" y="1556510"/>
            <a:ext cx="1406491" cy="141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40C3EB9D-E7F4-2A63-9D52-781447C3A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02" y="1531171"/>
            <a:ext cx="1443500" cy="144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6E138B09-3785-9A6E-4639-294DA240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04" y="1543726"/>
            <a:ext cx="1433442" cy="144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9">
            <a:extLst>
              <a:ext uri="{FF2B5EF4-FFF2-40B4-BE49-F238E27FC236}">
                <a16:creationId xmlns:a16="http://schemas.microsoft.com/office/drawing/2014/main" id="{25B51B8A-8575-8172-B5AD-53935296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648" y="1556510"/>
            <a:ext cx="1445563" cy="145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8A14E4FF-8A57-F7DE-B4D5-05FF881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315" y="1559792"/>
            <a:ext cx="1445563" cy="145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1">
            <a:extLst>
              <a:ext uri="{FF2B5EF4-FFF2-40B4-BE49-F238E27FC236}">
                <a16:creationId xmlns:a16="http://schemas.microsoft.com/office/drawing/2014/main" id="{0D17074A-F5EA-EA69-81D2-547431B6C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09" y="3740966"/>
            <a:ext cx="1362450" cy="137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2">
            <a:extLst>
              <a:ext uri="{FF2B5EF4-FFF2-40B4-BE49-F238E27FC236}">
                <a16:creationId xmlns:a16="http://schemas.microsoft.com/office/drawing/2014/main" id="{10848D0D-5285-9AD0-3900-F4B197EC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94" y="3723215"/>
            <a:ext cx="1438142" cy="14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3">
            <a:extLst>
              <a:ext uri="{FF2B5EF4-FFF2-40B4-BE49-F238E27FC236}">
                <a16:creationId xmlns:a16="http://schemas.microsoft.com/office/drawing/2014/main" id="{825E5A6D-05B2-3C5B-0161-98CE2BB7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06" y="3692187"/>
            <a:ext cx="1459072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4">
            <a:extLst>
              <a:ext uri="{FF2B5EF4-FFF2-40B4-BE49-F238E27FC236}">
                <a16:creationId xmlns:a16="http://schemas.microsoft.com/office/drawing/2014/main" id="{EA4AE71D-B56D-95FF-C635-379B699A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27" y="3727299"/>
            <a:ext cx="1436089" cy="144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5">
            <a:extLst>
              <a:ext uri="{FF2B5EF4-FFF2-40B4-BE49-F238E27FC236}">
                <a16:creationId xmlns:a16="http://schemas.microsoft.com/office/drawing/2014/main" id="{EFA90D6F-6AE2-545D-3F75-58C0F816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84" y="3752224"/>
            <a:ext cx="1438142" cy="145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63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716" cy="1325563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Exercises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6" descr="image006">
            <a:extLst>
              <a:ext uri="{FF2B5EF4-FFF2-40B4-BE49-F238E27FC236}">
                <a16:creationId xmlns:a16="http://schemas.microsoft.com/office/drawing/2014/main" id="{A23A0B45-618A-9027-7B80-02AE4FFE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803807"/>
            <a:ext cx="3432249" cy="394351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9F1DFF17-089C-2198-8A99-E08BF0A3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684" y="1803807"/>
            <a:ext cx="3174632" cy="394351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CBCE3-8C6B-C1C8-A803-07F93C9483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551" y="1803807"/>
            <a:ext cx="3049788" cy="394352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728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Google Shape;507;p76">
            <a:extLst>
              <a:ext uri="{FF2B5EF4-FFF2-40B4-BE49-F238E27FC236}">
                <a16:creationId xmlns:a16="http://schemas.microsoft.com/office/drawing/2014/main" id="{C1969B09-1872-1F88-35E6-5B7003D534DB}"/>
              </a:ext>
            </a:extLst>
          </p:cNvPr>
          <p:cNvSpPr txBox="1">
            <a:spLocks noGrp="1" noChangeArrowheads="1"/>
          </p:cNvSpPr>
          <p:nvPr>
            <p:ph type="subTitle" idx="4294967295"/>
          </p:nvPr>
        </p:nvSpPr>
        <p:spPr>
          <a:xfrm>
            <a:off x="6099607" y="3059113"/>
            <a:ext cx="5573281" cy="7397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  <a:defRPr/>
            </a:pPr>
            <a:r>
              <a:rPr lang="fr-CA" sz="2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National Critical Infrastructure </a:t>
            </a:r>
            <a:endParaRPr lang="en-US" altLang="en-US" sz="2400" dirty="0">
              <a:solidFill>
                <a:srgbClr val="FFFFFF"/>
              </a:solidFill>
              <a:latin typeface="Roboto Slab"/>
              <a:ea typeface="Calibri" panose="020F0502020204030204" pitchFamily="34" charset="0"/>
            </a:endParaRPr>
          </a:p>
          <a:p>
            <a:pPr marL="0" indent="0" algn="r">
              <a:buNone/>
              <a:defRPr/>
            </a:pPr>
            <a:r>
              <a:rPr lang="fr-CA" sz="2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Cyber-Physical </a:t>
            </a:r>
            <a:r>
              <a:rPr lang="fr-CA" sz="2400" b="1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Exercise</a:t>
            </a:r>
            <a:r>
              <a:rPr lang="fr-CA" sz="24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Program</a:t>
            </a:r>
            <a:endParaRPr lang="en-US" altLang="en-US" sz="2400">
              <a:solidFill>
                <a:srgbClr val="FFFFFF"/>
              </a:solidFill>
              <a:latin typeface="Roboto Slab" panose="020B0604020202020204" charset="0"/>
              <a:cs typeface="Roboto Slab" panose="020B060402020202020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en-US" sz="2400" dirty="0">
              <a:solidFill>
                <a:srgbClr val="FFFFFF"/>
              </a:solidFill>
              <a:latin typeface="Roboto Slab" panose="020B0604020202020204" charset="0"/>
              <a:cs typeface="Roboto Slab" panose="020B0604020202020204" charset="0"/>
              <a:sym typeface="Roboto Slab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4F845-7EAD-323D-2E0E-29358D826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8968"/>
            <a:ext cx="12192000" cy="85852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60F21F5-C83F-7C19-3593-DBD5AFD5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862" y="1160327"/>
            <a:ext cx="6251110" cy="9841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Faelan Quinn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(they/them)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0C0E8F-9CCE-AC43-A66A-F73742E93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66048" y="2696301"/>
            <a:ext cx="5935377" cy="27584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Faelan joined Public Safety Canada in May 2018 and is currently an Administrative Assistant in the Assistant Deputy Minister’s Office in the Portfolio Affairs and Communications Branch.</a:t>
            </a:r>
          </a:p>
          <a:p>
            <a:pPr marL="0" indent="0">
              <a:buNone/>
            </a:pPr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plus de leur travail quotidien, Faelan est également coresponsable de l'initiative Espace positif pour la sécurité publique.</a:t>
            </a:r>
          </a:p>
        </p:txBody>
      </p:sp>
      <p:pic>
        <p:nvPicPr>
          <p:cNvPr id="4" name="Picture 3" descr="Faelan Quinn, Administrative Assistant, Assistant Deputy Minister’s Office, Portfolio Affairs and Communications Branch">
            <a:extLst>
              <a:ext uri="{FF2B5EF4-FFF2-40B4-BE49-F238E27FC236}">
                <a16:creationId xmlns:a16="http://schemas.microsoft.com/office/drawing/2014/main" id="{09961380-2A83-460D-198C-40BD8548A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r="3808"/>
          <a:stretch/>
        </p:blipFill>
        <p:spPr>
          <a:xfrm>
            <a:off x="1" y="4797"/>
            <a:ext cx="4657344" cy="629975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9419FA-070E-38F8-E100-971DDA24F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3159" y="2348839"/>
            <a:ext cx="5029200" cy="45719"/>
          </a:xfrm>
          <a:custGeom>
            <a:avLst/>
            <a:gdLst>
              <a:gd name="connsiteX0" fmla="*/ 0 w 5029200"/>
              <a:gd name="connsiteY0" fmla="*/ 0 h 45719"/>
              <a:gd name="connsiteX1" fmla="*/ 628650 w 5029200"/>
              <a:gd name="connsiteY1" fmla="*/ 0 h 45719"/>
              <a:gd name="connsiteX2" fmla="*/ 1257300 w 5029200"/>
              <a:gd name="connsiteY2" fmla="*/ 0 h 45719"/>
              <a:gd name="connsiteX3" fmla="*/ 1835658 w 5029200"/>
              <a:gd name="connsiteY3" fmla="*/ 0 h 45719"/>
              <a:gd name="connsiteX4" fmla="*/ 2414016 w 5029200"/>
              <a:gd name="connsiteY4" fmla="*/ 0 h 45719"/>
              <a:gd name="connsiteX5" fmla="*/ 3092958 w 5029200"/>
              <a:gd name="connsiteY5" fmla="*/ 0 h 45719"/>
              <a:gd name="connsiteX6" fmla="*/ 3671316 w 5029200"/>
              <a:gd name="connsiteY6" fmla="*/ 0 h 45719"/>
              <a:gd name="connsiteX7" fmla="*/ 4199382 w 5029200"/>
              <a:gd name="connsiteY7" fmla="*/ 0 h 45719"/>
              <a:gd name="connsiteX8" fmla="*/ 5029200 w 5029200"/>
              <a:gd name="connsiteY8" fmla="*/ 0 h 45719"/>
              <a:gd name="connsiteX9" fmla="*/ 5029200 w 5029200"/>
              <a:gd name="connsiteY9" fmla="*/ 45719 h 45719"/>
              <a:gd name="connsiteX10" fmla="*/ 4299966 w 5029200"/>
              <a:gd name="connsiteY10" fmla="*/ 45719 h 45719"/>
              <a:gd name="connsiteX11" fmla="*/ 3671316 w 5029200"/>
              <a:gd name="connsiteY11" fmla="*/ 45719 h 45719"/>
              <a:gd name="connsiteX12" fmla="*/ 3042666 w 5029200"/>
              <a:gd name="connsiteY12" fmla="*/ 45719 h 45719"/>
              <a:gd name="connsiteX13" fmla="*/ 2414016 w 5029200"/>
              <a:gd name="connsiteY13" fmla="*/ 45719 h 45719"/>
              <a:gd name="connsiteX14" fmla="*/ 1785366 w 5029200"/>
              <a:gd name="connsiteY14" fmla="*/ 45719 h 45719"/>
              <a:gd name="connsiteX15" fmla="*/ 1156716 w 5029200"/>
              <a:gd name="connsiteY15" fmla="*/ 45719 h 45719"/>
              <a:gd name="connsiteX16" fmla="*/ 628650 w 5029200"/>
              <a:gd name="connsiteY16" fmla="*/ 45719 h 45719"/>
              <a:gd name="connsiteX17" fmla="*/ 0 w 5029200"/>
              <a:gd name="connsiteY17" fmla="*/ 45719 h 45719"/>
              <a:gd name="connsiteX18" fmla="*/ 0 w 5029200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45719" fill="none" extrusionOk="0">
                <a:moveTo>
                  <a:pt x="0" y="0"/>
                </a:moveTo>
                <a:cubicBezTo>
                  <a:pt x="258123" y="-10596"/>
                  <a:pt x="349351" y="-2292"/>
                  <a:pt x="628650" y="0"/>
                </a:cubicBezTo>
                <a:cubicBezTo>
                  <a:pt x="907949" y="2292"/>
                  <a:pt x="1111635" y="-6354"/>
                  <a:pt x="1257300" y="0"/>
                </a:cubicBezTo>
                <a:cubicBezTo>
                  <a:pt x="1402965" y="6354"/>
                  <a:pt x="1616110" y="22438"/>
                  <a:pt x="1835658" y="0"/>
                </a:cubicBezTo>
                <a:cubicBezTo>
                  <a:pt x="2055206" y="-22438"/>
                  <a:pt x="2212095" y="-9703"/>
                  <a:pt x="2414016" y="0"/>
                </a:cubicBezTo>
                <a:cubicBezTo>
                  <a:pt x="2615937" y="9703"/>
                  <a:pt x="2935507" y="1577"/>
                  <a:pt x="3092958" y="0"/>
                </a:cubicBezTo>
                <a:cubicBezTo>
                  <a:pt x="3250409" y="-1577"/>
                  <a:pt x="3443184" y="22122"/>
                  <a:pt x="3671316" y="0"/>
                </a:cubicBezTo>
                <a:cubicBezTo>
                  <a:pt x="3899448" y="-22122"/>
                  <a:pt x="3947095" y="-6922"/>
                  <a:pt x="4199382" y="0"/>
                </a:cubicBezTo>
                <a:cubicBezTo>
                  <a:pt x="4451669" y="6922"/>
                  <a:pt x="4806012" y="-40382"/>
                  <a:pt x="5029200" y="0"/>
                </a:cubicBezTo>
                <a:cubicBezTo>
                  <a:pt x="5028753" y="18312"/>
                  <a:pt x="5028711" y="34250"/>
                  <a:pt x="5029200" y="45719"/>
                </a:cubicBezTo>
                <a:cubicBezTo>
                  <a:pt x="4741652" y="23351"/>
                  <a:pt x="4509315" y="14626"/>
                  <a:pt x="4299966" y="45719"/>
                </a:cubicBezTo>
                <a:cubicBezTo>
                  <a:pt x="4090617" y="76812"/>
                  <a:pt x="3902638" y="32781"/>
                  <a:pt x="3671316" y="45719"/>
                </a:cubicBezTo>
                <a:cubicBezTo>
                  <a:pt x="3439994" y="58658"/>
                  <a:pt x="3184279" y="49004"/>
                  <a:pt x="3042666" y="45719"/>
                </a:cubicBezTo>
                <a:cubicBezTo>
                  <a:pt x="2901053" y="42435"/>
                  <a:pt x="2714205" y="47786"/>
                  <a:pt x="2414016" y="45719"/>
                </a:cubicBezTo>
                <a:cubicBezTo>
                  <a:pt x="2113827" y="43653"/>
                  <a:pt x="2063979" y="73415"/>
                  <a:pt x="1785366" y="45719"/>
                </a:cubicBezTo>
                <a:cubicBezTo>
                  <a:pt x="1506753" y="18024"/>
                  <a:pt x="1331275" y="34384"/>
                  <a:pt x="1156716" y="45719"/>
                </a:cubicBezTo>
                <a:cubicBezTo>
                  <a:pt x="982157" y="57055"/>
                  <a:pt x="825792" y="49776"/>
                  <a:pt x="628650" y="45719"/>
                </a:cubicBezTo>
                <a:cubicBezTo>
                  <a:pt x="431508" y="41662"/>
                  <a:pt x="165211" y="25390"/>
                  <a:pt x="0" y="45719"/>
                </a:cubicBezTo>
                <a:cubicBezTo>
                  <a:pt x="-1035" y="24919"/>
                  <a:pt x="-295" y="9302"/>
                  <a:pt x="0" y="0"/>
                </a:cubicBezTo>
                <a:close/>
              </a:path>
              <a:path w="5029200" h="45719" stroke="0" extrusionOk="0">
                <a:moveTo>
                  <a:pt x="0" y="0"/>
                </a:moveTo>
                <a:cubicBezTo>
                  <a:pt x="223952" y="22506"/>
                  <a:pt x="452837" y="-29712"/>
                  <a:pt x="729234" y="0"/>
                </a:cubicBezTo>
                <a:cubicBezTo>
                  <a:pt x="1005631" y="29712"/>
                  <a:pt x="1135155" y="23364"/>
                  <a:pt x="1257300" y="0"/>
                </a:cubicBezTo>
                <a:cubicBezTo>
                  <a:pt x="1379445" y="-23364"/>
                  <a:pt x="1566829" y="-10905"/>
                  <a:pt x="1835658" y="0"/>
                </a:cubicBezTo>
                <a:cubicBezTo>
                  <a:pt x="2104487" y="10905"/>
                  <a:pt x="2192566" y="-18768"/>
                  <a:pt x="2363724" y="0"/>
                </a:cubicBezTo>
                <a:cubicBezTo>
                  <a:pt x="2534882" y="18768"/>
                  <a:pt x="2660286" y="-9639"/>
                  <a:pt x="2841498" y="0"/>
                </a:cubicBezTo>
                <a:cubicBezTo>
                  <a:pt x="3022710" y="9639"/>
                  <a:pt x="3131716" y="20453"/>
                  <a:pt x="3319272" y="0"/>
                </a:cubicBezTo>
                <a:cubicBezTo>
                  <a:pt x="3506828" y="-20453"/>
                  <a:pt x="3670415" y="18310"/>
                  <a:pt x="3797046" y="0"/>
                </a:cubicBezTo>
                <a:cubicBezTo>
                  <a:pt x="3923677" y="-18310"/>
                  <a:pt x="4239700" y="-2319"/>
                  <a:pt x="4425696" y="0"/>
                </a:cubicBezTo>
                <a:cubicBezTo>
                  <a:pt x="4611692" y="2319"/>
                  <a:pt x="4782821" y="15182"/>
                  <a:pt x="5029200" y="0"/>
                </a:cubicBezTo>
                <a:cubicBezTo>
                  <a:pt x="5026975" y="11094"/>
                  <a:pt x="5031358" y="27116"/>
                  <a:pt x="5029200" y="45719"/>
                </a:cubicBezTo>
                <a:cubicBezTo>
                  <a:pt x="4717514" y="76213"/>
                  <a:pt x="4658890" y="58123"/>
                  <a:pt x="4400550" y="45719"/>
                </a:cubicBezTo>
                <a:cubicBezTo>
                  <a:pt x="4142210" y="33316"/>
                  <a:pt x="3946851" y="24726"/>
                  <a:pt x="3771900" y="45719"/>
                </a:cubicBezTo>
                <a:cubicBezTo>
                  <a:pt x="3596949" y="66713"/>
                  <a:pt x="3475910" y="57402"/>
                  <a:pt x="3294126" y="45719"/>
                </a:cubicBezTo>
                <a:cubicBezTo>
                  <a:pt x="3112342" y="34036"/>
                  <a:pt x="2776726" y="66185"/>
                  <a:pt x="2615184" y="45719"/>
                </a:cubicBezTo>
                <a:cubicBezTo>
                  <a:pt x="2453642" y="25253"/>
                  <a:pt x="2107567" y="50040"/>
                  <a:pt x="1885950" y="45719"/>
                </a:cubicBezTo>
                <a:cubicBezTo>
                  <a:pt x="1664333" y="41398"/>
                  <a:pt x="1594847" y="50062"/>
                  <a:pt x="1408176" y="45719"/>
                </a:cubicBezTo>
                <a:cubicBezTo>
                  <a:pt x="1221505" y="41376"/>
                  <a:pt x="1163033" y="54637"/>
                  <a:pt x="930402" y="45719"/>
                </a:cubicBezTo>
                <a:cubicBezTo>
                  <a:pt x="697771" y="36801"/>
                  <a:pt x="383058" y="2037"/>
                  <a:pt x="0" y="45719"/>
                </a:cubicBezTo>
                <a:cubicBezTo>
                  <a:pt x="-1976" y="32987"/>
                  <a:pt x="-1606" y="12152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75493-90CB-8299-BEC0-FD4797040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0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A63AA8-FC2E-E349-918C-3B251AA1592D}"/>
              </a:ext>
            </a:extLst>
          </p:cNvPr>
          <p:cNvSpPr txBox="1"/>
          <p:nvPr/>
        </p:nvSpPr>
        <p:spPr>
          <a:xfrm>
            <a:off x="211974" y="1445631"/>
            <a:ext cx="47836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 Merci!</a:t>
            </a:r>
          </a:p>
          <a:p>
            <a:pPr algn="r"/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D3DAE0-B2BE-BC73-D96B-000274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60790" y="3158720"/>
            <a:ext cx="5029200" cy="45719"/>
          </a:xfrm>
          <a:custGeom>
            <a:avLst/>
            <a:gdLst>
              <a:gd name="connsiteX0" fmla="*/ 0 w 5029200"/>
              <a:gd name="connsiteY0" fmla="*/ 0 h 45719"/>
              <a:gd name="connsiteX1" fmla="*/ 628650 w 5029200"/>
              <a:gd name="connsiteY1" fmla="*/ 0 h 45719"/>
              <a:gd name="connsiteX2" fmla="*/ 1257300 w 5029200"/>
              <a:gd name="connsiteY2" fmla="*/ 0 h 45719"/>
              <a:gd name="connsiteX3" fmla="*/ 1835658 w 5029200"/>
              <a:gd name="connsiteY3" fmla="*/ 0 h 45719"/>
              <a:gd name="connsiteX4" fmla="*/ 2414016 w 5029200"/>
              <a:gd name="connsiteY4" fmla="*/ 0 h 45719"/>
              <a:gd name="connsiteX5" fmla="*/ 3092958 w 5029200"/>
              <a:gd name="connsiteY5" fmla="*/ 0 h 45719"/>
              <a:gd name="connsiteX6" fmla="*/ 3671316 w 5029200"/>
              <a:gd name="connsiteY6" fmla="*/ 0 h 45719"/>
              <a:gd name="connsiteX7" fmla="*/ 4199382 w 5029200"/>
              <a:gd name="connsiteY7" fmla="*/ 0 h 45719"/>
              <a:gd name="connsiteX8" fmla="*/ 5029200 w 5029200"/>
              <a:gd name="connsiteY8" fmla="*/ 0 h 45719"/>
              <a:gd name="connsiteX9" fmla="*/ 5029200 w 5029200"/>
              <a:gd name="connsiteY9" fmla="*/ 45719 h 45719"/>
              <a:gd name="connsiteX10" fmla="*/ 4299966 w 5029200"/>
              <a:gd name="connsiteY10" fmla="*/ 45719 h 45719"/>
              <a:gd name="connsiteX11" fmla="*/ 3671316 w 5029200"/>
              <a:gd name="connsiteY11" fmla="*/ 45719 h 45719"/>
              <a:gd name="connsiteX12" fmla="*/ 3042666 w 5029200"/>
              <a:gd name="connsiteY12" fmla="*/ 45719 h 45719"/>
              <a:gd name="connsiteX13" fmla="*/ 2414016 w 5029200"/>
              <a:gd name="connsiteY13" fmla="*/ 45719 h 45719"/>
              <a:gd name="connsiteX14" fmla="*/ 1785366 w 5029200"/>
              <a:gd name="connsiteY14" fmla="*/ 45719 h 45719"/>
              <a:gd name="connsiteX15" fmla="*/ 1156716 w 5029200"/>
              <a:gd name="connsiteY15" fmla="*/ 45719 h 45719"/>
              <a:gd name="connsiteX16" fmla="*/ 628650 w 5029200"/>
              <a:gd name="connsiteY16" fmla="*/ 45719 h 45719"/>
              <a:gd name="connsiteX17" fmla="*/ 0 w 5029200"/>
              <a:gd name="connsiteY17" fmla="*/ 45719 h 45719"/>
              <a:gd name="connsiteX18" fmla="*/ 0 w 5029200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45719" fill="none" extrusionOk="0">
                <a:moveTo>
                  <a:pt x="0" y="0"/>
                </a:moveTo>
                <a:cubicBezTo>
                  <a:pt x="258123" y="-10596"/>
                  <a:pt x="349351" y="-2292"/>
                  <a:pt x="628650" y="0"/>
                </a:cubicBezTo>
                <a:cubicBezTo>
                  <a:pt x="907949" y="2292"/>
                  <a:pt x="1111635" y="-6354"/>
                  <a:pt x="1257300" y="0"/>
                </a:cubicBezTo>
                <a:cubicBezTo>
                  <a:pt x="1402965" y="6354"/>
                  <a:pt x="1616110" y="22438"/>
                  <a:pt x="1835658" y="0"/>
                </a:cubicBezTo>
                <a:cubicBezTo>
                  <a:pt x="2055206" y="-22438"/>
                  <a:pt x="2212095" y="-9703"/>
                  <a:pt x="2414016" y="0"/>
                </a:cubicBezTo>
                <a:cubicBezTo>
                  <a:pt x="2615937" y="9703"/>
                  <a:pt x="2935507" y="1577"/>
                  <a:pt x="3092958" y="0"/>
                </a:cubicBezTo>
                <a:cubicBezTo>
                  <a:pt x="3250409" y="-1577"/>
                  <a:pt x="3443184" y="22122"/>
                  <a:pt x="3671316" y="0"/>
                </a:cubicBezTo>
                <a:cubicBezTo>
                  <a:pt x="3899448" y="-22122"/>
                  <a:pt x="3947095" y="-6922"/>
                  <a:pt x="4199382" y="0"/>
                </a:cubicBezTo>
                <a:cubicBezTo>
                  <a:pt x="4451669" y="6922"/>
                  <a:pt x="4806012" y="-40382"/>
                  <a:pt x="5029200" y="0"/>
                </a:cubicBezTo>
                <a:cubicBezTo>
                  <a:pt x="5028753" y="18312"/>
                  <a:pt x="5028711" y="34250"/>
                  <a:pt x="5029200" y="45719"/>
                </a:cubicBezTo>
                <a:cubicBezTo>
                  <a:pt x="4741652" y="23351"/>
                  <a:pt x="4509315" y="14626"/>
                  <a:pt x="4299966" y="45719"/>
                </a:cubicBezTo>
                <a:cubicBezTo>
                  <a:pt x="4090617" y="76812"/>
                  <a:pt x="3902638" y="32781"/>
                  <a:pt x="3671316" y="45719"/>
                </a:cubicBezTo>
                <a:cubicBezTo>
                  <a:pt x="3439994" y="58658"/>
                  <a:pt x="3184279" y="49004"/>
                  <a:pt x="3042666" y="45719"/>
                </a:cubicBezTo>
                <a:cubicBezTo>
                  <a:pt x="2901053" y="42435"/>
                  <a:pt x="2714205" y="47786"/>
                  <a:pt x="2414016" y="45719"/>
                </a:cubicBezTo>
                <a:cubicBezTo>
                  <a:pt x="2113827" y="43653"/>
                  <a:pt x="2063979" y="73415"/>
                  <a:pt x="1785366" y="45719"/>
                </a:cubicBezTo>
                <a:cubicBezTo>
                  <a:pt x="1506753" y="18024"/>
                  <a:pt x="1331275" y="34384"/>
                  <a:pt x="1156716" y="45719"/>
                </a:cubicBezTo>
                <a:cubicBezTo>
                  <a:pt x="982157" y="57055"/>
                  <a:pt x="825792" y="49776"/>
                  <a:pt x="628650" y="45719"/>
                </a:cubicBezTo>
                <a:cubicBezTo>
                  <a:pt x="431508" y="41662"/>
                  <a:pt x="165211" y="25390"/>
                  <a:pt x="0" y="45719"/>
                </a:cubicBezTo>
                <a:cubicBezTo>
                  <a:pt x="-1035" y="24919"/>
                  <a:pt x="-295" y="9302"/>
                  <a:pt x="0" y="0"/>
                </a:cubicBezTo>
                <a:close/>
              </a:path>
              <a:path w="5029200" h="45719" stroke="0" extrusionOk="0">
                <a:moveTo>
                  <a:pt x="0" y="0"/>
                </a:moveTo>
                <a:cubicBezTo>
                  <a:pt x="223952" y="22506"/>
                  <a:pt x="452837" y="-29712"/>
                  <a:pt x="729234" y="0"/>
                </a:cubicBezTo>
                <a:cubicBezTo>
                  <a:pt x="1005631" y="29712"/>
                  <a:pt x="1135155" y="23364"/>
                  <a:pt x="1257300" y="0"/>
                </a:cubicBezTo>
                <a:cubicBezTo>
                  <a:pt x="1379445" y="-23364"/>
                  <a:pt x="1566829" y="-10905"/>
                  <a:pt x="1835658" y="0"/>
                </a:cubicBezTo>
                <a:cubicBezTo>
                  <a:pt x="2104487" y="10905"/>
                  <a:pt x="2192566" y="-18768"/>
                  <a:pt x="2363724" y="0"/>
                </a:cubicBezTo>
                <a:cubicBezTo>
                  <a:pt x="2534882" y="18768"/>
                  <a:pt x="2660286" y="-9639"/>
                  <a:pt x="2841498" y="0"/>
                </a:cubicBezTo>
                <a:cubicBezTo>
                  <a:pt x="3022710" y="9639"/>
                  <a:pt x="3131716" y="20453"/>
                  <a:pt x="3319272" y="0"/>
                </a:cubicBezTo>
                <a:cubicBezTo>
                  <a:pt x="3506828" y="-20453"/>
                  <a:pt x="3670415" y="18310"/>
                  <a:pt x="3797046" y="0"/>
                </a:cubicBezTo>
                <a:cubicBezTo>
                  <a:pt x="3923677" y="-18310"/>
                  <a:pt x="4239700" y="-2319"/>
                  <a:pt x="4425696" y="0"/>
                </a:cubicBezTo>
                <a:cubicBezTo>
                  <a:pt x="4611692" y="2319"/>
                  <a:pt x="4782821" y="15182"/>
                  <a:pt x="5029200" y="0"/>
                </a:cubicBezTo>
                <a:cubicBezTo>
                  <a:pt x="5026975" y="11094"/>
                  <a:pt x="5031358" y="27116"/>
                  <a:pt x="5029200" y="45719"/>
                </a:cubicBezTo>
                <a:cubicBezTo>
                  <a:pt x="4717514" y="76213"/>
                  <a:pt x="4658890" y="58123"/>
                  <a:pt x="4400550" y="45719"/>
                </a:cubicBezTo>
                <a:cubicBezTo>
                  <a:pt x="4142210" y="33316"/>
                  <a:pt x="3946851" y="24726"/>
                  <a:pt x="3771900" y="45719"/>
                </a:cubicBezTo>
                <a:cubicBezTo>
                  <a:pt x="3596949" y="66713"/>
                  <a:pt x="3475910" y="57402"/>
                  <a:pt x="3294126" y="45719"/>
                </a:cubicBezTo>
                <a:cubicBezTo>
                  <a:pt x="3112342" y="34036"/>
                  <a:pt x="2776726" y="66185"/>
                  <a:pt x="2615184" y="45719"/>
                </a:cubicBezTo>
                <a:cubicBezTo>
                  <a:pt x="2453642" y="25253"/>
                  <a:pt x="2107567" y="50040"/>
                  <a:pt x="1885950" y="45719"/>
                </a:cubicBezTo>
                <a:cubicBezTo>
                  <a:pt x="1664333" y="41398"/>
                  <a:pt x="1594847" y="50062"/>
                  <a:pt x="1408176" y="45719"/>
                </a:cubicBezTo>
                <a:cubicBezTo>
                  <a:pt x="1221505" y="41376"/>
                  <a:pt x="1163033" y="54637"/>
                  <a:pt x="930402" y="45719"/>
                </a:cubicBezTo>
                <a:cubicBezTo>
                  <a:pt x="697771" y="36801"/>
                  <a:pt x="383058" y="2037"/>
                  <a:pt x="0" y="45719"/>
                </a:cubicBezTo>
                <a:cubicBezTo>
                  <a:pt x="-1976" y="32987"/>
                  <a:pt x="-1606" y="12152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99787D-6BB5-2678-555E-D1E583EEDD43}"/>
              </a:ext>
            </a:extLst>
          </p:cNvPr>
          <p:cNvSpPr txBox="1"/>
          <p:nvPr/>
        </p:nvSpPr>
        <p:spPr>
          <a:xfrm>
            <a:off x="5859622" y="3951610"/>
            <a:ext cx="6132871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  <a:p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Safety Young Professionals’ Network / 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 des jeunes professionnels de la sécurité publique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C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ps.youngprofessionalnetwork-reseaudejeunesprofessionnels.sp@ps-sp.gc.ca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4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A63AA8-FC2E-E349-918C-3B251AA1592D}"/>
              </a:ext>
            </a:extLst>
          </p:cNvPr>
          <p:cNvSpPr txBox="1"/>
          <p:nvPr/>
        </p:nvSpPr>
        <p:spPr>
          <a:xfrm>
            <a:off x="936057" y="1878872"/>
            <a:ext cx="4603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about Public Safety?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D3DAE0-B2BE-BC73-D96B-000274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101966" y="3406141"/>
            <a:ext cx="3931920" cy="45719"/>
          </a:xfrm>
          <a:custGeom>
            <a:avLst/>
            <a:gdLst>
              <a:gd name="connsiteX0" fmla="*/ 0 w 3931920"/>
              <a:gd name="connsiteY0" fmla="*/ 0 h 45719"/>
              <a:gd name="connsiteX1" fmla="*/ 616001 w 3931920"/>
              <a:gd name="connsiteY1" fmla="*/ 0 h 45719"/>
              <a:gd name="connsiteX2" fmla="*/ 1153363 w 3931920"/>
              <a:gd name="connsiteY2" fmla="*/ 0 h 45719"/>
              <a:gd name="connsiteX3" fmla="*/ 1887322 w 3931920"/>
              <a:gd name="connsiteY3" fmla="*/ 0 h 45719"/>
              <a:gd name="connsiteX4" fmla="*/ 2464003 w 3931920"/>
              <a:gd name="connsiteY4" fmla="*/ 0 h 45719"/>
              <a:gd name="connsiteX5" fmla="*/ 3080004 w 3931920"/>
              <a:gd name="connsiteY5" fmla="*/ 0 h 45719"/>
              <a:gd name="connsiteX6" fmla="*/ 3931920 w 3931920"/>
              <a:gd name="connsiteY6" fmla="*/ 0 h 45719"/>
              <a:gd name="connsiteX7" fmla="*/ 3931920 w 3931920"/>
              <a:gd name="connsiteY7" fmla="*/ 45719 h 45719"/>
              <a:gd name="connsiteX8" fmla="*/ 3355238 w 3931920"/>
              <a:gd name="connsiteY8" fmla="*/ 45719 h 45719"/>
              <a:gd name="connsiteX9" fmla="*/ 2778557 w 3931920"/>
              <a:gd name="connsiteY9" fmla="*/ 45719 h 45719"/>
              <a:gd name="connsiteX10" fmla="*/ 2201875 w 3931920"/>
              <a:gd name="connsiteY10" fmla="*/ 45719 h 45719"/>
              <a:gd name="connsiteX11" fmla="*/ 1467917 w 3931920"/>
              <a:gd name="connsiteY11" fmla="*/ 45719 h 45719"/>
              <a:gd name="connsiteX12" fmla="*/ 891235 w 3931920"/>
              <a:gd name="connsiteY12" fmla="*/ 45719 h 45719"/>
              <a:gd name="connsiteX13" fmla="*/ 0 w 3931920"/>
              <a:gd name="connsiteY13" fmla="*/ 45719 h 45719"/>
              <a:gd name="connsiteX14" fmla="*/ 0 w 3931920"/>
              <a:gd name="connsiteY1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45719" fill="none" extrusionOk="0">
                <a:moveTo>
                  <a:pt x="0" y="0"/>
                </a:moveTo>
                <a:cubicBezTo>
                  <a:pt x="182541" y="-10670"/>
                  <a:pt x="434731" y="-5575"/>
                  <a:pt x="616001" y="0"/>
                </a:cubicBezTo>
                <a:cubicBezTo>
                  <a:pt x="797271" y="5575"/>
                  <a:pt x="1001149" y="-22482"/>
                  <a:pt x="1153363" y="0"/>
                </a:cubicBezTo>
                <a:cubicBezTo>
                  <a:pt x="1305577" y="22482"/>
                  <a:pt x="1539337" y="-28398"/>
                  <a:pt x="1887322" y="0"/>
                </a:cubicBezTo>
                <a:cubicBezTo>
                  <a:pt x="2235307" y="28398"/>
                  <a:pt x="2234262" y="444"/>
                  <a:pt x="2464003" y="0"/>
                </a:cubicBezTo>
                <a:cubicBezTo>
                  <a:pt x="2693744" y="-444"/>
                  <a:pt x="2910327" y="13737"/>
                  <a:pt x="3080004" y="0"/>
                </a:cubicBezTo>
                <a:cubicBezTo>
                  <a:pt x="3249681" y="-13737"/>
                  <a:pt x="3619694" y="39123"/>
                  <a:pt x="3931920" y="0"/>
                </a:cubicBezTo>
                <a:cubicBezTo>
                  <a:pt x="3932059" y="14244"/>
                  <a:pt x="3931717" y="31889"/>
                  <a:pt x="3931920" y="45719"/>
                </a:cubicBezTo>
                <a:cubicBezTo>
                  <a:pt x="3798949" y="28061"/>
                  <a:pt x="3482872" y="61986"/>
                  <a:pt x="3355238" y="45719"/>
                </a:cubicBezTo>
                <a:cubicBezTo>
                  <a:pt x="3227604" y="29452"/>
                  <a:pt x="2974064" y="21060"/>
                  <a:pt x="2778557" y="45719"/>
                </a:cubicBezTo>
                <a:cubicBezTo>
                  <a:pt x="2583050" y="70378"/>
                  <a:pt x="2380486" y="68319"/>
                  <a:pt x="2201875" y="45719"/>
                </a:cubicBezTo>
                <a:cubicBezTo>
                  <a:pt x="2023264" y="23119"/>
                  <a:pt x="1794130" y="15962"/>
                  <a:pt x="1467917" y="45719"/>
                </a:cubicBezTo>
                <a:cubicBezTo>
                  <a:pt x="1141704" y="75476"/>
                  <a:pt x="1104851" y="70885"/>
                  <a:pt x="891235" y="45719"/>
                </a:cubicBezTo>
                <a:cubicBezTo>
                  <a:pt x="677619" y="20553"/>
                  <a:pt x="366609" y="83021"/>
                  <a:pt x="0" y="45719"/>
                </a:cubicBezTo>
                <a:cubicBezTo>
                  <a:pt x="-892" y="23165"/>
                  <a:pt x="-1473" y="15423"/>
                  <a:pt x="0" y="0"/>
                </a:cubicBezTo>
                <a:close/>
              </a:path>
              <a:path w="3931920" h="45719" stroke="0" extrusionOk="0">
                <a:moveTo>
                  <a:pt x="0" y="0"/>
                </a:moveTo>
                <a:cubicBezTo>
                  <a:pt x="269885" y="-18036"/>
                  <a:pt x="370850" y="11823"/>
                  <a:pt x="733958" y="0"/>
                </a:cubicBezTo>
                <a:cubicBezTo>
                  <a:pt x="1097066" y="-11823"/>
                  <a:pt x="1127478" y="12338"/>
                  <a:pt x="1310640" y="0"/>
                </a:cubicBezTo>
                <a:cubicBezTo>
                  <a:pt x="1493802" y="-12338"/>
                  <a:pt x="1704885" y="5506"/>
                  <a:pt x="1926641" y="0"/>
                </a:cubicBezTo>
                <a:cubicBezTo>
                  <a:pt x="2148397" y="-5506"/>
                  <a:pt x="2365224" y="-9438"/>
                  <a:pt x="2503322" y="0"/>
                </a:cubicBezTo>
                <a:cubicBezTo>
                  <a:pt x="2641420" y="9438"/>
                  <a:pt x="2871119" y="12589"/>
                  <a:pt x="3040685" y="0"/>
                </a:cubicBezTo>
                <a:cubicBezTo>
                  <a:pt x="3210251" y="-12589"/>
                  <a:pt x="3587279" y="20818"/>
                  <a:pt x="3931920" y="0"/>
                </a:cubicBezTo>
                <a:cubicBezTo>
                  <a:pt x="3931751" y="12254"/>
                  <a:pt x="3930596" y="31616"/>
                  <a:pt x="3931920" y="45719"/>
                </a:cubicBezTo>
                <a:cubicBezTo>
                  <a:pt x="3566979" y="27545"/>
                  <a:pt x="3505817" y="81938"/>
                  <a:pt x="3197962" y="45719"/>
                </a:cubicBezTo>
                <a:cubicBezTo>
                  <a:pt x="2890107" y="9500"/>
                  <a:pt x="2685278" y="37573"/>
                  <a:pt x="2542642" y="45719"/>
                </a:cubicBezTo>
                <a:cubicBezTo>
                  <a:pt x="2400006" y="53865"/>
                  <a:pt x="2112673" y="65214"/>
                  <a:pt x="1926641" y="45719"/>
                </a:cubicBezTo>
                <a:cubicBezTo>
                  <a:pt x="1740609" y="26224"/>
                  <a:pt x="1504639" y="43799"/>
                  <a:pt x="1389278" y="45719"/>
                </a:cubicBezTo>
                <a:cubicBezTo>
                  <a:pt x="1273917" y="47639"/>
                  <a:pt x="987940" y="18058"/>
                  <a:pt x="733958" y="45719"/>
                </a:cubicBezTo>
                <a:cubicBezTo>
                  <a:pt x="479976" y="73380"/>
                  <a:pt x="158054" y="31662"/>
                  <a:pt x="0" y="45719"/>
                </a:cubicBezTo>
                <a:cubicBezTo>
                  <a:pt x="460" y="29448"/>
                  <a:pt x="-897" y="21116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16193-DA5C-FC60-C800-1D02F1665F6E}"/>
              </a:ext>
            </a:extLst>
          </p:cNvPr>
          <p:cNvSpPr txBox="1"/>
          <p:nvPr/>
        </p:nvSpPr>
        <p:spPr>
          <a:xfrm>
            <a:off x="6596503" y="2571368"/>
            <a:ext cx="460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www.slido.com</a:t>
            </a:r>
          </a:p>
          <a:p>
            <a:r>
              <a:rPr lang="en-US" sz="3600" b="1" dirty="0">
                <a:solidFill>
                  <a:srgbClr val="115C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code: #2502932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4A350-1853-9C75-0878-D408472AC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0712">
            <a:off x="10167186" y="3453574"/>
            <a:ext cx="472440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64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6A70C-EAFB-35BD-C211-304D33C0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211" y="329184"/>
            <a:ext cx="6709545" cy="1783080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Moderator: </a:t>
            </a:r>
            <a:br>
              <a:rPr lang="en-US" sz="48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Elena Martynova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7CE935-88DC-CAFF-98B7-DEB3103C3B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11211" y="2789054"/>
            <a:ext cx="6250941" cy="27584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Elena joined Public Safety Canada in May 2022 and is currently an A/Senior Policy Analyst in the Intelligence Policy Division, National Security Policy Directorate.</a:t>
            </a:r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est également coresponsable du pilier Communauté et appartenance dans le cadre du réseau des jeunes professionnels de la sécurité publique.</a:t>
            </a:r>
            <a:endParaRPr lang="en-US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Elena Martynova, A/Senior Policy Analyst, Intellgience Policy Division, National Security Policy Directorate">
            <a:extLst>
              <a:ext uri="{FF2B5EF4-FFF2-40B4-BE49-F238E27FC236}">
                <a16:creationId xmlns:a16="http://schemas.microsoft.com/office/drawing/2014/main" id="{848D39A4-367E-C345-FF40-B7526E7FB1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2636"/>
          <a:stretch/>
        </p:blipFill>
        <p:spPr>
          <a:xfrm>
            <a:off x="0" y="0"/>
            <a:ext cx="4657344" cy="6232358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D3B44A-556B-5664-7C9E-9098CB1D3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1212" y="2265319"/>
            <a:ext cx="5292356" cy="29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8CC49-1E46-F138-83C5-C2E93F400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4714" y="2348839"/>
            <a:ext cx="4937760" cy="45719"/>
          </a:xfrm>
          <a:custGeom>
            <a:avLst/>
            <a:gdLst>
              <a:gd name="connsiteX0" fmla="*/ 0 w 4937760"/>
              <a:gd name="connsiteY0" fmla="*/ 0 h 45719"/>
              <a:gd name="connsiteX1" fmla="*/ 617220 w 4937760"/>
              <a:gd name="connsiteY1" fmla="*/ 0 h 45719"/>
              <a:gd name="connsiteX2" fmla="*/ 1234440 w 4937760"/>
              <a:gd name="connsiteY2" fmla="*/ 0 h 45719"/>
              <a:gd name="connsiteX3" fmla="*/ 1802282 w 4937760"/>
              <a:gd name="connsiteY3" fmla="*/ 0 h 45719"/>
              <a:gd name="connsiteX4" fmla="*/ 2370125 w 4937760"/>
              <a:gd name="connsiteY4" fmla="*/ 0 h 45719"/>
              <a:gd name="connsiteX5" fmla="*/ 3036722 w 4937760"/>
              <a:gd name="connsiteY5" fmla="*/ 0 h 45719"/>
              <a:gd name="connsiteX6" fmla="*/ 3604565 w 4937760"/>
              <a:gd name="connsiteY6" fmla="*/ 0 h 45719"/>
              <a:gd name="connsiteX7" fmla="*/ 4123030 w 4937760"/>
              <a:gd name="connsiteY7" fmla="*/ 0 h 45719"/>
              <a:gd name="connsiteX8" fmla="*/ 4937760 w 4937760"/>
              <a:gd name="connsiteY8" fmla="*/ 0 h 45719"/>
              <a:gd name="connsiteX9" fmla="*/ 4937760 w 4937760"/>
              <a:gd name="connsiteY9" fmla="*/ 45719 h 45719"/>
              <a:gd name="connsiteX10" fmla="*/ 4221785 w 4937760"/>
              <a:gd name="connsiteY10" fmla="*/ 45719 h 45719"/>
              <a:gd name="connsiteX11" fmla="*/ 3604565 w 4937760"/>
              <a:gd name="connsiteY11" fmla="*/ 45719 h 45719"/>
              <a:gd name="connsiteX12" fmla="*/ 2987345 w 4937760"/>
              <a:gd name="connsiteY12" fmla="*/ 45719 h 45719"/>
              <a:gd name="connsiteX13" fmla="*/ 2370125 w 4937760"/>
              <a:gd name="connsiteY13" fmla="*/ 45719 h 45719"/>
              <a:gd name="connsiteX14" fmla="*/ 1752905 w 4937760"/>
              <a:gd name="connsiteY14" fmla="*/ 45719 h 45719"/>
              <a:gd name="connsiteX15" fmla="*/ 1135685 w 4937760"/>
              <a:gd name="connsiteY15" fmla="*/ 45719 h 45719"/>
              <a:gd name="connsiteX16" fmla="*/ 617220 w 4937760"/>
              <a:gd name="connsiteY16" fmla="*/ 45719 h 45719"/>
              <a:gd name="connsiteX17" fmla="*/ 0 w 4937760"/>
              <a:gd name="connsiteY17" fmla="*/ 45719 h 45719"/>
              <a:gd name="connsiteX18" fmla="*/ 0 w 4937760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45719" fill="none" extrusionOk="0">
                <a:moveTo>
                  <a:pt x="0" y="0"/>
                </a:moveTo>
                <a:cubicBezTo>
                  <a:pt x="125184" y="-3166"/>
                  <a:pt x="422321" y="14282"/>
                  <a:pt x="617220" y="0"/>
                </a:cubicBezTo>
                <a:cubicBezTo>
                  <a:pt x="812119" y="-14282"/>
                  <a:pt x="1063447" y="12506"/>
                  <a:pt x="1234440" y="0"/>
                </a:cubicBezTo>
                <a:cubicBezTo>
                  <a:pt x="1405433" y="-12506"/>
                  <a:pt x="1566222" y="-17338"/>
                  <a:pt x="1802282" y="0"/>
                </a:cubicBezTo>
                <a:cubicBezTo>
                  <a:pt x="2038342" y="17338"/>
                  <a:pt x="2124378" y="26162"/>
                  <a:pt x="2370125" y="0"/>
                </a:cubicBezTo>
                <a:cubicBezTo>
                  <a:pt x="2615872" y="-26162"/>
                  <a:pt x="2837876" y="24058"/>
                  <a:pt x="3036722" y="0"/>
                </a:cubicBezTo>
                <a:cubicBezTo>
                  <a:pt x="3235568" y="-24058"/>
                  <a:pt x="3361347" y="-9053"/>
                  <a:pt x="3604565" y="0"/>
                </a:cubicBezTo>
                <a:cubicBezTo>
                  <a:pt x="3847783" y="9053"/>
                  <a:pt x="3948432" y="-3822"/>
                  <a:pt x="4123030" y="0"/>
                </a:cubicBezTo>
                <a:cubicBezTo>
                  <a:pt x="4297628" y="3822"/>
                  <a:pt x="4551748" y="-19151"/>
                  <a:pt x="4937760" y="0"/>
                </a:cubicBezTo>
                <a:cubicBezTo>
                  <a:pt x="4937313" y="18312"/>
                  <a:pt x="4937271" y="34250"/>
                  <a:pt x="4937760" y="45719"/>
                </a:cubicBezTo>
                <a:cubicBezTo>
                  <a:pt x="4632761" y="22504"/>
                  <a:pt x="4372080" y="43490"/>
                  <a:pt x="4221785" y="45719"/>
                </a:cubicBezTo>
                <a:cubicBezTo>
                  <a:pt x="4071491" y="47948"/>
                  <a:pt x="3789113" y="37924"/>
                  <a:pt x="3604565" y="45719"/>
                </a:cubicBezTo>
                <a:cubicBezTo>
                  <a:pt x="3420017" y="53514"/>
                  <a:pt x="3281348" y="47289"/>
                  <a:pt x="2987345" y="45719"/>
                </a:cubicBezTo>
                <a:cubicBezTo>
                  <a:pt x="2693342" y="44149"/>
                  <a:pt x="2520907" y="35784"/>
                  <a:pt x="2370125" y="45719"/>
                </a:cubicBezTo>
                <a:cubicBezTo>
                  <a:pt x="2219343" y="55654"/>
                  <a:pt x="1974530" y="59127"/>
                  <a:pt x="1752905" y="45719"/>
                </a:cubicBezTo>
                <a:cubicBezTo>
                  <a:pt x="1531280" y="32311"/>
                  <a:pt x="1332002" y="32669"/>
                  <a:pt x="1135685" y="45719"/>
                </a:cubicBezTo>
                <a:cubicBezTo>
                  <a:pt x="939368" y="58769"/>
                  <a:pt x="792710" y="24520"/>
                  <a:pt x="617220" y="45719"/>
                </a:cubicBezTo>
                <a:cubicBezTo>
                  <a:pt x="441731" y="66918"/>
                  <a:pt x="289987" y="43106"/>
                  <a:pt x="0" y="45719"/>
                </a:cubicBezTo>
                <a:cubicBezTo>
                  <a:pt x="-1035" y="24919"/>
                  <a:pt x="-295" y="9302"/>
                  <a:pt x="0" y="0"/>
                </a:cubicBezTo>
                <a:close/>
              </a:path>
              <a:path w="4937760" h="45719" stroke="0" extrusionOk="0">
                <a:moveTo>
                  <a:pt x="0" y="0"/>
                </a:moveTo>
                <a:cubicBezTo>
                  <a:pt x="328961" y="-23204"/>
                  <a:pt x="434555" y="-14153"/>
                  <a:pt x="715975" y="0"/>
                </a:cubicBezTo>
                <a:cubicBezTo>
                  <a:pt x="997395" y="14153"/>
                  <a:pt x="1075219" y="16473"/>
                  <a:pt x="1234440" y="0"/>
                </a:cubicBezTo>
                <a:cubicBezTo>
                  <a:pt x="1393661" y="-16473"/>
                  <a:pt x="1680918" y="7692"/>
                  <a:pt x="1802282" y="0"/>
                </a:cubicBezTo>
                <a:cubicBezTo>
                  <a:pt x="1923646" y="-7692"/>
                  <a:pt x="2139816" y="-14926"/>
                  <a:pt x="2320747" y="0"/>
                </a:cubicBezTo>
                <a:cubicBezTo>
                  <a:pt x="2501678" y="14926"/>
                  <a:pt x="2572522" y="11935"/>
                  <a:pt x="2789834" y="0"/>
                </a:cubicBezTo>
                <a:cubicBezTo>
                  <a:pt x="3007146" y="-11935"/>
                  <a:pt x="3062368" y="-70"/>
                  <a:pt x="3258922" y="0"/>
                </a:cubicBezTo>
                <a:cubicBezTo>
                  <a:pt x="3455476" y="70"/>
                  <a:pt x="3507936" y="-6451"/>
                  <a:pt x="3728009" y="0"/>
                </a:cubicBezTo>
                <a:cubicBezTo>
                  <a:pt x="3948082" y="6451"/>
                  <a:pt x="4085825" y="-25750"/>
                  <a:pt x="4345229" y="0"/>
                </a:cubicBezTo>
                <a:cubicBezTo>
                  <a:pt x="4604633" y="25750"/>
                  <a:pt x="4697747" y="23437"/>
                  <a:pt x="4937760" y="0"/>
                </a:cubicBezTo>
                <a:cubicBezTo>
                  <a:pt x="4935535" y="11094"/>
                  <a:pt x="4939918" y="27116"/>
                  <a:pt x="4937760" y="45719"/>
                </a:cubicBezTo>
                <a:cubicBezTo>
                  <a:pt x="4762276" y="69926"/>
                  <a:pt x="4538984" y="18689"/>
                  <a:pt x="4320540" y="45719"/>
                </a:cubicBezTo>
                <a:cubicBezTo>
                  <a:pt x="4102096" y="72749"/>
                  <a:pt x="4009989" y="52729"/>
                  <a:pt x="3703320" y="45719"/>
                </a:cubicBezTo>
                <a:cubicBezTo>
                  <a:pt x="3396651" y="38709"/>
                  <a:pt x="3429033" y="28794"/>
                  <a:pt x="3234233" y="45719"/>
                </a:cubicBezTo>
                <a:cubicBezTo>
                  <a:pt x="3039433" y="62644"/>
                  <a:pt x="2822139" y="53145"/>
                  <a:pt x="2567635" y="45719"/>
                </a:cubicBezTo>
                <a:cubicBezTo>
                  <a:pt x="2313131" y="38293"/>
                  <a:pt x="2078332" y="32649"/>
                  <a:pt x="1851660" y="45719"/>
                </a:cubicBezTo>
                <a:cubicBezTo>
                  <a:pt x="1624988" y="58789"/>
                  <a:pt x="1517981" y="51547"/>
                  <a:pt x="1382573" y="45719"/>
                </a:cubicBezTo>
                <a:cubicBezTo>
                  <a:pt x="1247165" y="39891"/>
                  <a:pt x="1068561" y="23661"/>
                  <a:pt x="913486" y="45719"/>
                </a:cubicBezTo>
                <a:cubicBezTo>
                  <a:pt x="758411" y="67777"/>
                  <a:pt x="232900" y="42117"/>
                  <a:pt x="0" y="45719"/>
                </a:cubicBezTo>
                <a:cubicBezTo>
                  <a:pt x="-1976" y="32987"/>
                  <a:pt x="-1606" y="12152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290AB-E9D7-7A7F-62E7-678424A9B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221" y="5999480"/>
            <a:ext cx="12276221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3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21F50F1-4D9B-307D-D4D3-542A5FA1E86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940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Panelists / Nos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panélistes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hris Moran, ADM, Indeginous Affairs Branch">
            <a:extLst>
              <a:ext uri="{FF2B5EF4-FFF2-40B4-BE49-F238E27FC236}">
                <a16:creationId xmlns:a16="http://schemas.microsoft.com/office/drawing/2014/main" id="{E95E8F8E-BF59-BEF5-B33F-765B8CDC8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0" b="3524"/>
          <a:stretch/>
        </p:blipFill>
        <p:spPr>
          <a:xfrm>
            <a:off x="838460" y="1723380"/>
            <a:ext cx="3248526" cy="3835241"/>
          </a:xfrm>
          <a:prstGeom prst="flowChartProcess">
            <a:avLst/>
          </a:prstGeom>
        </p:spPr>
      </p:pic>
      <p:pic>
        <p:nvPicPr>
          <p:cNvPr id="9" name="Picture 8" descr="Justine Zebrowski, Program Advisor, Critical Infrastructure Directorate, National and Cyber Security Branch">
            <a:extLst>
              <a:ext uri="{FF2B5EF4-FFF2-40B4-BE49-F238E27FC236}">
                <a16:creationId xmlns:a16="http://schemas.microsoft.com/office/drawing/2014/main" id="{F8063E1D-DB35-FADA-718F-401817C4C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99" r="3825" b="10419"/>
          <a:stretch/>
        </p:blipFill>
        <p:spPr>
          <a:xfrm>
            <a:off x="4420119" y="1723380"/>
            <a:ext cx="3357588" cy="3841882"/>
          </a:xfrm>
          <a:prstGeom prst="rect">
            <a:avLst/>
          </a:prstGeom>
        </p:spPr>
      </p:pic>
      <p:pic>
        <p:nvPicPr>
          <p:cNvPr id="2" name="Picture 2" descr="Faelan Quinn, Administrative Assistant, Assistant Deputy Minister’s Office, Portfolio Affairs and Communications Branch"/>
          <p:cNvPicPr>
            <a:picLocks noChangeAspect="1"/>
          </p:cNvPicPr>
          <p:nvPr/>
        </p:nvPicPr>
        <p:blipFill rotWithShape="1">
          <a:blip r:embed="rId4"/>
          <a:srcRect t="6777" b="1814"/>
          <a:stretch/>
        </p:blipFill>
        <p:spPr>
          <a:xfrm>
            <a:off x="8020050" y="1723380"/>
            <a:ext cx="3352800" cy="3839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11494-68AD-6277-3E8B-5EB3D218316F}"/>
              </a:ext>
            </a:extLst>
          </p:cNvPr>
          <p:cNvSpPr txBox="1"/>
          <p:nvPr/>
        </p:nvSpPr>
        <p:spPr>
          <a:xfrm>
            <a:off x="1386186" y="5641188"/>
            <a:ext cx="21530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Moran </a:t>
            </a:r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CCFD-101A-53BF-FEC3-845891C49EFE}"/>
              </a:ext>
            </a:extLst>
          </p:cNvPr>
          <p:cNvSpPr txBox="1"/>
          <p:nvPr/>
        </p:nvSpPr>
        <p:spPr>
          <a:xfrm>
            <a:off x="4610619" y="5641188"/>
            <a:ext cx="29707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Justine Zebrowski 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7C5A-B058-D1F7-39C3-8C5FD61CB7EE}"/>
              </a:ext>
            </a:extLst>
          </p:cNvPr>
          <p:cNvSpPr txBox="1"/>
          <p:nvPr/>
        </p:nvSpPr>
        <p:spPr>
          <a:xfrm>
            <a:off x="8697710" y="5641188"/>
            <a:ext cx="19974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Faelan Quinn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096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60F21F5-C83F-7C19-3593-DBD5AFD5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862" y="1160327"/>
            <a:ext cx="6251110" cy="9841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Moran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(she/her)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0C0E8F-9CCE-AC43-A66A-F73742E93E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66048" y="2696301"/>
            <a:ext cx="5194767" cy="2758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joined Public Safety Canada in December 2021 as the Assistant Deputy Minister of the Indigenous Affairs Branch.</a:t>
            </a:r>
          </a:p>
          <a:p>
            <a:pPr marL="0" indent="0">
              <a:buNone/>
            </a:pPr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plus de son travail quotidien, elle est également notre championne de l'engagement ministériel.</a:t>
            </a:r>
          </a:p>
        </p:txBody>
      </p:sp>
      <p:pic>
        <p:nvPicPr>
          <p:cNvPr id="4" name="Picture 3" descr="Chris Moran, ADM, Indeginous Affairs Branch">
            <a:extLst>
              <a:ext uri="{FF2B5EF4-FFF2-40B4-BE49-F238E27FC236}">
                <a16:creationId xmlns:a16="http://schemas.microsoft.com/office/drawing/2014/main" id="{09961380-2A83-460D-198C-40BD8548A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2" t="8140" r="4059"/>
          <a:stretch/>
        </p:blipFill>
        <p:spPr>
          <a:xfrm>
            <a:off x="1" y="4797"/>
            <a:ext cx="4657344" cy="6299751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9419FA-070E-38F8-E100-971DDA24F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63159" y="2348839"/>
            <a:ext cx="5029200" cy="45719"/>
          </a:xfrm>
          <a:custGeom>
            <a:avLst/>
            <a:gdLst>
              <a:gd name="connsiteX0" fmla="*/ 0 w 5029200"/>
              <a:gd name="connsiteY0" fmla="*/ 0 h 45719"/>
              <a:gd name="connsiteX1" fmla="*/ 628650 w 5029200"/>
              <a:gd name="connsiteY1" fmla="*/ 0 h 45719"/>
              <a:gd name="connsiteX2" fmla="*/ 1257300 w 5029200"/>
              <a:gd name="connsiteY2" fmla="*/ 0 h 45719"/>
              <a:gd name="connsiteX3" fmla="*/ 1835658 w 5029200"/>
              <a:gd name="connsiteY3" fmla="*/ 0 h 45719"/>
              <a:gd name="connsiteX4" fmla="*/ 2414016 w 5029200"/>
              <a:gd name="connsiteY4" fmla="*/ 0 h 45719"/>
              <a:gd name="connsiteX5" fmla="*/ 3092958 w 5029200"/>
              <a:gd name="connsiteY5" fmla="*/ 0 h 45719"/>
              <a:gd name="connsiteX6" fmla="*/ 3671316 w 5029200"/>
              <a:gd name="connsiteY6" fmla="*/ 0 h 45719"/>
              <a:gd name="connsiteX7" fmla="*/ 4199382 w 5029200"/>
              <a:gd name="connsiteY7" fmla="*/ 0 h 45719"/>
              <a:gd name="connsiteX8" fmla="*/ 5029200 w 5029200"/>
              <a:gd name="connsiteY8" fmla="*/ 0 h 45719"/>
              <a:gd name="connsiteX9" fmla="*/ 5029200 w 5029200"/>
              <a:gd name="connsiteY9" fmla="*/ 45719 h 45719"/>
              <a:gd name="connsiteX10" fmla="*/ 4299966 w 5029200"/>
              <a:gd name="connsiteY10" fmla="*/ 45719 h 45719"/>
              <a:gd name="connsiteX11" fmla="*/ 3671316 w 5029200"/>
              <a:gd name="connsiteY11" fmla="*/ 45719 h 45719"/>
              <a:gd name="connsiteX12" fmla="*/ 3042666 w 5029200"/>
              <a:gd name="connsiteY12" fmla="*/ 45719 h 45719"/>
              <a:gd name="connsiteX13" fmla="*/ 2414016 w 5029200"/>
              <a:gd name="connsiteY13" fmla="*/ 45719 h 45719"/>
              <a:gd name="connsiteX14" fmla="*/ 1785366 w 5029200"/>
              <a:gd name="connsiteY14" fmla="*/ 45719 h 45719"/>
              <a:gd name="connsiteX15" fmla="*/ 1156716 w 5029200"/>
              <a:gd name="connsiteY15" fmla="*/ 45719 h 45719"/>
              <a:gd name="connsiteX16" fmla="*/ 628650 w 5029200"/>
              <a:gd name="connsiteY16" fmla="*/ 45719 h 45719"/>
              <a:gd name="connsiteX17" fmla="*/ 0 w 5029200"/>
              <a:gd name="connsiteY17" fmla="*/ 45719 h 45719"/>
              <a:gd name="connsiteX18" fmla="*/ 0 w 5029200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45719" fill="none" extrusionOk="0">
                <a:moveTo>
                  <a:pt x="0" y="0"/>
                </a:moveTo>
                <a:cubicBezTo>
                  <a:pt x="258123" y="-10596"/>
                  <a:pt x="349351" y="-2292"/>
                  <a:pt x="628650" y="0"/>
                </a:cubicBezTo>
                <a:cubicBezTo>
                  <a:pt x="907949" y="2292"/>
                  <a:pt x="1111635" y="-6354"/>
                  <a:pt x="1257300" y="0"/>
                </a:cubicBezTo>
                <a:cubicBezTo>
                  <a:pt x="1402965" y="6354"/>
                  <a:pt x="1616110" y="22438"/>
                  <a:pt x="1835658" y="0"/>
                </a:cubicBezTo>
                <a:cubicBezTo>
                  <a:pt x="2055206" y="-22438"/>
                  <a:pt x="2212095" y="-9703"/>
                  <a:pt x="2414016" y="0"/>
                </a:cubicBezTo>
                <a:cubicBezTo>
                  <a:pt x="2615937" y="9703"/>
                  <a:pt x="2935507" y="1577"/>
                  <a:pt x="3092958" y="0"/>
                </a:cubicBezTo>
                <a:cubicBezTo>
                  <a:pt x="3250409" y="-1577"/>
                  <a:pt x="3443184" y="22122"/>
                  <a:pt x="3671316" y="0"/>
                </a:cubicBezTo>
                <a:cubicBezTo>
                  <a:pt x="3899448" y="-22122"/>
                  <a:pt x="3947095" y="-6922"/>
                  <a:pt x="4199382" y="0"/>
                </a:cubicBezTo>
                <a:cubicBezTo>
                  <a:pt x="4451669" y="6922"/>
                  <a:pt x="4806012" y="-40382"/>
                  <a:pt x="5029200" y="0"/>
                </a:cubicBezTo>
                <a:cubicBezTo>
                  <a:pt x="5028753" y="18312"/>
                  <a:pt x="5028711" y="34250"/>
                  <a:pt x="5029200" y="45719"/>
                </a:cubicBezTo>
                <a:cubicBezTo>
                  <a:pt x="4741652" y="23351"/>
                  <a:pt x="4509315" y="14626"/>
                  <a:pt x="4299966" y="45719"/>
                </a:cubicBezTo>
                <a:cubicBezTo>
                  <a:pt x="4090617" y="76812"/>
                  <a:pt x="3902638" y="32781"/>
                  <a:pt x="3671316" y="45719"/>
                </a:cubicBezTo>
                <a:cubicBezTo>
                  <a:pt x="3439994" y="58658"/>
                  <a:pt x="3184279" y="49004"/>
                  <a:pt x="3042666" y="45719"/>
                </a:cubicBezTo>
                <a:cubicBezTo>
                  <a:pt x="2901053" y="42435"/>
                  <a:pt x="2714205" y="47786"/>
                  <a:pt x="2414016" y="45719"/>
                </a:cubicBezTo>
                <a:cubicBezTo>
                  <a:pt x="2113827" y="43653"/>
                  <a:pt x="2063979" y="73415"/>
                  <a:pt x="1785366" y="45719"/>
                </a:cubicBezTo>
                <a:cubicBezTo>
                  <a:pt x="1506753" y="18024"/>
                  <a:pt x="1331275" y="34384"/>
                  <a:pt x="1156716" y="45719"/>
                </a:cubicBezTo>
                <a:cubicBezTo>
                  <a:pt x="982157" y="57055"/>
                  <a:pt x="825792" y="49776"/>
                  <a:pt x="628650" y="45719"/>
                </a:cubicBezTo>
                <a:cubicBezTo>
                  <a:pt x="431508" y="41662"/>
                  <a:pt x="165211" y="25390"/>
                  <a:pt x="0" y="45719"/>
                </a:cubicBezTo>
                <a:cubicBezTo>
                  <a:pt x="-1035" y="24919"/>
                  <a:pt x="-295" y="9302"/>
                  <a:pt x="0" y="0"/>
                </a:cubicBezTo>
                <a:close/>
              </a:path>
              <a:path w="5029200" h="45719" stroke="0" extrusionOk="0">
                <a:moveTo>
                  <a:pt x="0" y="0"/>
                </a:moveTo>
                <a:cubicBezTo>
                  <a:pt x="223952" y="22506"/>
                  <a:pt x="452837" y="-29712"/>
                  <a:pt x="729234" y="0"/>
                </a:cubicBezTo>
                <a:cubicBezTo>
                  <a:pt x="1005631" y="29712"/>
                  <a:pt x="1135155" y="23364"/>
                  <a:pt x="1257300" y="0"/>
                </a:cubicBezTo>
                <a:cubicBezTo>
                  <a:pt x="1379445" y="-23364"/>
                  <a:pt x="1566829" y="-10905"/>
                  <a:pt x="1835658" y="0"/>
                </a:cubicBezTo>
                <a:cubicBezTo>
                  <a:pt x="2104487" y="10905"/>
                  <a:pt x="2192566" y="-18768"/>
                  <a:pt x="2363724" y="0"/>
                </a:cubicBezTo>
                <a:cubicBezTo>
                  <a:pt x="2534882" y="18768"/>
                  <a:pt x="2660286" y="-9639"/>
                  <a:pt x="2841498" y="0"/>
                </a:cubicBezTo>
                <a:cubicBezTo>
                  <a:pt x="3022710" y="9639"/>
                  <a:pt x="3131716" y="20453"/>
                  <a:pt x="3319272" y="0"/>
                </a:cubicBezTo>
                <a:cubicBezTo>
                  <a:pt x="3506828" y="-20453"/>
                  <a:pt x="3670415" y="18310"/>
                  <a:pt x="3797046" y="0"/>
                </a:cubicBezTo>
                <a:cubicBezTo>
                  <a:pt x="3923677" y="-18310"/>
                  <a:pt x="4239700" y="-2319"/>
                  <a:pt x="4425696" y="0"/>
                </a:cubicBezTo>
                <a:cubicBezTo>
                  <a:pt x="4611692" y="2319"/>
                  <a:pt x="4782821" y="15182"/>
                  <a:pt x="5029200" y="0"/>
                </a:cubicBezTo>
                <a:cubicBezTo>
                  <a:pt x="5026975" y="11094"/>
                  <a:pt x="5031358" y="27116"/>
                  <a:pt x="5029200" y="45719"/>
                </a:cubicBezTo>
                <a:cubicBezTo>
                  <a:pt x="4717514" y="76213"/>
                  <a:pt x="4658890" y="58123"/>
                  <a:pt x="4400550" y="45719"/>
                </a:cubicBezTo>
                <a:cubicBezTo>
                  <a:pt x="4142210" y="33316"/>
                  <a:pt x="3946851" y="24726"/>
                  <a:pt x="3771900" y="45719"/>
                </a:cubicBezTo>
                <a:cubicBezTo>
                  <a:pt x="3596949" y="66713"/>
                  <a:pt x="3475910" y="57402"/>
                  <a:pt x="3294126" y="45719"/>
                </a:cubicBezTo>
                <a:cubicBezTo>
                  <a:pt x="3112342" y="34036"/>
                  <a:pt x="2776726" y="66185"/>
                  <a:pt x="2615184" y="45719"/>
                </a:cubicBezTo>
                <a:cubicBezTo>
                  <a:pt x="2453642" y="25253"/>
                  <a:pt x="2107567" y="50040"/>
                  <a:pt x="1885950" y="45719"/>
                </a:cubicBezTo>
                <a:cubicBezTo>
                  <a:pt x="1664333" y="41398"/>
                  <a:pt x="1594847" y="50062"/>
                  <a:pt x="1408176" y="45719"/>
                </a:cubicBezTo>
                <a:cubicBezTo>
                  <a:pt x="1221505" y="41376"/>
                  <a:pt x="1163033" y="54637"/>
                  <a:pt x="930402" y="45719"/>
                </a:cubicBezTo>
                <a:cubicBezTo>
                  <a:pt x="697771" y="36801"/>
                  <a:pt x="383058" y="2037"/>
                  <a:pt x="0" y="45719"/>
                </a:cubicBezTo>
                <a:cubicBezTo>
                  <a:pt x="-1976" y="32987"/>
                  <a:pt x="-1606" y="12152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C75493-90CB-8299-BEC0-FD4797040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99480"/>
            <a:ext cx="1219200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8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716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are all about at Public Safety!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90CF2-49DD-1DE3-6F4F-0C7A9A7FD2BA}"/>
              </a:ext>
            </a:extLst>
          </p:cNvPr>
          <p:cNvSpPr txBox="1"/>
          <p:nvPr/>
        </p:nvSpPr>
        <p:spPr>
          <a:xfrm>
            <a:off x="623622" y="3263026"/>
            <a:ext cx="3184871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Mandate</a:t>
            </a:r>
          </a:p>
          <a:p>
            <a:pPr algn="ctr" eaLnBrk="1" hangingPunct="1"/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Canadians safe from a range of risks such as natural disasters, crime and terrorism.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6918E-C2C9-4E47-997D-A6B820D7E553}"/>
              </a:ext>
            </a:extLst>
          </p:cNvPr>
          <p:cNvSpPr txBox="1"/>
          <p:nvPr/>
        </p:nvSpPr>
        <p:spPr>
          <a:xfrm>
            <a:off x="4063984" y="3263026"/>
            <a:ext cx="2947737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Inception</a:t>
            </a:r>
            <a:endParaRPr lang="en-US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Department and Public Safety Portfolio were created in 2003.</a:t>
            </a:r>
          </a:p>
          <a:p>
            <a:pPr algn="ctr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our 20</a:t>
            </a:r>
            <a:r>
              <a:rPr lang="en-US" altLang="en-US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2AB45-8E55-72B1-617B-1A72A8506268}"/>
              </a:ext>
            </a:extLst>
          </p:cNvPr>
          <p:cNvSpPr txBox="1"/>
          <p:nvPr/>
        </p:nvSpPr>
        <p:spPr>
          <a:xfrm>
            <a:off x="7285122" y="3158149"/>
            <a:ext cx="422033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</a:p>
          <a:p>
            <a:pPr algn="ctr" eaLnBrk="1" hangingPunct="1"/>
            <a:endParaRPr lang="en-US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provide leadership and file coordination on highly visible and key areas including in National Security, Emergency Management, Law Enforcement, Corrections, Crime Prevention, Border Management and Interoperability</a:t>
            </a: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2E108D02-0EF2-983C-69EA-9916E3703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100165" y="2185495"/>
            <a:ext cx="645414" cy="647536"/>
          </a:xfrm>
          <a:custGeom>
            <a:avLst/>
            <a:gdLst>
              <a:gd name="T0" fmla="*/ 436 w 487"/>
              <a:gd name="T1" fmla="*/ 262 h 460"/>
              <a:gd name="T2" fmla="*/ 393 w 487"/>
              <a:gd name="T3" fmla="*/ 276 h 460"/>
              <a:gd name="T4" fmla="*/ 363 w 487"/>
              <a:gd name="T5" fmla="*/ 290 h 460"/>
              <a:gd name="T6" fmla="*/ 326 w 487"/>
              <a:gd name="T7" fmla="*/ 242 h 460"/>
              <a:gd name="T8" fmla="*/ 334 w 487"/>
              <a:gd name="T9" fmla="*/ 165 h 460"/>
              <a:gd name="T10" fmla="*/ 337 w 487"/>
              <a:gd name="T11" fmla="*/ 149 h 460"/>
              <a:gd name="T12" fmla="*/ 289 w 487"/>
              <a:gd name="T13" fmla="*/ 154 h 460"/>
              <a:gd name="T14" fmla="*/ 206 w 487"/>
              <a:gd name="T15" fmla="*/ 150 h 460"/>
              <a:gd name="T16" fmla="*/ 199 w 487"/>
              <a:gd name="T17" fmla="*/ 105 h 460"/>
              <a:gd name="T18" fmla="*/ 222 w 487"/>
              <a:gd name="T19" fmla="*/ 72 h 460"/>
              <a:gd name="T20" fmla="*/ 211 w 487"/>
              <a:gd name="T21" fmla="*/ 13 h 460"/>
              <a:gd name="T22" fmla="*/ 130 w 487"/>
              <a:gd name="T23" fmla="*/ 13 h 460"/>
              <a:gd name="T24" fmla="*/ 117 w 487"/>
              <a:gd name="T25" fmla="*/ 75 h 460"/>
              <a:gd name="T26" fmla="*/ 136 w 487"/>
              <a:gd name="T27" fmla="*/ 109 h 460"/>
              <a:gd name="T28" fmla="*/ 127 w 487"/>
              <a:gd name="T29" fmla="*/ 150 h 460"/>
              <a:gd name="T30" fmla="*/ 21 w 487"/>
              <a:gd name="T31" fmla="*/ 153 h 460"/>
              <a:gd name="T32" fmla="*/ 5 w 487"/>
              <a:gd name="T33" fmla="*/ 150 h 460"/>
              <a:gd name="T34" fmla="*/ 0 w 487"/>
              <a:gd name="T35" fmla="*/ 449 h 460"/>
              <a:gd name="T36" fmla="*/ 1 w 487"/>
              <a:gd name="T37" fmla="*/ 450 h 460"/>
              <a:gd name="T38" fmla="*/ 13 w 487"/>
              <a:gd name="T39" fmla="*/ 451 h 460"/>
              <a:gd name="T40" fmla="*/ 93 w 487"/>
              <a:gd name="T41" fmla="*/ 460 h 460"/>
              <a:gd name="T42" fmla="*/ 141 w 487"/>
              <a:gd name="T43" fmla="*/ 423 h 460"/>
              <a:gd name="T44" fmla="*/ 126 w 487"/>
              <a:gd name="T45" fmla="*/ 393 h 460"/>
              <a:gd name="T46" fmla="*/ 112 w 487"/>
              <a:gd name="T47" fmla="*/ 350 h 460"/>
              <a:gd name="T48" fmla="*/ 171 w 487"/>
              <a:gd name="T49" fmla="*/ 299 h 460"/>
              <a:gd name="T50" fmla="*/ 227 w 487"/>
              <a:gd name="T51" fmla="*/ 348 h 460"/>
              <a:gd name="T52" fmla="*/ 210 w 487"/>
              <a:gd name="T53" fmla="*/ 388 h 460"/>
              <a:gd name="T54" fmla="*/ 194 w 487"/>
              <a:gd name="T55" fmla="*/ 426 h 460"/>
              <a:gd name="T56" fmla="*/ 237 w 487"/>
              <a:gd name="T57" fmla="*/ 458 h 460"/>
              <a:gd name="T58" fmla="*/ 299 w 487"/>
              <a:gd name="T59" fmla="*/ 452 h 460"/>
              <a:gd name="T60" fmla="*/ 337 w 487"/>
              <a:gd name="T61" fmla="*/ 449 h 460"/>
              <a:gd name="T62" fmla="*/ 333 w 487"/>
              <a:gd name="T63" fmla="*/ 414 h 460"/>
              <a:gd name="T64" fmla="*/ 360 w 487"/>
              <a:gd name="T65" fmla="*/ 344 h 460"/>
              <a:gd name="T66" fmla="*/ 398 w 487"/>
              <a:gd name="T67" fmla="*/ 360 h 460"/>
              <a:gd name="T68" fmla="*/ 438 w 487"/>
              <a:gd name="T69" fmla="*/ 376 h 460"/>
              <a:gd name="T70" fmla="*/ 487 w 487"/>
              <a:gd name="T71" fmla="*/ 321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87" h="460">
                <a:moveTo>
                  <a:pt x="473" y="279"/>
                </a:moveTo>
                <a:cubicBezTo>
                  <a:pt x="465" y="268"/>
                  <a:pt x="452" y="262"/>
                  <a:pt x="436" y="262"/>
                </a:cubicBezTo>
                <a:cubicBezTo>
                  <a:pt x="428" y="262"/>
                  <a:pt x="420" y="263"/>
                  <a:pt x="412" y="266"/>
                </a:cubicBezTo>
                <a:cubicBezTo>
                  <a:pt x="404" y="269"/>
                  <a:pt x="398" y="272"/>
                  <a:pt x="393" y="276"/>
                </a:cubicBezTo>
                <a:cubicBezTo>
                  <a:pt x="388" y="280"/>
                  <a:pt x="383" y="283"/>
                  <a:pt x="377" y="286"/>
                </a:cubicBezTo>
                <a:cubicBezTo>
                  <a:pt x="372" y="289"/>
                  <a:pt x="367" y="290"/>
                  <a:pt x="363" y="290"/>
                </a:cubicBezTo>
                <a:cubicBezTo>
                  <a:pt x="354" y="290"/>
                  <a:pt x="345" y="286"/>
                  <a:pt x="337" y="277"/>
                </a:cubicBezTo>
                <a:cubicBezTo>
                  <a:pt x="330" y="269"/>
                  <a:pt x="326" y="258"/>
                  <a:pt x="326" y="242"/>
                </a:cubicBezTo>
                <a:cubicBezTo>
                  <a:pt x="326" y="224"/>
                  <a:pt x="329" y="200"/>
                  <a:pt x="333" y="171"/>
                </a:cubicBezTo>
                <a:cubicBezTo>
                  <a:pt x="334" y="165"/>
                  <a:pt x="334" y="165"/>
                  <a:pt x="334" y="165"/>
                </a:cubicBezTo>
                <a:cubicBezTo>
                  <a:pt x="336" y="155"/>
                  <a:pt x="336" y="155"/>
                  <a:pt x="336" y="155"/>
                </a:cubicBezTo>
                <a:cubicBezTo>
                  <a:pt x="337" y="149"/>
                  <a:pt x="337" y="149"/>
                  <a:pt x="337" y="149"/>
                </a:cubicBezTo>
                <a:cubicBezTo>
                  <a:pt x="337" y="149"/>
                  <a:pt x="337" y="149"/>
                  <a:pt x="337" y="149"/>
                </a:cubicBezTo>
                <a:cubicBezTo>
                  <a:pt x="328" y="149"/>
                  <a:pt x="312" y="151"/>
                  <a:pt x="289" y="154"/>
                </a:cubicBezTo>
                <a:cubicBezTo>
                  <a:pt x="267" y="157"/>
                  <a:pt x="249" y="158"/>
                  <a:pt x="237" y="158"/>
                </a:cubicBezTo>
                <a:cubicBezTo>
                  <a:pt x="225" y="158"/>
                  <a:pt x="215" y="156"/>
                  <a:pt x="206" y="150"/>
                </a:cubicBezTo>
                <a:cubicBezTo>
                  <a:pt x="198" y="145"/>
                  <a:pt x="194" y="137"/>
                  <a:pt x="194" y="126"/>
                </a:cubicBezTo>
                <a:cubicBezTo>
                  <a:pt x="194" y="119"/>
                  <a:pt x="196" y="112"/>
                  <a:pt x="199" y="105"/>
                </a:cubicBezTo>
                <a:cubicBezTo>
                  <a:pt x="203" y="99"/>
                  <a:pt x="206" y="93"/>
                  <a:pt x="210" y="89"/>
                </a:cubicBezTo>
                <a:cubicBezTo>
                  <a:pt x="214" y="84"/>
                  <a:pt x="218" y="79"/>
                  <a:pt x="222" y="72"/>
                </a:cubicBezTo>
                <a:cubicBezTo>
                  <a:pt x="225" y="64"/>
                  <a:pt x="227" y="57"/>
                  <a:pt x="227" y="49"/>
                </a:cubicBezTo>
                <a:cubicBezTo>
                  <a:pt x="227" y="33"/>
                  <a:pt x="221" y="21"/>
                  <a:pt x="211" y="13"/>
                </a:cubicBezTo>
                <a:cubicBezTo>
                  <a:pt x="200" y="4"/>
                  <a:pt x="187" y="0"/>
                  <a:pt x="172" y="0"/>
                </a:cubicBezTo>
                <a:cubicBezTo>
                  <a:pt x="155" y="0"/>
                  <a:pt x="141" y="4"/>
                  <a:pt x="130" y="13"/>
                </a:cubicBezTo>
                <a:cubicBezTo>
                  <a:pt x="118" y="22"/>
                  <a:pt x="112" y="34"/>
                  <a:pt x="112" y="50"/>
                </a:cubicBezTo>
                <a:cubicBezTo>
                  <a:pt x="112" y="59"/>
                  <a:pt x="114" y="67"/>
                  <a:pt x="117" y="75"/>
                </a:cubicBezTo>
                <a:cubicBezTo>
                  <a:pt x="120" y="82"/>
                  <a:pt x="123" y="89"/>
                  <a:pt x="126" y="93"/>
                </a:cubicBezTo>
                <a:cubicBezTo>
                  <a:pt x="130" y="98"/>
                  <a:pt x="133" y="103"/>
                  <a:pt x="136" y="109"/>
                </a:cubicBezTo>
                <a:cubicBezTo>
                  <a:pt x="139" y="115"/>
                  <a:pt x="141" y="119"/>
                  <a:pt x="141" y="124"/>
                </a:cubicBezTo>
                <a:cubicBezTo>
                  <a:pt x="141" y="132"/>
                  <a:pt x="136" y="141"/>
                  <a:pt x="127" y="150"/>
                </a:cubicBezTo>
                <a:cubicBezTo>
                  <a:pt x="120" y="157"/>
                  <a:pt x="109" y="160"/>
                  <a:pt x="93" y="160"/>
                </a:cubicBezTo>
                <a:cubicBezTo>
                  <a:pt x="74" y="160"/>
                  <a:pt x="51" y="158"/>
                  <a:pt x="21" y="153"/>
                </a:cubicBezTo>
                <a:cubicBezTo>
                  <a:pt x="15" y="152"/>
                  <a:pt x="15" y="152"/>
                  <a:pt x="15" y="152"/>
                </a:cubicBezTo>
                <a:cubicBezTo>
                  <a:pt x="5" y="150"/>
                  <a:pt x="5" y="150"/>
                  <a:pt x="5" y="150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449"/>
                  <a:pt x="0" y="449"/>
                  <a:pt x="0" y="449"/>
                </a:cubicBezTo>
                <a:cubicBezTo>
                  <a:pt x="1" y="449"/>
                  <a:pt x="1" y="449"/>
                  <a:pt x="1" y="449"/>
                </a:cubicBezTo>
                <a:cubicBezTo>
                  <a:pt x="1" y="450"/>
                  <a:pt x="1" y="450"/>
                  <a:pt x="1" y="450"/>
                </a:cubicBezTo>
                <a:cubicBezTo>
                  <a:pt x="5" y="450"/>
                  <a:pt x="5" y="450"/>
                  <a:pt x="5" y="450"/>
                </a:cubicBezTo>
                <a:cubicBezTo>
                  <a:pt x="13" y="451"/>
                  <a:pt x="13" y="451"/>
                  <a:pt x="13" y="451"/>
                </a:cubicBezTo>
                <a:cubicBezTo>
                  <a:pt x="21" y="453"/>
                  <a:pt x="21" y="453"/>
                  <a:pt x="21" y="453"/>
                </a:cubicBezTo>
                <a:cubicBezTo>
                  <a:pt x="51" y="457"/>
                  <a:pt x="74" y="460"/>
                  <a:pt x="93" y="460"/>
                </a:cubicBezTo>
                <a:cubicBezTo>
                  <a:pt x="109" y="460"/>
                  <a:pt x="120" y="456"/>
                  <a:pt x="127" y="449"/>
                </a:cubicBezTo>
                <a:cubicBezTo>
                  <a:pt x="136" y="441"/>
                  <a:pt x="141" y="432"/>
                  <a:pt x="141" y="423"/>
                </a:cubicBezTo>
                <a:cubicBezTo>
                  <a:pt x="141" y="419"/>
                  <a:pt x="139" y="414"/>
                  <a:pt x="136" y="408"/>
                </a:cubicBezTo>
                <a:cubicBezTo>
                  <a:pt x="133" y="403"/>
                  <a:pt x="130" y="398"/>
                  <a:pt x="126" y="393"/>
                </a:cubicBezTo>
                <a:cubicBezTo>
                  <a:pt x="123" y="388"/>
                  <a:pt x="120" y="382"/>
                  <a:pt x="117" y="374"/>
                </a:cubicBezTo>
                <a:cubicBezTo>
                  <a:pt x="114" y="366"/>
                  <a:pt x="112" y="358"/>
                  <a:pt x="112" y="350"/>
                </a:cubicBezTo>
                <a:cubicBezTo>
                  <a:pt x="112" y="334"/>
                  <a:pt x="118" y="321"/>
                  <a:pt x="130" y="313"/>
                </a:cubicBezTo>
                <a:cubicBezTo>
                  <a:pt x="141" y="304"/>
                  <a:pt x="155" y="299"/>
                  <a:pt x="171" y="299"/>
                </a:cubicBezTo>
                <a:cubicBezTo>
                  <a:pt x="187" y="299"/>
                  <a:pt x="200" y="304"/>
                  <a:pt x="211" y="312"/>
                </a:cubicBezTo>
                <a:cubicBezTo>
                  <a:pt x="221" y="321"/>
                  <a:pt x="227" y="333"/>
                  <a:pt x="227" y="348"/>
                </a:cubicBezTo>
                <a:cubicBezTo>
                  <a:pt x="227" y="356"/>
                  <a:pt x="225" y="364"/>
                  <a:pt x="222" y="371"/>
                </a:cubicBezTo>
                <a:cubicBezTo>
                  <a:pt x="218" y="378"/>
                  <a:pt x="214" y="384"/>
                  <a:pt x="210" y="388"/>
                </a:cubicBezTo>
                <a:cubicBezTo>
                  <a:pt x="206" y="393"/>
                  <a:pt x="203" y="398"/>
                  <a:pt x="199" y="405"/>
                </a:cubicBezTo>
                <a:cubicBezTo>
                  <a:pt x="196" y="411"/>
                  <a:pt x="194" y="418"/>
                  <a:pt x="194" y="426"/>
                </a:cubicBezTo>
                <a:cubicBezTo>
                  <a:pt x="194" y="437"/>
                  <a:pt x="198" y="445"/>
                  <a:pt x="206" y="450"/>
                </a:cubicBezTo>
                <a:cubicBezTo>
                  <a:pt x="215" y="455"/>
                  <a:pt x="225" y="458"/>
                  <a:pt x="237" y="458"/>
                </a:cubicBezTo>
                <a:cubicBezTo>
                  <a:pt x="246" y="458"/>
                  <a:pt x="255" y="457"/>
                  <a:pt x="265" y="456"/>
                </a:cubicBezTo>
                <a:cubicBezTo>
                  <a:pt x="275" y="455"/>
                  <a:pt x="287" y="454"/>
                  <a:pt x="299" y="452"/>
                </a:cubicBezTo>
                <a:cubicBezTo>
                  <a:pt x="311" y="451"/>
                  <a:pt x="321" y="450"/>
                  <a:pt x="328" y="449"/>
                </a:cubicBezTo>
                <a:cubicBezTo>
                  <a:pt x="330" y="449"/>
                  <a:pt x="333" y="449"/>
                  <a:pt x="337" y="449"/>
                </a:cubicBezTo>
                <a:cubicBezTo>
                  <a:pt x="337" y="447"/>
                  <a:pt x="337" y="447"/>
                  <a:pt x="337" y="447"/>
                </a:cubicBezTo>
                <a:cubicBezTo>
                  <a:pt x="337" y="440"/>
                  <a:pt x="336" y="428"/>
                  <a:pt x="333" y="414"/>
                </a:cubicBezTo>
                <a:cubicBezTo>
                  <a:pt x="330" y="399"/>
                  <a:pt x="328" y="388"/>
                  <a:pt x="328" y="380"/>
                </a:cubicBezTo>
                <a:cubicBezTo>
                  <a:pt x="328" y="356"/>
                  <a:pt x="339" y="344"/>
                  <a:pt x="360" y="344"/>
                </a:cubicBezTo>
                <a:cubicBezTo>
                  <a:pt x="368" y="344"/>
                  <a:pt x="374" y="345"/>
                  <a:pt x="381" y="349"/>
                </a:cubicBezTo>
                <a:cubicBezTo>
                  <a:pt x="388" y="352"/>
                  <a:pt x="393" y="356"/>
                  <a:pt x="398" y="360"/>
                </a:cubicBezTo>
                <a:cubicBezTo>
                  <a:pt x="402" y="364"/>
                  <a:pt x="408" y="368"/>
                  <a:pt x="415" y="371"/>
                </a:cubicBezTo>
                <a:cubicBezTo>
                  <a:pt x="422" y="374"/>
                  <a:pt x="430" y="376"/>
                  <a:pt x="438" y="376"/>
                </a:cubicBezTo>
                <a:cubicBezTo>
                  <a:pt x="453" y="376"/>
                  <a:pt x="465" y="371"/>
                  <a:pt x="474" y="360"/>
                </a:cubicBezTo>
                <a:cubicBezTo>
                  <a:pt x="482" y="350"/>
                  <a:pt x="487" y="337"/>
                  <a:pt x="487" y="321"/>
                </a:cubicBezTo>
                <a:cubicBezTo>
                  <a:pt x="487" y="304"/>
                  <a:pt x="482" y="291"/>
                  <a:pt x="473" y="27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14" name="Freeform 109">
            <a:extLst>
              <a:ext uri="{FF2B5EF4-FFF2-40B4-BE49-F238E27FC236}">
                <a16:creationId xmlns:a16="http://schemas.microsoft.com/office/drawing/2014/main" id="{AB659F3D-BD4E-18C9-8E1D-7F0B11916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1923115" y="2198806"/>
            <a:ext cx="519397" cy="595965"/>
          </a:xfrm>
          <a:custGeom>
            <a:avLst/>
            <a:gdLst>
              <a:gd name="T0" fmla="*/ 114 w 129"/>
              <a:gd name="T1" fmla="*/ 63 h 114"/>
              <a:gd name="T2" fmla="*/ 114 w 129"/>
              <a:gd name="T3" fmla="*/ 68 h 114"/>
              <a:gd name="T4" fmla="*/ 107 w 129"/>
              <a:gd name="T5" fmla="*/ 68 h 114"/>
              <a:gd name="T6" fmla="*/ 107 w 129"/>
              <a:gd name="T7" fmla="*/ 75 h 114"/>
              <a:gd name="T8" fmla="*/ 74 w 129"/>
              <a:gd name="T9" fmla="*/ 75 h 114"/>
              <a:gd name="T10" fmla="*/ 74 w 129"/>
              <a:gd name="T11" fmla="*/ 45 h 114"/>
              <a:gd name="T12" fmla="*/ 77 w 129"/>
              <a:gd name="T13" fmla="*/ 45 h 114"/>
              <a:gd name="T14" fmla="*/ 77 w 129"/>
              <a:gd name="T15" fmla="*/ 37 h 114"/>
              <a:gd name="T16" fmla="*/ 72 w 129"/>
              <a:gd name="T17" fmla="*/ 37 h 114"/>
              <a:gd name="T18" fmla="*/ 69 w 129"/>
              <a:gd name="T19" fmla="*/ 15 h 114"/>
              <a:gd name="T20" fmla="*/ 66 w 129"/>
              <a:gd name="T21" fmla="*/ 15 h 114"/>
              <a:gd name="T22" fmla="*/ 66 w 129"/>
              <a:gd name="T23" fmla="*/ 0 h 114"/>
              <a:gd name="T24" fmla="*/ 64 w 129"/>
              <a:gd name="T25" fmla="*/ 0 h 114"/>
              <a:gd name="T26" fmla="*/ 63 w 129"/>
              <a:gd name="T27" fmla="*/ 0 h 114"/>
              <a:gd name="T28" fmla="*/ 56 w 129"/>
              <a:gd name="T29" fmla="*/ 0 h 114"/>
              <a:gd name="T30" fmla="*/ 56 w 129"/>
              <a:gd name="T31" fmla="*/ 6 h 114"/>
              <a:gd name="T32" fmla="*/ 63 w 129"/>
              <a:gd name="T33" fmla="*/ 6 h 114"/>
              <a:gd name="T34" fmla="*/ 63 w 129"/>
              <a:gd name="T35" fmla="*/ 15 h 114"/>
              <a:gd name="T36" fmla="*/ 60 w 129"/>
              <a:gd name="T37" fmla="*/ 15 h 114"/>
              <a:gd name="T38" fmla="*/ 57 w 129"/>
              <a:gd name="T39" fmla="*/ 37 h 114"/>
              <a:gd name="T40" fmla="*/ 52 w 129"/>
              <a:gd name="T41" fmla="*/ 37 h 114"/>
              <a:gd name="T42" fmla="*/ 52 w 129"/>
              <a:gd name="T43" fmla="*/ 45 h 114"/>
              <a:gd name="T44" fmla="*/ 55 w 129"/>
              <a:gd name="T45" fmla="*/ 45 h 114"/>
              <a:gd name="T46" fmla="*/ 55 w 129"/>
              <a:gd name="T47" fmla="*/ 75 h 114"/>
              <a:gd name="T48" fmla="*/ 22 w 129"/>
              <a:gd name="T49" fmla="*/ 75 h 114"/>
              <a:gd name="T50" fmla="*/ 22 w 129"/>
              <a:gd name="T51" fmla="*/ 68 h 114"/>
              <a:gd name="T52" fmla="*/ 15 w 129"/>
              <a:gd name="T53" fmla="*/ 68 h 114"/>
              <a:gd name="T54" fmla="*/ 15 w 129"/>
              <a:gd name="T55" fmla="*/ 63 h 114"/>
              <a:gd name="T56" fmla="*/ 0 w 129"/>
              <a:gd name="T57" fmla="*/ 63 h 114"/>
              <a:gd name="T58" fmla="*/ 0 w 129"/>
              <a:gd name="T59" fmla="*/ 75 h 114"/>
              <a:gd name="T60" fmla="*/ 0 w 129"/>
              <a:gd name="T61" fmla="*/ 114 h 114"/>
              <a:gd name="T62" fmla="*/ 6 w 129"/>
              <a:gd name="T63" fmla="*/ 114 h 114"/>
              <a:gd name="T64" fmla="*/ 15 w 129"/>
              <a:gd name="T65" fmla="*/ 114 h 114"/>
              <a:gd name="T66" fmla="*/ 22 w 129"/>
              <a:gd name="T67" fmla="*/ 114 h 114"/>
              <a:gd name="T68" fmla="*/ 107 w 129"/>
              <a:gd name="T69" fmla="*/ 114 h 114"/>
              <a:gd name="T70" fmla="*/ 114 w 129"/>
              <a:gd name="T71" fmla="*/ 114 h 114"/>
              <a:gd name="T72" fmla="*/ 123 w 129"/>
              <a:gd name="T73" fmla="*/ 114 h 114"/>
              <a:gd name="T74" fmla="*/ 129 w 129"/>
              <a:gd name="T75" fmla="*/ 114 h 114"/>
              <a:gd name="T76" fmla="*/ 129 w 129"/>
              <a:gd name="T77" fmla="*/ 75 h 114"/>
              <a:gd name="T78" fmla="*/ 129 w 129"/>
              <a:gd name="T79" fmla="*/ 63 h 114"/>
              <a:gd name="T80" fmla="*/ 114 w 129"/>
              <a:gd name="T81" fmla="*/ 63 h 114"/>
              <a:gd name="T82" fmla="*/ 65 w 129"/>
              <a:gd name="T83" fmla="*/ 53 h 114"/>
              <a:gd name="T84" fmla="*/ 60 w 129"/>
              <a:gd name="T85" fmla="*/ 48 h 114"/>
              <a:gd name="T86" fmla="*/ 65 w 129"/>
              <a:gd name="T87" fmla="*/ 44 h 114"/>
              <a:gd name="T88" fmla="*/ 69 w 129"/>
              <a:gd name="T89" fmla="*/ 48 h 114"/>
              <a:gd name="T90" fmla="*/ 65 w 129"/>
              <a:gd name="T91" fmla="*/ 53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9" h="114">
                <a:moveTo>
                  <a:pt x="114" y="63"/>
                </a:moveTo>
                <a:cubicBezTo>
                  <a:pt x="114" y="68"/>
                  <a:pt x="114" y="68"/>
                  <a:pt x="114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07" y="75"/>
                  <a:pt x="107" y="75"/>
                  <a:pt x="107" y="75"/>
                </a:cubicBezTo>
                <a:cubicBezTo>
                  <a:pt x="74" y="75"/>
                  <a:pt x="74" y="75"/>
                  <a:pt x="74" y="75"/>
                </a:cubicBezTo>
                <a:cubicBezTo>
                  <a:pt x="74" y="45"/>
                  <a:pt x="74" y="45"/>
                  <a:pt x="74" y="45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37"/>
                  <a:pt x="77" y="37"/>
                  <a:pt x="77" y="37"/>
                </a:cubicBezTo>
                <a:cubicBezTo>
                  <a:pt x="72" y="37"/>
                  <a:pt x="72" y="37"/>
                  <a:pt x="72" y="37"/>
                </a:cubicBezTo>
                <a:cubicBezTo>
                  <a:pt x="69" y="15"/>
                  <a:pt x="69" y="15"/>
                  <a:pt x="69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0"/>
                  <a:pt x="66" y="0"/>
                  <a:pt x="66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6"/>
                  <a:pt x="56" y="6"/>
                  <a:pt x="56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5"/>
                  <a:pt x="63" y="15"/>
                  <a:pt x="63" y="15"/>
                </a:cubicBezTo>
                <a:cubicBezTo>
                  <a:pt x="60" y="15"/>
                  <a:pt x="60" y="15"/>
                  <a:pt x="60" y="15"/>
                </a:cubicBezTo>
                <a:cubicBezTo>
                  <a:pt x="57" y="37"/>
                  <a:pt x="57" y="37"/>
                  <a:pt x="57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2" y="45"/>
                  <a:pt x="52" y="45"/>
                  <a:pt x="52" y="45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75"/>
                  <a:pt x="55" y="75"/>
                  <a:pt x="55" y="75"/>
                </a:cubicBezTo>
                <a:cubicBezTo>
                  <a:pt x="22" y="75"/>
                  <a:pt x="22" y="75"/>
                  <a:pt x="22" y="75"/>
                </a:cubicBezTo>
                <a:cubicBezTo>
                  <a:pt x="22" y="68"/>
                  <a:pt x="22" y="68"/>
                  <a:pt x="22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63"/>
                  <a:pt x="15" y="63"/>
                  <a:pt x="15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114"/>
                  <a:pt x="0" y="114"/>
                  <a:pt x="0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15" y="114"/>
                  <a:pt x="15" y="114"/>
                  <a:pt x="15" y="114"/>
                </a:cubicBezTo>
                <a:cubicBezTo>
                  <a:pt x="22" y="114"/>
                  <a:pt x="22" y="114"/>
                  <a:pt x="22" y="11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9" y="114"/>
                  <a:pt x="129" y="114"/>
                  <a:pt x="129" y="114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29" y="63"/>
                  <a:pt x="129" y="63"/>
                  <a:pt x="129" y="63"/>
                </a:cubicBezTo>
                <a:lnTo>
                  <a:pt x="114" y="63"/>
                </a:lnTo>
                <a:close/>
                <a:moveTo>
                  <a:pt x="65" y="53"/>
                </a:moveTo>
                <a:cubicBezTo>
                  <a:pt x="62" y="53"/>
                  <a:pt x="60" y="51"/>
                  <a:pt x="60" y="48"/>
                </a:cubicBezTo>
                <a:cubicBezTo>
                  <a:pt x="60" y="46"/>
                  <a:pt x="62" y="44"/>
                  <a:pt x="65" y="44"/>
                </a:cubicBezTo>
                <a:cubicBezTo>
                  <a:pt x="67" y="44"/>
                  <a:pt x="69" y="46"/>
                  <a:pt x="69" y="48"/>
                </a:cubicBezTo>
                <a:cubicBezTo>
                  <a:pt x="69" y="51"/>
                  <a:pt x="67" y="53"/>
                  <a:pt x="65" y="5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15" name="Gruppieren 202">
            <a:extLst>
              <a:ext uri="{FF2B5EF4-FFF2-40B4-BE49-F238E27FC236}">
                <a16:creationId xmlns:a16="http://schemas.microsoft.com/office/drawing/2014/main" id="{94153636-2A54-4227-0DAA-FC75D2153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180735" y="2287048"/>
            <a:ext cx="727976" cy="552405"/>
            <a:chOff x="7099284" y="4598285"/>
            <a:chExt cx="551364" cy="418388"/>
          </a:xfrm>
          <a:solidFill>
            <a:schemeClr val="tx1">
              <a:lumMod val="85000"/>
              <a:lumOff val="15000"/>
            </a:schemeClr>
          </a:solidFill>
        </p:grpSpPr>
        <p:grpSp>
          <p:nvGrpSpPr>
            <p:cNvPr id="16" name="Gruppieren 203">
              <a:extLst>
                <a:ext uri="{FF2B5EF4-FFF2-40B4-BE49-F238E27FC236}">
                  <a16:creationId xmlns:a16="http://schemas.microsoft.com/office/drawing/2014/main" id="{715D37A9-8CDB-107B-4A5B-FC235D181991}"/>
                </a:ext>
              </a:extLst>
            </p:cNvPr>
            <p:cNvGrpSpPr/>
            <p:nvPr/>
          </p:nvGrpSpPr>
          <p:grpSpPr bwMode="gray">
            <a:xfrm>
              <a:off x="7099284" y="4598285"/>
              <a:ext cx="551364" cy="413524"/>
              <a:chOff x="7099284" y="4598285"/>
              <a:chExt cx="551364" cy="413524"/>
            </a:xfrm>
            <a:grpFill/>
          </p:grpSpPr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38284443-B784-B9A0-C582-B599770E64E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099284" y="4598285"/>
                <a:ext cx="447578" cy="413524"/>
              </a:xfrm>
              <a:custGeom>
                <a:avLst/>
                <a:gdLst>
                  <a:gd name="T0" fmla="*/ 24 w 369"/>
                  <a:gd name="T1" fmla="*/ 201 h 341"/>
                  <a:gd name="T2" fmla="*/ 3 w 369"/>
                  <a:gd name="T3" fmla="*/ 193 h 341"/>
                  <a:gd name="T4" fmla="*/ 0 w 369"/>
                  <a:gd name="T5" fmla="*/ 188 h 341"/>
                  <a:gd name="T6" fmla="*/ 0 w 369"/>
                  <a:gd name="T7" fmla="*/ 29 h 341"/>
                  <a:gd name="T8" fmla="*/ 42 w 369"/>
                  <a:gd name="T9" fmla="*/ 44 h 341"/>
                  <a:gd name="T10" fmla="*/ 94 w 369"/>
                  <a:gd name="T11" fmla="*/ 39 h 341"/>
                  <a:gd name="T12" fmla="*/ 157 w 369"/>
                  <a:gd name="T13" fmla="*/ 8 h 341"/>
                  <a:gd name="T14" fmla="*/ 212 w 369"/>
                  <a:gd name="T15" fmla="*/ 21 h 341"/>
                  <a:gd name="T16" fmla="*/ 180 w 369"/>
                  <a:gd name="T17" fmla="*/ 40 h 341"/>
                  <a:gd name="T18" fmla="*/ 147 w 369"/>
                  <a:gd name="T19" fmla="*/ 62 h 341"/>
                  <a:gd name="T20" fmla="*/ 133 w 369"/>
                  <a:gd name="T21" fmla="*/ 111 h 341"/>
                  <a:gd name="T22" fmla="*/ 171 w 369"/>
                  <a:gd name="T23" fmla="*/ 143 h 341"/>
                  <a:gd name="T24" fmla="*/ 196 w 369"/>
                  <a:gd name="T25" fmla="*/ 138 h 341"/>
                  <a:gd name="T26" fmla="*/ 238 w 369"/>
                  <a:gd name="T27" fmla="*/ 119 h 341"/>
                  <a:gd name="T28" fmla="*/ 276 w 369"/>
                  <a:gd name="T29" fmla="*/ 125 h 341"/>
                  <a:gd name="T30" fmla="*/ 358 w 369"/>
                  <a:gd name="T31" fmla="*/ 211 h 341"/>
                  <a:gd name="T32" fmla="*/ 358 w 369"/>
                  <a:gd name="T33" fmla="*/ 244 h 341"/>
                  <a:gd name="T34" fmla="*/ 332 w 369"/>
                  <a:gd name="T35" fmla="*/ 242 h 341"/>
                  <a:gd name="T36" fmla="*/ 306 w 369"/>
                  <a:gd name="T37" fmla="*/ 216 h 341"/>
                  <a:gd name="T38" fmla="*/ 298 w 369"/>
                  <a:gd name="T39" fmla="*/ 210 h 341"/>
                  <a:gd name="T40" fmla="*/ 297 w 369"/>
                  <a:gd name="T41" fmla="*/ 211 h 341"/>
                  <a:gd name="T42" fmla="*/ 302 w 369"/>
                  <a:gd name="T43" fmla="*/ 220 h 341"/>
                  <a:gd name="T44" fmla="*/ 324 w 369"/>
                  <a:gd name="T45" fmla="*/ 244 h 341"/>
                  <a:gd name="T46" fmla="*/ 332 w 369"/>
                  <a:gd name="T47" fmla="*/ 258 h 341"/>
                  <a:gd name="T48" fmla="*/ 323 w 369"/>
                  <a:gd name="T49" fmla="*/ 280 h 341"/>
                  <a:gd name="T50" fmla="*/ 297 w 369"/>
                  <a:gd name="T51" fmla="*/ 276 h 341"/>
                  <a:gd name="T52" fmla="*/ 272 w 369"/>
                  <a:gd name="T53" fmla="*/ 250 h 341"/>
                  <a:gd name="T54" fmla="*/ 259 w 369"/>
                  <a:gd name="T55" fmla="*/ 238 h 341"/>
                  <a:gd name="T56" fmla="*/ 257 w 369"/>
                  <a:gd name="T57" fmla="*/ 240 h 341"/>
                  <a:gd name="T58" fmla="*/ 264 w 369"/>
                  <a:gd name="T59" fmla="*/ 249 h 341"/>
                  <a:gd name="T60" fmla="*/ 289 w 369"/>
                  <a:gd name="T61" fmla="*/ 278 h 341"/>
                  <a:gd name="T62" fmla="*/ 290 w 369"/>
                  <a:gd name="T63" fmla="*/ 302 h 341"/>
                  <a:gd name="T64" fmla="*/ 269 w 369"/>
                  <a:gd name="T65" fmla="*/ 310 h 341"/>
                  <a:gd name="T66" fmla="*/ 258 w 369"/>
                  <a:gd name="T67" fmla="*/ 303 h 341"/>
                  <a:gd name="T68" fmla="*/ 232 w 369"/>
                  <a:gd name="T69" fmla="*/ 276 h 341"/>
                  <a:gd name="T70" fmla="*/ 223 w 369"/>
                  <a:gd name="T71" fmla="*/ 268 h 341"/>
                  <a:gd name="T72" fmla="*/ 221 w 369"/>
                  <a:gd name="T73" fmla="*/ 270 h 341"/>
                  <a:gd name="T74" fmla="*/ 225 w 369"/>
                  <a:gd name="T75" fmla="*/ 277 h 341"/>
                  <a:gd name="T76" fmla="*/ 246 w 369"/>
                  <a:gd name="T77" fmla="*/ 300 h 341"/>
                  <a:gd name="T78" fmla="*/ 252 w 369"/>
                  <a:gd name="T79" fmla="*/ 323 h 341"/>
                  <a:gd name="T80" fmla="*/ 222 w 369"/>
                  <a:gd name="T81" fmla="*/ 332 h 341"/>
                  <a:gd name="T82" fmla="*/ 208 w 369"/>
                  <a:gd name="T83" fmla="*/ 309 h 341"/>
                  <a:gd name="T84" fmla="*/ 183 w 369"/>
                  <a:gd name="T85" fmla="*/ 268 h 341"/>
                  <a:gd name="T86" fmla="*/ 174 w 369"/>
                  <a:gd name="T87" fmla="*/ 259 h 341"/>
                  <a:gd name="T88" fmla="*/ 152 w 369"/>
                  <a:gd name="T89" fmla="*/ 234 h 341"/>
                  <a:gd name="T90" fmla="*/ 144 w 369"/>
                  <a:gd name="T91" fmla="*/ 226 h 341"/>
                  <a:gd name="T92" fmla="*/ 122 w 369"/>
                  <a:gd name="T93" fmla="*/ 202 h 341"/>
                  <a:gd name="T94" fmla="*/ 115 w 369"/>
                  <a:gd name="T95" fmla="*/ 195 h 341"/>
                  <a:gd name="T96" fmla="*/ 74 w 369"/>
                  <a:gd name="T97" fmla="*/ 166 h 341"/>
                  <a:gd name="T98" fmla="*/ 28 w 369"/>
                  <a:gd name="T99" fmla="*/ 194 h 341"/>
                  <a:gd name="T100" fmla="*/ 24 w 369"/>
                  <a:gd name="T101" fmla="*/ 20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9" h="341">
                    <a:moveTo>
                      <a:pt x="24" y="201"/>
                    </a:moveTo>
                    <a:cubicBezTo>
                      <a:pt x="17" y="199"/>
                      <a:pt x="10" y="196"/>
                      <a:pt x="3" y="193"/>
                    </a:cubicBezTo>
                    <a:cubicBezTo>
                      <a:pt x="2" y="193"/>
                      <a:pt x="0" y="190"/>
                      <a:pt x="0" y="188"/>
                    </a:cubicBezTo>
                    <a:cubicBezTo>
                      <a:pt x="0" y="136"/>
                      <a:pt x="0" y="83"/>
                      <a:pt x="0" y="29"/>
                    </a:cubicBezTo>
                    <a:cubicBezTo>
                      <a:pt x="14" y="34"/>
                      <a:pt x="28" y="39"/>
                      <a:pt x="42" y="44"/>
                    </a:cubicBezTo>
                    <a:cubicBezTo>
                      <a:pt x="60" y="52"/>
                      <a:pt x="77" y="50"/>
                      <a:pt x="94" y="39"/>
                    </a:cubicBezTo>
                    <a:cubicBezTo>
                      <a:pt x="114" y="27"/>
                      <a:pt x="135" y="16"/>
                      <a:pt x="157" y="8"/>
                    </a:cubicBezTo>
                    <a:cubicBezTo>
                      <a:pt x="177" y="0"/>
                      <a:pt x="195" y="6"/>
                      <a:pt x="212" y="21"/>
                    </a:cubicBezTo>
                    <a:cubicBezTo>
                      <a:pt x="201" y="28"/>
                      <a:pt x="190" y="34"/>
                      <a:pt x="180" y="40"/>
                    </a:cubicBezTo>
                    <a:cubicBezTo>
                      <a:pt x="169" y="47"/>
                      <a:pt x="157" y="54"/>
                      <a:pt x="147" y="62"/>
                    </a:cubicBezTo>
                    <a:cubicBezTo>
                      <a:pt x="132" y="75"/>
                      <a:pt x="128" y="92"/>
                      <a:pt x="133" y="111"/>
                    </a:cubicBezTo>
                    <a:cubicBezTo>
                      <a:pt x="138" y="130"/>
                      <a:pt x="151" y="142"/>
                      <a:pt x="171" y="143"/>
                    </a:cubicBezTo>
                    <a:cubicBezTo>
                      <a:pt x="179" y="144"/>
                      <a:pt x="188" y="141"/>
                      <a:pt x="196" y="138"/>
                    </a:cubicBezTo>
                    <a:cubicBezTo>
                      <a:pt x="210" y="132"/>
                      <a:pt x="224" y="125"/>
                      <a:pt x="238" y="119"/>
                    </a:cubicBezTo>
                    <a:cubicBezTo>
                      <a:pt x="254" y="111"/>
                      <a:pt x="264" y="113"/>
                      <a:pt x="276" y="125"/>
                    </a:cubicBezTo>
                    <a:cubicBezTo>
                      <a:pt x="304" y="154"/>
                      <a:pt x="331" y="182"/>
                      <a:pt x="358" y="211"/>
                    </a:cubicBezTo>
                    <a:cubicBezTo>
                      <a:pt x="369" y="222"/>
                      <a:pt x="369" y="236"/>
                      <a:pt x="358" y="244"/>
                    </a:cubicBezTo>
                    <a:cubicBezTo>
                      <a:pt x="350" y="250"/>
                      <a:pt x="341" y="250"/>
                      <a:pt x="332" y="242"/>
                    </a:cubicBezTo>
                    <a:cubicBezTo>
                      <a:pt x="323" y="233"/>
                      <a:pt x="315" y="224"/>
                      <a:pt x="306" y="216"/>
                    </a:cubicBezTo>
                    <a:cubicBezTo>
                      <a:pt x="304" y="214"/>
                      <a:pt x="301" y="212"/>
                      <a:pt x="298" y="210"/>
                    </a:cubicBezTo>
                    <a:cubicBezTo>
                      <a:pt x="298" y="210"/>
                      <a:pt x="297" y="211"/>
                      <a:pt x="297" y="211"/>
                    </a:cubicBezTo>
                    <a:cubicBezTo>
                      <a:pt x="298" y="214"/>
                      <a:pt x="300" y="217"/>
                      <a:pt x="302" y="220"/>
                    </a:cubicBezTo>
                    <a:cubicBezTo>
                      <a:pt x="309" y="228"/>
                      <a:pt x="317" y="236"/>
                      <a:pt x="324" y="244"/>
                    </a:cubicBezTo>
                    <a:cubicBezTo>
                      <a:pt x="327" y="248"/>
                      <a:pt x="330" y="253"/>
                      <a:pt x="332" y="258"/>
                    </a:cubicBezTo>
                    <a:cubicBezTo>
                      <a:pt x="334" y="266"/>
                      <a:pt x="330" y="275"/>
                      <a:pt x="323" y="280"/>
                    </a:cubicBezTo>
                    <a:cubicBezTo>
                      <a:pt x="315" y="285"/>
                      <a:pt x="305" y="283"/>
                      <a:pt x="297" y="276"/>
                    </a:cubicBezTo>
                    <a:cubicBezTo>
                      <a:pt x="289" y="267"/>
                      <a:pt x="281" y="258"/>
                      <a:pt x="272" y="250"/>
                    </a:cubicBezTo>
                    <a:cubicBezTo>
                      <a:pt x="268" y="246"/>
                      <a:pt x="264" y="242"/>
                      <a:pt x="259" y="238"/>
                    </a:cubicBezTo>
                    <a:cubicBezTo>
                      <a:pt x="259" y="238"/>
                      <a:pt x="258" y="239"/>
                      <a:pt x="257" y="240"/>
                    </a:cubicBezTo>
                    <a:cubicBezTo>
                      <a:pt x="259" y="243"/>
                      <a:pt x="261" y="246"/>
                      <a:pt x="264" y="249"/>
                    </a:cubicBezTo>
                    <a:cubicBezTo>
                      <a:pt x="272" y="259"/>
                      <a:pt x="281" y="268"/>
                      <a:pt x="289" y="278"/>
                    </a:cubicBezTo>
                    <a:cubicBezTo>
                      <a:pt x="295" y="286"/>
                      <a:pt x="295" y="295"/>
                      <a:pt x="290" y="302"/>
                    </a:cubicBezTo>
                    <a:cubicBezTo>
                      <a:pt x="284" y="310"/>
                      <a:pt x="277" y="312"/>
                      <a:pt x="269" y="310"/>
                    </a:cubicBezTo>
                    <a:cubicBezTo>
                      <a:pt x="265" y="309"/>
                      <a:pt x="261" y="306"/>
                      <a:pt x="258" y="303"/>
                    </a:cubicBezTo>
                    <a:cubicBezTo>
                      <a:pt x="249" y="294"/>
                      <a:pt x="241" y="285"/>
                      <a:pt x="232" y="276"/>
                    </a:cubicBezTo>
                    <a:cubicBezTo>
                      <a:pt x="229" y="273"/>
                      <a:pt x="226" y="271"/>
                      <a:pt x="223" y="268"/>
                    </a:cubicBezTo>
                    <a:cubicBezTo>
                      <a:pt x="222" y="269"/>
                      <a:pt x="221" y="269"/>
                      <a:pt x="221" y="270"/>
                    </a:cubicBezTo>
                    <a:cubicBezTo>
                      <a:pt x="222" y="272"/>
                      <a:pt x="223" y="275"/>
                      <a:pt x="225" y="277"/>
                    </a:cubicBezTo>
                    <a:cubicBezTo>
                      <a:pt x="232" y="285"/>
                      <a:pt x="239" y="292"/>
                      <a:pt x="246" y="300"/>
                    </a:cubicBezTo>
                    <a:cubicBezTo>
                      <a:pt x="252" y="306"/>
                      <a:pt x="254" y="314"/>
                      <a:pt x="252" y="323"/>
                    </a:cubicBezTo>
                    <a:cubicBezTo>
                      <a:pt x="248" y="336"/>
                      <a:pt x="232" y="341"/>
                      <a:pt x="222" y="332"/>
                    </a:cubicBezTo>
                    <a:cubicBezTo>
                      <a:pt x="214" y="327"/>
                      <a:pt x="208" y="320"/>
                      <a:pt x="208" y="309"/>
                    </a:cubicBezTo>
                    <a:cubicBezTo>
                      <a:pt x="209" y="290"/>
                      <a:pt x="199" y="277"/>
                      <a:pt x="183" y="268"/>
                    </a:cubicBezTo>
                    <a:cubicBezTo>
                      <a:pt x="179" y="266"/>
                      <a:pt x="176" y="262"/>
                      <a:pt x="174" y="259"/>
                    </a:cubicBezTo>
                    <a:cubicBezTo>
                      <a:pt x="170" y="248"/>
                      <a:pt x="163" y="240"/>
                      <a:pt x="152" y="234"/>
                    </a:cubicBezTo>
                    <a:cubicBezTo>
                      <a:pt x="149" y="232"/>
                      <a:pt x="146" y="229"/>
                      <a:pt x="144" y="226"/>
                    </a:cubicBezTo>
                    <a:cubicBezTo>
                      <a:pt x="140" y="215"/>
                      <a:pt x="133" y="208"/>
                      <a:pt x="122" y="202"/>
                    </a:cubicBezTo>
                    <a:cubicBezTo>
                      <a:pt x="120" y="201"/>
                      <a:pt x="117" y="198"/>
                      <a:pt x="115" y="195"/>
                    </a:cubicBezTo>
                    <a:cubicBezTo>
                      <a:pt x="108" y="177"/>
                      <a:pt x="94" y="167"/>
                      <a:pt x="74" y="166"/>
                    </a:cubicBezTo>
                    <a:cubicBezTo>
                      <a:pt x="54" y="166"/>
                      <a:pt x="38" y="175"/>
                      <a:pt x="28" y="194"/>
                    </a:cubicBezTo>
                    <a:cubicBezTo>
                      <a:pt x="27" y="196"/>
                      <a:pt x="26" y="198"/>
                      <a:pt x="24" y="2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id="{99ACEE95-962E-0284-C08B-C3DDCCC6799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276044" y="4598285"/>
                <a:ext cx="374604" cy="240006"/>
              </a:xfrm>
              <a:custGeom>
                <a:avLst/>
                <a:gdLst>
                  <a:gd name="T0" fmla="*/ 310 w 310"/>
                  <a:gd name="T1" fmla="*/ 45 h 198"/>
                  <a:gd name="T2" fmla="*/ 310 w 310"/>
                  <a:gd name="T3" fmla="*/ 68 h 198"/>
                  <a:gd name="T4" fmla="*/ 310 w 310"/>
                  <a:gd name="T5" fmla="*/ 180 h 198"/>
                  <a:gd name="T6" fmla="*/ 302 w 310"/>
                  <a:gd name="T7" fmla="*/ 190 h 198"/>
                  <a:gd name="T8" fmla="*/ 263 w 310"/>
                  <a:gd name="T9" fmla="*/ 196 h 198"/>
                  <a:gd name="T10" fmla="*/ 232 w 310"/>
                  <a:gd name="T11" fmla="*/ 185 h 198"/>
                  <a:gd name="T12" fmla="*/ 144 w 310"/>
                  <a:gd name="T13" fmla="*/ 94 h 198"/>
                  <a:gd name="T14" fmla="*/ 104 w 310"/>
                  <a:gd name="T15" fmla="*/ 88 h 198"/>
                  <a:gd name="T16" fmla="*/ 45 w 310"/>
                  <a:gd name="T17" fmla="*/ 119 h 198"/>
                  <a:gd name="T18" fmla="*/ 8 w 310"/>
                  <a:gd name="T19" fmla="*/ 110 h 198"/>
                  <a:gd name="T20" fmla="*/ 20 w 310"/>
                  <a:gd name="T21" fmla="*/ 72 h 198"/>
                  <a:gd name="T22" fmla="*/ 123 w 310"/>
                  <a:gd name="T23" fmla="*/ 11 h 198"/>
                  <a:gd name="T24" fmla="*/ 171 w 310"/>
                  <a:gd name="T25" fmla="*/ 14 h 198"/>
                  <a:gd name="T26" fmla="*/ 214 w 310"/>
                  <a:gd name="T27" fmla="*/ 52 h 198"/>
                  <a:gd name="T28" fmla="*/ 244 w 310"/>
                  <a:gd name="T29" fmla="*/ 60 h 198"/>
                  <a:gd name="T30" fmla="*/ 310 w 310"/>
                  <a:gd name="T31" fmla="*/ 4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0" h="198">
                    <a:moveTo>
                      <a:pt x="310" y="45"/>
                    </a:moveTo>
                    <a:cubicBezTo>
                      <a:pt x="310" y="53"/>
                      <a:pt x="310" y="60"/>
                      <a:pt x="310" y="68"/>
                    </a:cubicBezTo>
                    <a:cubicBezTo>
                      <a:pt x="310" y="105"/>
                      <a:pt x="310" y="142"/>
                      <a:pt x="310" y="180"/>
                    </a:cubicBezTo>
                    <a:cubicBezTo>
                      <a:pt x="310" y="186"/>
                      <a:pt x="309" y="189"/>
                      <a:pt x="302" y="190"/>
                    </a:cubicBezTo>
                    <a:cubicBezTo>
                      <a:pt x="289" y="191"/>
                      <a:pt x="276" y="194"/>
                      <a:pt x="263" y="196"/>
                    </a:cubicBezTo>
                    <a:cubicBezTo>
                      <a:pt x="251" y="198"/>
                      <a:pt x="241" y="194"/>
                      <a:pt x="232" y="185"/>
                    </a:cubicBezTo>
                    <a:cubicBezTo>
                      <a:pt x="203" y="154"/>
                      <a:pt x="173" y="124"/>
                      <a:pt x="144" y="94"/>
                    </a:cubicBezTo>
                    <a:cubicBezTo>
                      <a:pt x="131" y="81"/>
                      <a:pt x="121" y="79"/>
                      <a:pt x="104" y="88"/>
                    </a:cubicBezTo>
                    <a:cubicBezTo>
                      <a:pt x="84" y="98"/>
                      <a:pt x="65" y="109"/>
                      <a:pt x="45" y="119"/>
                    </a:cubicBezTo>
                    <a:cubicBezTo>
                      <a:pt x="30" y="127"/>
                      <a:pt x="15" y="124"/>
                      <a:pt x="8" y="110"/>
                    </a:cubicBezTo>
                    <a:cubicBezTo>
                      <a:pt x="0" y="96"/>
                      <a:pt x="5" y="81"/>
                      <a:pt x="20" y="72"/>
                    </a:cubicBezTo>
                    <a:cubicBezTo>
                      <a:pt x="54" y="52"/>
                      <a:pt x="89" y="32"/>
                      <a:pt x="123" y="11"/>
                    </a:cubicBezTo>
                    <a:cubicBezTo>
                      <a:pt x="140" y="1"/>
                      <a:pt x="155" y="0"/>
                      <a:pt x="171" y="14"/>
                    </a:cubicBezTo>
                    <a:cubicBezTo>
                      <a:pt x="185" y="27"/>
                      <a:pt x="200" y="39"/>
                      <a:pt x="214" y="52"/>
                    </a:cubicBezTo>
                    <a:cubicBezTo>
                      <a:pt x="223" y="60"/>
                      <a:pt x="232" y="63"/>
                      <a:pt x="244" y="60"/>
                    </a:cubicBezTo>
                    <a:cubicBezTo>
                      <a:pt x="265" y="55"/>
                      <a:pt x="287" y="50"/>
                      <a:pt x="31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E6A14037-8BF4-E39A-B0B0-D04F5EB6F722}"/>
                </a:ext>
              </a:extLst>
            </p:cNvPr>
            <p:cNvSpPr>
              <a:spLocks/>
            </p:cNvSpPr>
            <p:nvPr/>
          </p:nvSpPr>
          <p:spPr bwMode="gray">
            <a:xfrm>
              <a:off x="7146312" y="4820452"/>
              <a:ext cx="183248" cy="196221"/>
            </a:xfrm>
            <a:custGeom>
              <a:avLst/>
              <a:gdLst>
                <a:gd name="T0" fmla="*/ 36 w 152"/>
                <a:gd name="T1" fmla="*/ 60 h 162"/>
                <a:gd name="T2" fmla="*/ 25 w 152"/>
                <a:gd name="T3" fmla="*/ 63 h 162"/>
                <a:gd name="T4" fmla="*/ 1 w 152"/>
                <a:gd name="T5" fmla="*/ 45 h 162"/>
                <a:gd name="T6" fmla="*/ 24 w 152"/>
                <a:gd name="T7" fmla="*/ 7 h 162"/>
                <a:gd name="T8" fmla="*/ 59 w 152"/>
                <a:gd name="T9" fmla="*/ 34 h 162"/>
                <a:gd name="T10" fmla="*/ 82 w 152"/>
                <a:gd name="T11" fmla="*/ 45 h 162"/>
                <a:gd name="T12" fmla="*/ 91 w 152"/>
                <a:gd name="T13" fmla="*/ 68 h 162"/>
                <a:gd name="T14" fmla="*/ 117 w 152"/>
                <a:gd name="T15" fmla="*/ 102 h 162"/>
                <a:gd name="T16" fmla="*/ 119 w 152"/>
                <a:gd name="T17" fmla="*/ 103 h 162"/>
                <a:gd name="T18" fmla="*/ 147 w 152"/>
                <a:gd name="T19" fmla="*/ 115 h 162"/>
                <a:gd name="T20" fmla="*/ 142 w 152"/>
                <a:gd name="T21" fmla="*/ 148 h 162"/>
                <a:gd name="T22" fmla="*/ 115 w 152"/>
                <a:gd name="T23" fmla="*/ 161 h 162"/>
                <a:gd name="T24" fmla="*/ 93 w 152"/>
                <a:gd name="T25" fmla="*/ 133 h 162"/>
                <a:gd name="T26" fmla="*/ 96 w 152"/>
                <a:gd name="T27" fmla="*/ 124 h 162"/>
                <a:gd name="T28" fmla="*/ 66 w 152"/>
                <a:gd name="T29" fmla="*/ 122 h 162"/>
                <a:gd name="T30" fmla="*/ 65 w 152"/>
                <a:gd name="T31" fmla="*/ 92 h 162"/>
                <a:gd name="T32" fmla="*/ 36 w 152"/>
                <a:gd name="T33" fmla="*/ 90 h 162"/>
                <a:gd name="T34" fmla="*/ 36 w 152"/>
                <a:gd name="T35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2" h="162">
                  <a:moveTo>
                    <a:pt x="36" y="60"/>
                  </a:moveTo>
                  <a:cubicBezTo>
                    <a:pt x="31" y="61"/>
                    <a:pt x="28" y="62"/>
                    <a:pt x="25" y="63"/>
                  </a:cubicBezTo>
                  <a:cubicBezTo>
                    <a:pt x="12" y="65"/>
                    <a:pt x="2" y="58"/>
                    <a:pt x="1" y="45"/>
                  </a:cubicBezTo>
                  <a:cubicBezTo>
                    <a:pt x="0" y="31"/>
                    <a:pt x="11" y="13"/>
                    <a:pt x="24" y="7"/>
                  </a:cubicBezTo>
                  <a:cubicBezTo>
                    <a:pt x="39" y="0"/>
                    <a:pt x="62" y="9"/>
                    <a:pt x="59" y="34"/>
                  </a:cubicBezTo>
                  <a:cubicBezTo>
                    <a:pt x="67" y="38"/>
                    <a:pt x="76" y="39"/>
                    <a:pt x="82" y="45"/>
                  </a:cubicBezTo>
                  <a:cubicBezTo>
                    <a:pt x="87" y="50"/>
                    <a:pt x="88" y="60"/>
                    <a:pt x="91" y="68"/>
                  </a:cubicBezTo>
                  <a:cubicBezTo>
                    <a:pt x="113" y="71"/>
                    <a:pt x="121" y="80"/>
                    <a:pt x="117" y="102"/>
                  </a:cubicBezTo>
                  <a:cubicBezTo>
                    <a:pt x="118" y="103"/>
                    <a:pt x="118" y="103"/>
                    <a:pt x="119" y="103"/>
                  </a:cubicBezTo>
                  <a:cubicBezTo>
                    <a:pt x="132" y="102"/>
                    <a:pt x="141" y="106"/>
                    <a:pt x="147" y="115"/>
                  </a:cubicBezTo>
                  <a:cubicBezTo>
                    <a:pt x="152" y="125"/>
                    <a:pt x="150" y="139"/>
                    <a:pt x="142" y="148"/>
                  </a:cubicBezTo>
                  <a:cubicBezTo>
                    <a:pt x="135" y="156"/>
                    <a:pt x="125" y="160"/>
                    <a:pt x="115" y="161"/>
                  </a:cubicBezTo>
                  <a:cubicBezTo>
                    <a:pt x="97" y="162"/>
                    <a:pt x="87" y="149"/>
                    <a:pt x="93" y="133"/>
                  </a:cubicBezTo>
                  <a:cubicBezTo>
                    <a:pt x="94" y="130"/>
                    <a:pt x="95" y="127"/>
                    <a:pt x="96" y="124"/>
                  </a:cubicBezTo>
                  <a:cubicBezTo>
                    <a:pt x="85" y="125"/>
                    <a:pt x="75" y="131"/>
                    <a:pt x="66" y="122"/>
                  </a:cubicBezTo>
                  <a:cubicBezTo>
                    <a:pt x="57" y="113"/>
                    <a:pt x="62" y="103"/>
                    <a:pt x="65" y="92"/>
                  </a:cubicBezTo>
                  <a:cubicBezTo>
                    <a:pt x="55" y="94"/>
                    <a:pt x="45" y="99"/>
                    <a:pt x="36" y="90"/>
                  </a:cubicBezTo>
                  <a:cubicBezTo>
                    <a:pt x="28" y="80"/>
                    <a:pt x="32" y="71"/>
                    <a:pt x="36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B8D2D44-E965-5595-4495-DFEF6137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2631" y="1988133"/>
            <a:ext cx="1097280" cy="1097280"/>
          </a:xfrm>
          <a:custGeom>
            <a:avLst/>
            <a:gdLst>
              <a:gd name="connsiteX0" fmla="*/ 0 w 1097280"/>
              <a:gd name="connsiteY0" fmla="*/ 548640 h 1097280"/>
              <a:gd name="connsiteX1" fmla="*/ 548640 w 1097280"/>
              <a:gd name="connsiteY1" fmla="*/ 0 h 1097280"/>
              <a:gd name="connsiteX2" fmla="*/ 1097280 w 1097280"/>
              <a:gd name="connsiteY2" fmla="*/ 548640 h 1097280"/>
              <a:gd name="connsiteX3" fmla="*/ 548640 w 1097280"/>
              <a:gd name="connsiteY3" fmla="*/ 1097280 h 1097280"/>
              <a:gd name="connsiteX4" fmla="*/ 0 w 1097280"/>
              <a:gd name="connsiteY4" fmla="*/ 54864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 extrusionOk="0">
                <a:moveTo>
                  <a:pt x="0" y="548640"/>
                </a:moveTo>
                <a:cubicBezTo>
                  <a:pt x="-61092" y="239172"/>
                  <a:pt x="187868" y="27078"/>
                  <a:pt x="548640" y="0"/>
                </a:cubicBezTo>
                <a:cubicBezTo>
                  <a:pt x="856000" y="-34407"/>
                  <a:pt x="1091930" y="295550"/>
                  <a:pt x="1097280" y="548640"/>
                </a:cubicBezTo>
                <a:cubicBezTo>
                  <a:pt x="1094792" y="845245"/>
                  <a:pt x="843940" y="1101939"/>
                  <a:pt x="548640" y="1097280"/>
                </a:cubicBezTo>
                <a:cubicBezTo>
                  <a:pt x="234575" y="1139425"/>
                  <a:pt x="-3408" y="863499"/>
                  <a:pt x="0" y="548640"/>
                </a:cubicBezTo>
                <a:close/>
              </a:path>
            </a:pathLst>
          </a:custGeom>
          <a:noFill/>
          <a:ln w="3810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269769178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86C132-AA68-AC9F-19C4-7D48B66BE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9212" y="1988133"/>
            <a:ext cx="1097280" cy="1097280"/>
          </a:xfrm>
          <a:custGeom>
            <a:avLst/>
            <a:gdLst>
              <a:gd name="connsiteX0" fmla="*/ 0 w 1097280"/>
              <a:gd name="connsiteY0" fmla="*/ 548640 h 1097280"/>
              <a:gd name="connsiteX1" fmla="*/ 548640 w 1097280"/>
              <a:gd name="connsiteY1" fmla="*/ 0 h 1097280"/>
              <a:gd name="connsiteX2" fmla="*/ 1097280 w 1097280"/>
              <a:gd name="connsiteY2" fmla="*/ 548640 h 1097280"/>
              <a:gd name="connsiteX3" fmla="*/ 548640 w 1097280"/>
              <a:gd name="connsiteY3" fmla="*/ 1097280 h 1097280"/>
              <a:gd name="connsiteX4" fmla="*/ 0 w 1097280"/>
              <a:gd name="connsiteY4" fmla="*/ 54864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 extrusionOk="0">
                <a:moveTo>
                  <a:pt x="0" y="548640"/>
                </a:moveTo>
                <a:cubicBezTo>
                  <a:pt x="2236" y="199955"/>
                  <a:pt x="233971" y="26434"/>
                  <a:pt x="548640" y="0"/>
                </a:cubicBezTo>
                <a:cubicBezTo>
                  <a:pt x="848096" y="-15796"/>
                  <a:pt x="1120051" y="222856"/>
                  <a:pt x="1097280" y="548640"/>
                </a:cubicBezTo>
                <a:cubicBezTo>
                  <a:pt x="1127878" y="814081"/>
                  <a:pt x="820811" y="1054768"/>
                  <a:pt x="548640" y="1097280"/>
                </a:cubicBezTo>
                <a:cubicBezTo>
                  <a:pt x="273486" y="1143259"/>
                  <a:pt x="39264" y="900458"/>
                  <a:pt x="0" y="548640"/>
                </a:cubicBezTo>
                <a:close/>
              </a:path>
            </a:pathLst>
          </a:custGeom>
          <a:noFill/>
          <a:ln w="3810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225249869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BF3BB-D275-6CF7-7083-551E1B660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24715" y="1981977"/>
            <a:ext cx="1097280" cy="1097280"/>
          </a:xfrm>
          <a:custGeom>
            <a:avLst/>
            <a:gdLst>
              <a:gd name="connsiteX0" fmla="*/ 0 w 1097280"/>
              <a:gd name="connsiteY0" fmla="*/ 548640 h 1097280"/>
              <a:gd name="connsiteX1" fmla="*/ 548640 w 1097280"/>
              <a:gd name="connsiteY1" fmla="*/ 0 h 1097280"/>
              <a:gd name="connsiteX2" fmla="*/ 1097280 w 1097280"/>
              <a:gd name="connsiteY2" fmla="*/ 548640 h 1097280"/>
              <a:gd name="connsiteX3" fmla="*/ 548640 w 1097280"/>
              <a:gd name="connsiteY3" fmla="*/ 1097280 h 1097280"/>
              <a:gd name="connsiteX4" fmla="*/ 0 w 1097280"/>
              <a:gd name="connsiteY4" fmla="*/ 548640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" h="1097280" extrusionOk="0">
                <a:moveTo>
                  <a:pt x="0" y="548640"/>
                </a:moveTo>
                <a:cubicBezTo>
                  <a:pt x="-728" y="270575"/>
                  <a:pt x="217371" y="-10848"/>
                  <a:pt x="548640" y="0"/>
                </a:cubicBezTo>
                <a:cubicBezTo>
                  <a:pt x="826426" y="-32433"/>
                  <a:pt x="1104841" y="237640"/>
                  <a:pt x="1097280" y="548640"/>
                </a:cubicBezTo>
                <a:cubicBezTo>
                  <a:pt x="1080785" y="834245"/>
                  <a:pt x="853722" y="1029247"/>
                  <a:pt x="548640" y="1097280"/>
                </a:cubicBezTo>
                <a:cubicBezTo>
                  <a:pt x="226903" y="1077739"/>
                  <a:pt x="-28010" y="849378"/>
                  <a:pt x="0" y="548640"/>
                </a:cubicBezTo>
                <a:close/>
              </a:path>
            </a:pathLst>
          </a:custGeom>
          <a:noFill/>
          <a:ln w="3810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7696368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3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Structure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595E51-2266-4900-1A3C-4C14534B69BD}"/>
              </a:ext>
            </a:extLst>
          </p:cNvPr>
          <p:cNvSpPr txBox="1"/>
          <p:nvPr/>
        </p:nvSpPr>
        <p:spPr>
          <a:xfrm>
            <a:off x="2149554" y="1791755"/>
            <a:ext cx="206241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Minister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Shawn Tupper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2F56DB-C333-A6A8-B71E-A4C94BA56634}"/>
              </a:ext>
            </a:extLst>
          </p:cNvPr>
          <p:cNvSpPr txBox="1"/>
          <p:nvPr/>
        </p:nvSpPr>
        <p:spPr>
          <a:xfrm>
            <a:off x="5922641" y="1803183"/>
            <a:ext cx="32122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 Deputy Minister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Tricia Geddes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7D385-B02B-D04E-6F0B-F5AF04DD4C5A}"/>
              </a:ext>
            </a:extLst>
          </p:cNvPr>
          <p:cNvSpPr txBox="1"/>
          <p:nvPr/>
        </p:nvSpPr>
        <p:spPr>
          <a:xfrm>
            <a:off x="838200" y="2969513"/>
            <a:ext cx="1380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5123CB-223D-5DFA-7845-3F2D94EC1F63}"/>
              </a:ext>
            </a:extLst>
          </p:cNvPr>
          <p:cNvSpPr/>
          <p:nvPr/>
        </p:nvSpPr>
        <p:spPr>
          <a:xfrm>
            <a:off x="939565" y="3380790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Management Branch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A11542-A4C8-2C93-6A37-5AA44FB49048}"/>
              </a:ext>
            </a:extLst>
          </p:cNvPr>
          <p:cNvSpPr/>
          <p:nvPr/>
        </p:nvSpPr>
        <p:spPr>
          <a:xfrm>
            <a:off x="939565" y="3822456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Prevention Branch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81774-CD36-D764-D793-3889F526E1F1}"/>
              </a:ext>
            </a:extLst>
          </p:cNvPr>
          <p:cNvSpPr/>
          <p:nvPr/>
        </p:nvSpPr>
        <p:spPr>
          <a:xfrm>
            <a:off x="939565" y="4264122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Management and Programs Branch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301E74-C695-52D9-8929-D7AEEB1C2817}"/>
              </a:ext>
            </a:extLst>
          </p:cNvPr>
          <p:cNvSpPr/>
          <p:nvPr/>
        </p:nvSpPr>
        <p:spPr>
          <a:xfrm>
            <a:off x="939565" y="4705788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Affairs Branch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C8EC82-8F27-C75A-E722-4BD652C47946}"/>
              </a:ext>
            </a:extLst>
          </p:cNvPr>
          <p:cNvSpPr/>
          <p:nvPr/>
        </p:nvSpPr>
        <p:spPr>
          <a:xfrm>
            <a:off x="939565" y="5147454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and Cyber Security Branch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CC51C1-E073-62BE-2155-05973D7E2ACF}"/>
              </a:ext>
            </a:extLst>
          </p:cNvPr>
          <p:cNvSpPr/>
          <p:nvPr/>
        </p:nvSpPr>
        <p:spPr>
          <a:xfrm>
            <a:off x="939565" y="5589120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0 h 277894"/>
                      <a:gd name="connsiteX1" fmla="*/ 556050 w 4068659"/>
                      <a:gd name="connsiteY1" fmla="*/ 0 h 277894"/>
                      <a:gd name="connsiteX2" fmla="*/ 1193473 w 4068659"/>
                      <a:gd name="connsiteY2" fmla="*/ 0 h 277894"/>
                      <a:gd name="connsiteX3" fmla="*/ 1952956 w 4068659"/>
                      <a:gd name="connsiteY3" fmla="*/ 0 h 277894"/>
                      <a:gd name="connsiteX4" fmla="*/ 2671753 w 4068659"/>
                      <a:gd name="connsiteY4" fmla="*/ 0 h 277894"/>
                      <a:gd name="connsiteX5" fmla="*/ 3349863 w 4068659"/>
                      <a:gd name="connsiteY5" fmla="*/ 0 h 277894"/>
                      <a:gd name="connsiteX6" fmla="*/ 4068659 w 4068659"/>
                      <a:gd name="connsiteY6" fmla="*/ 0 h 277894"/>
                      <a:gd name="connsiteX7" fmla="*/ 4068659 w 4068659"/>
                      <a:gd name="connsiteY7" fmla="*/ 277894 h 277894"/>
                      <a:gd name="connsiteX8" fmla="*/ 3390549 w 4068659"/>
                      <a:gd name="connsiteY8" fmla="*/ 277894 h 277894"/>
                      <a:gd name="connsiteX9" fmla="*/ 2631066 w 4068659"/>
                      <a:gd name="connsiteY9" fmla="*/ 277894 h 277894"/>
                      <a:gd name="connsiteX10" fmla="*/ 2075016 w 4068659"/>
                      <a:gd name="connsiteY10" fmla="*/ 277894 h 277894"/>
                      <a:gd name="connsiteX11" fmla="*/ 1437593 w 4068659"/>
                      <a:gd name="connsiteY11" fmla="*/ 277894 h 277894"/>
                      <a:gd name="connsiteX12" fmla="*/ 800170 w 4068659"/>
                      <a:gd name="connsiteY12" fmla="*/ 277894 h 277894"/>
                      <a:gd name="connsiteX13" fmla="*/ 0 w 4068659"/>
                      <a:gd name="connsiteY13" fmla="*/ 277894 h 277894"/>
                      <a:gd name="connsiteX14" fmla="*/ 0 w 4068659"/>
                      <a:gd name="connsiteY14" fmla="*/ 0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0"/>
                        </a:moveTo>
                        <a:cubicBezTo>
                          <a:pt x="204658" y="-14922"/>
                          <a:pt x="313130" y="19386"/>
                          <a:pt x="556050" y="0"/>
                        </a:cubicBezTo>
                        <a:cubicBezTo>
                          <a:pt x="798970" y="-19386"/>
                          <a:pt x="925499" y="-17654"/>
                          <a:pt x="1193473" y="0"/>
                        </a:cubicBezTo>
                        <a:cubicBezTo>
                          <a:pt x="1461447" y="17654"/>
                          <a:pt x="1642626" y="-23327"/>
                          <a:pt x="1952956" y="0"/>
                        </a:cubicBezTo>
                        <a:cubicBezTo>
                          <a:pt x="2263286" y="23327"/>
                          <a:pt x="2349130" y="21403"/>
                          <a:pt x="2671753" y="0"/>
                        </a:cubicBezTo>
                        <a:cubicBezTo>
                          <a:pt x="2994376" y="-21403"/>
                          <a:pt x="3149139" y="11804"/>
                          <a:pt x="3349863" y="0"/>
                        </a:cubicBezTo>
                        <a:cubicBezTo>
                          <a:pt x="3550587" y="-11804"/>
                          <a:pt x="3900265" y="-12629"/>
                          <a:pt x="4068659" y="0"/>
                        </a:cubicBezTo>
                        <a:cubicBezTo>
                          <a:pt x="4080339" y="128671"/>
                          <a:pt x="4063303" y="180437"/>
                          <a:pt x="4068659" y="277894"/>
                        </a:cubicBezTo>
                        <a:cubicBezTo>
                          <a:pt x="3859685" y="252625"/>
                          <a:pt x="3713646" y="310638"/>
                          <a:pt x="3390549" y="277894"/>
                        </a:cubicBezTo>
                        <a:cubicBezTo>
                          <a:pt x="3067452" y="245151"/>
                          <a:pt x="2942826" y="251052"/>
                          <a:pt x="2631066" y="277894"/>
                        </a:cubicBezTo>
                        <a:cubicBezTo>
                          <a:pt x="2319306" y="304736"/>
                          <a:pt x="2261750" y="268715"/>
                          <a:pt x="2075016" y="277894"/>
                        </a:cubicBezTo>
                        <a:cubicBezTo>
                          <a:pt x="1888282" y="287074"/>
                          <a:pt x="1717928" y="251225"/>
                          <a:pt x="1437593" y="277894"/>
                        </a:cubicBezTo>
                        <a:cubicBezTo>
                          <a:pt x="1157258" y="304563"/>
                          <a:pt x="936592" y="306409"/>
                          <a:pt x="800170" y="277894"/>
                        </a:cubicBezTo>
                        <a:cubicBezTo>
                          <a:pt x="663748" y="249379"/>
                          <a:pt x="223877" y="304335"/>
                          <a:pt x="0" y="277894"/>
                        </a:cubicBezTo>
                        <a:cubicBezTo>
                          <a:pt x="1189" y="191217"/>
                          <a:pt x="-13855" y="119828"/>
                          <a:pt x="0" y="0"/>
                        </a:cubicBezTo>
                        <a:close/>
                      </a:path>
                      <a:path w="4068659" h="277894" stroke="0" extrusionOk="0">
                        <a:moveTo>
                          <a:pt x="0" y="0"/>
                        </a:moveTo>
                        <a:cubicBezTo>
                          <a:pt x="262208" y="-29066"/>
                          <a:pt x="446215" y="26803"/>
                          <a:pt x="596737" y="0"/>
                        </a:cubicBezTo>
                        <a:cubicBezTo>
                          <a:pt x="747259" y="-26803"/>
                          <a:pt x="1019441" y="13787"/>
                          <a:pt x="1234160" y="0"/>
                        </a:cubicBezTo>
                        <a:cubicBezTo>
                          <a:pt x="1448879" y="-13787"/>
                          <a:pt x="1582171" y="332"/>
                          <a:pt x="1871583" y="0"/>
                        </a:cubicBezTo>
                        <a:cubicBezTo>
                          <a:pt x="2160995" y="-332"/>
                          <a:pt x="2423933" y="-12382"/>
                          <a:pt x="2590380" y="0"/>
                        </a:cubicBezTo>
                        <a:cubicBezTo>
                          <a:pt x="2756827" y="12382"/>
                          <a:pt x="2983872" y="-31757"/>
                          <a:pt x="3227803" y="0"/>
                        </a:cubicBezTo>
                        <a:cubicBezTo>
                          <a:pt x="3471734" y="31757"/>
                          <a:pt x="3663757" y="-30282"/>
                          <a:pt x="4068659" y="0"/>
                        </a:cubicBezTo>
                        <a:cubicBezTo>
                          <a:pt x="4059419" y="120863"/>
                          <a:pt x="4060563" y="151454"/>
                          <a:pt x="4068659" y="277894"/>
                        </a:cubicBezTo>
                        <a:cubicBezTo>
                          <a:pt x="3795358" y="275153"/>
                          <a:pt x="3656167" y="315090"/>
                          <a:pt x="3309176" y="277894"/>
                        </a:cubicBezTo>
                        <a:cubicBezTo>
                          <a:pt x="2962185" y="240698"/>
                          <a:pt x="2769234" y="281825"/>
                          <a:pt x="2590380" y="277894"/>
                        </a:cubicBezTo>
                        <a:cubicBezTo>
                          <a:pt x="2411526" y="273963"/>
                          <a:pt x="2207580" y="259806"/>
                          <a:pt x="1912270" y="277894"/>
                        </a:cubicBezTo>
                        <a:cubicBezTo>
                          <a:pt x="1616960" y="295983"/>
                          <a:pt x="1445567" y="247933"/>
                          <a:pt x="1274846" y="277894"/>
                        </a:cubicBezTo>
                        <a:cubicBezTo>
                          <a:pt x="1104125" y="307855"/>
                          <a:pt x="349713" y="258327"/>
                          <a:pt x="0" y="277894"/>
                        </a:cubicBezTo>
                        <a:cubicBezTo>
                          <a:pt x="-10343" y="213125"/>
                          <a:pt x="-9450" y="1313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Affairs and Communications Branch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85867F-B513-E2DF-B1F4-FA3DE9EA212B}"/>
              </a:ext>
            </a:extLst>
          </p:cNvPr>
          <p:cNvSpPr txBox="1"/>
          <p:nvPr/>
        </p:nvSpPr>
        <p:spPr>
          <a:xfrm>
            <a:off x="5821277" y="2972727"/>
            <a:ext cx="4068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Directorates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42573DF-7BBA-82B5-5765-EF3B87454F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822109" y="3380790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46317 h 277894"/>
                      <a:gd name="connsiteX1" fmla="*/ 46317 w 4068659"/>
                      <a:gd name="connsiteY1" fmla="*/ 0 h 277894"/>
                      <a:gd name="connsiteX2" fmla="*/ 589707 w 4068659"/>
                      <a:gd name="connsiteY2" fmla="*/ 0 h 277894"/>
                      <a:gd name="connsiteX3" fmla="*/ 1133097 w 4068659"/>
                      <a:gd name="connsiteY3" fmla="*/ 0 h 277894"/>
                      <a:gd name="connsiteX4" fmla="*/ 1676487 w 4068659"/>
                      <a:gd name="connsiteY4" fmla="*/ 0 h 277894"/>
                      <a:gd name="connsiteX5" fmla="*/ 2259638 w 4068659"/>
                      <a:gd name="connsiteY5" fmla="*/ 0 h 277894"/>
                      <a:gd name="connsiteX6" fmla="*/ 2922308 w 4068659"/>
                      <a:gd name="connsiteY6" fmla="*/ 0 h 277894"/>
                      <a:gd name="connsiteX7" fmla="*/ 4022342 w 4068659"/>
                      <a:gd name="connsiteY7" fmla="*/ 0 h 277894"/>
                      <a:gd name="connsiteX8" fmla="*/ 4068659 w 4068659"/>
                      <a:gd name="connsiteY8" fmla="*/ 46317 h 277894"/>
                      <a:gd name="connsiteX9" fmla="*/ 4068659 w 4068659"/>
                      <a:gd name="connsiteY9" fmla="*/ 231577 h 277894"/>
                      <a:gd name="connsiteX10" fmla="*/ 4022342 w 4068659"/>
                      <a:gd name="connsiteY10" fmla="*/ 277894 h 277894"/>
                      <a:gd name="connsiteX11" fmla="*/ 3280151 w 4068659"/>
                      <a:gd name="connsiteY11" fmla="*/ 277894 h 277894"/>
                      <a:gd name="connsiteX12" fmla="*/ 2537959 w 4068659"/>
                      <a:gd name="connsiteY12" fmla="*/ 277894 h 277894"/>
                      <a:gd name="connsiteX13" fmla="*/ 1915049 w 4068659"/>
                      <a:gd name="connsiteY13" fmla="*/ 277894 h 277894"/>
                      <a:gd name="connsiteX14" fmla="*/ 1292138 w 4068659"/>
                      <a:gd name="connsiteY14" fmla="*/ 277894 h 277894"/>
                      <a:gd name="connsiteX15" fmla="*/ 748748 w 4068659"/>
                      <a:gd name="connsiteY15" fmla="*/ 277894 h 277894"/>
                      <a:gd name="connsiteX16" fmla="*/ 46317 w 4068659"/>
                      <a:gd name="connsiteY16" fmla="*/ 277894 h 277894"/>
                      <a:gd name="connsiteX17" fmla="*/ 0 w 4068659"/>
                      <a:gd name="connsiteY17" fmla="*/ 231577 h 277894"/>
                      <a:gd name="connsiteX18" fmla="*/ 0 w 4068659"/>
                      <a:gd name="connsiteY18" fmla="*/ 46317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46317"/>
                        </a:moveTo>
                        <a:cubicBezTo>
                          <a:pt x="603" y="22185"/>
                          <a:pt x="25010" y="3061"/>
                          <a:pt x="46317" y="0"/>
                        </a:cubicBezTo>
                        <a:cubicBezTo>
                          <a:pt x="189934" y="15770"/>
                          <a:pt x="389454" y="-23207"/>
                          <a:pt x="589707" y="0"/>
                        </a:cubicBezTo>
                        <a:cubicBezTo>
                          <a:pt x="789960" y="23207"/>
                          <a:pt x="979405" y="-10125"/>
                          <a:pt x="1133097" y="0"/>
                        </a:cubicBezTo>
                        <a:cubicBezTo>
                          <a:pt x="1286789" y="10125"/>
                          <a:pt x="1558570" y="9956"/>
                          <a:pt x="1676487" y="0"/>
                        </a:cubicBezTo>
                        <a:cubicBezTo>
                          <a:pt x="1794404" y="-9956"/>
                          <a:pt x="1990768" y="1095"/>
                          <a:pt x="2259638" y="0"/>
                        </a:cubicBezTo>
                        <a:cubicBezTo>
                          <a:pt x="2528508" y="-1095"/>
                          <a:pt x="2665316" y="-26583"/>
                          <a:pt x="2922308" y="0"/>
                        </a:cubicBezTo>
                        <a:cubicBezTo>
                          <a:pt x="3179300" y="26583"/>
                          <a:pt x="3586167" y="7065"/>
                          <a:pt x="4022342" y="0"/>
                        </a:cubicBezTo>
                        <a:cubicBezTo>
                          <a:pt x="4042758" y="3600"/>
                          <a:pt x="4069323" y="26513"/>
                          <a:pt x="4068659" y="46317"/>
                        </a:cubicBezTo>
                        <a:cubicBezTo>
                          <a:pt x="4075971" y="132078"/>
                          <a:pt x="4065408" y="157366"/>
                          <a:pt x="4068659" y="231577"/>
                        </a:cubicBezTo>
                        <a:cubicBezTo>
                          <a:pt x="4069689" y="255392"/>
                          <a:pt x="4050788" y="279793"/>
                          <a:pt x="4022342" y="277894"/>
                        </a:cubicBezTo>
                        <a:cubicBezTo>
                          <a:pt x="3732669" y="261575"/>
                          <a:pt x="3533819" y="265480"/>
                          <a:pt x="3280151" y="277894"/>
                        </a:cubicBezTo>
                        <a:cubicBezTo>
                          <a:pt x="3026483" y="290308"/>
                          <a:pt x="2688180" y="259271"/>
                          <a:pt x="2537959" y="277894"/>
                        </a:cubicBezTo>
                        <a:cubicBezTo>
                          <a:pt x="2387738" y="296517"/>
                          <a:pt x="2042327" y="298873"/>
                          <a:pt x="1915049" y="277894"/>
                        </a:cubicBezTo>
                        <a:cubicBezTo>
                          <a:pt x="1787771" y="256916"/>
                          <a:pt x="1449239" y="265959"/>
                          <a:pt x="1292138" y="277894"/>
                        </a:cubicBezTo>
                        <a:cubicBezTo>
                          <a:pt x="1135037" y="289829"/>
                          <a:pt x="934293" y="268187"/>
                          <a:pt x="748748" y="277894"/>
                        </a:cubicBezTo>
                        <a:cubicBezTo>
                          <a:pt x="563203" y="287602"/>
                          <a:pt x="310056" y="251704"/>
                          <a:pt x="46317" y="277894"/>
                        </a:cubicBezTo>
                        <a:cubicBezTo>
                          <a:pt x="20119" y="278275"/>
                          <a:pt x="-1597" y="256690"/>
                          <a:pt x="0" y="231577"/>
                        </a:cubicBezTo>
                        <a:cubicBezTo>
                          <a:pt x="-6669" y="156925"/>
                          <a:pt x="2015" y="118078"/>
                          <a:pt x="0" y="46317"/>
                        </a:cubicBezTo>
                        <a:close/>
                      </a:path>
                      <a:path w="4068659" h="277894" stroke="0" extrusionOk="0">
                        <a:moveTo>
                          <a:pt x="0" y="46317"/>
                        </a:moveTo>
                        <a:cubicBezTo>
                          <a:pt x="-1111" y="19760"/>
                          <a:pt x="22652" y="-5213"/>
                          <a:pt x="46317" y="0"/>
                        </a:cubicBezTo>
                        <a:cubicBezTo>
                          <a:pt x="226831" y="-17325"/>
                          <a:pt x="527517" y="-14682"/>
                          <a:pt x="748748" y="0"/>
                        </a:cubicBezTo>
                        <a:cubicBezTo>
                          <a:pt x="969979" y="14682"/>
                          <a:pt x="1119957" y="8523"/>
                          <a:pt x="1451179" y="0"/>
                        </a:cubicBezTo>
                        <a:cubicBezTo>
                          <a:pt x="1782401" y="-8523"/>
                          <a:pt x="1846843" y="-5163"/>
                          <a:pt x="1994569" y="0"/>
                        </a:cubicBezTo>
                        <a:cubicBezTo>
                          <a:pt x="2142295" y="5163"/>
                          <a:pt x="2370857" y="-3009"/>
                          <a:pt x="2577720" y="0"/>
                        </a:cubicBezTo>
                        <a:cubicBezTo>
                          <a:pt x="2784583" y="3009"/>
                          <a:pt x="3004920" y="31815"/>
                          <a:pt x="3240390" y="0"/>
                        </a:cubicBezTo>
                        <a:cubicBezTo>
                          <a:pt x="3475860" y="-31815"/>
                          <a:pt x="3693335" y="-28924"/>
                          <a:pt x="4022342" y="0"/>
                        </a:cubicBezTo>
                        <a:cubicBezTo>
                          <a:pt x="4048948" y="-3691"/>
                          <a:pt x="4068781" y="24914"/>
                          <a:pt x="4068659" y="46317"/>
                        </a:cubicBezTo>
                        <a:cubicBezTo>
                          <a:pt x="4071214" y="108154"/>
                          <a:pt x="4077853" y="190905"/>
                          <a:pt x="4068659" y="231577"/>
                        </a:cubicBezTo>
                        <a:cubicBezTo>
                          <a:pt x="4064566" y="258985"/>
                          <a:pt x="4054170" y="278401"/>
                          <a:pt x="4022342" y="277894"/>
                        </a:cubicBezTo>
                        <a:cubicBezTo>
                          <a:pt x="3910009" y="263317"/>
                          <a:pt x="3737743" y="254079"/>
                          <a:pt x="3478952" y="277894"/>
                        </a:cubicBezTo>
                        <a:cubicBezTo>
                          <a:pt x="3220161" y="301710"/>
                          <a:pt x="3068835" y="257007"/>
                          <a:pt x="2776521" y="277894"/>
                        </a:cubicBezTo>
                        <a:cubicBezTo>
                          <a:pt x="2484207" y="298781"/>
                          <a:pt x="2206076" y="250954"/>
                          <a:pt x="2034330" y="277894"/>
                        </a:cubicBezTo>
                        <a:cubicBezTo>
                          <a:pt x="1862584" y="304834"/>
                          <a:pt x="1634505" y="251605"/>
                          <a:pt x="1490939" y="277894"/>
                        </a:cubicBezTo>
                        <a:cubicBezTo>
                          <a:pt x="1347373" y="304183"/>
                          <a:pt x="1148802" y="306142"/>
                          <a:pt x="907789" y="277894"/>
                        </a:cubicBezTo>
                        <a:cubicBezTo>
                          <a:pt x="666776" y="249647"/>
                          <a:pt x="350869" y="253261"/>
                          <a:pt x="46317" y="277894"/>
                        </a:cubicBezTo>
                        <a:cubicBezTo>
                          <a:pt x="21402" y="277817"/>
                          <a:pt x="408" y="260011"/>
                          <a:pt x="0" y="231577"/>
                        </a:cubicBezTo>
                        <a:cubicBezTo>
                          <a:pt x="5135" y="163796"/>
                          <a:pt x="-836" y="112276"/>
                          <a:pt x="0" y="4631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Legal Services Unit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79A7496-B091-78BE-4C50-685CE46DD998}"/>
              </a:ext>
            </a:extLst>
          </p:cNvPr>
          <p:cNvSpPr/>
          <p:nvPr/>
        </p:nvSpPr>
        <p:spPr>
          <a:xfrm>
            <a:off x="5821276" y="3822067"/>
            <a:ext cx="4068659" cy="277894"/>
          </a:xfrm>
          <a:prstGeom prst="roundRect">
            <a:avLst/>
          </a:prstGeom>
          <a:solidFill>
            <a:schemeClr val="bg1"/>
          </a:solidFill>
          <a:ln>
            <a:solidFill>
              <a:srgbClr val="115C68"/>
            </a:solidFill>
            <a:extLst>
              <a:ext uri="{C807C97D-BFC1-408E-A445-0C87EB9F89A2}">
                <ask:lineSketchStyleProps xmlns:ask="http://schemas.microsoft.com/office/drawing/2018/sketchyshapes" sd="1746717346">
                  <a:custGeom>
                    <a:avLst/>
                    <a:gdLst>
                      <a:gd name="connsiteX0" fmla="*/ 0 w 4068659"/>
                      <a:gd name="connsiteY0" fmla="*/ 46317 h 277894"/>
                      <a:gd name="connsiteX1" fmla="*/ 46317 w 4068659"/>
                      <a:gd name="connsiteY1" fmla="*/ 0 h 277894"/>
                      <a:gd name="connsiteX2" fmla="*/ 589707 w 4068659"/>
                      <a:gd name="connsiteY2" fmla="*/ 0 h 277894"/>
                      <a:gd name="connsiteX3" fmla="*/ 1133097 w 4068659"/>
                      <a:gd name="connsiteY3" fmla="*/ 0 h 277894"/>
                      <a:gd name="connsiteX4" fmla="*/ 1676487 w 4068659"/>
                      <a:gd name="connsiteY4" fmla="*/ 0 h 277894"/>
                      <a:gd name="connsiteX5" fmla="*/ 2259638 w 4068659"/>
                      <a:gd name="connsiteY5" fmla="*/ 0 h 277894"/>
                      <a:gd name="connsiteX6" fmla="*/ 2922308 w 4068659"/>
                      <a:gd name="connsiteY6" fmla="*/ 0 h 277894"/>
                      <a:gd name="connsiteX7" fmla="*/ 4022342 w 4068659"/>
                      <a:gd name="connsiteY7" fmla="*/ 0 h 277894"/>
                      <a:gd name="connsiteX8" fmla="*/ 4068659 w 4068659"/>
                      <a:gd name="connsiteY8" fmla="*/ 46317 h 277894"/>
                      <a:gd name="connsiteX9" fmla="*/ 4068659 w 4068659"/>
                      <a:gd name="connsiteY9" fmla="*/ 231577 h 277894"/>
                      <a:gd name="connsiteX10" fmla="*/ 4022342 w 4068659"/>
                      <a:gd name="connsiteY10" fmla="*/ 277894 h 277894"/>
                      <a:gd name="connsiteX11" fmla="*/ 3280151 w 4068659"/>
                      <a:gd name="connsiteY11" fmla="*/ 277894 h 277894"/>
                      <a:gd name="connsiteX12" fmla="*/ 2537959 w 4068659"/>
                      <a:gd name="connsiteY12" fmla="*/ 277894 h 277894"/>
                      <a:gd name="connsiteX13" fmla="*/ 1915049 w 4068659"/>
                      <a:gd name="connsiteY13" fmla="*/ 277894 h 277894"/>
                      <a:gd name="connsiteX14" fmla="*/ 1292138 w 4068659"/>
                      <a:gd name="connsiteY14" fmla="*/ 277894 h 277894"/>
                      <a:gd name="connsiteX15" fmla="*/ 748748 w 4068659"/>
                      <a:gd name="connsiteY15" fmla="*/ 277894 h 277894"/>
                      <a:gd name="connsiteX16" fmla="*/ 46317 w 4068659"/>
                      <a:gd name="connsiteY16" fmla="*/ 277894 h 277894"/>
                      <a:gd name="connsiteX17" fmla="*/ 0 w 4068659"/>
                      <a:gd name="connsiteY17" fmla="*/ 231577 h 277894"/>
                      <a:gd name="connsiteX18" fmla="*/ 0 w 4068659"/>
                      <a:gd name="connsiteY18" fmla="*/ 46317 h 277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68659" h="277894" fill="none" extrusionOk="0">
                        <a:moveTo>
                          <a:pt x="0" y="46317"/>
                        </a:moveTo>
                        <a:cubicBezTo>
                          <a:pt x="603" y="22185"/>
                          <a:pt x="25010" y="3061"/>
                          <a:pt x="46317" y="0"/>
                        </a:cubicBezTo>
                        <a:cubicBezTo>
                          <a:pt x="189934" y="15770"/>
                          <a:pt x="389454" y="-23207"/>
                          <a:pt x="589707" y="0"/>
                        </a:cubicBezTo>
                        <a:cubicBezTo>
                          <a:pt x="789960" y="23207"/>
                          <a:pt x="979405" y="-10125"/>
                          <a:pt x="1133097" y="0"/>
                        </a:cubicBezTo>
                        <a:cubicBezTo>
                          <a:pt x="1286789" y="10125"/>
                          <a:pt x="1558570" y="9956"/>
                          <a:pt x="1676487" y="0"/>
                        </a:cubicBezTo>
                        <a:cubicBezTo>
                          <a:pt x="1794404" y="-9956"/>
                          <a:pt x="1990768" y="1095"/>
                          <a:pt x="2259638" y="0"/>
                        </a:cubicBezTo>
                        <a:cubicBezTo>
                          <a:pt x="2528508" y="-1095"/>
                          <a:pt x="2665316" y="-26583"/>
                          <a:pt x="2922308" y="0"/>
                        </a:cubicBezTo>
                        <a:cubicBezTo>
                          <a:pt x="3179300" y="26583"/>
                          <a:pt x="3586167" y="7065"/>
                          <a:pt x="4022342" y="0"/>
                        </a:cubicBezTo>
                        <a:cubicBezTo>
                          <a:pt x="4042758" y="3600"/>
                          <a:pt x="4069323" y="26513"/>
                          <a:pt x="4068659" y="46317"/>
                        </a:cubicBezTo>
                        <a:cubicBezTo>
                          <a:pt x="4075971" y="132078"/>
                          <a:pt x="4065408" y="157366"/>
                          <a:pt x="4068659" y="231577"/>
                        </a:cubicBezTo>
                        <a:cubicBezTo>
                          <a:pt x="4069689" y="255392"/>
                          <a:pt x="4050788" y="279793"/>
                          <a:pt x="4022342" y="277894"/>
                        </a:cubicBezTo>
                        <a:cubicBezTo>
                          <a:pt x="3732669" y="261575"/>
                          <a:pt x="3533819" y="265480"/>
                          <a:pt x="3280151" y="277894"/>
                        </a:cubicBezTo>
                        <a:cubicBezTo>
                          <a:pt x="3026483" y="290308"/>
                          <a:pt x="2688180" y="259271"/>
                          <a:pt x="2537959" y="277894"/>
                        </a:cubicBezTo>
                        <a:cubicBezTo>
                          <a:pt x="2387738" y="296517"/>
                          <a:pt x="2042327" y="298873"/>
                          <a:pt x="1915049" y="277894"/>
                        </a:cubicBezTo>
                        <a:cubicBezTo>
                          <a:pt x="1787771" y="256916"/>
                          <a:pt x="1449239" y="265959"/>
                          <a:pt x="1292138" y="277894"/>
                        </a:cubicBezTo>
                        <a:cubicBezTo>
                          <a:pt x="1135037" y="289829"/>
                          <a:pt x="934293" y="268187"/>
                          <a:pt x="748748" y="277894"/>
                        </a:cubicBezTo>
                        <a:cubicBezTo>
                          <a:pt x="563203" y="287602"/>
                          <a:pt x="310056" y="251704"/>
                          <a:pt x="46317" y="277894"/>
                        </a:cubicBezTo>
                        <a:cubicBezTo>
                          <a:pt x="20119" y="278275"/>
                          <a:pt x="-1597" y="256690"/>
                          <a:pt x="0" y="231577"/>
                        </a:cubicBezTo>
                        <a:cubicBezTo>
                          <a:pt x="-6669" y="156925"/>
                          <a:pt x="2015" y="118078"/>
                          <a:pt x="0" y="46317"/>
                        </a:cubicBezTo>
                        <a:close/>
                      </a:path>
                      <a:path w="4068659" h="277894" stroke="0" extrusionOk="0">
                        <a:moveTo>
                          <a:pt x="0" y="46317"/>
                        </a:moveTo>
                        <a:cubicBezTo>
                          <a:pt x="-1111" y="19760"/>
                          <a:pt x="22652" y="-5213"/>
                          <a:pt x="46317" y="0"/>
                        </a:cubicBezTo>
                        <a:cubicBezTo>
                          <a:pt x="226831" y="-17325"/>
                          <a:pt x="527517" y="-14682"/>
                          <a:pt x="748748" y="0"/>
                        </a:cubicBezTo>
                        <a:cubicBezTo>
                          <a:pt x="969979" y="14682"/>
                          <a:pt x="1119957" y="8523"/>
                          <a:pt x="1451179" y="0"/>
                        </a:cubicBezTo>
                        <a:cubicBezTo>
                          <a:pt x="1782401" y="-8523"/>
                          <a:pt x="1846843" y="-5163"/>
                          <a:pt x="1994569" y="0"/>
                        </a:cubicBezTo>
                        <a:cubicBezTo>
                          <a:pt x="2142295" y="5163"/>
                          <a:pt x="2370857" y="-3009"/>
                          <a:pt x="2577720" y="0"/>
                        </a:cubicBezTo>
                        <a:cubicBezTo>
                          <a:pt x="2784583" y="3009"/>
                          <a:pt x="3004920" y="31815"/>
                          <a:pt x="3240390" y="0"/>
                        </a:cubicBezTo>
                        <a:cubicBezTo>
                          <a:pt x="3475860" y="-31815"/>
                          <a:pt x="3693335" y="-28924"/>
                          <a:pt x="4022342" y="0"/>
                        </a:cubicBezTo>
                        <a:cubicBezTo>
                          <a:pt x="4048948" y="-3691"/>
                          <a:pt x="4068781" y="24914"/>
                          <a:pt x="4068659" y="46317"/>
                        </a:cubicBezTo>
                        <a:cubicBezTo>
                          <a:pt x="4071214" y="108154"/>
                          <a:pt x="4077853" y="190905"/>
                          <a:pt x="4068659" y="231577"/>
                        </a:cubicBezTo>
                        <a:cubicBezTo>
                          <a:pt x="4064566" y="258985"/>
                          <a:pt x="4054170" y="278401"/>
                          <a:pt x="4022342" y="277894"/>
                        </a:cubicBezTo>
                        <a:cubicBezTo>
                          <a:pt x="3910009" y="263317"/>
                          <a:pt x="3737743" y="254079"/>
                          <a:pt x="3478952" y="277894"/>
                        </a:cubicBezTo>
                        <a:cubicBezTo>
                          <a:pt x="3220161" y="301710"/>
                          <a:pt x="3068835" y="257007"/>
                          <a:pt x="2776521" y="277894"/>
                        </a:cubicBezTo>
                        <a:cubicBezTo>
                          <a:pt x="2484207" y="298781"/>
                          <a:pt x="2206076" y="250954"/>
                          <a:pt x="2034330" y="277894"/>
                        </a:cubicBezTo>
                        <a:cubicBezTo>
                          <a:pt x="1862584" y="304834"/>
                          <a:pt x="1634505" y="251605"/>
                          <a:pt x="1490939" y="277894"/>
                        </a:cubicBezTo>
                        <a:cubicBezTo>
                          <a:pt x="1347373" y="304183"/>
                          <a:pt x="1148802" y="306142"/>
                          <a:pt x="907789" y="277894"/>
                        </a:cubicBezTo>
                        <a:cubicBezTo>
                          <a:pt x="666776" y="249647"/>
                          <a:pt x="350869" y="253261"/>
                          <a:pt x="46317" y="277894"/>
                        </a:cubicBezTo>
                        <a:cubicBezTo>
                          <a:pt x="21402" y="277817"/>
                          <a:pt x="408" y="260011"/>
                          <a:pt x="0" y="231577"/>
                        </a:cubicBezTo>
                        <a:cubicBezTo>
                          <a:pt x="5135" y="163796"/>
                          <a:pt x="-836" y="112276"/>
                          <a:pt x="0" y="4631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Audit and Evaluation Directorate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1B9AFD-E79C-607C-E36F-55A90967F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65" y="1542985"/>
            <a:ext cx="1154845" cy="1150487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5FCB4-A7E7-0C28-2595-E96D35788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388" y="1546627"/>
            <a:ext cx="1154844" cy="1159445"/>
          </a:xfrm>
          <a:prstGeom prst="ellipse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792608-3AD1-B1E4-90E2-56FA9C3F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27677" y="2867081"/>
            <a:ext cx="0" cy="310896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2F883A-DCEE-A263-C82E-9C09CC0D7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3519737"/>
            <a:ext cx="419453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1A4519-D08A-7950-BEBD-8782C003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3961403"/>
            <a:ext cx="419453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1F1ED5-FF04-2180-CA34-29936F020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4402292"/>
            <a:ext cx="419453" cy="777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D9A868-91F0-F3DD-93BF-53796DCB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4844735"/>
            <a:ext cx="419453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96439E-2499-31E7-84BF-65F8C269B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5286401"/>
            <a:ext cx="419453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7BCD9D-0150-4CE8-9DB5-AC33A3F9E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008224" y="5728067"/>
            <a:ext cx="419453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8B68D5-CBA8-06A7-9977-26631758E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427677" y="3519737"/>
            <a:ext cx="394432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C4FE764-068E-AD36-16FE-609A17FF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427677" y="3961014"/>
            <a:ext cx="393599" cy="0"/>
          </a:xfrm>
          <a:prstGeom prst="line">
            <a:avLst/>
          </a:prstGeom>
          <a:ln w="12700">
            <a:solidFill>
              <a:srgbClr val="115C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2A749A1-E577-5BDE-220F-0DB47E720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38200" y="2833390"/>
            <a:ext cx="9235440" cy="45719"/>
          </a:xfrm>
          <a:custGeom>
            <a:avLst/>
            <a:gdLst>
              <a:gd name="connsiteX0" fmla="*/ 0 w 9235440"/>
              <a:gd name="connsiteY0" fmla="*/ 0 h 45719"/>
              <a:gd name="connsiteX1" fmla="*/ 659674 w 9235440"/>
              <a:gd name="connsiteY1" fmla="*/ 0 h 45719"/>
              <a:gd name="connsiteX2" fmla="*/ 1504057 w 9235440"/>
              <a:gd name="connsiteY2" fmla="*/ 0 h 45719"/>
              <a:gd name="connsiteX3" fmla="*/ 2071377 w 9235440"/>
              <a:gd name="connsiteY3" fmla="*/ 0 h 45719"/>
              <a:gd name="connsiteX4" fmla="*/ 2915760 w 9235440"/>
              <a:gd name="connsiteY4" fmla="*/ 0 h 45719"/>
              <a:gd name="connsiteX5" fmla="*/ 3575435 w 9235440"/>
              <a:gd name="connsiteY5" fmla="*/ 0 h 45719"/>
              <a:gd name="connsiteX6" fmla="*/ 4419818 w 9235440"/>
              <a:gd name="connsiteY6" fmla="*/ 0 h 45719"/>
              <a:gd name="connsiteX7" fmla="*/ 4802429 w 9235440"/>
              <a:gd name="connsiteY7" fmla="*/ 0 h 45719"/>
              <a:gd name="connsiteX8" fmla="*/ 5646812 w 9235440"/>
              <a:gd name="connsiteY8" fmla="*/ 0 h 45719"/>
              <a:gd name="connsiteX9" fmla="*/ 6121777 w 9235440"/>
              <a:gd name="connsiteY9" fmla="*/ 0 h 45719"/>
              <a:gd name="connsiteX10" fmla="*/ 6966160 w 9235440"/>
              <a:gd name="connsiteY10" fmla="*/ 0 h 45719"/>
              <a:gd name="connsiteX11" fmla="*/ 7718189 w 9235440"/>
              <a:gd name="connsiteY11" fmla="*/ 0 h 45719"/>
              <a:gd name="connsiteX12" fmla="*/ 8562572 w 9235440"/>
              <a:gd name="connsiteY12" fmla="*/ 0 h 45719"/>
              <a:gd name="connsiteX13" fmla="*/ 9235440 w 9235440"/>
              <a:gd name="connsiteY13" fmla="*/ 0 h 45719"/>
              <a:gd name="connsiteX14" fmla="*/ 9235440 w 9235440"/>
              <a:gd name="connsiteY14" fmla="*/ 45719 h 45719"/>
              <a:gd name="connsiteX15" fmla="*/ 8575766 w 9235440"/>
              <a:gd name="connsiteY15" fmla="*/ 45719 h 45719"/>
              <a:gd name="connsiteX16" fmla="*/ 8008446 w 9235440"/>
              <a:gd name="connsiteY16" fmla="*/ 45719 h 45719"/>
              <a:gd name="connsiteX17" fmla="*/ 7348772 w 9235440"/>
              <a:gd name="connsiteY17" fmla="*/ 45719 h 45719"/>
              <a:gd name="connsiteX18" fmla="*/ 6873806 w 9235440"/>
              <a:gd name="connsiteY18" fmla="*/ 45719 h 45719"/>
              <a:gd name="connsiteX19" fmla="*/ 6121777 w 9235440"/>
              <a:gd name="connsiteY19" fmla="*/ 45719 h 45719"/>
              <a:gd name="connsiteX20" fmla="*/ 5554457 w 9235440"/>
              <a:gd name="connsiteY20" fmla="*/ 45719 h 45719"/>
              <a:gd name="connsiteX21" fmla="*/ 4710074 w 9235440"/>
              <a:gd name="connsiteY21" fmla="*/ 45719 h 45719"/>
              <a:gd name="connsiteX22" fmla="*/ 3958046 w 9235440"/>
              <a:gd name="connsiteY22" fmla="*/ 45719 h 45719"/>
              <a:gd name="connsiteX23" fmla="*/ 3113663 w 9235440"/>
              <a:gd name="connsiteY23" fmla="*/ 45719 h 45719"/>
              <a:gd name="connsiteX24" fmla="*/ 2453988 w 9235440"/>
              <a:gd name="connsiteY24" fmla="*/ 45719 h 45719"/>
              <a:gd name="connsiteX25" fmla="*/ 1979023 w 9235440"/>
              <a:gd name="connsiteY25" fmla="*/ 45719 h 45719"/>
              <a:gd name="connsiteX26" fmla="*/ 1226994 w 9235440"/>
              <a:gd name="connsiteY26" fmla="*/ 45719 h 45719"/>
              <a:gd name="connsiteX27" fmla="*/ 659674 w 9235440"/>
              <a:gd name="connsiteY27" fmla="*/ 45719 h 45719"/>
              <a:gd name="connsiteX28" fmla="*/ 0 w 9235440"/>
              <a:gd name="connsiteY28" fmla="*/ 45719 h 45719"/>
              <a:gd name="connsiteX29" fmla="*/ 0 w 9235440"/>
              <a:gd name="connsiteY29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235440" h="45719" fill="none" extrusionOk="0">
                <a:moveTo>
                  <a:pt x="0" y="0"/>
                </a:moveTo>
                <a:cubicBezTo>
                  <a:pt x="296875" y="19564"/>
                  <a:pt x="507543" y="23536"/>
                  <a:pt x="659674" y="0"/>
                </a:cubicBezTo>
                <a:cubicBezTo>
                  <a:pt x="811805" y="-23536"/>
                  <a:pt x="1112954" y="-29785"/>
                  <a:pt x="1504057" y="0"/>
                </a:cubicBezTo>
                <a:cubicBezTo>
                  <a:pt x="1895160" y="29785"/>
                  <a:pt x="1908380" y="14202"/>
                  <a:pt x="2071377" y="0"/>
                </a:cubicBezTo>
                <a:cubicBezTo>
                  <a:pt x="2234374" y="-14202"/>
                  <a:pt x="2601075" y="28380"/>
                  <a:pt x="2915760" y="0"/>
                </a:cubicBezTo>
                <a:cubicBezTo>
                  <a:pt x="3230445" y="-28380"/>
                  <a:pt x="3310689" y="700"/>
                  <a:pt x="3575435" y="0"/>
                </a:cubicBezTo>
                <a:cubicBezTo>
                  <a:pt x="3840181" y="-700"/>
                  <a:pt x="4006957" y="-11647"/>
                  <a:pt x="4419818" y="0"/>
                </a:cubicBezTo>
                <a:cubicBezTo>
                  <a:pt x="4832679" y="11647"/>
                  <a:pt x="4620463" y="-724"/>
                  <a:pt x="4802429" y="0"/>
                </a:cubicBezTo>
                <a:cubicBezTo>
                  <a:pt x="4984395" y="724"/>
                  <a:pt x="5431482" y="31572"/>
                  <a:pt x="5646812" y="0"/>
                </a:cubicBezTo>
                <a:cubicBezTo>
                  <a:pt x="5862142" y="-31572"/>
                  <a:pt x="5951585" y="10813"/>
                  <a:pt x="6121777" y="0"/>
                </a:cubicBezTo>
                <a:cubicBezTo>
                  <a:pt x="6291970" y="-10813"/>
                  <a:pt x="6609989" y="-35521"/>
                  <a:pt x="6966160" y="0"/>
                </a:cubicBezTo>
                <a:cubicBezTo>
                  <a:pt x="7322331" y="35521"/>
                  <a:pt x="7380901" y="2622"/>
                  <a:pt x="7718189" y="0"/>
                </a:cubicBezTo>
                <a:cubicBezTo>
                  <a:pt x="8055477" y="-2622"/>
                  <a:pt x="8279119" y="25408"/>
                  <a:pt x="8562572" y="0"/>
                </a:cubicBezTo>
                <a:cubicBezTo>
                  <a:pt x="8846025" y="-25408"/>
                  <a:pt x="8952771" y="8000"/>
                  <a:pt x="9235440" y="0"/>
                </a:cubicBezTo>
                <a:cubicBezTo>
                  <a:pt x="9236655" y="12213"/>
                  <a:pt x="9236058" y="31418"/>
                  <a:pt x="9235440" y="45719"/>
                </a:cubicBezTo>
                <a:cubicBezTo>
                  <a:pt x="9076914" y="28902"/>
                  <a:pt x="8877236" y="58880"/>
                  <a:pt x="8575766" y="45719"/>
                </a:cubicBezTo>
                <a:cubicBezTo>
                  <a:pt x="8274296" y="32558"/>
                  <a:pt x="8223703" y="73033"/>
                  <a:pt x="8008446" y="45719"/>
                </a:cubicBezTo>
                <a:cubicBezTo>
                  <a:pt x="7793189" y="18405"/>
                  <a:pt x="7509379" y="61137"/>
                  <a:pt x="7348772" y="45719"/>
                </a:cubicBezTo>
                <a:cubicBezTo>
                  <a:pt x="7188165" y="30301"/>
                  <a:pt x="7022352" y="61165"/>
                  <a:pt x="6873806" y="45719"/>
                </a:cubicBezTo>
                <a:cubicBezTo>
                  <a:pt x="6725260" y="30273"/>
                  <a:pt x="6337579" y="14546"/>
                  <a:pt x="6121777" y="45719"/>
                </a:cubicBezTo>
                <a:cubicBezTo>
                  <a:pt x="5905975" y="76892"/>
                  <a:pt x="5766977" y="55727"/>
                  <a:pt x="5554457" y="45719"/>
                </a:cubicBezTo>
                <a:cubicBezTo>
                  <a:pt x="5341937" y="35711"/>
                  <a:pt x="4953373" y="84936"/>
                  <a:pt x="4710074" y="45719"/>
                </a:cubicBezTo>
                <a:cubicBezTo>
                  <a:pt x="4466775" y="6502"/>
                  <a:pt x="4250412" y="66591"/>
                  <a:pt x="3958046" y="45719"/>
                </a:cubicBezTo>
                <a:cubicBezTo>
                  <a:pt x="3665680" y="24847"/>
                  <a:pt x="3285608" y="15425"/>
                  <a:pt x="3113663" y="45719"/>
                </a:cubicBezTo>
                <a:cubicBezTo>
                  <a:pt x="2941718" y="76013"/>
                  <a:pt x="2653828" y="55635"/>
                  <a:pt x="2453988" y="45719"/>
                </a:cubicBezTo>
                <a:cubicBezTo>
                  <a:pt x="2254149" y="35803"/>
                  <a:pt x="2200442" y="34485"/>
                  <a:pt x="1979023" y="45719"/>
                </a:cubicBezTo>
                <a:cubicBezTo>
                  <a:pt x="1757605" y="56953"/>
                  <a:pt x="1599323" y="53736"/>
                  <a:pt x="1226994" y="45719"/>
                </a:cubicBezTo>
                <a:cubicBezTo>
                  <a:pt x="854665" y="37702"/>
                  <a:pt x="920988" y="44614"/>
                  <a:pt x="659674" y="45719"/>
                </a:cubicBezTo>
                <a:cubicBezTo>
                  <a:pt x="398360" y="46824"/>
                  <a:pt x="206562" y="58494"/>
                  <a:pt x="0" y="45719"/>
                </a:cubicBezTo>
                <a:cubicBezTo>
                  <a:pt x="1889" y="25015"/>
                  <a:pt x="-2042" y="15397"/>
                  <a:pt x="0" y="0"/>
                </a:cubicBezTo>
                <a:close/>
              </a:path>
              <a:path w="9235440" h="45719" stroke="0" extrusionOk="0">
                <a:moveTo>
                  <a:pt x="0" y="0"/>
                </a:moveTo>
                <a:cubicBezTo>
                  <a:pt x="202406" y="-26432"/>
                  <a:pt x="511240" y="5459"/>
                  <a:pt x="844383" y="0"/>
                </a:cubicBezTo>
                <a:cubicBezTo>
                  <a:pt x="1177526" y="-5459"/>
                  <a:pt x="1195192" y="6568"/>
                  <a:pt x="1319349" y="0"/>
                </a:cubicBezTo>
                <a:cubicBezTo>
                  <a:pt x="1443506" y="-6568"/>
                  <a:pt x="1633104" y="-8571"/>
                  <a:pt x="1886668" y="0"/>
                </a:cubicBezTo>
                <a:cubicBezTo>
                  <a:pt x="2140232" y="8571"/>
                  <a:pt x="2205893" y="-14293"/>
                  <a:pt x="2361634" y="0"/>
                </a:cubicBezTo>
                <a:cubicBezTo>
                  <a:pt x="2517375" y="14293"/>
                  <a:pt x="2586020" y="-15544"/>
                  <a:pt x="2744245" y="0"/>
                </a:cubicBezTo>
                <a:cubicBezTo>
                  <a:pt x="2902470" y="15544"/>
                  <a:pt x="3013646" y="-12348"/>
                  <a:pt x="3126856" y="0"/>
                </a:cubicBezTo>
                <a:cubicBezTo>
                  <a:pt x="3240066" y="12348"/>
                  <a:pt x="3432903" y="9297"/>
                  <a:pt x="3509467" y="0"/>
                </a:cubicBezTo>
                <a:cubicBezTo>
                  <a:pt x="3586031" y="-9297"/>
                  <a:pt x="3958143" y="-28283"/>
                  <a:pt x="4169141" y="0"/>
                </a:cubicBezTo>
                <a:cubicBezTo>
                  <a:pt x="4380139" y="28283"/>
                  <a:pt x="4750751" y="6850"/>
                  <a:pt x="5013525" y="0"/>
                </a:cubicBezTo>
                <a:cubicBezTo>
                  <a:pt x="5276299" y="-6850"/>
                  <a:pt x="5496532" y="-26025"/>
                  <a:pt x="5673199" y="0"/>
                </a:cubicBezTo>
                <a:cubicBezTo>
                  <a:pt x="5849866" y="26025"/>
                  <a:pt x="6216768" y="9487"/>
                  <a:pt x="6425228" y="0"/>
                </a:cubicBezTo>
                <a:cubicBezTo>
                  <a:pt x="6633688" y="-9487"/>
                  <a:pt x="6962357" y="31799"/>
                  <a:pt x="7177256" y="0"/>
                </a:cubicBezTo>
                <a:cubicBezTo>
                  <a:pt x="7392155" y="-31799"/>
                  <a:pt x="7648543" y="32855"/>
                  <a:pt x="7836931" y="0"/>
                </a:cubicBezTo>
                <a:cubicBezTo>
                  <a:pt x="8025319" y="-32855"/>
                  <a:pt x="8081082" y="-3796"/>
                  <a:pt x="8311896" y="0"/>
                </a:cubicBezTo>
                <a:cubicBezTo>
                  <a:pt x="8542710" y="3796"/>
                  <a:pt x="9004335" y="-39134"/>
                  <a:pt x="9235440" y="0"/>
                </a:cubicBezTo>
                <a:cubicBezTo>
                  <a:pt x="9236337" y="10887"/>
                  <a:pt x="9233367" y="30457"/>
                  <a:pt x="9235440" y="45719"/>
                </a:cubicBezTo>
                <a:cubicBezTo>
                  <a:pt x="8935697" y="65387"/>
                  <a:pt x="8735376" y="50561"/>
                  <a:pt x="8575766" y="45719"/>
                </a:cubicBezTo>
                <a:cubicBezTo>
                  <a:pt x="8416156" y="40877"/>
                  <a:pt x="8188928" y="42278"/>
                  <a:pt x="7916091" y="45719"/>
                </a:cubicBezTo>
                <a:cubicBezTo>
                  <a:pt x="7643255" y="49160"/>
                  <a:pt x="7358648" y="47373"/>
                  <a:pt x="7164063" y="45719"/>
                </a:cubicBezTo>
                <a:cubicBezTo>
                  <a:pt x="6969478" y="44065"/>
                  <a:pt x="6751569" y="22996"/>
                  <a:pt x="6596743" y="45719"/>
                </a:cubicBezTo>
                <a:cubicBezTo>
                  <a:pt x="6441917" y="68442"/>
                  <a:pt x="6219147" y="52251"/>
                  <a:pt x="6121777" y="45719"/>
                </a:cubicBezTo>
                <a:cubicBezTo>
                  <a:pt x="6024407" y="39187"/>
                  <a:pt x="5457986" y="80388"/>
                  <a:pt x="5277394" y="45719"/>
                </a:cubicBezTo>
                <a:cubicBezTo>
                  <a:pt x="5096802" y="11050"/>
                  <a:pt x="4815596" y="60924"/>
                  <a:pt x="4433011" y="45719"/>
                </a:cubicBezTo>
                <a:cubicBezTo>
                  <a:pt x="4050426" y="30514"/>
                  <a:pt x="4129565" y="61688"/>
                  <a:pt x="3958046" y="45719"/>
                </a:cubicBezTo>
                <a:cubicBezTo>
                  <a:pt x="3786527" y="29750"/>
                  <a:pt x="3460255" y="16823"/>
                  <a:pt x="3206017" y="45719"/>
                </a:cubicBezTo>
                <a:cubicBezTo>
                  <a:pt x="2951779" y="74615"/>
                  <a:pt x="2904180" y="39984"/>
                  <a:pt x="2638697" y="45719"/>
                </a:cubicBezTo>
                <a:cubicBezTo>
                  <a:pt x="2373214" y="51454"/>
                  <a:pt x="2372724" y="51556"/>
                  <a:pt x="2163732" y="45719"/>
                </a:cubicBezTo>
                <a:cubicBezTo>
                  <a:pt x="1954740" y="39882"/>
                  <a:pt x="1603254" y="48823"/>
                  <a:pt x="1319349" y="45719"/>
                </a:cubicBezTo>
                <a:cubicBezTo>
                  <a:pt x="1035444" y="42615"/>
                  <a:pt x="1058429" y="33766"/>
                  <a:pt x="844383" y="45719"/>
                </a:cubicBezTo>
                <a:cubicBezTo>
                  <a:pt x="630337" y="57672"/>
                  <a:pt x="374668" y="56295"/>
                  <a:pt x="0" y="45719"/>
                </a:cubicBezTo>
                <a:cubicBezTo>
                  <a:pt x="-1766" y="33074"/>
                  <a:pt x="-16" y="15802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3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Safety Portfolio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D2DC98-4706-A418-1F7C-8E8FFE02B799}"/>
              </a:ext>
            </a:extLst>
          </p:cNvPr>
          <p:cNvSpPr txBox="1"/>
          <p:nvPr/>
        </p:nvSpPr>
        <p:spPr>
          <a:xfrm>
            <a:off x="838200" y="1690688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Helvetica Neue"/>
              </a:rPr>
              <a:t>Public Safety Partner Agencies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9BEA77-4836-F352-ECE5-B5BC4D30D5F9}"/>
              </a:ext>
            </a:extLst>
          </p:cNvPr>
          <p:cNvSpPr txBox="1"/>
          <p:nvPr/>
        </p:nvSpPr>
        <p:spPr>
          <a:xfrm>
            <a:off x="792258" y="2385626"/>
            <a:ext cx="20338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 Border Services Agency (CBSA)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C3B145-0228-7DE8-E541-1EE8B89895FF}"/>
              </a:ext>
            </a:extLst>
          </p:cNvPr>
          <p:cNvSpPr txBox="1"/>
          <p:nvPr/>
        </p:nvSpPr>
        <p:spPr>
          <a:xfrm>
            <a:off x="3161057" y="2385626"/>
            <a:ext cx="20703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0" u="sng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Royal Canadian Mounted Police (RCMP)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30B8F3-7222-D450-7281-43B0747B9EEF}"/>
              </a:ext>
            </a:extLst>
          </p:cNvPr>
          <p:cNvSpPr txBox="1"/>
          <p:nvPr/>
        </p:nvSpPr>
        <p:spPr>
          <a:xfrm>
            <a:off x="5566396" y="2385626"/>
            <a:ext cx="1583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Parole Board of Canada 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PBC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C73748-42AD-79B2-5EDB-C58D850C7CD6}"/>
              </a:ext>
            </a:extLst>
          </p:cNvPr>
          <p:cNvSpPr txBox="1"/>
          <p:nvPr/>
        </p:nvSpPr>
        <p:spPr>
          <a:xfrm>
            <a:off x="7484888" y="2389064"/>
            <a:ext cx="1787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Correctional Service of Canada (CSC)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D2C144-135B-0DA6-E091-EBDE8F3D22F7}"/>
              </a:ext>
            </a:extLst>
          </p:cNvPr>
          <p:cNvSpPr txBox="1"/>
          <p:nvPr/>
        </p:nvSpPr>
        <p:spPr>
          <a:xfrm>
            <a:off x="9607269" y="2385626"/>
            <a:ext cx="2134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Security Intelligence Service (CSIS)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5B4653-F72B-5197-2660-78AADB8FDEED}"/>
              </a:ext>
            </a:extLst>
          </p:cNvPr>
          <p:cNvSpPr txBox="1"/>
          <p:nvPr/>
        </p:nvSpPr>
        <p:spPr>
          <a:xfrm>
            <a:off x="838200" y="399820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Helvetica Neue"/>
              </a:rPr>
              <a:t>Public Safety Review bodies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9856EB-2F09-3735-516A-1D50F0FD64F8}"/>
              </a:ext>
            </a:extLst>
          </p:cNvPr>
          <p:cNvSpPr txBox="1"/>
          <p:nvPr/>
        </p:nvSpPr>
        <p:spPr>
          <a:xfrm>
            <a:off x="838200" y="4549229"/>
            <a:ext cx="2497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RCMP External Review Committee (ERC)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2F079F-F8FB-B09A-69ED-7947E25B134F}"/>
              </a:ext>
            </a:extLst>
          </p:cNvPr>
          <p:cNvSpPr txBox="1"/>
          <p:nvPr/>
        </p:nvSpPr>
        <p:spPr>
          <a:xfrm>
            <a:off x="3797230" y="4549229"/>
            <a:ext cx="47682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Civilian Review and Complaints Commission for the Royal Canadian Mounted Police (CRCC)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2F74E4-5FFE-FA9B-FA73-F77E42D92A46}"/>
              </a:ext>
            </a:extLst>
          </p:cNvPr>
          <p:cNvSpPr txBox="1"/>
          <p:nvPr/>
        </p:nvSpPr>
        <p:spPr>
          <a:xfrm>
            <a:off x="9063091" y="4549229"/>
            <a:ext cx="26787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 of the Correctional Investigator (</a:t>
            </a:r>
            <a:r>
              <a:rPr lang="en-US" b="0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OCI</a:t>
            </a:r>
            <a:r>
              <a:rPr lang="en-US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b="0" i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6A86D-B891-213F-86F8-2A2AA79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953000" y="2787221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11B665-A13A-53A1-CE10-CA9E401D7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5342094" y="2733139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54EC31C-062F-0101-EA10-14234A7B9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276832" y="2722179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0C8DA0B-A0A5-8E66-93BC-B85041A40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9382966" y="2741495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5538FCE-693D-3738-CECC-7ADD0014F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471276" y="4959289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1E745E6-792B-F6ED-8C5E-27A0CD120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765599" y="4959288"/>
            <a:ext cx="97400" cy="127017"/>
          </a:xfrm>
          <a:custGeom>
            <a:avLst/>
            <a:gdLst>
              <a:gd name="connsiteX0" fmla="*/ 0 w 97400"/>
              <a:gd name="connsiteY0" fmla="*/ 0 h 127017"/>
              <a:gd name="connsiteX1" fmla="*/ 97400 w 97400"/>
              <a:gd name="connsiteY1" fmla="*/ 0 h 127017"/>
              <a:gd name="connsiteX2" fmla="*/ 97400 w 97400"/>
              <a:gd name="connsiteY2" fmla="*/ 127017 h 127017"/>
              <a:gd name="connsiteX3" fmla="*/ 0 w 97400"/>
              <a:gd name="connsiteY3" fmla="*/ 127017 h 127017"/>
              <a:gd name="connsiteX4" fmla="*/ 0 w 97400"/>
              <a:gd name="connsiteY4" fmla="*/ 0 h 1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00" h="127017" fill="none" extrusionOk="0">
                <a:moveTo>
                  <a:pt x="0" y="0"/>
                </a:moveTo>
                <a:cubicBezTo>
                  <a:pt x="24971" y="1412"/>
                  <a:pt x="76339" y="-225"/>
                  <a:pt x="97400" y="0"/>
                </a:cubicBezTo>
                <a:cubicBezTo>
                  <a:pt x="98762" y="63401"/>
                  <a:pt x="102744" y="100421"/>
                  <a:pt x="97400" y="127017"/>
                </a:cubicBezTo>
                <a:cubicBezTo>
                  <a:pt x="76210" y="126311"/>
                  <a:pt x="28054" y="128458"/>
                  <a:pt x="0" y="127017"/>
                </a:cubicBezTo>
                <a:cubicBezTo>
                  <a:pt x="3219" y="87116"/>
                  <a:pt x="3158" y="53204"/>
                  <a:pt x="0" y="0"/>
                </a:cubicBezTo>
                <a:close/>
              </a:path>
              <a:path w="97400" h="127017" stroke="0" extrusionOk="0">
                <a:moveTo>
                  <a:pt x="0" y="0"/>
                </a:moveTo>
                <a:cubicBezTo>
                  <a:pt x="32162" y="-2430"/>
                  <a:pt x="62309" y="-824"/>
                  <a:pt x="97400" y="0"/>
                </a:cubicBezTo>
                <a:cubicBezTo>
                  <a:pt x="93257" y="29543"/>
                  <a:pt x="98487" y="86654"/>
                  <a:pt x="97400" y="127017"/>
                </a:cubicBezTo>
                <a:cubicBezTo>
                  <a:pt x="67830" y="126588"/>
                  <a:pt x="31131" y="126035"/>
                  <a:pt x="0" y="127017"/>
                </a:cubicBezTo>
                <a:cubicBezTo>
                  <a:pt x="-6249" y="77706"/>
                  <a:pt x="331" y="59253"/>
                  <a:pt x="0" y="0"/>
                </a:cubicBezTo>
                <a:close/>
              </a:path>
            </a:pathLst>
          </a:custGeom>
          <a:solidFill>
            <a:srgbClr val="920000"/>
          </a:solidFill>
          <a:ln w="57150">
            <a:solidFill>
              <a:srgbClr val="920000"/>
            </a:solidFill>
            <a:extLst>
              <a:ext uri="{C807C97D-BFC1-408E-A445-0C87EB9F89A2}">
                <ask:lineSketchStyleProps xmlns:ask="http://schemas.microsoft.com/office/drawing/2018/sketchyshapes" sd="32735433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70">
            <a:extLst>
              <a:ext uri="{FF2B5EF4-FFF2-40B4-BE49-F238E27FC236}">
                <a16:creationId xmlns:a16="http://schemas.microsoft.com/office/drawing/2014/main" id="{7F629310-D811-854D-4685-F6F1A462F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21327066">
            <a:off x="6115863" y="1920606"/>
            <a:ext cx="2191636" cy="2111685"/>
            <a:chOff x="5184480" y="2918920"/>
            <a:chExt cx="1861803" cy="2139965"/>
          </a:xfrm>
        </p:grpSpPr>
        <p:grpSp>
          <p:nvGrpSpPr>
            <p:cNvPr id="27" name="Group 71">
              <a:extLst>
                <a:ext uri="{FF2B5EF4-FFF2-40B4-BE49-F238E27FC236}">
                  <a16:creationId xmlns:a16="http://schemas.microsoft.com/office/drawing/2014/main" id="{ED35D9FC-CFEC-A4A1-E504-EE100DEA1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480" y="3053858"/>
              <a:ext cx="1861803" cy="2005027"/>
              <a:chOff x="3321419" y="1492834"/>
              <a:chExt cx="2544761" cy="2740524"/>
            </a:xfrm>
          </p:grpSpPr>
          <p:pic>
            <p:nvPicPr>
              <p:cNvPr id="30" name="Picture 73">
                <a:extLst>
                  <a:ext uri="{FF2B5EF4-FFF2-40B4-BE49-F238E27FC236}">
                    <a16:creationId xmlns:a16="http://schemas.microsoft.com/office/drawing/2014/main" id="{625913D3-9447-A544-1BD4-18E0836CF2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500" y="1521909"/>
                <a:ext cx="2381250" cy="271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Freeform 74">
                <a:extLst>
                  <a:ext uri="{FF2B5EF4-FFF2-40B4-BE49-F238E27FC236}">
                    <a16:creationId xmlns:a16="http://schemas.microsoft.com/office/drawing/2014/main" id="{965F4FB3-B173-2808-CD31-FD307FB1E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419" y="1492834"/>
                <a:ext cx="2544761" cy="2584296"/>
              </a:xfrm>
              <a:custGeom>
                <a:avLst/>
                <a:gdLst>
                  <a:gd name="T0" fmla="*/ 2147483647 w 677"/>
                  <a:gd name="T1" fmla="*/ 0 h 686"/>
                  <a:gd name="T2" fmla="*/ 2147483647 w 677"/>
                  <a:gd name="T3" fmla="*/ 0 h 686"/>
                  <a:gd name="T4" fmla="*/ 2147483647 w 677"/>
                  <a:gd name="T5" fmla="*/ 2147483647 h 686"/>
                  <a:gd name="T6" fmla="*/ 2147483647 w 677"/>
                  <a:gd name="T7" fmla="*/ 2147483647 h 686"/>
                  <a:gd name="T8" fmla="*/ 2147483647 w 67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7"/>
                  <a:gd name="T16" fmla="*/ 0 h 686"/>
                  <a:gd name="T17" fmla="*/ 677 w 67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7" h="686">
                    <a:moveTo>
                      <a:pt x="18" y="0"/>
                    </a:moveTo>
                    <a:cubicBezTo>
                      <a:pt x="617" y="0"/>
                      <a:pt x="617" y="0"/>
                      <a:pt x="617" y="0"/>
                    </a:cubicBezTo>
                    <a:cubicBezTo>
                      <a:pt x="617" y="0"/>
                      <a:pt x="591" y="377"/>
                      <a:pt x="677" y="644"/>
                    </a:cubicBezTo>
                    <a:cubicBezTo>
                      <a:pt x="502" y="665"/>
                      <a:pt x="273" y="686"/>
                      <a:pt x="48" y="686"/>
                    </a:cubicBezTo>
                    <a:cubicBezTo>
                      <a:pt x="0" y="398"/>
                      <a:pt x="18" y="220"/>
                      <a:pt x="18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82880" tIns="182880" rIns="18288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900" dirty="0">
                  <a:solidFill>
                    <a:srgbClr val="457E9B"/>
                  </a:solidFill>
                  <a:latin typeface="Comic Sans MS" pitchFamily="66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400" dirty="0">
                  <a:solidFill>
                    <a:srgbClr val="457E9B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8" name="Freeform 72">
              <a:extLst>
                <a:ext uri="{FF2B5EF4-FFF2-40B4-BE49-F238E27FC236}">
                  <a16:creationId xmlns:a16="http://schemas.microsoft.com/office/drawing/2014/main" id="{11526E17-4AB2-7C65-60AC-443A780F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813" y="2918920"/>
              <a:ext cx="718010" cy="257263"/>
            </a:xfrm>
            <a:custGeom>
              <a:avLst/>
              <a:gdLst>
                <a:gd name="T0" fmla="*/ 2147483647 w 190"/>
                <a:gd name="T1" fmla="*/ 2147483647 h 103"/>
                <a:gd name="T2" fmla="*/ 2147483647 w 190"/>
                <a:gd name="T3" fmla="*/ 2147483647 h 103"/>
                <a:gd name="T4" fmla="*/ 2147483647 w 190"/>
                <a:gd name="T5" fmla="*/ 2147483647 h 103"/>
                <a:gd name="T6" fmla="*/ 2147483647 w 190"/>
                <a:gd name="T7" fmla="*/ 2147483647 h 103"/>
                <a:gd name="T8" fmla="*/ 2147483647 w 190"/>
                <a:gd name="T9" fmla="*/ 2147483647 h 103"/>
                <a:gd name="T10" fmla="*/ 2147483647 w 190"/>
                <a:gd name="T11" fmla="*/ 2147483647 h 103"/>
                <a:gd name="T12" fmla="*/ 2147483647 w 190"/>
                <a:gd name="T13" fmla="*/ 2147483647 h 103"/>
                <a:gd name="T14" fmla="*/ 2147483647 w 190"/>
                <a:gd name="T15" fmla="*/ 2147483647 h 103"/>
                <a:gd name="T16" fmla="*/ 2147483647 w 190"/>
                <a:gd name="T17" fmla="*/ 2147483647 h 103"/>
                <a:gd name="T18" fmla="*/ 2147483647 w 190"/>
                <a:gd name="T19" fmla="*/ 2147483647 h 103"/>
                <a:gd name="T20" fmla="*/ 2147483647 w 190"/>
                <a:gd name="T21" fmla="*/ 2147483647 h 103"/>
                <a:gd name="T22" fmla="*/ 2147483647 w 190"/>
                <a:gd name="T23" fmla="*/ 2147483647 h 103"/>
                <a:gd name="T24" fmla="*/ 2147483647 w 190"/>
                <a:gd name="T25" fmla="*/ 2147483647 h 103"/>
                <a:gd name="T26" fmla="*/ 2147483647 w 190"/>
                <a:gd name="T27" fmla="*/ 2147483647 h 103"/>
                <a:gd name="T28" fmla="*/ 2147483647 w 190"/>
                <a:gd name="T29" fmla="*/ 2147483647 h 103"/>
                <a:gd name="T30" fmla="*/ 2147483647 w 190"/>
                <a:gd name="T31" fmla="*/ 2147483647 h 103"/>
                <a:gd name="T32" fmla="*/ 2147483647 w 190"/>
                <a:gd name="T33" fmla="*/ 2147483647 h 103"/>
                <a:gd name="T34" fmla="*/ 2147483647 w 190"/>
                <a:gd name="T35" fmla="*/ 2147483647 h 103"/>
                <a:gd name="T36" fmla="*/ 2147483647 w 190"/>
                <a:gd name="T37" fmla="*/ 2147483647 h 103"/>
                <a:gd name="T38" fmla="*/ 2147483647 w 190"/>
                <a:gd name="T39" fmla="*/ 2147483647 h 103"/>
                <a:gd name="T40" fmla="*/ 2147483647 w 190"/>
                <a:gd name="T41" fmla="*/ 2147483647 h 103"/>
                <a:gd name="T42" fmla="*/ 2147483647 w 190"/>
                <a:gd name="T43" fmla="*/ 2147483647 h 103"/>
                <a:gd name="T44" fmla="*/ 2147483647 w 190"/>
                <a:gd name="T45" fmla="*/ 2147483647 h 103"/>
                <a:gd name="T46" fmla="*/ 2147483647 w 190"/>
                <a:gd name="T47" fmla="*/ 2147483647 h 103"/>
                <a:gd name="T48" fmla="*/ 2147483647 w 190"/>
                <a:gd name="T49" fmla="*/ 2147483647 h 103"/>
                <a:gd name="T50" fmla="*/ 2147483647 w 190"/>
                <a:gd name="T51" fmla="*/ 2147483647 h 103"/>
                <a:gd name="T52" fmla="*/ 2147483647 w 190"/>
                <a:gd name="T53" fmla="*/ 2147483647 h 103"/>
                <a:gd name="T54" fmla="*/ 2147483647 w 190"/>
                <a:gd name="T55" fmla="*/ 2147483647 h 103"/>
                <a:gd name="T56" fmla="*/ 2147483647 w 190"/>
                <a:gd name="T57" fmla="*/ 2147483647 h 103"/>
                <a:gd name="T58" fmla="*/ 2147483647 w 190"/>
                <a:gd name="T59" fmla="*/ 2147483647 h 103"/>
                <a:gd name="T60" fmla="*/ 2147483647 w 190"/>
                <a:gd name="T61" fmla="*/ 2147483647 h 103"/>
                <a:gd name="T62" fmla="*/ 2147483647 w 190"/>
                <a:gd name="T63" fmla="*/ 2147483647 h 103"/>
                <a:gd name="T64" fmla="*/ 2147483647 w 190"/>
                <a:gd name="T65" fmla="*/ 2147483647 h 103"/>
                <a:gd name="T66" fmla="*/ 2147483647 w 190"/>
                <a:gd name="T67" fmla="*/ 2147483647 h 103"/>
                <a:gd name="T68" fmla="*/ 2147483647 w 190"/>
                <a:gd name="T69" fmla="*/ 2147483647 h 103"/>
                <a:gd name="T70" fmla="*/ 2147483647 w 190"/>
                <a:gd name="T71" fmla="*/ 2147483647 h 103"/>
                <a:gd name="T72" fmla="*/ 2147483647 w 190"/>
                <a:gd name="T73" fmla="*/ 2147483647 h 103"/>
                <a:gd name="T74" fmla="*/ 2147483647 w 190"/>
                <a:gd name="T75" fmla="*/ 2147483647 h 103"/>
                <a:gd name="T76" fmla="*/ 2147483647 w 190"/>
                <a:gd name="T77" fmla="*/ 2147483647 h 103"/>
                <a:gd name="T78" fmla="*/ 2147483647 w 190"/>
                <a:gd name="T79" fmla="*/ 2147483647 h 103"/>
                <a:gd name="T80" fmla="*/ 2147483647 w 190"/>
                <a:gd name="T81" fmla="*/ 2147483647 h 103"/>
                <a:gd name="T82" fmla="*/ 2147483647 w 190"/>
                <a:gd name="T83" fmla="*/ 2147483647 h 103"/>
                <a:gd name="T84" fmla="*/ 2147483647 w 190"/>
                <a:gd name="T85" fmla="*/ 2147483647 h 103"/>
                <a:gd name="T86" fmla="*/ 2147483647 w 190"/>
                <a:gd name="T87" fmla="*/ 2147483647 h 103"/>
                <a:gd name="T88" fmla="*/ 2147483647 w 190"/>
                <a:gd name="T89" fmla="*/ 2147483647 h 103"/>
                <a:gd name="T90" fmla="*/ 2147483647 w 190"/>
                <a:gd name="T91" fmla="*/ 2147483647 h 103"/>
                <a:gd name="T92" fmla="*/ 2147483647 w 190"/>
                <a:gd name="T93" fmla="*/ 2147483647 h 103"/>
                <a:gd name="T94" fmla="*/ 2147483647 w 190"/>
                <a:gd name="T95" fmla="*/ 2147483647 h 103"/>
                <a:gd name="T96" fmla="*/ 2147483647 w 190"/>
                <a:gd name="T97" fmla="*/ 2147483647 h 103"/>
                <a:gd name="T98" fmla="*/ 2147483647 w 190"/>
                <a:gd name="T99" fmla="*/ 2147483647 h 103"/>
                <a:gd name="T100" fmla="*/ 2147483647 w 190"/>
                <a:gd name="T101" fmla="*/ 2147483647 h 103"/>
                <a:gd name="T102" fmla="*/ 2147483647 w 190"/>
                <a:gd name="T103" fmla="*/ 2147483647 h 103"/>
                <a:gd name="T104" fmla="*/ 2147483647 w 190"/>
                <a:gd name="T105" fmla="*/ 2147483647 h 103"/>
                <a:gd name="T106" fmla="*/ 2147483647 w 190"/>
                <a:gd name="T107" fmla="*/ 2147483647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0" h="103">
                  <a:moveTo>
                    <a:pt x="1" y="90"/>
                  </a:moveTo>
                  <a:cubicBezTo>
                    <a:pt x="1" y="93"/>
                    <a:pt x="1" y="95"/>
                    <a:pt x="3" y="97"/>
                  </a:cubicBezTo>
                  <a:cubicBezTo>
                    <a:pt x="3" y="95"/>
                    <a:pt x="4" y="94"/>
                    <a:pt x="5" y="92"/>
                  </a:cubicBezTo>
                  <a:cubicBezTo>
                    <a:pt x="5" y="93"/>
                    <a:pt x="7" y="94"/>
                    <a:pt x="8" y="95"/>
                  </a:cubicBezTo>
                  <a:cubicBezTo>
                    <a:pt x="8" y="94"/>
                    <a:pt x="11" y="93"/>
                    <a:pt x="11" y="92"/>
                  </a:cubicBezTo>
                  <a:cubicBezTo>
                    <a:pt x="11" y="94"/>
                    <a:pt x="12" y="97"/>
                    <a:pt x="14" y="98"/>
                  </a:cubicBezTo>
                  <a:cubicBezTo>
                    <a:pt x="17" y="96"/>
                    <a:pt x="19" y="94"/>
                    <a:pt x="21" y="92"/>
                  </a:cubicBezTo>
                  <a:cubicBezTo>
                    <a:pt x="22" y="93"/>
                    <a:pt x="23" y="94"/>
                    <a:pt x="24" y="96"/>
                  </a:cubicBezTo>
                  <a:cubicBezTo>
                    <a:pt x="25" y="95"/>
                    <a:pt x="26" y="93"/>
                    <a:pt x="27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4" y="95"/>
                    <a:pt x="34" y="93"/>
                    <a:pt x="34" y="91"/>
                  </a:cubicBezTo>
                  <a:cubicBezTo>
                    <a:pt x="34" y="94"/>
                    <a:pt x="38" y="98"/>
                    <a:pt x="43" y="95"/>
                  </a:cubicBezTo>
                  <a:cubicBezTo>
                    <a:pt x="43" y="95"/>
                    <a:pt x="43" y="93"/>
                    <a:pt x="43" y="93"/>
                  </a:cubicBezTo>
                  <a:cubicBezTo>
                    <a:pt x="44" y="94"/>
                    <a:pt x="45" y="95"/>
                    <a:pt x="44" y="97"/>
                  </a:cubicBezTo>
                  <a:cubicBezTo>
                    <a:pt x="48" y="95"/>
                    <a:pt x="48" y="92"/>
                    <a:pt x="52" y="92"/>
                  </a:cubicBezTo>
                  <a:cubicBezTo>
                    <a:pt x="52" y="93"/>
                    <a:pt x="53" y="93"/>
                    <a:pt x="54" y="95"/>
                  </a:cubicBezTo>
                  <a:cubicBezTo>
                    <a:pt x="55" y="93"/>
                    <a:pt x="56" y="93"/>
                    <a:pt x="58" y="92"/>
                  </a:cubicBezTo>
                  <a:cubicBezTo>
                    <a:pt x="59" y="94"/>
                    <a:pt x="61" y="96"/>
                    <a:pt x="63" y="98"/>
                  </a:cubicBezTo>
                  <a:cubicBezTo>
                    <a:pt x="65" y="96"/>
                    <a:pt x="65" y="93"/>
                    <a:pt x="68" y="92"/>
                  </a:cubicBezTo>
                  <a:cubicBezTo>
                    <a:pt x="68" y="93"/>
                    <a:pt x="68" y="94"/>
                    <a:pt x="68" y="95"/>
                  </a:cubicBezTo>
                  <a:cubicBezTo>
                    <a:pt x="69" y="94"/>
                    <a:pt x="70" y="92"/>
                    <a:pt x="71" y="91"/>
                  </a:cubicBezTo>
                  <a:cubicBezTo>
                    <a:pt x="72" y="93"/>
                    <a:pt x="73" y="97"/>
                    <a:pt x="76" y="99"/>
                  </a:cubicBezTo>
                  <a:cubicBezTo>
                    <a:pt x="78" y="97"/>
                    <a:pt x="79" y="94"/>
                    <a:pt x="80" y="92"/>
                  </a:cubicBezTo>
                  <a:cubicBezTo>
                    <a:pt x="82" y="93"/>
                    <a:pt x="83" y="94"/>
                    <a:pt x="82" y="96"/>
                  </a:cubicBezTo>
                  <a:cubicBezTo>
                    <a:pt x="82" y="95"/>
                    <a:pt x="83" y="93"/>
                    <a:pt x="83" y="93"/>
                  </a:cubicBezTo>
                  <a:cubicBezTo>
                    <a:pt x="83" y="94"/>
                    <a:pt x="84" y="96"/>
                    <a:pt x="85" y="98"/>
                  </a:cubicBezTo>
                  <a:cubicBezTo>
                    <a:pt x="88" y="96"/>
                    <a:pt x="87" y="92"/>
                    <a:pt x="90" y="90"/>
                  </a:cubicBezTo>
                  <a:cubicBezTo>
                    <a:pt x="90" y="92"/>
                    <a:pt x="91" y="94"/>
                    <a:pt x="92" y="96"/>
                  </a:cubicBezTo>
                  <a:cubicBezTo>
                    <a:pt x="92" y="95"/>
                    <a:pt x="92" y="93"/>
                    <a:pt x="93" y="92"/>
                  </a:cubicBezTo>
                  <a:cubicBezTo>
                    <a:pt x="95" y="93"/>
                    <a:pt x="96" y="95"/>
                    <a:pt x="97" y="96"/>
                  </a:cubicBezTo>
                  <a:cubicBezTo>
                    <a:pt x="98" y="95"/>
                    <a:pt x="97" y="92"/>
                    <a:pt x="97" y="91"/>
                  </a:cubicBezTo>
                  <a:cubicBezTo>
                    <a:pt x="98" y="93"/>
                    <a:pt x="98" y="95"/>
                    <a:pt x="100" y="97"/>
                  </a:cubicBezTo>
                  <a:cubicBezTo>
                    <a:pt x="103" y="96"/>
                    <a:pt x="102" y="94"/>
                    <a:pt x="104" y="92"/>
                  </a:cubicBezTo>
                  <a:cubicBezTo>
                    <a:pt x="105" y="94"/>
                    <a:pt x="106" y="95"/>
                    <a:pt x="105" y="96"/>
                  </a:cubicBezTo>
                  <a:cubicBezTo>
                    <a:pt x="107" y="95"/>
                    <a:pt x="107" y="94"/>
                    <a:pt x="107" y="92"/>
                  </a:cubicBezTo>
                  <a:cubicBezTo>
                    <a:pt x="108" y="94"/>
                    <a:pt x="112" y="96"/>
                    <a:pt x="113" y="98"/>
                  </a:cubicBezTo>
                  <a:cubicBezTo>
                    <a:pt x="115" y="97"/>
                    <a:pt x="116" y="96"/>
                    <a:pt x="116" y="94"/>
                  </a:cubicBezTo>
                  <a:cubicBezTo>
                    <a:pt x="118" y="95"/>
                    <a:pt x="118" y="97"/>
                    <a:pt x="119" y="98"/>
                  </a:cubicBezTo>
                  <a:cubicBezTo>
                    <a:pt x="121" y="98"/>
                    <a:pt x="122" y="96"/>
                    <a:pt x="124" y="96"/>
                  </a:cubicBezTo>
                  <a:cubicBezTo>
                    <a:pt x="129" y="94"/>
                    <a:pt x="125" y="94"/>
                    <a:pt x="129" y="96"/>
                  </a:cubicBezTo>
                  <a:cubicBezTo>
                    <a:pt x="134" y="98"/>
                    <a:pt x="135" y="100"/>
                    <a:pt x="135" y="93"/>
                  </a:cubicBezTo>
                  <a:cubicBezTo>
                    <a:pt x="136" y="94"/>
                    <a:pt x="137" y="96"/>
                    <a:pt x="137" y="98"/>
                  </a:cubicBezTo>
                  <a:cubicBezTo>
                    <a:pt x="139" y="97"/>
                    <a:pt x="142" y="92"/>
                    <a:pt x="144" y="93"/>
                  </a:cubicBezTo>
                  <a:cubicBezTo>
                    <a:pt x="146" y="93"/>
                    <a:pt x="148" y="98"/>
                    <a:pt x="148" y="100"/>
                  </a:cubicBezTo>
                  <a:cubicBezTo>
                    <a:pt x="151" y="98"/>
                    <a:pt x="153" y="95"/>
                    <a:pt x="155" y="93"/>
                  </a:cubicBezTo>
                  <a:cubicBezTo>
                    <a:pt x="156" y="94"/>
                    <a:pt x="158" y="96"/>
                    <a:pt x="160" y="97"/>
                  </a:cubicBezTo>
                  <a:cubicBezTo>
                    <a:pt x="160" y="95"/>
                    <a:pt x="161" y="93"/>
                    <a:pt x="163" y="92"/>
                  </a:cubicBezTo>
                  <a:cubicBezTo>
                    <a:pt x="164" y="94"/>
                    <a:pt x="165" y="97"/>
                    <a:pt x="167" y="99"/>
                  </a:cubicBezTo>
                  <a:cubicBezTo>
                    <a:pt x="167" y="96"/>
                    <a:pt x="169" y="94"/>
                    <a:pt x="169" y="92"/>
                  </a:cubicBezTo>
                  <a:cubicBezTo>
                    <a:pt x="172" y="97"/>
                    <a:pt x="178" y="103"/>
                    <a:pt x="177" y="94"/>
                  </a:cubicBezTo>
                  <a:cubicBezTo>
                    <a:pt x="179" y="96"/>
                    <a:pt x="177" y="99"/>
                    <a:pt x="180" y="101"/>
                  </a:cubicBezTo>
                  <a:cubicBezTo>
                    <a:pt x="180" y="98"/>
                    <a:pt x="182" y="96"/>
                    <a:pt x="183" y="93"/>
                  </a:cubicBezTo>
                  <a:cubicBezTo>
                    <a:pt x="183" y="96"/>
                    <a:pt x="185" y="98"/>
                    <a:pt x="187" y="100"/>
                  </a:cubicBezTo>
                  <a:cubicBezTo>
                    <a:pt x="190" y="99"/>
                    <a:pt x="189" y="96"/>
                    <a:pt x="189" y="93"/>
                  </a:cubicBezTo>
                  <a:cubicBezTo>
                    <a:pt x="189" y="12"/>
                    <a:pt x="189" y="12"/>
                    <a:pt x="189" y="12"/>
                  </a:cubicBezTo>
                  <a:cubicBezTo>
                    <a:pt x="189" y="10"/>
                    <a:pt x="189" y="7"/>
                    <a:pt x="187" y="5"/>
                  </a:cubicBezTo>
                  <a:cubicBezTo>
                    <a:pt x="187" y="7"/>
                    <a:pt x="186" y="9"/>
                    <a:pt x="185" y="11"/>
                  </a:cubicBezTo>
                  <a:cubicBezTo>
                    <a:pt x="185" y="10"/>
                    <a:pt x="183" y="9"/>
                    <a:pt x="183" y="8"/>
                  </a:cubicBezTo>
                  <a:cubicBezTo>
                    <a:pt x="182" y="8"/>
                    <a:pt x="180" y="10"/>
                    <a:pt x="179" y="10"/>
                  </a:cubicBezTo>
                  <a:cubicBezTo>
                    <a:pt x="179" y="8"/>
                    <a:pt x="178" y="6"/>
                    <a:pt x="176" y="4"/>
                  </a:cubicBezTo>
                  <a:cubicBezTo>
                    <a:pt x="173" y="6"/>
                    <a:pt x="171" y="8"/>
                    <a:pt x="170" y="11"/>
                  </a:cubicBezTo>
                  <a:cubicBezTo>
                    <a:pt x="168" y="9"/>
                    <a:pt x="167" y="8"/>
                    <a:pt x="166" y="7"/>
                  </a:cubicBezTo>
                  <a:cubicBezTo>
                    <a:pt x="165" y="8"/>
                    <a:pt x="164" y="9"/>
                    <a:pt x="163" y="11"/>
                  </a:cubicBezTo>
                  <a:cubicBezTo>
                    <a:pt x="161" y="9"/>
                    <a:pt x="160" y="7"/>
                    <a:pt x="158" y="6"/>
                  </a:cubicBezTo>
                  <a:cubicBezTo>
                    <a:pt x="157" y="8"/>
                    <a:pt x="156" y="9"/>
                    <a:pt x="157" y="11"/>
                  </a:cubicBezTo>
                  <a:cubicBezTo>
                    <a:pt x="156" y="8"/>
                    <a:pt x="152" y="5"/>
                    <a:pt x="148" y="7"/>
                  </a:cubicBezTo>
                  <a:cubicBezTo>
                    <a:pt x="147" y="8"/>
                    <a:pt x="147" y="9"/>
                    <a:pt x="147" y="10"/>
                  </a:cubicBezTo>
                  <a:cubicBezTo>
                    <a:pt x="146" y="9"/>
                    <a:pt x="146" y="7"/>
                    <a:pt x="146" y="6"/>
                  </a:cubicBezTo>
                  <a:cubicBezTo>
                    <a:pt x="143" y="7"/>
                    <a:pt x="142" y="10"/>
                    <a:pt x="138" y="11"/>
                  </a:cubicBezTo>
                  <a:cubicBezTo>
                    <a:pt x="138" y="9"/>
                    <a:pt x="137" y="9"/>
                    <a:pt x="136" y="8"/>
                  </a:cubicBezTo>
                  <a:cubicBezTo>
                    <a:pt x="135" y="9"/>
                    <a:pt x="134" y="10"/>
                    <a:pt x="132" y="10"/>
                  </a:cubicBezTo>
                  <a:cubicBezTo>
                    <a:pt x="131" y="8"/>
                    <a:pt x="130" y="6"/>
                    <a:pt x="127" y="5"/>
                  </a:cubicBezTo>
                  <a:cubicBezTo>
                    <a:pt x="126" y="7"/>
                    <a:pt x="125" y="9"/>
                    <a:pt x="123" y="10"/>
                  </a:cubicBezTo>
                  <a:cubicBezTo>
                    <a:pt x="122" y="9"/>
                    <a:pt x="122" y="9"/>
                    <a:pt x="122" y="8"/>
                  </a:cubicBezTo>
                  <a:cubicBezTo>
                    <a:pt x="121" y="9"/>
                    <a:pt x="120" y="10"/>
                    <a:pt x="119" y="12"/>
                  </a:cubicBezTo>
                  <a:cubicBezTo>
                    <a:pt x="118" y="9"/>
                    <a:pt x="117" y="5"/>
                    <a:pt x="114" y="4"/>
                  </a:cubicBezTo>
                  <a:cubicBezTo>
                    <a:pt x="113" y="6"/>
                    <a:pt x="111" y="8"/>
                    <a:pt x="110" y="11"/>
                  </a:cubicBezTo>
                  <a:cubicBezTo>
                    <a:pt x="109" y="10"/>
                    <a:pt x="108" y="8"/>
                    <a:pt x="108" y="6"/>
                  </a:cubicBezTo>
                  <a:cubicBezTo>
                    <a:pt x="108" y="8"/>
                    <a:pt x="108" y="9"/>
                    <a:pt x="107" y="10"/>
                  </a:cubicBezTo>
                  <a:cubicBezTo>
                    <a:pt x="107" y="8"/>
                    <a:pt x="106" y="6"/>
                    <a:pt x="105" y="5"/>
                  </a:cubicBezTo>
                  <a:cubicBezTo>
                    <a:pt x="102" y="6"/>
                    <a:pt x="103" y="10"/>
                    <a:pt x="101" y="13"/>
                  </a:cubicBezTo>
                  <a:cubicBezTo>
                    <a:pt x="100" y="10"/>
                    <a:pt x="99" y="8"/>
                    <a:pt x="98" y="6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5" y="10"/>
                    <a:pt x="94" y="8"/>
                    <a:pt x="93" y="6"/>
                  </a:cubicBezTo>
                  <a:cubicBezTo>
                    <a:pt x="93" y="8"/>
                    <a:pt x="93" y="10"/>
                    <a:pt x="93" y="12"/>
                  </a:cubicBezTo>
                  <a:cubicBezTo>
                    <a:pt x="92" y="9"/>
                    <a:pt x="92" y="7"/>
                    <a:pt x="90" y="5"/>
                  </a:cubicBezTo>
                  <a:cubicBezTo>
                    <a:pt x="88" y="7"/>
                    <a:pt x="88" y="9"/>
                    <a:pt x="86" y="10"/>
                  </a:cubicBezTo>
                  <a:cubicBezTo>
                    <a:pt x="86" y="9"/>
                    <a:pt x="85" y="8"/>
                    <a:pt x="85" y="6"/>
                  </a:cubicBezTo>
                  <a:cubicBezTo>
                    <a:pt x="84" y="7"/>
                    <a:pt x="83" y="9"/>
                    <a:pt x="83" y="10"/>
                  </a:cubicBezTo>
                  <a:cubicBezTo>
                    <a:pt x="82" y="8"/>
                    <a:pt x="79" y="7"/>
                    <a:pt x="77" y="5"/>
                  </a:cubicBezTo>
                  <a:cubicBezTo>
                    <a:pt x="75" y="5"/>
                    <a:pt x="74" y="7"/>
                    <a:pt x="74" y="8"/>
                  </a:cubicBezTo>
                  <a:cubicBezTo>
                    <a:pt x="73" y="7"/>
                    <a:pt x="72" y="6"/>
                    <a:pt x="71" y="4"/>
                  </a:cubicBezTo>
                  <a:cubicBezTo>
                    <a:pt x="69" y="5"/>
                    <a:pt x="69" y="6"/>
                    <a:pt x="66" y="7"/>
                  </a:cubicBezTo>
                  <a:cubicBezTo>
                    <a:pt x="61" y="9"/>
                    <a:pt x="65" y="9"/>
                    <a:pt x="61" y="7"/>
                  </a:cubicBezTo>
                  <a:cubicBezTo>
                    <a:pt x="56" y="5"/>
                    <a:pt x="55" y="3"/>
                    <a:pt x="55" y="9"/>
                  </a:cubicBezTo>
                  <a:cubicBezTo>
                    <a:pt x="55" y="8"/>
                    <a:pt x="53" y="6"/>
                    <a:pt x="53" y="5"/>
                  </a:cubicBezTo>
                  <a:cubicBezTo>
                    <a:pt x="51" y="6"/>
                    <a:pt x="49" y="10"/>
                    <a:pt x="46" y="10"/>
                  </a:cubicBezTo>
                  <a:cubicBezTo>
                    <a:pt x="44" y="9"/>
                    <a:pt x="43" y="4"/>
                    <a:pt x="42" y="3"/>
                  </a:cubicBezTo>
                  <a:cubicBezTo>
                    <a:pt x="39" y="4"/>
                    <a:pt x="37" y="8"/>
                    <a:pt x="35" y="10"/>
                  </a:cubicBezTo>
                  <a:cubicBezTo>
                    <a:pt x="34" y="8"/>
                    <a:pt x="33" y="6"/>
                    <a:pt x="30" y="5"/>
                  </a:cubicBezTo>
                  <a:cubicBezTo>
                    <a:pt x="30" y="7"/>
                    <a:pt x="29" y="9"/>
                    <a:pt x="27" y="10"/>
                  </a:cubicBezTo>
                  <a:cubicBezTo>
                    <a:pt x="26" y="8"/>
                    <a:pt x="25" y="5"/>
                    <a:pt x="23" y="4"/>
                  </a:cubicBezTo>
                  <a:cubicBezTo>
                    <a:pt x="23" y="6"/>
                    <a:pt x="22" y="8"/>
                    <a:pt x="21" y="11"/>
                  </a:cubicBezTo>
                  <a:cubicBezTo>
                    <a:pt x="19" y="6"/>
                    <a:pt x="13" y="0"/>
                    <a:pt x="13" y="8"/>
                  </a:cubicBezTo>
                  <a:cubicBezTo>
                    <a:pt x="11" y="6"/>
                    <a:pt x="13" y="3"/>
                    <a:pt x="10" y="1"/>
                  </a:cubicBezTo>
                  <a:cubicBezTo>
                    <a:pt x="10" y="4"/>
                    <a:pt x="9" y="7"/>
                    <a:pt x="7" y="9"/>
                  </a:cubicBezTo>
                  <a:cubicBezTo>
                    <a:pt x="7" y="7"/>
                    <a:pt x="5" y="5"/>
                    <a:pt x="3" y="3"/>
                  </a:cubicBezTo>
                  <a:cubicBezTo>
                    <a:pt x="0" y="4"/>
                    <a:pt x="1" y="7"/>
                    <a:pt x="1" y="9"/>
                  </a:cubicBezTo>
                  <a:lnTo>
                    <a:pt x="1" y="90"/>
                  </a:lnTo>
                  <a:close/>
                </a:path>
              </a:pathLst>
            </a:custGeom>
            <a:solidFill>
              <a:srgbClr val="9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399F98-8203-8937-025C-2FC272AC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makes Public Safety Great?</a:t>
            </a:r>
          </a:p>
        </p:txBody>
      </p:sp>
      <p:grpSp>
        <p:nvGrpSpPr>
          <p:cNvPr id="4" name="Group 70">
            <a:extLst>
              <a:ext uri="{FF2B5EF4-FFF2-40B4-BE49-F238E27FC236}">
                <a16:creationId xmlns:a16="http://schemas.microsoft.com/office/drawing/2014/main" id="{682E86CA-EBCD-B024-74E8-2DFA8459E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20975283">
            <a:off x="915241" y="2027341"/>
            <a:ext cx="2141538" cy="2139950"/>
            <a:chOff x="5184479" y="2918920"/>
            <a:chExt cx="1861803" cy="2139965"/>
          </a:xfrm>
        </p:grpSpPr>
        <p:grpSp>
          <p:nvGrpSpPr>
            <p:cNvPr id="5" name="Group 71">
              <a:extLst>
                <a:ext uri="{FF2B5EF4-FFF2-40B4-BE49-F238E27FC236}">
                  <a16:creationId xmlns:a16="http://schemas.microsoft.com/office/drawing/2014/main" id="{4DA6A70A-8B60-39A3-83FA-453C287D7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479" y="3053858"/>
              <a:ext cx="1861803" cy="2005027"/>
              <a:chOff x="3321419" y="1492834"/>
              <a:chExt cx="2544762" cy="2740524"/>
            </a:xfrm>
          </p:grpSpPr>
          <p:pic>
            <p:nvPicPr>
              <p:cNvPr id="7" name="Picture 73">
                <a:extLst>
                  <a:ext uri="{FF2B5EF4-FFF2-40B4-BE49-F238E27FC236}">
                    <a16:creationId xmlns:a16="http://schemas.microsoft.com/office/drawing/2014/main" id="{DBC05D0F-ED09-B180-F35D-A0D06A0B91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500" y="1521909"/>
                <a:ext cx="2381250" cy="271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Freeform 74">
                <a:extLst>
                  <a:ext uri="{FF2B5EF4-FFF2-40B4-BE49-F238E27FC236}">
                    <a16:creationId xmlns:a16="http://schemas.microsoft.com/office/drawing/2014/main" id="{2D04BA4B-77AC-DE9E-C902-0645F125F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419" y="1492834"/>
                <a:ext cx="2544762" cy="2584296"/>
              </a:xfrm>
              <a:custGeom>
                <a:avLst/>
                <a:gdLst>
                  <a:gd name="T0" fmla="*/ 2147483647 w 677"/>
                  <a:gd name="T1" fmla="*/ 0 h 686"/>
                  <a:gd name="T2" fmla="*/ 2147483647 w 677"/>
                  <a:gd name="T3" fmla="*/ 0 h 686"/>
                  <a:gd name="T4" fmla="*/ 2147483647 w 677"/>
                  <a:gd name="T5" fmla="*/ 2147483647 h 686"/>
                  <a:gd name="T6" fmla="*/ 2147483647 w 677"/>
                  <a:gd name="T7" fmla="*/ 2147483647 h 686"/>
                  <a:gd name="T8" fmla="*/ 2147483647 w 67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7"/>
                  <a:gd name="T16" fmla="*/ 0 h 686"/>
                  <a:gd name="T17" fmla="*/ 677 w 67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7" h="686">
                    <a:moveTo>
                      <a:pt x="18" y="0"/>
                    </a:moveTo>
                    <a:cubicBezTo>
                      <a:pt x="617" y="0"/>
                      <a:pt x="617" y="0"/>
                      <a:pt x="617" y="0"/>
                    </a:cubicBezTo>
                    <a:cubicBezTo>
                      <a:pt x="617" y="0"/>
                      <a:pt x="591" y="377"/>
                      <a:pt x="677" y="644"/>
                    </a:cubicBezTo>
                    <a:cubicBezTo>
                      <a:pt x="502" y="665"/>
                      <a:pt x="273" y="686"/>
                      <a:pt x="48" y="686"/>
                    </a:cubicBezTo>
                    <a:cubicBezTo>
                      <a:pt x="0" y="398"/>
                      <a:pt x="18" y="220"/>
                      <a:pt x="18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82880" tIns="182880" rIns="18288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900" dirty="0">
                  <a:solidFill>
                    <a:srgbClr val="457E9B"/>
                  </a:solidFill>
                  <a:latin typeface="Comic Sans MS" pitchFamily="66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400" dirty="0">
                  <a:solidFill>
                    <a:srgbClr val="457E9B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3701A10D-7D68-029C-B66D-12A77689D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813" y="2918920"/>
              <a:ext cx="718010" cy="257263"/>
            </a:xfrm>
            <a:custGeom>
              <a:avLst/>
              <a:gdLst>
                <a:gd name="T0" fmla="*/ 2147483647 w 190"/>
                <a:gd name="T1" fmla="*/ 2147483647 h 103"/>
                <a:gd name="T2" fmla="*/ 2147483647 w 190"/>
                <a:gd name="T3" fmla="*/ 2147483647 h 103"/>
                <a:gd name="T4" fmla="*/ 2147483647 w 190"/>
                <a:gd name="T5" fmla="*/ 2147483647 h 103"/>
                <a:gd name="T6" fmla="*/ 2147483647 w 190"/>
                <a:gd name="T7" fmla="*/ 2147483647 h 103"/>
                <a:gd name="T8" fmla="*/ 2147483647 w 190"/>
                <a:gd name="T9" fmla="*/ 2147483647 h 103"/>
                <a:gd name="T10" fmla="*/ 2147483647 w 190"/>
                <a:gd name="T11" fmla="*/ 2147483647 h 103"/>
                <a:gd name="T12" fmla="*/ 2147483647 w 190"/>
                <a:gd name="T13" fmla="*/ 2147483647 h 103"/>
                <a:gd name="T14" fmla="*/ 2147483647 w 190"/>
                <a:gd name="T15" fmla="*/ 2147483647 h 103"/>
                <a:gd name="T16" fmla="*/ 2147483647 w 190"/>
                <a:gd name="T17" fmla="*/ 2147483647 h 103"/>
                <a:gd name="T18" fmla="*/ 2147483647 w 190"/>
                <a:gd name="T19" fmla="*/ 2147483647 h 103"/>
                <a:gd name="T20" fmla="*/ 2147483647 w 190"/>
                <a:gd name="T21" fmla="*/ 2147483647 h 103"/>
                <a:gd name="T22" fmla="*/ 2147483647 w 190"/>
                <a:gd name="T23" fmla="*/ 2147483647 h 103"/>
                <a:gd name="T24" fmla="*/ 2147483647 w 190"/>
                <a:gd name="T25" fmla="*/ 2147483647 h 103"/>
                <a:gd name="T26" fmla="*/ 2147483647 w 190"/>
                <a:gd name="T27" fmla="*/ 2147483647 h 103"/>
                <a:gd name="T28" fmla="*/ 2147483647 w 190"/>
                <a:gd name="T29" fmla="*/ 2147483647 h 103"/>
                <a:gd name="T30" fmla="*/ 2147483647 w 190"/>
                <a:gd name="T31" fmla="*/ 2147483647 h 103"/>
                <a:gd name="T32" fmla="*/ 2147483647 w 190"/>
                <a:gd name="T33" fmla="*/ 2147483647 h 103"/>
                <a:gd name="T34" fmla="*/ 2147483647 w 190"/>
                <a:gd name="T35" fmla="*/ 2147483647 h 103"/>
                <a:gd name="T36" fmla="*/ 2147483647 w 190"/>
                <a:gd name="T37" fmla="*/ 2147483647 h 103"/>
                <a:gd name="T38" fmla="*/ 2147483647 w 190"/>
                <a:gd name="T39" fmla="*/ 2147483647 h 103"/>
                <a:gd name="T40" fmla="*/ 2147483647 w 190"/>
                <a:gd name="T41" fmla="*/ 2147483647 h 103"/>
                <a:gd name="T42" fmla="*/ 2147483647 w 190"/>
                <a:gd name="T43" fmla="*/ 2147483647 h 103"/>
                <a:gd name="T44" fmla="*/ 2147483647 w 190"/>
                <a:gd name="T45" fmla="*/ 2147483647 h 103"/>
                <a:gd name="T46" fmla="*/ 2147483647 w 190"/>
                <a:gd name="T47" fmla="*/ 2147483647 h 103"/>
                <a:gd name="T48" fmla="*/ 2147483647 w 190"/>
                <a:gd name="T49" fmla="*/ 2147483647 h 103"/>
                <a:gd name="T50" fmla="*/ 2147483647 w 190"/>
                <a:gd name="T51" fmla="*/ 2147483647 h 103"/>
                <a:gd name="T52" fmla="*/ 2147483647 w 190"/>
                <a:gd name="T53" fmla="*/ 2147483647 h 103"/>
                <a:gd name="T54" fmla="*/ 2147483647 w 190"/>
                <a:gd name="T55" fmla="*/ 2147483647 h 103"/>
                <a:gd name="T56" fmla="*/ 2147483647 w 190"/>
                <a:gd name="T57" fmla="*/ 2147483647 h 103"/>
                <a:gd name="T58" fmla="*/ 2147483647 w 190"/>
                <a:gd name="T59" fmla="*/ 2147483647 h 103"/>
                <a:gd name="T60" fmla="*/ 2147483647 w 190"/>
                <a:gd name="T61" fmla="*/ 2147483647 h 103"/>
                <a:gd name="T62" fmla="*/ 2147483647 w 190"/>
                <a:gd name="T63" fmla="*/ 2147483647 h 103"/>
                <a:gd name="T64" fmla="*/ 2147483647 w 190"/>
                <a:gd name="T65" fmla="*/ 2147483647 h 103"/>
                <a:gd name="T66" fmla="*/ 2147483647 w 190"/>
                <a:gd name="T67" fmla="*/ 2147483647 h 103"/>
                <a:gd name="T68" fmla="*/ 2147483647 w 190"/>
                <a:gd name="T69" fmla="*/ 2147483647 h 103"/>
                <a:gd name="T70" fmla="*/ 2147483647 w 190"/>
                <a:gd name="T71" fmla="*/ 2147483647 h 103"/>
                <a:gd name="T72" fmla="*/ 2147483647 w 190"/>
                <a:gd name="T73" fmla="*/ 2147483647 h 103"/>
                <a:gd name="T74" fmla="*/ 2147483647 w 190"/>
                <a:gd name="T75" fmla="*/ 2147483647 h 103"/>
                <a:gd name="T76" fmla="*/ 2147483647 w 190"/>
                <a:gd name="T77" fmla="*/ 2147483647 h 103"/>
                <a:gd name="T78" fmla="*/ 2147483647 w 190"/>
                <a:gd name="T79" fmla="*/ 2147483647 h 103"/>
                <a:gd name="T80" fmla="*/ 2147483647 w 190"/>
                <a:gd name="T81" fmla="*/ 2147483647 h 103"/>
                <a:gd name="T82" fmla="*/ 2147483647 w 190"/>
                <a:gd name="T83" fmla="*/ 2147483647 h 103"/>
                <a:gd name="T84" fmla="*/ 2147483647 w 190"/>
                <a:gd name="T85" fmla="*/ 2147483647 h 103"/>
                <a:gd name="T86" fmla="*/ 2147483647 w 190"/>
                <a:gd name="T87" fmla="*/ 2147483647 h 103"/>
                <a:gd name="T88" fmla="*/ 2147483647 w 190"/>
                <a:gd name="T89" fmla="*/ 2147483647 h 103"/>
                <a:gd name="T90" fmla="*/ 2147483647 w 190"/>
                <a:gd name="T91" fmla="*/ 2147483647 h 103"/>
                <a:gd name="T92" fmla="*/ 2147483647 w 190"/>
                <a:gd name="T93" fmla="*/ 2147483647 h 103"/>
                <a:gd name="T94" fmla="*/ 2147483647 w 190"/>
                <a:gd name="T95" fmla="*/ 2147483647 h 103"/>
                <a:gd name="T96" fmla="*/ 2147483647 w 190"/>
                <a:gd name="T97" fmla="*/ 2147483647 h 103"/>
                <a:gd name="T98" fmla="*/ 2147483647 w 190"/>
                <a:gd name="T99" fmla="*/ 2147483647 h 103"/>
                <a:gd name="T100" fmla="*/ 2147483647 w 190"/>
                <a:gd name="T101" fmla="*/ 2147483647 h 103"/>
                <a:gd name="T102" fmla="*/ 2147483647 w 190"/>
                <a:gd name="T103" fmla="*/ 2147483647 h 103"/>
                <a:gd name="T104" fmla="*/ 2147483647 w 190"/>
                <a:gd name="T105" fmla="*/ 2147483647 h 103"/>
                <a:gd name="T106" fmla="*/ 2147483647 w 190"/>
                <a:gd name="T107" fmla="*/ 2147483647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0" h="103">
                  <a:moveTo>
                    <a:pt x="1" y="90"/>
                  </a:moveTo>
                  <a:cubicBezTo>
                    <a:pt x="1" y="93"/>
                    <a:pt x="1" y="95"/>
                    <a:pt x="3" y="97"/>
                  </a:cubicBezTo>
                  <a:cubicBezTo>
                    <a:pt x="3" y="95"/>
                    <a:pt x="4" y="94"/>
                    <a:pt x="5" y="92"/>
                  </a:cubicBezTo>
                  <a:cubicBezTo>
                    <a:pt x="5" y="93"/>
                    <a:pt x="7" y="94"/>
                    <a:pt x="8" y="95"/>
                  </a:cubicBezTo>
                  <a:cubicBezTo>
                    <a:pt x="8" y="94"/>
                    <a:pt x="11" y="93"/>
                    <a:pt x="11" y="92"/>
                  </a:cubicBezTo>
                  <a:cubicBezTo>
                    <a:pt x="11" y="94"/>
                    <a:pt x="12" y="97"/>
                    <a:pt x="14" y="98"/>
                  </a:cubicBezTo>
                  <a:cubicBezTo>
                    <a:pt x="17" y="96"/>
                    <a:pt x="19" y="94"/>
                    <a:pt x="21" y="92"/>
                  </a:cubicBezTo>
                  <a:cubicBezTo>
                    <a:pt x="22" y="93"/>
                    <a:pt x="23" y="94"/>
                    <a:pt x="24" y="96"/>
                  </a:cubicBezTo>
                  <a:cubicBezTo>
                    <a:pt x="25" y="95"/>
                    <a:pt x="26" y="93"/>
                    <a:pt x="27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4" y="95"/>
                    <a:pt x="34" y="93"/>
                    <a:pt x="34" y="91"/>
                  </a:cubicBezTo>
                  <a:cubicBezTo>
                    <a:pt x="34" y="94"/>
                    <a:pt x="38" y="98"/>
                    <a:pt x="43" y="95"/>
                  </a:cubicBezTo>
                  <a:cubicBezTo>
                    <a:pt x="43" y="95"/>
                    <a:pt x="43" y="93"/>
                    <a:pt x="43" y="93"/>
                  </a:cubicBezTo>
                  <a:cubicBezTo>
                    <a:pt x="44" y="94"/>
                    <a:pt x="45" y="95"/>
                    <a:pt x="44" y="97"/>
                  </a:cubicBezTo>
                  <a:cubicBezTo>
                    <a:pt x="48" y="95"/>
                    <a:pt x="48" y="92"/>
                    <a:pt x="52" y="92"/>
                  </a:cubicBezTo>
                  <a:cubicBezTo>
                    <a:pt x="52" y="93"/>
                    <a:pt x="53" y="93"/>
                    <a:pt x="54" y="95"/>
                  </a:cubicBezTo>
                  <a:cubicBezTo>
                    <a:pt x="55" y="93"/>
                    <a:pt x="56" y="93"/>
                    <a:pt x="58" y="92"/>
                  </a:cubicBezTo>
                  <a:cubicBezTo>
                    <a:pt x="59" y="94"/>
                    <a:pt x="61" y="96"/>
                    <a:pt x="63" y="98"/>
                  </a:cubicBezTo>
                  <a:cubicBezTo>
                    <a:pt x="65" y="96"/>
                    <a:pt x="65" y="93"/>
                    <a:pt x="68" y="92"/>
                  </a:cubicBezTo>
                  <a:cubicBezTo>
                    <a:pt x="68" y="93"/>
                    <a:pt x="68" y="94"/>
                    <a:pt x="68" y="95"/>
                  </a:cubicBezTo>
                  <a:cubicBezTo>
                    <a:pt x="69" y="94"/>
                    <a:pt x="70" y="92"/>
                    <a:pt x="71" y="91"/>
                  </a:cubicBezTo>
                  <a:cubicBezTo>
                    <a:pt x="72" y="93"/>
                    <a:pt x="73" y="97"/>
                    <a:pt x="76" y="99"/>
                  </a:cubicBezTo>
                  <a:cubicBezTo>
                    <a:pt x="78" y="97"/>
                    <a:pt x="79" y="94"/>
                    <a:pt x="80" y="92"/>
                  </a:cubicBezTo>
                  <a:cubicBezTo>
                    <a:pt x="82" y="93"/>
                    <a:pt x="83" y="94"/>
                    <a:pt x="82" y="96"/>
                  </a:cubicBezTo>
                  <a:cubicBezTo>
                    <a:pt x="82" y="95"/>
                    <a:pt x="83" y="93"/>
                    <a:pt x="83" y="93"/>
                  </a:cubicBezTo>
                  <a:cubicBezTo>
                    <a:pt x="83" y="94"/>
                    <a:pt x="84" y="96"/>
                    <a:pt x="85" y="98"/>
                  </a:cubicBezTo>
                  <a:cubicBezTo>
                    <a:pt x="88" y="96"/>
                    <a:pt x="87" y="92"/>
                    <a:pt x="90" y="90"/>
                  </a:cubicBezTo>
                  <a:cubicBezTo>
                    <a:pt x="90" y="92"/>
                    <a:pt x="91" y="94"/>
                    <a:pt x="92" y="96"/>
                  </a:cubicBezTo>
                  <a:cubicBezTo>
                    <a:pt x="92" y="95"/>
                    <a:pt x="92" y="93"/>
                    <a:pt x="93" y="92"/>
                  </a:cubicBezTo>
                  <a:cubicBezTo>
                    <a:pt x="95" y="93"/>
                    <a:pt x="96" y="95"/>
                    <a:pt x="97" y="96"/>
                  </a:cubicBezTo>
                  <a:cubicBezTo>
                    <a:pt x="98" y="95"/>
                    <a:pt x="97" y="92"/>
                    <a:pt x="97" y="91"/>
                  </a:cubicBezTo>
                  <a:cubicBezTo>
                    <a:pt x="98" y="93"/>
                    <a:pt x="98" y="95"/>
                    <a:pt x="100" y="97"/>
                  </a:cubicBezTo>
                  <a:cubicBezTo>
                    <a:pt x="103" y="96"/>
                    <a:pt x="102" y="94"/>
                    <a:pt x="104" y="92"/>
                  </a:cubicBezTo>
                  <a:cubicBezTo>
                    <a:pt x="105" y="94"/>
                    <a:pt x="106" y="95"/>
                    <a:pt x="105" y="96"/>
                  </a:cubicBezTo>
                  <a:cubicBezTo>
                    <a:pt x="107" y="95"/>
                    <a:pt x="107" y="94"/>
                    <a:pt x="107" y="92"/>
                  </a:cubicBezTo>
                  <a:cubicBezTo>
                    <a:pt x="108" y="94"/>
                    <a:pt x="112" y="96"/>
                    <a:pt x="113" y="98"/>
                  </a:cubicBezTo>
                  <a:cubicBezTo>
                    <a:pt x="115" y="97"/>
                    <a:pt x="116" y="96"/>
                    <a:pt x="116" y="94"/>
                  </a:cubicBezTo>
                  <a:cubicBezTo>
                    <a:pt x="118" y="95"/>
                    <a:pt x="118" y="97"/>
                    <a:pt x="119" y="98"/>
                  </a:cubicBezTo>
                  <a:cubicBezTo>
                    <a:pt x="121" y="98"/>
                    <a:pt x="122" y="96"/>
                    <a:pt x="124" y="96"/>
                  </a:cubicBezTo>
                  <a:cubicBezTo>
                    <a:pt x="129" y="94"/>
                    <a:pt x="125" y="94"/>
                    <a:pt x="129" y="96"/>
                  </a:cubicBezTo>
                  <a:cubicBezTo>
                    <a:pt x="134" y="98"/>
                    <a:pt x="135" y="100"/>
                    <a:pt x="135" y="93"/>
                  </a:cubicBezTo>
                  <a:cubicBezTo>
                    <a:pt x="136" y="94"/>
                    <a:pt x="137" y="96"/>
                    <a:pt x="137" y="98"/>
                  </a:cubicBezTo>
                  <a:cubicBezTo>
                    <a:pt x="139" y="97"/>
                    <a:pt x="142" y="92"/>
                    <a:pt x="144" y="93"/>
                  </a:cubicBezTo>
                  <a:cubicBezTo>
                    <a:pt x="146" y="93"/>
                    <a:pt x="148" y="98"/>
                    <a:pt x="148" y="100"/>
                  </a:cubicBezTo>
                  <a:cubicBezTo>
                    <a:pt x="151" y="98"/>
                    <a:pt x="153" y="95"/>
                    <a:pt x="155" y="93"/>
                  </a:cubicBezTo>
                  <a:cubicBezTo>
                    <a:pt x="156" y="94"/>
                    <a:pt x="158" y="96"/>
                    <a:pt x="160" y="97"/>
                  </a:cubicBezTo>
                  <a:cubicBezTo>
                    <a:pt x="160" y="95"/>
                    <a:pt x="161" y="93"/>
                    <a:pt x="163" y="92"/>
                  </a:cubicBezTo>
                  <a:cubicBezTo>
                    <a:pt x="164" y="94"/>
                    <a:pt x="165" y="97"/>
                    <a:pt x="167" y="99"/>
                  </a:cubicBezTo>
                  <a:cubicBezTo>
                    <a:pt x="167" y="96"/>
                    <a:pt x="169" y="94"/>
                    <a:pt x="169" y="92"/>
                  </a:cubicBezTo>
                  <a:cubicBezTo>
                    <a:pt x="172" y="97"/>
                    <a:pt x="178" y="103"/>
                    <a:pt x="177" y="94"/>
                  </a:cubicBezTo>
                  <a:cubicBezTo>
                    <a:pt x="179" y="96"/>
                    <a:pt x="177" y="99"/>
                    <a:pt x="180" y="101"/>
                  </a:cubicBezTo>
                  <a:cubicBezTo>
                    <a:pt x="180" y="98"/>
                    <a:pt x="182" y="96"/>
                    <a:pt x="183" y="93"/>
                  </a:cubicBezTo>
                  <a:cubicBezTo>
                    <a:pt x="183" y="96"/>
                    <a:pt x="185" y="98"/>
                    <a:pt x="187" y="100"/>
                  </a:cubicBezTo>
                  <a:cubicBezTo>
                    <a:pt x="190" y="99"/>
                    <a:pt x="189" y="96"/>
                    <a:pt x="189" y="93"/>
                  </a:cubicBezTo>
                  <a:cubicBezTo>
                    <a:pt x="189" y="12"/>
                    <a:pt x="189" y="12"/>
                    <a:pt x="189" y="12"/>
                  </a:cubicBezTo>
                  <a:cubicBezTo>
                    <a:pt x="189" y="10"/>
                    <a:pt x="189" y="7"/>
                    <a:pt x="187" y="5"/>
                  </a:cubicBezTo>
                  <a:cubicBezTo>
                    <a:pt x="187" y="7"/>
                    <a:pt x="186" y="9"/>
                    <a:pt x="185" y="11"/>
                  </a:cubicBezTo>
                  <a:cubicBezTo>
                    <a:pt x="185" y="10"/>
                    <a:pt x="183" y="9"/>
                    <a:pt x="183" y="8"/>
                  </a:cubicBezTo>
                  <a:cubicBezTo>
                    <a:pt x="182" y="8"/>
                    <a:pt x="180" y="10"/>
                    <a:pt x="179" y="10"/>
                  </a:cubicBezTo>
                  <a:cubicBezTo>
                    <a:pt x="179" y="8"/>
                    <a:pt x="178" y="6"/>
                    <a:pt x="176" y="4"/>
                  </a:cubicBezTo>
                  <a:cubicBezTo>
                    <a:pt x="173" y="6"/>
                    <a:pt x="171" y="8"/>
                    <a:pt x="170" y="11"/>
                  </a:cubicBezTo>
                  <a:cubicBezTo>
                    <a:pt x="168" y="9"/>
                    <a:pt x="167" y="8"/>
                    <a:pt x="166" y="7"/>
                  </a:cubicBezTo>
                  <a:cubicBezTo>
                    <a:pt x="165" y="8"/>
                    <a:pt x="164" y="9"/>
                    <a:pt x="163" y="11"/>
                  </a:cubicBezTo>
                  <a:cubicBezTo>
                    <a:pt x="161" y="9"/>
                    <a:pt x="160" y="7"/>
                    <a:pt x="158" y="6"/>
                  </a:cubicBezTo>
                  <a:cubicBezTo>
                    <a:pt x="157" y="8"/>
                    <a:pt x="156" y="9"/>
                    <a:pt x="157" y="11"/>
                  </a:cubicBezTo>
                  <a:cubicBezTo>
                    <a:pt x="156" y="8"/>
                    <a:pt x="152" y="5"/>
                    <a:pt x="148" y="7"/>
                  </a:cubicBezTo>
                  <a:cubicBezTo>
                    <a:pt x="147" y="8"/>
                    <a:pt x="147" y="9"/>
                    <a:pt x="147" y="10"/>
                  </a:cubicBezTo>
                  <a:cubicBezTo>
                    <a:pt x="146" y="9"/>
                    <a:pt x="146" y="7"/>
                    <a:pt x="146" y="6"/>
                  </a:cubicBezTo>
                  <a:cubicBezTo>
                    <a:pt x="143" y="7"/>
                    <a:pt x="142" y="10"/>
                    <a:pt x="138" y="11"/>
                  </a:cubicBezTo>
                  <a:cubicBezTo>
                    <a:pt x="138" y="9"/>
                    <a:pt x="137" y="9"/>
                    <a:pt x="136" y="8"/>
                  </a:cubicBezTo>
                  <a:cubicBezTo>
                    <a:pt x="135" y="9"/>
                    <a:pt x="134" y="10"/>
                    <a:pt x="132" y="10"/>
                  </a:cubicBezTo>
                  <a:cubicBezTo>
                    <a:pt x="131" y="8"/>
                    <a:pt x="130" y="6"/>
                    <a:pt x="127" y="5"/>
                  </a:cubicBezTo>
                  <a:cubicBezTo>
                    <a:pt x="126" y="7"/>
                    <a:pt x="125" y="9"/>
                    <a:pt x="123" y="10"/>
                  </a:cubicBezTo>
                  <a:cubicBezTo>
                    <a:pt x="122" y="9"/>
                    <a:pt x="122" y="9"/>
                    <a:pt x="122" y="8"/>
                  </a:cubicBezTo>
                  <a:cubicBezTo>
                    <a:pt x="121" y="9"/>
                    <a:pt x="120" y="10"/>
                    <a:pt x="119" y="12"/>
                  </a:cubicBezTo>
                  <a:cubicBezTo>
                    <a:pt x="118" y="9"/>
                    <a:pt x="117" y="5"/>
                    <a:pt x="114" y="4"/>
                  </a:cubicBezTo>
                  <a:cubicBezTo>
                    <a:pt x="113" y="6"/>
                    <a:pt x="111" y="8"/>
                    <a:pt x="110" y="11"/>
                  </a:cubicBezTo>
                  <a:cubicBezTo>
                    <a:pt x="109" y="10"/>
                    <a:pt x="108" y="8"/>
                    <a:pt x="108" y="6"/>
                  </a:cubicBezTo>
                  <a:cubicBezTo>
                    <a:pt x="108" y="8"/>
                    <a:pt x="108" y="9"/>
                    <a:pt x="107" y="10"/>
                  </a:cubicBezTo>
                  <a:cubicBezTo>
                    <a:pt x="107" y="8"/>
                    <a:pt x="106" y="6"/>
                    <a:pt x="105" y="5"/>
                  </a:cubicBezTo>
                  <a:cubicBezTo>
                    <a:pt x="102" y="6"/>
                    <a:pt x="103" y="10"/>
                    <a:pt x="101" y="13"/>
                  </a:cubicBezTo>
                  <a:cubicBezTo>
                    <a:pt x="100" y="10"/>
                    <a:pt x="99" y="8"/>
                    <a:pt x="98" y="6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5" y="10"/>
                    <a:pt x="94" y="8"/>
                    <a:pt x="93" y="6"/>
                  </a:cubicBezTo>
                  <a:cubicBezTo>
                    <a:pt x="93" y="8"/>
                    <a:pt x="93" y="10"/>
                    <a:pt x="93" y="12"/>
                  </a:cubicBezTo>
                  <a:cubicBezTo>
                    <a:pt x="92" y="9"/>
                    <a:pt x="92" y="7"/>
                    <a:pt x="90" y="5"/>
                  </a:cubicBezTo>
                  <a:cubicBezTo>
                    <a:pt x="88" y="7"/>
                    <a:pt x="88" y="9"/>
                    <a:pt x="86" y="10"/>
                  </a:cubicBezTo>
                  <a:cubicBezTo>
                    <a:pt x="86" y="9"/>
                    <a:pt x="85" y="8"/>
                    <a:pt x="85" y="6"/>
                  </a:cubicBezTo>
                  <a:cubicBezTo>
                    <a:pt x="84" y="7"/>
                    <a:pt x="83" y="9"/>
                    <a:pt x="83" y="10"/>
                  </a:cubicBezTo>
                  <a:cubicBezTo>
                    <a:pt x="82" y="8"/>
                    <a:pt x="79" y="7"/>
                    <a:pt x="77" y="5"/>
                  </a:cubicBezTo>
                  <a:cubicBezTo>
                    <a:pt x="75" y="5"/>
                    <a:pt x="74" y="7"/>
                    <a:pt x="74" y="8"/>
                  </a:cubicBezTo>
                  <a:cubicBezTo>
                    <a:pt x="73" y="7"/>
                    <a:pt x="72" y="6"/>
                    <a:pt x="71" y="4"/>
                  </a:cubicBezTo>
                  <a:cubicBezTo>
                    <a:pt x="69" y="5"/>
                    <a:pt x="69" y="6"/>
                    <a:pt x="66" y="7"/>
                  </a:cubicBezTo>
                  <a:cubicBezTo>
                    <a:pt x="61" y="9"/>
                    <a:pt x="65" y="9"/>
                    <a:pt x="61" y="7"/>
                  </a:cubicBezTo>
                  <a:cubicBezTo>
                    <a:pt x="56" y="5"/>
                    <a:pt x="55" y="3"/>
                    <a:pt x="55" y="9"/>
                  </a:cubicBezTo>
                  <a:cubicBezTo>
                    <a:pt x="55" y="8"/>
                    <a:pt x="53" y="6"/>
                    <a:pt x="53" y="5"/>
                  </a:cubicBezTo>
                  <a:cubicBezTo>
                    <a:pt x="51" y="6"/>
                    <a:pt x="49" y="10"/>
                    <a:pt x="46" y="10"/>
                  </a:cubicBezTo>
                  <a:cubicBezTo>
                    <a:pt x="44" y="9"/>
                    <a:pt x="43" y="4"/>
                    <a:pt x="42" y="3"/>
                  </a:cubicBezTo>
                  <a:cubicBezTo>
                    <a:pt x="39" y="4"/>
                    <a:pt x="37" y="8"/>
                    <a:pt x="35" y="10"/>
                  </a:cubicBezTo>
                  <a:cubicBezTo>
                    <a:pt x="34" y="8"/>
                    <a:pt x="33" y="6"/>
                    <a:pt x="30" y="5"/>
                  </a:cubicBezTo>
                  <a:cubicBezTo>
                    <a:pt x="30" y="7"/>
                    <a:pt x="29" y="9"/>
                    <a:pt x="27" y="10"/>
                  </a:cubicBezTo>
                  <a:cubicBezTo>
                    <a:pt x="26" y="8"/>
                    <a:pt x="25" y="5"/>
                    <a:pt x="23" y="4"/>
                  </a:cubicBezTo>
                  <a:cubicBezTo>
                    <a:pt x="23" y="6"/>
                    <a:pt x="22" y="8"/>
                    <a:pt x="21" y="11"/>
                  </a:cubicBezTo>
                  <a:cubicBezTo>
                    <a:pt x="19" y="6"/>
                    <a:pt x="13" y="0"/>
                    <a:pt x="13" y="8"/>
                  </a:cubicBezTo>
                  <a:cubicBezTo>
                    <a:pt x="11" y="6"/>
                    <a:pt x="13" y="3"/>
                    <a:pt x="10" y="1"/>
                  </a:cubicBezTo>
                  <a:cubicBezTo>
                    <a:pt x="10" y="4"/>
                    <a:pt x="9" y="7"/>
                    <a:pt x="7" y="9"/>
                  </a:cubicBezTo>
                  <a:cubicBezTo>
                    <a:pt x="7" y="7"/>
                    <a:pt x="5" y="5"/>
                    <a:pt x="3" y="3"/>
                  </a:cubicBezTo>
                  <a:cubicBezTo>
                    <a:pt x="0" y="4"/>
                    <a:pt x="1" y="7"/>
                    <a:pt x="1" y="9"/>
                  </a:cubicBezTo>
                  <a:lnTo>
                    <a:pt x="1" y="90"/>
                  </a:lnTo>
                  <a:close/>
                </a:path>
              </a:pathLst>
            </a:custGeom>
            <a:solidFill>
              <a:srgbClr val="9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86EE6E-3AA8-0406-4B89-E811D659794F}"/>
              </a:ext>
            </a:extLst>
          </p:cNvPr>
          <p:cNvSpPr txBox="1"/>
          <p:nvPr/>
        </p:nvSpPr>
        <p:spPr>
          <a:xfrm rot="20996425">
            <a:off x="1053903" y="2507300"/>
            <a:ext cx="1750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« Les gens, la culture et la variété des dossiers. »</a:t>
            </a:r>
          </a:p>
        </p:txBody>
      </p:sp>
      <p:grpSp>
        <p:nvGrpSpPr>
          <p:cNvPr id="10" name="Group 70">
            <a:extLst>
              <a:ext uri="{FF2B5EF4-FFF2-40B4-BE49-F238E27FC236}">
                <a16:creationId xmlns:a16="http://schemas.microsoft.com/office/drawing/2014/main" id="{D3E3D680-38BC-B41B-9C7E-E3114F5D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3397">
            <a:off x="3412836" y="2997913"/>
            <a:ext cx="2314823" cy="2429544"/>
            <a:chOff x="5184479" y="2918920"/>
            <a:chExt cx="1861803" cy="2139965"/>
          </a:xfrm>
        </p:grpSpPr>
        <p:grpSp>
          <p:nvGrpSpPr>
            <p:cNvPr id="11" name="Group 71">
              <a:extLst>
                <a:ext uri="{FF2B5EF4-FFF2-40B4-BE49-F238E27FC236}">
                  <a16:creationId xmlns:a16="http://schemas.microsoft.com/office/drawing/2014/main" id="{FB04248D-8BAE-6221-C963-3D76512D69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479" y="3053858"/>
              <a:ext cx="1861803" cy="2005027"/>
              <a:chOff x="3321419" y="1492834"/>
              <a:chExt cx="2544762" cy="2740524"/>
            </a:xfrm>
          </p:grpSpPr>
          <p:pic>
            <p:nvPicPr>
              <p:cNvPr id="13" name="Picture 73">
                <a:extLst>
                  <a:ext uri="{FF2B5EF4-FFF2-40B4-BE49-F238E27FC236}">
                    <a16:creationId xmlns:a16="http://schemas.microsoft.com/office/drawing/2014/main" id="{2FAFE789-06E3-16BC-9348-4E37A6261C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500" y="1521909"/>
                <a:ext cx="2381250" cy="2711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Freeform 74">
                <a:extLst>
                  <a:ext uri="{FF2B5EF4-FFF2-40B4-BE49-F238E27FC236}">
                    <a16:creationId xmlns:a16="http://schemas.microsoft.com/office/drawing/2014/main" id="{2A29C607-57CC-8B14-D824-F07BF29DF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419" y="1492834"/>
                <a:ext cx="2544762" cy="2584296"/>
              </a:xfrm>
              <a:custGeom>
                <a:avLst/>
                <a:gdLst>
                  <a:gd name="T0" fmla="*/ 2147483647 w 677"/>
                  <a:gd name="T1" fmla="*/ 0 h 686"/>
                  <a:gd name="T2" fmla="*/ 2147483647 w 677"/>
                  <a:gd name="T3" fmla="*/ 0 h 686"/>
                  <a:gd name="T4" fmla="*/ 2147483647 w 677"/>
                  <a:gd name="T5" fmla="*/ 2147483647 h 686"/>
                  <a:gd name="T6" fmla="*/ 2147483647 w 677"/>
                  <a:gd name="T7" fmla="*/ 2147483647 h 686"/>
                  <a:gd name="T8" fmla="*/ 2147483647 w 67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7"/>
                  <a:gd name="T16" fmla="*/ 0 h 686"/>
                  <a:gd name="T17" fmla="*/ 677 w 67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7" h="686">
                    <a:moveTo>
                      <a:pt x="18" y="0"/>
                    </a:moveTo>
                    <a:cubicBezTo>
                      <a:pt x="617" y="0"/>
                      <a:pt x="617" y="0"/>
                      <a:pt x="617" y="0"/>
                    </a:cubicBezTo>
                    <a:cubicBezTo>
                      <a:pt x="617" y="0"/>
                      <a:pt x="591" y="377"/>
                      <a:pt x="677" y="644"/>
                    </a:cubicBezTo>
                    <a:cubicBezTo>
                      <a:pt x="502" y="665"/>
                      <a:pt x="273" y="686"/>
                      <a:pt x="48" y="686"/>
                    </a:cubicBezTo>
                    <a:cubicBezTo>
                      <a:pt x="0" y="398"/>
                      <a:pt x="18" y="220"/>
                      <a:pt x="18" y="0"/>
                    </a:cubicBezTo>
                    <a:close/>
                  </a:path>
                </a:pathLst>
              </a:custGeom>
              <a:solidFill>
                <a:srgbClr val="B7D0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82880" tIns="182880" rIns="18288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900" dirty="0">
                  <a:solidFill>
                    <a:srgbClr val="457E9B"/>
                  </a:solidFill>
                  <a:latin typeface="Comic Sans MS" pitchFamily="66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400" dirty="0">
                  <a:solidFill>
                    <a:srgbClr val="457E9B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2" name="Freeform 72">
              <a:extLst>
                <a:ext uri="{FF2B5EF4-FFF2-40B4-BE49-F238E27FC236}">
                  <a16:creationId xmlns:a16="http://schemas.microsoft.com/office/drawing/2014/main" id="{7CF599B4-A994-015F-5047-80EED6C64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813" y="2918920"/>
              <a:ext cx="718010" cy="257263"/>
            </a:xfrm>
            <a:custGeom>
              <a:avLst/>
              <a:gdLst>
                <a:gd name="T0" fmla="*/ 2147483647 w 190"/>
                <a:gd name="T1" fmla="*/ 2147483647 h 103"/>
                <a:gd name="T2" fmla="*/ 2147483647 w 190"/>
                <a:gd name="T3" fmla="*/ 2147483647 h 103"/>
                <a:gd name="T4" fmla="*/ 2147483647 w 190"/>
                <a:gd name="T5" fmla="*/ 2147483647 h 103"/>
                <a:gd name="T6" fmla="*/ 2147483647 w 190"/>
                <a:gd name="T7" fmla="*/ 2147483647 h 103"/>
                <a:gd name="T8" fmla="*/ 2147483647 w 190"/>
                <a:gd name="T9" fmla="*/ 2147483647 h 103"/>
                <a:gd name="T10" fmla="*/ 2147483647 w 190"/>
                <a:gd name="T11" fmla="*/ 2147483647 h 103"/>
                <a:gd name="T12" fmla="*/ 2147483647 w 190"/>
                <a:gd name="T13" fmla="*/ 2147483647 h 103"/>
                <a:gd name="T14" fmla="*/ 2147483647 w 190"/>
                <a:gd name="T15" fmla="*/ 2147483647 h 103"/>
                <a:gd name="T16" fmla="*/ 2147483647 w 190"/>
                <a:gd name="T17" fmla="*/ 2147483647 h 103"/>
                <a:gd name="T18" fmla="*/ 2147483647 w 190"/>
                <a:gd name="T19" fmla="*/ 2147483647 h 103"/>
                <a:gd name="T20" fmla="*/ 2147483647 w 190"/>
                <a:gd name="T21" fmla="*/ 2147483647 h 103"/>
                <a:gd name="T22" fmla="*/ 2147483647 w 190"/>
                <a:gd name="T23" fmla="*/ 2147483647 h 103"/>
                <a:gd name="T24" fmla="*/ 2147483647 w 190"/>
                <a:gd name="T25" fmla="*/ 2147483647 h 103"/>
                <a:gd name="T26" fmla="*/ 2147483647 w 190"/>
                <a:gd name="T27" fmla="*/ 2147483647 h 103"/>
                <a:gd name="T28" fmla="*/ 2147483647 w 190"/>
                <a:gd name="T29" fmla="*/ 2147483647 h 103"/>
                <a:gd name="T30" fmla="*/ 2147483647 w 190"/>
                <a:gd name="T31" fmla="*/ 2147483647 h 103"/>
                <a:gd name="T32" fmla="*/ 2147483647 w 190"/>
                <a:gd name="T33" fmla="*/ 2147483647 h 103"/>
                <a:gd name="T34" fmla="*/ 2147483647 w 190"/>
                <a:gd name="T35" fmla="*/ 2147483647 h 103"/>
                <a:gd name="T36" fmla="*/ 2147483647 w 190"/>
                <a:gd name="T37" fmla="*/ 2147483647 h 103"/>
                <a:gd name="T38" fmla="*/ 2147483647 w 190"/>
                <a:gd name="T39" fmla="*/ 2147483647 h 103"/>
                <a:gd name="T40" fmla="*/ 2147483647 w 190"/>
                <a:gd name="T41" fmla="*/ 2147483647 h 103"/>
                <a:gd name="T42" fmla="*/ 2147483647 w 190"/>
                <a:gd name="T43" fmla="*/ 2147483647 h 103"/>
                <a:gd name="T44" fmla="*/ 2147483647 w 190"/>
                <a:gd name="T45" fmla="*/ 2147483647 h 103"/>
                <a:gd name="T46" fmla="*/ 2147483647 w 190"/>
                <a:gd name="T47" fmla="*/ 2147483647 h 103"/>
                <a:gd name="T48" fmla="*/ 2147483647 w 190"/>
                <a:gd name="T49" fmla="*/ 2147483647 h 103"/>
                <a:gd name="T50" fmla="*/ 2147483647 w 190"/>
                <a:gd name="T51" fmla="*/ 2147483647 h 103"/>
                <a:gd name="T52" fmla="*/ 2147483647 w 190"/>
                <a:gd name="T53" fmla="*/ 2147483647 h 103"/>
                <a:gd name="T54" fmla="*/ 2147483647 w 190"/>
                <a:gd name="T55" fmla="*/ 2147483647 h 103"/>
                <a:gd name="T56" fmla="*/ 2147483647 w 190"/>
                <a:gd name="T57" fmla="*/ 2147483647 h 103"/>
                <a:gd name="T58" fmla="*/ 2147483647 w 190"/>
                <a:gd name="T59" fmla="*/ 2147483647 h 103"/>
                <a:gd name="T60" fmla="*/ 2147483647 w 190"/>
                <a:gd name="T61" fmla="*/ 2147483647 h 103"/>
                <a:gd name="T62" fmla="*/ 2147483647 w 190"/>
                <a:gd name="T63" fmla="*/ 2147483647 h 103"/>
                <a:gd name="T64" fmla="*/ 2147483647 w 190"/>
                <a:gd name="T65" fmla="*/ 2147483647 h 103"/>
                <a:gd name="T66" fmla="*/ 2147483647 w 190"/>
                <a:gd name="T67" fmla="*/ 2147483647 h 103"/>
                <a:gd name="T68" fmla="*/ 2147483647 w 190"/>
                <a:gd name="T69" fmla="*/ 2147483647 h 103"/>
                <a:gd name="T70" fmla="*/ 2147483647 w 190"/>
                <a:gd name="T71" fmla="*/ 2147483647 h 103"/>
                <a:gd name="T72" fmla="*/ 2147483647 w 190"/>
                <a:gd name="T73" fmla="*/ 2147483647 h 103"/>
                <a:gd name="T74" fmla="*/ 2147483647 w 190"/>
                <a:gd name="T75" fmla="*/ 2147483647 h 103"/>
                <a:gd name="T76" fmla="*/ 2147483647 w 190"/>
                <a:gd name="T77" fmla="*/ 2147483647 h 103"/>
                <a:gd name="T78" fmla="*/ 2147483647 w 190"/>
                <a:gd name="T79" fmla="*/ 2147483647 h 103"/>
                <a:gd name="T80" fmla="*/ 2147483647 w 190"/>
                <a:gd name="T81" fmla="*/ 2147483647 h 103"/>
                <a:gd name="T82" fmla="*/ 2147483647 w 190"/>
                <a:gd name="T83" fmla="*/ 2147483647 h 103"/>
                <a:gd name="T84" fmla="*/ 2147483647 w 190"/>
                <a:gd name="T85" fmla="*/ 2147483647 h 103"/>
                <a:gd name="T86" fmla="*/ 2147483647 w 190"/>
                <a:gd name="T87" fmla="*/ 2147483647 h 103"/>
                <a:gd name="T88" fmla="*/ 2147483647 w 190"/>
                <a:gd name="T89" fmla="*/ 2147483647 h 103"/>
                <a:gd name="T90" fmla="*/ 2147483647 w 190"/>
                <a:gd name="T91" fmla="*/ 2147483647 h 103"/>
                <a:gd name="T92" fmla="*/ 2147483647 w 190"/>
                <a:gd name="T93" fmla="*/ 2147483647 h 103"/>
                <a:gd name="T94" fmla="*/ 2147483647 w 190"/>
                <a:gd name="T95" fmla="*/ 2147483647 h 103"/>
                <a:gd name="T96" fmla="*/ 2147483647 w 190"/>
                <a:gd name="T97" fmla="*/ 2147483647 h 103"/>
                <a:gd name="T98" fmla="*/ 2147483647 w 190"/>
                <a:gd name="T99" fmla="*/ 2147483647 h 103"/>
                <a:gd name="T100" fmla="*/ 2147483647 w 190"/>
                <a:gd name="T101" fmla="*/ 2147483647 h 103"/>
                <a:gd name="T102" fmla="*/ 2147483647 w 190"/>
                <a:gd name="T103" fmla="*/ 2147483647 h 103"/>
                <a:gd name="T104" fmla="*/ 2147483647 w 190"/>
                <a:gd name="T105" fmla="*/ 2147483647 h 103"/>
                <a:gd name="T106" fmla="*/ 2147483647 w 190"/>
                <a:gd name="T107" fmla="*/ 2147483647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0" h="103">
                  <a:moveTo>
                    <a:pt x="1" y="90"/>
                  </a:moveTo>
                  <a:cubicBezTo>
                    <a:pt x="1" y="93"/>
                    <a:pt x="1" y="95"/>
                    <a:pt x="3" y="97"/>
                  </a:cubicBezTo>
                  <a:cubicBezTo>
                    <a:pt x="3" y="95"/>
                    <a:pt x="4" y="94"/>
                    <a:pt x="5" y="92"/>
                  </a:cubicBezTo>
                  <a:cubicBezTo>
                    <a:pt x="5" y="93"/>
                    <a:pt x="7" y="94"/>
                    <a:pt x="8" y="95"/>
                  </a:cubicBezTo>
                  <a:cubicBezTo>
                    <a:pt x="8" y="94"/>
                    <a:pt x="11" y="93"/>
                    <a:pt x="11" y="92"/>
                  </a:cubicBezTo>
                  <a:cubicBezTo>
                    <a:pt x="11" y="94"/>
                    <a:pt x="12" y="97"/>
                    <a:pt x="14" y="98"/>
                  </a:cubicBezTo>
                  <a:cubicBezTo>
                    <a:pt x="17" y="96"/>
                    <a:pt x="19" y="94"/>
                    <a:pt x="21" y="92"/>
                  </a:cubicBezTo>
                  <a:cubicBezTo>
                    <a:pt x="22" y="93"/>
                    <a:pt x="23" y="94"/>
                    <a:pt x="24" y="96"/>
                  </a:cubicBezTo>
                  <a:cubicBezTo>
                    <a:pt x="25" y="95"/>
                    <a:pt x="26" y="93"/>
                    <a:pt x="27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4" y="95"/>
                    <a:pt x="34" y="93"/>
                    <a:pt x="34" y="91"/>
                  </a:cubicBezTo>
                  <a:cubicBezTo>
                    <a:pt x="34" y="94"/>
                    <a:pt x="38" y="98"/>
                    <a:pt x="43" y="95"/>
                  </a:cubicBezTo>
                  <a:cubicBezTo>
                    <a:pt x="43" y="95"/>
                    <a:pt x="43" y="93"/>
                    <a:pt x="43" y="93"/>
                  </a:cubicBezTo>
                  <a:cubicBezTo>
                    <a:pt x="44" y="94"/>
                    <a:pt x="45" y="95"/>
                    <a:pt x="44" y="97"/>
                  </a:cubicBezTo>
                  <a:cubicBezTo>
                    <a:pt x="48" y="95"/>
                    <a:pt x="48" y="92"/>
                    <a:pt x="52" y="92"/>
                  </a:cubicBezTo>
                  <a:cubicBezTo>
                    <a:pt x="52" y="93"/>
                    <a:pt x="53" y="93"/>
                    <a:pt x="54" y="95"/>
                  </a:cubicBezTo>
                  <a:cubicBezTo>
                    <a:pt x="55" y="93"/>
                    <a:pt x="56" y="93"/>
                    <a:pt x="58" y="92"/>
                  </a:cubicBezTo>
                  <a:cubicBezTo>
                    <a:pt x="59" y="94"/>
                    <a:pt x="61" y="96"/>
                    <a:pt x="63" y="98"/>
                  </a:cubicBezTo>
                  <a:cubicBezTo>
                    <a:pt x="65" y="96"/>
                    <a:pt x="65" y="93"/>
                    <a:pt x="68" y="92"/>
                  </a:cubicBezTo>
                  <a:cubicBezTo>
                    <a:pt x="68" y="93"/>
                    <a:pt x="68" y="94"/>
                    <a:pt x="68" y="95"/>
                  </a:cubicBezTo>
                  <a:cubicBezTo>
                    <a:pt x="69" y="94"/>
                    <a:pt x="70" y="92"/>
                    <a:pt x="71" y="91"/>
                  </a:cubicBezTo>
                  <a:cubicBezTo>
                    <a:pt x="72" y="93"/>
                    <a:pt x="73" y="97"/>
                    <a:pt x="76" y="99"/>
                  </a:cubicBezTo>
                  <a:cubicBezTo>
                    <a:pt x="78" y="97"/>
                    <a:pt x="79" y="94"/>
                    <a:pt x="80" y="92"/>
                  </a:cubicBezTo>
                  <a:cubicBezTo>
                    <a:pt x="82" y="93"/>
                    <a:pt x="83" y="94"/>
                    <a:pt x="82" y="96"/>
                  </a:cubicBezTo>
                  <a:cubicBezTo>
                    <a:pt x="82" y="95"/>
                    <a:pt x="83" y="93"/>
                    <a:pt x="83" y="93"/>
                  </a:cubicBezTo>
                  <a:cubicBezTo>
                    <a:pt x="83" y="94"/>
                    <a:pt x="84" y="96"/>
                    <a:pt x="85" y="98"/>
                  </a:cubicBezTo>
                  <a:cubicBezTo>
                    <a:pt x="88" y="96"/>
                    <a:pt x="87" y="92"/>
                    <a:pt x="90" y="90"/>
                  </a:cubicBezTo>
                  <a:cubicBezTo>
                    <a:pt x="90" y="92"/>
                    <a:pt x="91" y="94"/>
                    <a:pt x="92" y="96"/>
                  </a:cubicBezTo>
                  <a:cubicBezTo>
                    <a:pt x="92" y="95"/>
                    <a:pt x="92" y="93"/>
                    <a:pt x="93" y="92"/>
                  </a:cubicBezTo>
                  <a:cubicBezTo>
                    <a:pt x="95" y="93"/>
                    <a:pt x="96" y="95"/>
                    <a:pt x="97" y="96"/>
                  </a:cubicBezTo>
                  <a:cubicBezTo>
                    <a:pt x="98" y="95"/>
                    <a:pt x="97" y="92"/>
                    <a:pt x="97" y="91"/>
                  </a:cubicBezTo>
                  <a:cubicBezTo>
                    <a:pt x="98" y="93"/>
                    <a:pt x="98" y="95"/>
                    <a:pt x="100" y="97"/>
                  </a:cubicBezTo>
                  <a:cubicBezTo>
                    <a:pt x="103" y="96"/>
                    <a:pt x="102" y="94"/>
                    <a:pt x="104" y="92"/>
                  </a:cubicBezTo>
                  <a:cubicBezTo>
                    <a:pt x="105" y="94"/>
                    <a:pt x="106" y="95"/>
                    <a:pt x="105" y="96"/>
                  </a:cubicBezTo>
                  <a:cubicBezTo>
                    <a:pt x="107" y="95"/>
                    <a:pt x="107" y="94"/>
                    <a:pt x="107" y="92"/>
                  </a:cubicBezTo>
                  <a:cubicBezTo>
                    <a:pt x="108" y="94"/>
                    <a:pt x="112" y="96"/>
                    <a:pt x="113" y="98"/>
                  </a:cubicBezTo>
                  <a:cubicBezTo>
                    <a:pt x="115" y="97"/>
                    <a:pt x="116" y="96"/>
                    <a:pt x="116" y="94"/>
                  </a:cubicBezTo>
                  <a:cubicBezTo>
                    <a:pt x="118" y="95"/>
                    <a:pt x="118" y="97"/>
                    <a:pt x="119" y="98"/>
                  </a:cubicBezTo>
                  <a:cubicBezTo>
                    <a:pt x="121" y="98"/>
                    <a:pt x="122" y="96"/>
                    <a:pt x="124" y="96"/>
                  </a:cubicBezTo>
                  <a:cubicBezTo>
                    <a:pt x="129" y="94"/>
                    <a:pt x="125" y="94"/>
                    <a:pt x="129" y="96"/>
                  </a:cubicBezTo>
                  <a:cubicBezTo>
                    <a:pt x="134" y="98"/>
                    <a:pt x="135" y="100"/>
                    <a:pt x="135" y="93"/>
                  </a:cubicBezTo>
                  <a:cubicBezTo>
                    <a:pt x="136" y="94"/>
                    <a:pt x="137" y="96"/>
                    <a:pt x="137" y="98"/>
                  </a:cubicBezTo>
                  <a:cubicBezTo>
                    <a:pt x="139" y="97"/>
                    <a:pt x="142" y="92"/>
                    <a:pt x="144" y="93"/>
                  </a:cubicBezTo>
                  <a:cubicBezTo>
                    <a:pt x="146" y="93"/>
                    <a:pt x="148" y="98"/>
                    <a:pt x="148" y="100"/>
                  </a:cubicBezTo>
                  <a:cubicBezTo>
                    <a:pt x="151" y="98"/>
                    <a:pt x="153" y="95"/>
                    <a:pt x="155" y="93"/>
                  </a:cubicBezTo>
                  <a:cubicBezTo>
                    <a:pt x="156" y="94"/>
                    <a:pt x="158" y="96"/>
                    <a:pt x="160" y="97"/>
                  </a:cubicBezTo>
                  <a:cubicBezTo>
                    <a:pt x="160" y="95"/>
                    <a:pt x="161" y="93"/>
                    <a:pt x="163" y="92"/>
                  </a:cubicBezTo>
                  <a:cubicBezTo>
                    <a:pt x="164" y="94"/>
                    <a:pt x="165" y="97"/>
                    <a:pt x="167" y="99"/>
                  </a:cubicBezTo>
                  <a:cubicBezTo>
                    <a:pt x="167" y="96"/>
                    <a:pt x="169" y="94"/>
                    <a:pt x="169" y="92"/>
                  </a:cubicBezTo>
                  <a:cubicBezTo>
                    <a:pt x="172" y="97"/>
                    <a:pt x="178" y="103"/>
                    <a:pt x="177" y="94"/>
                  </a:cubicBezTo>
                  <a:cubicBezTo>
                    <a:pt x="179" y="96"/>
                    <a:pt x="177" y="99"/>
                    <a:pt x="180" y="101"/>
                  </a:cubicBezTo>
                  <a:cubicBezTo>
                    <a:pt x="180" y="98"/>
                    <a:pt x="182" y="96"/>
                    <a:pt x="183" y="93"/>
                  </a:cubicBezTo>
                  <a:cubicBezTo>
                    <a:pt x="183" y="96"/>
                    <a:pt x="185" y="98"/>
                    <a:pt x="187" y="100"/>
                  </a:cubicBezTo>
                  <a:cubicBezTo>
                    <a:pt x="190" y="99"/>
                    <a:pt x="189" y="96"/>
                    <a:pt x="189" y="93"/>
                  </a:cubicBezTo>
                  <a:cubicBezTo>
                    <a:pt x="189" y="12"/>
                    <a:pt x="189" y="12"/>
                    <a:pt x="189" y="12"/>
                  </a:cubicBezTo>
                  <a:cubicBezTo>
                    <a:pt x="189" y="10"/>
                    <a:pt x="189" y="7"/>
                    <a:pt x="187" y="5"/>
                  </a:cubicBezTo>
                  <a:cubicBezTo>
                    <a:pt x="187" y="7"/>
                    <a:pt x="186" y="9"/>
                    <a:pt x="185" y="11"/>
                  </a:cubicBezTo>
                  <a:cubicBezTo>
                    <a:pt x="185" y="10"/>
                    <a:pt x="183" y="9"/>
                    <a:pt x="183" y="8"/>
                  </a:cubicBezTo>
                  <a:cubicBezTo>
                    <a:pt x="182" y="8"/>
                    <a:pt x="180" y="10"/>
                    <a:pt x="179" y="10"/>
                  </a:cubicBezTo>
                  <a:cubicBezTo>
                    <a:pt x="179" y="8"/>
                    <a:pt x="178" y="6"/>
                    <a:pt x="176" y="4"/>
                  </a:cubicBezTo>
                  <a:cubicBezTo>
                    <a:pt x="173" y="6"/>
                    <a:pt x="171" y="8"/>
                    <a:pt x="170" y="11"/>
                  </a:cubicBezTo>
                  <a:cubicBezTo>
                    <a:pt x="168" y="9"/>
                    <a:pt x="167" y="8"/>
                    <a:pt x="166" y="7"/>
                  </a:cubicBezTo>
                  <a:cubicBezTo>
                    <a:pt x="165" y="8"/>
                    <a:pt x="164" y="9"/>
                    <a:pt x="163" y="11"/>
                  </a:cubicBezTo>
                  <a:cubicBezTo>
                    <a:pt x="161" y="9"/>
                    <a:pt x="160" y="7"/>
                    <a:pt x="158" y="6"/>
                  </a:cubicBezTo>
                  <a:cubicBezTo>
                    <a:pt x="157" y="8"/>
                    <a:pt x="156" y="9"/>
                    <a:pt x="157" y="11"/>
                  </a:cubicBezTo>
                  <a:cubicBezTo>
                    <a:pt x="156" y="8"/>
                    <a:pt x="152" y="5"/>
                    <a:pt x="148" y="7"/>
                  </a:cubicBezTo>
                  <a:cubicBezTo>
                    <a:pt x="147" y="8"/>
                    <a:pt x="147" y="9"/>
                    <a:pt x="147" y="10"/>
                  </a:cubicBezTo>
                  <a:cubicBezTo>
                    <a:pt x="146" y="9"/>
                    <a:pt x="146" y="7"/>
                    <a:pt x="146" y="6"/>
                  </a:cubicBezTo>
                  <a:cubicBezTo>
                    <a:pt x="143" y="7"/>
                    <a:pt x="142" y="10"/>
                    <a:pt x="138" y="11"/>
                  </a:cubicBezTo>
                  <a:cubicBezTo>
                    <a:pt x="138" y="9"/>
                    <a:pt x="137" y="9"/>
                    <a:pt x="136" y="8"/>
                  </a:cubicBezTo>
                  <a:cubicBezTo>
                    <a:pt x="135" y="9"/>
                    <a:pt x="134" y="10"/>
                    <a:pt x="132" y="10"/>
                  </a:cubicBezTo>
                  <a:cubicBezTo>
                    <a:pt x="131" y="8"/>
                    <a:pt x="130" y="6"/>
                    <a:pt x="127" y="5"/>
                  </a:cubicBezTo>
                  <a:cubicBezTo>
                    <a:pt x="126" y="7"/>
                    <a:pt x="125" y="9"/>
                    <a:pt x="123" y="10"/>
                  </a:cubicBezTo>
                  <a:cubicBezTo>
                    <a:pt x="122" y="9"/>
                    <a:pt x="122" y="9"/>
                    <a:pt x="122" y="8"/>
                  </a:cubicBezTo>
                  <a:cubicBezTo>
                    <a:pt x="121" y="9"/>
                    <a:pt x="120" y="10"/>
                    <a:pt x="119" y="12"/>
                  </a:cubicBezTo>
                  <a:cubicBezTo>
                    <a:pt x="118" y="9"/>
                    <a:pt x="117" y="5"/>
                    <a:pt x="114" y="4"/>
                  </a:cubicBezTo>
                  <a:cubicBezTo>
                    <a:pt x="113" y="6"/>
                    <a:pt x="111" y="8"/>
                    <a:pt x="110" y="11"/>
                  </a:cubicBezTo>
                  <a:cubicBezTo>
                    <a:pt x="109" y="10"/>
                    <a:pt x="108" y="8"/>
                    <a:pt x="108" y="6"/>
                  </a:cubicBezTo>
                  <a:cubicBezTo>
                    <a:pt x="108" y="8"/>
                    <a:pt x="108" y="9"/>
                    <a:pt x="107" y="10"/>
                  </a:cubicBezTo>
                  <a:cubicBezTo>
                    <a:pt x="107" y="8"/>
                    <a:pt x="106" y="6"/>
                    <a:pt x="105" y="5"/>
                  </a:cubicBezTo>
                  <a:cubicBezTo>
                    <a:pt x="102" y="6"/>
                    <a:pt x="103" y="10"/>
                    <a:pt x="101" y="13"/>
                  </a:cubicBezTo>
                  <a:cubicBezTo>
                    <a:pt x="100" y="10"/>
                    <a:pt x="99" y="8"/>
                    <a:pt x="98" y="6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5" y="10"/>
                    <a:pt x="94" y="8"/>
                    <a:pt x="93" y="6"/>
                  </a:cubicBezTo>
                  <a:cubicBezTo>
                    <a:pt x="93" y="8"/>
                    <a:pt x="93" y="10"/>
                    <a:pt x="93" y="12"/>
                  </a:cubicBezTo>
                  <a:cubicBezTo>
                    <a:pt x="92" y="9"/>
                    <a:pt x="92" y="7"/>
                    <a:pt x="90" y="5"/>
                  </a:cubicBezTo>
                  <a:cubicBezTo>
                    <a:pt x="88" y="7"/>
                    <a:pt x="88" y="9"/>
                    <a:pt x="86" y="10"/>
                  </a:cubicBezTo>
                  <a:cubicBezTo>
                    <a:pt x="86" y="9"/>
                    <a:pt x="85" y="8"/>
                    <a:pt x="85" y="6"/>
                  </a:cubicBezTo>
                  <a:cubicBezTo>
                    <a:pt x="84" y="7"/>
                    <a:pt x="83" y="9"/>
                    <a:pt x="83" y="10"/>
                  </a:cubicBezTo>
                  <a:cubicBezTo>
                    <a:pt x="82" y="8"/>
                    <a:pt x="79" y="7"/>
                    <a:pt x="77" y="5"/>
                  </a:cubicBezTo>
                  <a:cubicBezTo>
                    <a:pt x="75" y="5"/>
                    <a:pt x="74" y="7"/>
                    <a:pt x="74" y="8"/>
                  </a:cubicBezTo>
                  <a:cubicBezTo>
                    <a:pt x="73" y="7"/>
                    <a:pt x="72" y="6"/>
                    <a:pt x="71" y="4"/>
                  </a:cubicBezTo>
                  <a:cubicBezTo>
                    <a:pt x="69" y="5"/>
                    <a:pt x="69" y="6"/>
                    <a:pt x="66" y="7"/>
                  </a:cubicBezTo>
                  <a:cubicBezTo>
                    <a:pt x="61" y="9"/>
                    <a:pt x="65" y="9"/>
                    <a:pt x="61" y="7"/>
                  </a:cubicBezTo>
                  <a:cubicBezTo>
                    <a:pt x="56" y="5"/>
                    <a:pt x="55" y="3"/>
                    <a:pt x="55" y="9"/>
                  </a:cubicBezTo>
                  <a:cubicBezTo>
                    <a:pt x="55" y="8"/>
                    <a:pt x="53" y="6"/>
                    <a:pt x="53" y="5"/>
                  </a:cubicBezTo>
                  <a:cubicBezTo>
                    <a:pt x="51" y="6"/>
                    <a:pt x="49" y="10"/>
                    <a:pt x="46" y="10"/>
                  </a:cubicBezTo>
                  <a:cubicBezTo>
                    <a:pt x="44" y="9"/>
                    <a:pt x="43" y="4"/>
                    <a:pt x="42" y="3"/>
                  </a:cubicBezTo>
                  <a:cubicBezTo>
                    <a:pt x="39" y="4"/>
                    <a:pt x="37" y="8"/>
                    <a:pt x="35" y="10"/>
                  </a:cubicBezTo>
                  <a:cubicBezTo>
                    <a:pt x="34" y="8"/>
                    <a:pt x="33" y="6"/>
                    <a:pt x="30" y="5"/>
                  </a:cubicBezTo>
                  <a:cubicBezTo>
                    <a:pt x="30" y="7"/>
                    <a:pt x="29" y="9"/>
                    <a:pt x="27" y="10"/>
                  </a:cubicBezTo>
                  <a:cubicBezTo>
                    <a:pt x="26" y="8"/>
                    <a:pt x="25" y="5"/>
                    <a:pt x="23" y="4"/>
                  </a:cubicBezTo>
                  <a:cubicBezTo>
                    <a:pt x="23" y="6"/>
                    <a:pt x="22" y="8"/>
                    <a:pt x="21" y="11"/>
                  </a:cubicBezTo>
                  <a:cubicBezTo>
                    <a:pt x="19" y="6"/>
                    <a:pt x="13" y="0"/>
                    <a:pt x="13" y="8"/>
                  </a:cubicBezTo>
                  <a:cubicBezTo>
                    <a:pt x="11" y="6"/>
                    <a:pt x="13" y="3"/>
                    <a:pt x="10" y="1"/>
                  </a:cubicBezTo>
                  <a:cubicBezTo>
                    <a:pt x="10" y="4"/>
                    <a:pt x="9" y="7"/>
                    <a:pt x="7" y="9"/>
                  </a:cubicBezTo>
                  <a:cubicBezTo>
                    <a:pt x="7" y="7"/>
                    <a:pt x="5" y="5"/>
                    <a:pt x="3" y="3"/>
                  </a:cubicBezTo>
                  <a:cubicBezTo>
                    <a:pt x="0" y="4"/>
                    <a:pt x="1" y="7"/>
                    <a:pt x="1" y="9"/>
                  </a:cubicBezTo>
                  <a:lnTo>
                    <a:pt x="1" y="90"/>
                  </a:lnTo>
                  <a:close/>
                </a:path>
              </a:pathLst>
            </a:custGeom>
            <a:solidFill>
              <a:srgbClr val="115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07493F6-62AB-AD23-A73D-3E184E7845E5}"/>
              </a:ext>
            </a:extLst>
          </p:cNvPr>
          <p:cNvSpPr txBox="1"/>
          <p:nvPr/>
        </p:nvSpPr>
        <p:spPr>
          <a:xfrm rot="163397">
            <a:off x="3506841" y="3375922"/>
            <a:ext cx="199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“The opportunity to contribute to the safety of Canadians…and actually see the change!”</a:t>
            </a:r>
          </a:p>
        </p:txBody>
      </p:sp>
      <p:grpSp>
        <p:nvGrpSpPr>
          <p:cNvPr id="19" name="Group 70">
            <a:extLst>
              <a:ext uri="{FF2B5EF4-FFF2-40B4-BE49-F238E27FC236}">
                <a16:creationId xmlns:a16="http://schemas.microsoft.com/office/drawing/2014/main" id="{49A48652-57F2-9674-AA15-08144F639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791177">
            <a:off x="8872163" y="2986320"/>
            <a:ext cx="2218374" cy="2198509"/>
            <a:chOff x="5184479" y="2918920"/>
            <a:chExt cx="1861803" cy="2139965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21" name="Group 71">
              <a:extLst>
                <a:ext uri="{FF2B5EF4-FFF2-40B4-BE49-F238E27FC236}">
                  <a16:creationId xmlns:a16="http://schemas.microsoft.com/office/drawing/2014/main" id="{94FBE12B-D241-5D39-72C6-D52D2015A8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479" y="3053858"/>
              <a:ext cx="1861803" cy="2005027"/>
              <a:chOff x="3321419" y="1492834"/>
              <a:chExt cx="2544762" cy="2740524"/>
            </a:xfrm>
            <a:grpFill/>
          </p:grpSpPr>
          <p:pic>
            <p:nvPicPr>
              <p:cNvPr id="23" name="Picture 73">
                <a:extLst>
                  <a:ext uri="{FF2B5EF4-FFF2-40B4-BE49-F238E27FC236}">
                    <a16:creationId xmlns:a16="http://schemas.microsoft.com/office/drawing/2014/main" id="{4CBF0B43-3962-7E9E-412D-122A4437E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500" y="1521909"/>
                <a:ext cx="2381250" cy="27114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Freeform 74">
                <a:extLst>
                  <a:ext uri="{FF2B5EF4-FFF2-40B4-BE49-F238E27FC236}">
                    <a16:creationId xmlns:a16="http://schemas.microsoft.com/office/drawing/2014/main" id="{F50DC616-CAF0-70E4-58FA-30F205F4D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1419" y="1492834"/>
                <a:ext cx="2544762" cy="2584296"/>
              </a:xfrm>
              <a:custGeom>
                <a:avLst/>
                <a:gdLst>
                  <a:gd name="T0" fmla="*/ 2147483647 w 677"/>
                  <a:gd name="T1" fmla="*/ 0 h 686"/>
                  <a:gd name="T2" fmla="*/ 2147483647 w 677"/>
                  <a:gd name="T3" fmla="*/ 0 h 686"/>
                  <a:gd name="T4" fmla="*/ 2147483647 w 677"/>
                  <a:gd name="T5" fmla="*/ 2147483647 h 686"/>
                  <a:gd name="T6" fmla="*/ 2147483647 w 677"/>
                  <a:gd name="T7" fmla="*/ 2147483647 h 686"/>
                  <a:gd name="T8" fmla="*/ 2147483647 w 677"/>
                  <a:gd name="T9" fmla="*/ 0 h 6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7"/>
                  <a:gd name="T16" fmla="*/ 0 h 686"/>
                  <a:gd name="T17" fmla="*/ 677 w 677"/>
                  <a:gd name="T18" fmla="*/ 686 h 6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7" h="686">
                    <a:moveTo>
                      <a:pt x="18" y="0"/>
                    </a:moveTo>
                    <a:cubicBezTo>
                      <a:pt x="617" y="0"/>
                      <a:pt x="617" y="0"/>
                      <a:pt x="617" y="0"/>
                    </a:cubicBezTo>
                    <a:cubicBezTo>
                      <a:pt x="617" y="0"/>
                      <a:pt x="591" y="377"/>
                      <a:pt x="677" y="644"/>
                    </a:cubicBezTo>
                    <a:cubicBezTo>
                      <a:pt x="502" y="665"/>
                      <a:pt x="273" y="686"/>
                      <a:pt x="48" y="686"/>
                    </a:cubicBezTo>
                    <a:cubicBezTo>
                      <a:pt x="0" y="398"/>
                      <a:pt x="18" y="220"/>
                      <a:pt x="18" y="0"/>
                    </a:cubicBezTo>
                    <a:close/>
                  </a:path>
                </a:pathLst>
              </a:custGeom>
              <a:solidFill>
                <a:srgbClr val="B7D0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82880" tIns="182880" rIns="182880" bIns="0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900" dirty="0">
                  <a:solidFill>
                    <a:srgbClr val="457E9B"/>
                  </a:solidFill>
                  <a:latin typeface="Comic Sans MS" pitchFamily="66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CA" altLang="en-US" sz="1400" dirty="0">
                  <a:solidFill>
                    <a:srgbClr val="457E9B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2" name="Freeform 72">
              <a:extLst>
                <a:ext uri="{FF2B5EF4-FFF2-40B4-BE49-F238E27FC236}">
                  <a16:creationId xmlns:a16="http://schemas.microsoft.com/office/drawing/2014/main" id="{CE3B42F7-B67D-149B-3C69-100D5E2A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813" y="2918920"/>
              <a:ext cx="718010" cy="257263"/>
            </a:xfrm>
            <a:custGeom>
              <a:avLst/>
              <a:gdLst>
                <a:gd name="T0" fmla="*/ 2147483647 w 190"/>
                <a:gd name="T1" fmla="*/ 2147483647 h 103"/>
                <a:gd name="T2" fmla="*/ 2147483647 w 190"/>
                <a:gd name="T3" fmla="*/ 2147483647 h 103"/>
                <a:gd name="T4" fmla="*/ 2147483647 w 190"/>
                <a:gd name="T5" fmla="*/ 2147483647 h 103"/>
                <a:gd name="T6" fmla="*/ 2147483647 w 190"/>
                <a:gd name="T7" fmla="*/ 2147483647 h 103"/>
                <a:gd name="T8" fmla="*/ 2147483647 w 190"/>
                <a:gd name="T9" fmla="*/ 2147483647 h 103"/>
                <a:gd name="T10" fmla="*/ 2147483647 w 190"/>
                <a:gd name="T11" fmla="*/ 2147483647 h 103"/>
                <a:gd name="T12" fmla="*/ 2147483647 w 190"/>
                <a:gd name="T13" fmla="*/ 2147483647 h 103"/>
                <a:gd name="T14" fmla="*/ 2147483647 w 190"/>
                <a:gd name="T15" fmla="*/ 2147483647 h 103"/>
                <a:gd name="T16" fmla="*/ 2147483647 w 190"/>
                <a:gd name="T17" fmla="*/ 2147483647 h 103"/>
                <a:gd name="T18" fmla="*/ 2147483647 w 190"/>
                <a:gd name="T19" fmla="*/ 2147483647 h 103"/>
                <a:gd name="T20" fmla="*/ 2147483647 w 190"/>
                <a:gd name="T21" fmla="*/ 2147483647 h 103"/>
                <a:gd name="T22" fmla="*/ 2147483647 w 190"/>
                <a:gd name="T23" fmla="*/ 2147483647 h 103"/>
                <a:gd name="T24" fmla="*/ 2147483647 w 190"/>
                <a:gd name="T25" fmla="*/ 2147483647 h 103"/>
                <a:gd name="T26" fmla="*/ 2147483647 w 190"/>
                <a:gd name="T27" fmla="*/ 2147483647 h 103"/>
                <a:gd name="T28" fmla="*/ 2147483647 w 190"/>
                <a:gd name="T29" fmla="*/ 2147483647 h 103"/>
                <a:gd name="T30" fmla="*/ 2147483647 w 190"/>
                <a:gd name="T31" fmla="*/ 2147483647 h 103"/>
                <a:gd name="T32" fmla="*/ 2147483647 w 190"/>
                <a:gd name="T33" fmla="*/ 2147483647 h 103"/>
                <a:gd name="T34" fmla="*/ 2147483647 w 190"/>
                <a:gd name="T35" fmla="*/ 2147483647 h 103"/>
                <a:gd name="T36" fmla="*/ 2147483647 w 190"/>
                <a:gd name="T37" fmla="*/ 2147483647 h 103"/>
                <a:gd name="T38" fmla="*/ 2147483647 w 190"/>
                <a:gd name="T39" fmla="*/ 2147483647 h 103"/>
                <a:gd name="T40" fmla="*/ 2147483647 w 190"/>
                <a:gd name="T41" fmla="*/ 2147483647 h 103"/>
                <a:gd name="T42" fmla="*/ 2147483647 w 190"/>
                <a:gd name="T43" fmla="*/ 2147483647 h 103"/>
                <a:gd name="T44" fmla="*/ 2147483647 w 190"/>
                <a:gd name="T45" fmla="*/ 2147483647 h 103"/>
                <a:gd name="T46" fmla="*/ 2147483647 w 190"/>
                <a:gd name="T47" fmla="*/ 2147483647 h 103"/>
                <a:gd name="T48" fmla="*/ 2147483647 w 190"/>
                <a:gd name="T49" fmla="*/ 2147483647 h 103"/>
                <a:gd name="T50" fmla="*/ 2147483647 w 190"/>
                <a:gd name="T51" fmla="*/ 2147483647 h 103"/>
                <a:gd name="T52" fmla="*/ 2147483647 w 190"/>
                <a:gd name="T53" fmla="*/ 2147483647 h 103"/>
                <a:gd name="T54" fmla="*/ 2147483647 w 190"/>
                <a:gd name="T55" fmla="*/ 2147483647 h 103"/>
                <a:gd name="T56" fmla="*/ 2147483647 w 190"/>
                <a:gd name="T57" fmla="*/ 2147483647 h 103"/>
                <a:gd name="T58" fmla="*/ 2147483647 w 190"/>
                <a:gd name="T59" fmla="*/ 2147483647 h 103"/>
                <a:gd name="T60" fmla="*/ 2147483647 w 190"/>
                <a:gd name="T61" fmla="*/ 2147483647 h 103"/>
                <a:gd name="T62" fmla="*/ 2147483647 w 190"/>
                <a:gd name="T63" fmla="*/ 2147483647 h 103"/>
                <a:gd name="T64" fmla="*/ 2147483647 w 190"/>
                <a:gd name="T65" fmla="*/ 2147483647 h 103"/>
                <a:gd name="T66" fmla="*/ 2147483647 w 190"/>
                <a:gd name="T67" fmla="*/ 2147483647 h 103"/>
                <a:gd name="T68" fmla="*/ 2147483647 w 190"/>
                <a:gd name="T69" fmla="*/ 2147483647 h 103"/>
                <a:gd name="T70" fmla="*/ 2147483647 w 190"/>
                <a:gd name="T71" fmla="*/ 2147483647 h 103"/>
                <a:gd name="T72" fmla="*/ 2147483647 w 190"/>
                <a:gd name="T73" fmla="*/ 2147483647 h 103"/>
                <a:gd name="T74" fmla="*/ 2147483647 w 190"/>
                <a:gd name="T75" fmla="*/ 2147483647 h 103"/>
                <a:gd name="T76" fmla="*/ 2147483647 w 190"/>
                <a:gd name="T77" fmla="*/ 2147483647 h 103"/>
                <a:gd name="T78" fmla="*/ 2147483647 w 190"/>
                <a:gd name="T79" fmla="*/ 2147483647 h 103"/>
                <a:gd name="T80" fmla="*/ 2147483647 w 190"/>
                <a:gd name="T81" fmla="*/ 2147483647 h 103"/>
                <a:gd name="T82" fmla="*/ 2147483647 w 190"/>
                <a:gd name="T83" fmla="*/ 2147483647 h 103"/>
                <a:gd name="T84" fmla="*/ 2147483647 w 190"/>
                <a:gd name="T85" fmla="*/ 2147483647 h 103"/>
                <a:gd name="T86" fmla="*/ 2147483647 w 190"/>
                <a:gd name="T87" fmla="*/ 2147483647 h 103"/>
                <a:gd name="T88" fmla="*/ 2147483647 w 190"/>
                <a:gd name="T89" fmla="*/ 2147483647 h 103"/>
                <a:gd name="T90" fmla="*/ 2147483647 w 190"/>
                <a:gd name="T91" fmla="*/ 2147483647 h 103"/>
                <a:gd name="T92" fmla="*/ 2147483647 w 190"/>
                <a:gd name="T93" fmla="*/ 2147483647 h 103"/>
                <a:gd name="T94" fmla="*/ 2147483647 w 190"/>
                <a:gd name="T95" fmla="*/ 2147483647 h 103"/>
                <a:gd name="T96" fmla="*/ 2147483647 w 190"/>
                <a:gd name="T97" fmla="*/ 2147483647 h 103"/>
                <a:gd name="T98" fmla="*/ 2147483647 w 190"/>
                <a:gd name="T99" fmla="*/ 2147483647 h 103"/>
                <a:gd name="T100" fmla="*/ 2147483647 w 190"/>
                <a:gd name="T101" fmla="*/ 2147483647 h 103"/>
                <a:gd name="T102" fmla="*/ 2147483647 w 190"/>
                <a:gd name="T103" fmla="*/ 2147483647 h 103"/>
                <a:gd name="T104" fmla="*/ 2147483647 w 190"/>
                <a:gd name="T105" fmla="*/ 2147483647 h 103"/>
                <a:gd name="T106" fmla="*/ 2147483647 w 190"/>
                <a:gd name="T107" fmla="*/ 2147483647 h 1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90" h="103">
                  <a:moveTo>
                    <a:pt x="1" y="90"/>
                  </a:moveTo>
                  <a:cubicBezTo>
                    <a:pt x="1" y="93"/>
                    <a:pt x="1" y="95"/>
                    <a:pt x="3" y="97"/>
                  </a:cubicBezTo>
                  <a:cubicBezTo>
                    <a:pt x="3" y="95"/>
                    <a:pt x="4" y="94"/>
                    <a:pt x="5" y="92"/>
                  </a:cubicBezTo>
                  <a:cubicBezTo>
                    <a:pt x="5" y="93"/>
                    <a:pt x="7" y="94"/>
                    <a:pt x="8" y="95"/>
                  </a:cubicBezTo>
                  <a:cubicBezTo>
                    <a:pt x="8" y="94"/>
                    <a:pt x="11" y="93"/>
                    <a:pt x="11" y="92"/>
                  </a:cubicBezTo>
                  <a:cubicBezTo>
                    <a:pt x="11" y="94"/>
                    <a:pt x="12" y="97"/>
                    <a:pt x="14" y="98"/>
                  </a:cubicBezTo>
                  <a:cubicBezTo>
                    <a:pt x="17" y="96"/>
                    <a:pt x="19" y="94"/>
                    <a:pt x="21" y="92"/>
                  </a:cubicBezTo>
                  <a:cubicBezTo>
                    <a:pt x="22" y="93"/>
                    <a:pt x="23" y="94"/>
                    <a:pt x="24" y="96"/>
                  </a:cubicBezTo>
                  <a:cubicBezTo>
                    <a:pt x="25" y="95"/>
                    <a:pt x="26" y="93"/>
                    <a:pt x="27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4" y="95"/>
                    <a:pt x="34" y="93"/>
                    <a:pt x="34" y="91"/>
                  </a:cubicBezTo>
                  <a:cubicBezTo>
                    <a:pt x="34" y="94"/>
                    <a:pt x="38" y="98"/>
                    <a:pt x="43" y="95"/>
                  </a:cubicBezTo>
                  <a:cubicBezTo>
                    <a:pt x="43" y="95"/>
                    <a:pt x="43" y="93"/>
                    <a:pt x="43" y="93"/>
                  </a:cubicBezTo>
                  <a:cubicBezTo>
                    <a:pt x="44" y="94"/>
                    <a:pt x="45" y="95"/>
                    <a:pt x="44" y="97"/>
                  </a:cubicBezTo>
                  <a:cubicBezTo>
                    <a:pt x="48" y="95"/>
                    <a:pt x="48" y="92"/>
                    <a:pt x="52" y="92"/>
                  </a:cubicBezTo>
                  <a:cubicBezTo>
                    <a:pt x="52" y="93"/>
                    <a:pt x="53" y="93"/>
                    <a:pt x="54" y="95"/>
                  </a:cubicBezTo>
                  <a:cubicBezTo>
                    <a:pt x="55" y="93"/>
                    <a:pt x="56" y="93"/>
                    <a:pt x="58" y="92"/>
                  </a:cubicBezTo>
                  <a:cubicBezTo>
                    <a:pt x="59" y="94"/>
                    <a:pt x="61" y="96"/>
                    <a:pt x="63" y="98"/>
                  </a:cubicBezTo>
                  <a:cubicBezTo>
                    <a:pt x="65" y="96"/>
                    <a:pt x="65" y="93"/>
                    <a:pt x="68" y="92"/>
                  </a:cubicBezTo>
                  <a:cubicBezTo>
                    <a:pt x="68" y="93"/>
                    <a:pt x="68" y="94"/>
                    <a:pt x="68" y="95"/>
                  </a:cubicBezTo>
                  <a:cubicBezTo>
                    <a:pt x="69" y="94"/>
                    <a:pt x="70" y="92"/>
                    <a:pt x="71" y="91"/>
                  </a:cubicBezTo>
                  <a:cubicBezTo>
                    <a:pt x="72" y="93"/>
                    <a:pt x="73" y="97"/>
                    <a:pt x="76" y="99"/>
                  </a:cubicBezTo>
                  <a:cubicBezTo>
                    <a:pt x="78" y="97"/>
                    <a:pt x="79" y="94"/>
                    <a:pt x="80" y="92"/>
                  </a:cubicBezTo>
                  <a:cubicBezTo>
                    <a:pt x="82" y="93"/>
                    <a:pt x="83" y="94"/>
                    <a:pt x="82" y="96"/>
                  </a:cubicBezTo>
                  <a:cubicBezTo>
                    <a:pt x="82" y="95"/>
                    <a:pt x="83" y="93"/>
                    <a:pt x="83" y="93"/>
                  </a:cubicBezTo>
                  <a:cubicBezTo>
                    <a:pt x="83" y="94"/>
                    <a:pt x="84" y="96"/>
                    <a:pt x="85" y="98"/>
                  </a:cubicBezTo>
                  <a:cubicBezTo>
                    <a:pt x="88" y="96"/>
                    <a:pt x="87" y="92"/>
                    <a:pt x="90" y="90"/>
                  </a:cubicBezTo>
                  <a:cubicBezTo>
                    <a:pt x="90" y="92"/>
                    <a:pt x="91" y="94"/>
                    <a:pt x="92" y="96"/>
                  </a:cubicBezTo>
                  <a:cubicBezTo>
                    <a:pt x="92" y="95"/>
                    <a:pt x="92" y="93"/>
                    <a:pt x="93" y="92"/>
                  </a:cubicBezTo>
                  <a:cubicBezTo>
                    <a:pt x="95" y="93"/>
                    <a:pt x="96" y="95"/>
                    <a:pt x="97" y="96"/>
                  </a:cubicBezTo>
                  <a:cubicBezTo>
                    <a:pt x="98" y="95"/>
                    <a:pt x="97" y="92"/>
                    <a:pt x="97" y="91"/>
                  </a:cubicBezTo>
                  <a:cubicBezTo>
                    <a:pt x="98" y="93"/>
                    <a:pt x="98" y="95"/>
                    <a:pt x="100" y="97"/>
                  </a:cubicBezTo>
                  <a:cubicBezTo>
                    <a:pt x="103" y="96"/>
                    <a:pt x="102" y="94"/>
                    <a:pt x="104" y="92"/>
                  </a:cubicBezTo>
                  <a:cubicBezTo>
                    <a:pt x="105" y="94"/>
                    <a:pt x="106" y="95"/>
                    <a:pt x="105" y="96"/>
                  </a:cubicBezTo>
                  <a:cubicBezTo>
                    <a:pt x="107" y="95"/>
                    <a:pt x="107" y="94"/>
                    <a:pt x="107" y="92"/>
                  </a:cubicBezTo>
                  <a:cubicBezTo>
                    <a:pt x="108" y="94"/>
                    <a:pt x="112" y="96"/>
                    <a:pt x="113" y="98"/>
                  </a:cubicBezTo>
                  <a:cubicBezTo>
                    <a:pt x="115" y="97"/>
                    <a:pt x="116" y="96"/>
                    <a:pt x="116" y="94"/>
                  </a:cubicBezTo>
                  <a:cubicBezTo>
                    <a:pt x="118" y="95"/>
                    <a:pt x="118" y="97"/>
                    <a:pt x="119" y="98"/>
                  </a:cubicBezTo>
                  <a:cubicBezTo>
                    <a:pt x="121" y="98"/>
                    <a:pt x="122" y="96"/>
                    <a:pt x="124" y="96"/>
                  </a:cubicBezTo>
                  <a:cubicBezTo>
                    <a:pt x="129" y="94"/>
                    <a:pt x="125" y="94"/>
                    <a:pt x="129" y="96"/>
                  </a:cubicBezTo>
                  <a:cubicBezTo>
                    <a:pt x="134" y="98"/>
                    <a:pt x="135" y="100"/>
                    <a:pt x="135" y="93"/>
                  </a:cubicBezTo>
                  <a:cubicBezTo>
                    <a:pt x="136" y="94"/>
                    <a:pt x="137" y="96"/>
                    <a:pt x="137" y="98"/>
                  </a:cubicBezTo>
                  <a:cubicBezTo>
                    <a:pt x="139" y="97"/>
                    <a:pt x="142" y="92"/>
                    <a:pt x="144" y="93"/>
                  </a:cubicBezTo>
                  <a:cubicBezTo>
                    <a:pt x="146" y="93"/>
                    <a:pt x="148" y="98"/>
                    <a:pt x="148" y="100"/>
                  </a:cubicBezTo>
                  <a:cubicBezTo>
                    <a:pt x="151" y="98"/>
                    <a:pt x="153" y="95"/>
                    <a:pt x="155" y="93"/>
                  </a:cubicBezTo>
                  <a:cubicBezTo>
                    <a:pt x="156" y="94"/>
                    <a:pt x="158" y="96"/>
                    <a:pt x="160" y="97"/>
                  </a:cubicBezTo>
                  <a:cubicBezTo>
                    <a:pt x="160" y="95"/>
                    <a:pt x="161" y="93"/>
                    <a:pt x="163" y="92"/>
                  </a:cubicBezTo>
                  <a:cubicBezTo>
                    <a:pt x="164" y="94"/>
                    <a:pt x="165" y="97"/>
                    <a:pt x="167" y="99"/>
                  </a:cubicBezTo>
                  <a:cubicBezTo>
                    <a:pt x="167" y="96"/>
                    <a:pt x="169" y="94"/>
                    <a:pt x="169" y="92"/>
                  </a:cubicBezTo>
                  <a:cubicBezTo>
                    <a:pt x="172" y="97"/>
                    <a:pt x="178" y="103"/>
                    <a:pt x="177" y="94"/>
                  </a:cubicBezTo>
                  <a:cubicBezTo>
                    <a:pt x="179" y="96"/>
                    <a:pt x="177" y="99"/>
                    <a:pt x="180" y="101"/>
                  </a:cubicBezTo>
                  <a:cubicBezTo>
                    <a:pt x="180" y="98"/>
                    <a:pt x="182" y="96"/>
                    <a:pt x="183" y="93"/>
                  </a:cubicBezTo>
                  <a:cubicBezTo>
                    <a:pt x="183" y="96"/>
                    <a:pt x="185" y="98"/>
                    <a:pt x="187" y="100"/>
                  </a:cubicBezTo>
                  <a:cubicBezTo>
                    <a:pt x="190" y="99"/>
                    <a:pt x="189" y="96"/>
                    <a:pt x="189" y="93"/>
                  </a:cubicBezTo>
                  <a:cubicBezTo>
                    <a:pt x="189" y="12"/>
                    <a:pt x="189" y="12"/>
                    <a:pt x="189" y="12"/>
                  </a:cubicBezTo>
                  <a:cubicBezTo>
                    <a:pt x="189" y="10"/>
                    <a:pt x="189" y="7"/>
                    <a:pt x="187" y="5"/>
                  </a:cubicBezTo>
                  <a:cubicBezTo>
                    <a:pt x="187" y="7"/>
                    <a:pt x="186" y="9"/>
                    <a:pt x="185" y="11"/>
                  </a:cubicBezTo>
                  <a:cubicBezTo>
                    <a:pt x="185" y="10"/>
                    <a:pt x="183" y="9"/>
                    <a:pt x="183" y="8"/>
                  </a:cubicBezTo>
                  <a:cubicBezTo>
                    <a:pt x="182" y="8"/>
                    <a:pt x="180" y="10"/>
                    <a:pt x="179" y="10"/>
                  </a:cubicBezTo>
                  <a:cubicBezTo>
                    <a:pt x="179" y="8"/>
                    <a:pt x="178" y="6"/>
                    <a:pt x="176" y="4"/>
                  </a:cubicBezTo>
                  <a:cubicBezTo>
                    <a:pt x="173" y="6"/>
                    <a:pt x="171" y="8"/>
                    <a:pt x="170" y="11"/>
                  </a:cubicBezTo>
                  <a:cubicBezTo>
                    <a:pt x="168" y="9"/>
                    <a:pt x="167" y="8"/>
                    <a:pt x="166" y="7"/>
                  </a:cubicBezTo>
                  <a:cubicBezTo>
                    <a:pt x="165" y="8"/>
                    <a:pt x="164" y="9"/>
                    <a:pt x="163" y="11"/>
                  </a:cubicBezTo>
                  <a:cubicBezTo>
                    <a:pt x="161" y="9"/>
                    <a:pt x="160" y="7"/>
                    <a:pt x="158" y="6"/>
                  </a:cubicBezTo>
                  <a:cubicBezTo>
                    <a:pt x="157" y="8"/>
                    <a:pt x="156" y="9"/>
                    <a:pt x="157" y="11"/>
                  </a:cubicBezTo>
                  <a:cubicBezTo>
                    <a:pt x="156" y="8"/>
                    <a:pt x="152" y="5"/>
                    <a:pt x="148" y="7"/>
                  </a:cubicBezTo>
                  <a:cubicBezTo>
                    <a:pt x="147" y="8"/>
                    <a:pt x="147" y="9"/>
                    <a:pt x="147" y="10"/>
                  </a:cubicBezTo>
                  <a:cubicBezTo>
                    <a:pt x="146" y="9"/>
                    <a:pt x="146" y="7"/>
                    <a:pt x="146" y="6"/>
                  </a:cubicBezTo>
                  <a:cubicBezTo>
                    <a:pt x="143" y="7"/>
                    <a:pt x="142" y="10"/>
                    <a:pt x="138" y="11"/>
                  </a:cubicBezTo>
                  <a:cubicBezTo>
                    <a:pt x="138" y="9"/>
                    <a:pt x="137" y="9"/>
                    <a:pt x="136" y="8"/>
                  </a:cubicBezTo>
                  <a:cubicBezTo>
                    <a:pt x="135" y="9"/>
                    <a:pt x="134" y="10"/>
                    <a:pt x="132" y="10"/>
                  </a:cubicBezTo>
                  <a:cubicBezTo>
                    <a:pt x="131" y="8"/>
                    <a:pt x="130" y="6"/>
                    <a:pt x="127" y="5"/>
                  </a:cubicBezTo>
                  <a:cubicBezTo>
                    <a:pt x="126" y="7"/>
                    <a:pt x="125" y="9"/>
                    <a:pt x="123" y="10"/>
                  </a:cubicBezTo>
                  <a:cubicBezTo>
                    <a:pt x="122" y="9"/>
                    <a:pt x="122" y="9"/>
                    <a:pt x="122" y="8"/>
                  </a:cubicBezTo>
                  <a:cubicBezTo>
                    <a:pt x="121" y="9"/>
                    <a:pt x="120" y="10"/>
                    <a:pt x="119" y="12"/>
                  </a:cubicBezTo>
                  <a:cubicBezTo>
                    <a:pt x="118" y="9"/>
                    <a:pt x="117" y="5"/>
                    <a:pt x="114" y="4"/>
                  </a:cubicBezTo>
                  <a:cubicBezTo>
                    <a:pt x="113" y="6"/>
                    <a:pt x="111" y="8"/>
                    <a:pt x="110" y="11"/>
                  </a:cubicBezTo>
                  <a:cubicBezTo>
                    <a:pt x="109" y="10"/>
                    <a:pt x="108" y="8"/>
                    <a:pt x="108" y="6"/>
                  </a:cubicBezTo>
                  <a:cubicBezTo>
                    <a:pt x="108" y="8"/>
                    <a:pt x="108" y="9"/>
                    <a:pt x="107" y="10"/>
                  </a:cubicBezTo>
                  <a:cubicBezTo>
                    <a:pt x="107" y="8"/>
                    <a:pt x="106" y="6"/>
                    <a:pt x="105" y="5"/>
                  </a:cubicBezTo>
                  <a:cubicBezTo>
                    <a:pt x="102" y="6"/>
                    <a:pt x="103" y="10"/>
                    <a:pt x="101" y="13"/>
                  </a:cubicBezTo>
                  <a:cubicBezTo>
                    <a:pt x="100" y="10"/>
                    <a:pt x="99" y="8"/>
                    <a:pt x="98" y="6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5" y="10"/>
                    <a:pt x="94" y="8"/>
                    <a:pt x="93" y="6"/>
                  </a:cubicBezTo>
                  <a:cubicBezTo>
                    <a:pt x="93" y="8"/>
                    <a:pt x="93" y="10"/>
                    <a:pt x="93" y="12"/>
                  </a:cubicBezTo>
                  <a:cubicBezTo>
                    <a:pt x="92" y="9"/>
                    <a:pt x="92" y="7"/>
                    <a:pt x="90" y="5"/>
                  </a:cubicBezTo>
                  <a:cubicBezTo>
                    <a:pt x="88" y="7"/>
                    <a:pt x="88" y="9"/>
                    <a:pt x="86" y="10"/>
                  </a:cubicBezTo>
                  <a:cubicBezTo>
                    <a:pt x="86" y="9"/>
                    <a:pt x="85" y="8"/>
                    <a:pt x="85" y="6"/>
                  </a:cubicBezTo>
                  <a:cubicBezTo>
                    <a:pt x="84" y="7"/>
                    <a:pt x="83" y="9"/>
                    <a:pt x="83" y="10"/>
                  </a:cubicBezTo>
                  <a:cubicBezTo>
                    <a:pt x="82" y="8"/>
                    <a:pt x="79" y="7"/>
                    <a:pt x="77" y="5"/>
                  </a:cubicBezTo>
                  <a:cubicBezTo>
                    <a:pt x="75" y="5"/>
                    <a:pt x="74" y="7"/>
                    <a:pt x="74" y="8"/>
                  </a:cubicBezTo>
                  <a:cubicBezTo>
                    <a:pt x="73" y="7"/>
                    <a:pt x="72" y="6"/>
                    <a:pt x="71" y="4"/>
                  </a:cubicBezTo>
                  <a:cubicBezTo>
                    <a:pt x="69" y="5"/>
                    <a:pt x="69" y="6"/>
                    <a:pt x="66" y="7"/>
                  </a:cubicBezTo>
                  <a:cubicBezTo>
                    <a:pt x="61" y="9"/>
                    <a:pt x="65" y="9"/>
                    <a:pt x="61" y="7"/>
                  </a:cubicBezTo>
                  <a:cubicBezTo>
                    <a:pt x="56" y="5"/>
                    <a:pt x="55" y="3"/>
                    <a:pt x="55" y="9"/>
                  </a:cubicBezTo>
                  <a:cubicBezTo>
                    <a:pt x="55" y="8"/>
                    <a:pt x="53" y="6"/>
                    <a:pt x="53" y="5"/>
                  </a:cubicBezTo>
                  <a:cubicBezTo>
                    <a:pt x="51" y="6"/>
                    <a:pt x="49" y="10"/>
                    <a:pt x="46" y="10"/>
                  </a:cubicBezTo>
                  <a:cubicBezTo>
                    <a:pt x="44" y="9"/>
                    <a:pt x="43" y="4"/>
                    <a:pt x="42" y="3"/>
                  </a:cubicBezTo>
                  <a:cubicBezTo>
                    <a:pt x="39" y="4"/>
                    <a:pt x="37" y="8"/>
                    <a:pt x="35" y="10"/>
                  </a:cubicBezTo>
                  <a:cubicBezTo>
                    <a:pt x="34" y="8"/>
                    <a:pt x="33" y="6"/>
                    <a:pt x="30" y="5"/>
                  </a:cubicBezTo>
                  <a:cubicBezTo>
                    <a:pt x="30" y="7"/>
                    <a:pt x="29" y="9"/>
                    <a:pt x="27" y="10"/>
                  </a:cubicBezTo>
                  <a:cubicBezTo>
                    <a:pt x="26" y="8"/>
                    <a:pt x="25" y="5"/>
                    <a:pt x="23" y="4"/>
                  </a:cubicBezTo>
                  <a:cubicBezTo>
                    <a:pt x="23" y="6"/>
                    <a:pt x="22" y="8"/>
                    <a:pt x="21" y="11"/>
                  </a:cubicBezTo>
                  <a:cubicBezTo>
                    <a:pt x="19" y="6"/>
                    <a:pt x="13" y="0"/>
                    <a:pt x="13" y="8"/>
                  </a:cubicBezTo>
                  <a:cubicBezTo>
                    <a:pt x="11" y="6"/>
                    <a:pt x="13" y="3"/>
                    <a:pt x="10" y="1"/>
                  </a:cubicBezTo>
                  <a:cubicBezTo>
                    <a:pt x="10" y="4"/>
                    <a:pt x="9" y="7"/>
                    <a:pt x="7" y="9"/>
                  </a:cubicBezTo>
                  <a:cubicBezTo>
                    <a:pt x="7" y="7"/>
                    <a:pt x="5" y="5"/>
                    <a:pt x="3" y="3"/>
                  </a:cubicBezTo>
                  <a:cubicBezTo>
                    <a:pt x="0" y="4"/>
                    <a:pt x="1" y="7"/>
                    <a:pt x="1" y="9"/>
                  </a:cubicBezTo>
                  <a:lnTo>
                    <a:pt x="1" y="90"/>
                  </a:lnTo>
                  <a:close/>
                </a:path>
              </a:pathLst>
            </a:custGeom>
            <a:solidFill>
              <a:srgbClr val="115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FA6CC9D-04D2-6C1F-38C1-7D17529BA558}"/>
              </a:ext>
            </a:extLst>
          </p:cNvPr>
          <p:cNvSpPr txBox="1"/>
          <p:nvPr/>
        </p:nvSpPr>
        <p:spPr>
          <a:xfrm rot="21197484">
            <a:off x="6231961" y="2286507"/>
            <a:ext cx="1896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« Exposition à diverses questions clés et aux partenaires du portefeuille. 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9FEA43-F02C-6C32-3C0C-A537CE88A8A5}"/>
              </a:ext>
            </a:extLst>
          </p:cNvPr>
          <p:cNvSpPr txBox="1"/>
          <p:nvPr/>
        </p:nvSpPr>
        <p:spPr>
          <a:xfrm rot="608419">
            <a:off x="8981268" y="3347388"/>
            <a:ext cx="1909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“Senior Management really cares about the work and it’s people.”</a:t>
            </a:r>
          </a:p>
        </p:txBody>
      </p:sp>
    </p:spTree>
    <p:extLst>
      <p:ext uri="{BB962C8B-B14F-4D97-AF65-F5344CB8AC3E}">
        <p14:creationId xmlns:p14="http://schemas.microsoft.com/office/powerpoint/2010/main" val="42296659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75EB6"/>
      </a:accent1>
      <a:accent2>
        <a:srgbClr val="EDB65D"/>
      </a:accent2>
      <a:accent3>
        <a:srgbClr val="83D7CF"/>
      </a:accent3>
      <a:accent4>
        <a:srgbClr val="55D0ED"/>
      </a:accent4>
      <a:accent5>
        <a:srgbClr val="BCCA88"/>
      </a:accent5>
      <a:accent6>
        <a:srgbClr val="E674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618</Words>
  <Application>Microsoft Office PowerPoint</Application>
  <PresentationFormat>Widescreen</PresentationFormat>
  <Paragraphs>107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Comic Sans MS</vt:lpstr>
      <vt:lpstr>Fira Sans Extra Condensed Mediu</vt:lpstr>
      <vt:lpstr>Helvetica Neue</vt:lpstr>
      <vt:lpstr>Roboto Slab</vt:lpstr>
      <vt:lpstr>Office Theme</vt:lpstr>
      <vt:lpstr>Public Safety Canada  Departmental Showcase August 8, 2023  Sécurité publique Canada Vitrine ministérielle Le 8 août 2023</vt:lpstr>
      <vt:lpstr>PowerPoint Presentation</vt:lpstr>
      <vt:lpstr>Moderator:  Elena Martynova</vt:lpstr>
      <vt:lpstr>PowerPoint Presentation</vt:lpstr>
      <vt:lpstr>Chris Moran (she/her)</vt:lpstr>
      <vt:lpstr>What we are all about at Public Safety!</vt:lpstr>
      <vt:lpstr>Organizational Structure</vt:lpstr>
      <vt:lpstr>Public Safety Portfolio</vt:lpstr>
      <vt:lpstr>What makes Public Safety Great?</vt:lpstr>
      <vt:lpstr>Justine Zebrowski (she/her)</vt:lpstr>
      <vt:lpstr>Critical Infrastructure Directorate (CID)</vt:lpstr>
      <vt:lpstr>Secteurs d'infrastructures critiques</vt:lpstr>
      <vt:lpstr>Cyber Exercises</vt:lpstr>
      <vt:lpstr>PowerPoint Presentation</vt:lpstr>
      <vt:lpstr>Faelan Quinn (they/them)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Safety Canada  Departmental Showcase</dc:title>
  <dc:creator>Tabakovic, Irma (she, her | elle, la)</dc:creator>
  <cp:lastModifiedBy>Martynova, Elena (she, her | elle, la)</cp:lastModifiedBy>
  <cp:revision>39</cp:revision>
  <dcterms:created xsi:type="dcterms:W3CDTF">2023-07-26T11:40:02Z</dcterms:created>
  <dcterms:modified xsi:type="dcterms:W3CDTF">2023-08-08T14:03:31Z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-666975101</vt:i4>
  </property>
  <property fmtid="{D5CDD505-2E9C-101B-9397-08002B2CF9AE}" pid="3" name="_NewReviewCycle">
    <vt:lpwstr/>
  </property>
  <property fmtid="{D5CDD505-2E9C-101B-9397-08002B2CF9AE}" pid="4" name="_EmailSubject">
    <vt:lpwstr>Departmental Showcase - Public Safety</vt:lpwstr>
  </property>
  <property fmtid="{D5CDD505-2E9C-101B-9397-08002B2CF9AE}" pid="5" name="_AuthorEmail">
    <vt:lpwstr>Elena.Martynova@ps-sp.gc.ca</vt:lpwstr>
  </property>
  <property fmtid="{D5CDD505-2E9C-101B-9397-08002B2CF9AE}" pid="6" name="_AuthorEmailDisplayName">
    <vt:lpwstr>Martynova, Elena (she, her | elle, la)</vt:lpwstr>
  </property>
  <property fmtid="{D5CDD505-2E9C-101B-9397-08002B2CF9AE}" pid="7" name="_PreviousAdHocReviewCycleID">
    <vt:i4>1870102547</vt:i4>
  </property>
</Properties>
</file>