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2.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3.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4.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5.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6.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0"/>
  </p:notesMasterIdLst>
  <p:handoutMasterIdLst>
    <p:handoutMasterId r:id="rId21"/>
  </p:handoutMasterIdLst>
  <p:sldIdLst>
    <p:sldId id="256" r:id="rId2"/>
    <p:sldId id="275" r:id="rId3"/>
    <p:sldId id="258" r:id="rId4"/>
    <p:sldId id="265" r:id="rId5"/>
    <p:sldId id="276" r:id="rId6"/>
    <p:sldId id="266" r:id="rId7"/>
    <p:sldId id="260" r:id="rId8"/>
    <p:sldId id="277" r:id="rId9"/>
    <p:sldId id="267" r:id="rId10"/>
    <p:sldId id="273" r:id="rId11"/>
    <p:sldId id="278" r:id="rId12"/>
    <p:sldId id="268" r:id="rId13"/>
    <p:sldId id="271" r:id="rId14"/>
    <p:sldId id="279" r:id="rId15"/>
    <p:sldId id="262" r:id="rId16"/>
    <p:sldId id="269" r:id="rId17"/>
    <p:sldId id="270" r:id="rId18"/>
    <p:sldId id="263"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63176" autoAdjust="0"/>
  </p:normalViewPr>
  <p:slideViewPr>
    <p:cSldViewPr snapToGrid="0">
      <p:cViewPr varScale="1">
        <p:scale>
          <a:sx n="72" d="100"/>
          <a:sy n="72" d="100"/>
        </p:scale>
        <p:origin x="1464"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7372FE-7D13-43DD-B247-06F79645DD71}" type="datetimeFigureOut">
              <a:rPr lang="en-CA" smtClean="0"/>
              <a:t>2019-06-21</a:t>
            </a:fld>
            <a:endParaRPr lang="en-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0FA363-A41E-4501-9C2D-AD8A2ABBD5E3}" type="slidenum">
              <a:rPr lang="en-CA" smtClean="0"/>
              <a:t>‹#›</a:t>
            </a:fld>
            <a:endParaRPr lang="en-CA" dirty="0"/>
          </a:p>
        </p:txBody>
      </p:sp>
    </p:spTree>
    <p:extLst>
      <p:ext uri="{BB962C8B-B14F-4D97-AF65-F5344CB8AC3E}">
        <p14:creationId xmlns:p14="http://schemas.microsoft.com/office/powerpoint/2010/main" val="2584219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400C7-9677-4561-A83A-34A565C6F5C6}" type="datetimeFigureOut">
              <a:rPr lang="en-CA" smtClean="0"/>
              <a:t>2019-06-21</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40C76F-6993-42C7-BFAF-BC00769D1C41}" type="slidenum">
              <a:rPr lang="en-CA" smtClean="0"/>
              <a:t>‹#›</a:t>
            </a:fld>
            <a:endParaRPr lang="en-CA" dirty="0"/>
          </a:p>
        </p:txBody>
      </p:sp>
    </p:spTree>
    <p:extLst>
      <p:ext uri="{BB962C8B-B14F-4D97-AF65-F5344CB8AC3E}">
        <p14:creationId xmlns:p14="http://schemas.microsoft.com/office/powerpoint/2010/main" val="370444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8E40C76F-6993-42C7-BFAF-BC00769D1C41}" type="slidenum">
              <a:rPr lang="en-CA" smtClean="0"/>
              <a:t>1</a:t>
            </a:fld>
            <a:endParaRPr lang="en-CA" dirty="0"/>
          </a:p>
        </p:txBody>
      </p:sp>
    </p:spTree>
    <p:extLst>
      <p:ext uri="{BB962C8B-B14F-4D97-AF65-F5344CB8AC3E}">
        <p14:creationId xmlns:p14="http://schemas.microsoft.com/office/powerpoint/2010/main" val="154730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11</a:t>
            </a:fld>
            <a:endParaRPr lang="en-CA" dirty="0"/>
          </a:p>
        </p:txBody>
      </p:sp>
    </p:spTree>
    <p:extLst>
      <p:ext uri="{BB962C8B-B14F-4D97-AF65-F5344CB8AC3E}">
        <p14:creationId xmlns:p14="http://schemas.microsoft.com/office/powerpoint/2010/main" val="1215519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12</a:t>
            </a:fld>
            <a:endParaRPr lang="en-CA" dirty="0"/>
          </a:p>
        </p:txBody>
      </p:sp>
    </p:spTree>
    <p:extLst>
      <p:ext uri="{BB962C8B-B14F-4D97-AF65-F5344CB8AC3E}">
        <p14:creationId xmlns:p14="http://schemas.microsoft.com/office/powerpoint/2010/main" val="3093932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8E40C76F-6993-42C7-BFAF-BC00769D1C41}" type="slidenum">
              <a:rPr lang="en-CA" smtClean="0"/>
              <a:t>13</a:t>
            </a:fld>
            <a:endParaRPr lang="en-CA" dirty="0"/>
          </a:p>
        </p:txBody>
      </p:sp>
    </p:spTree>
    <p:extLst>
      <p:ext uri="{BB962C8B-B14F-4D97-AF65-F5344CB8AC3E}">
        <p14:creationId xmlns:p14="http://schemas.microsoft.com/office/powerpoint/2010/main" val="860552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14</a:t>
            </a:fld>
            <a:endParaRPr lang="en-CA" dirty="0"/>
          </a:p>
        </p:txBody>
      </p:sp>
    </p:spTree>
    <p:extLst>
      <p:ext uri="{BB962C8B-B14F-4D97-AF65-F5344CB8AC3E}">
        <p14:creationId xmlns:p14="http://schemas.microsoft.com/office/powerpoint/2010/main" val="4103730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15</a:t>
            </a:fld>
            <a:endParaRPr lang="en-CA" dirty="0"/>
          </a:p>
        </p:txBody>
      </p:sp>
    </p:spTree>
    <p:extLst>
      <p:ext uri="{BB962C8B-B14F-4D97-AF65-F5344CB8AC3E}">
        <p14:creationId xmlns:p14="http://schemas.microsoft.com/office/powerpoint/2010/main" val="2818857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16</a:t>
            </a:fld>
            <a:endParaRPr lang="en-CA" dirty="0"/>
          </a:p>
        </p:txBody>
      </p:sp>
    </p:spTree>
    <p:extLst>
      <p:ext uri="{BB962C8B-B14F-4D97-AF65-F5344CB8AC3E}">
        <p14:creationId xmlns:p14="http://schemas.microsoft.com/office/powerpoint/2010/main" val="688262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E40C76F-6993-42C7-BFAF-BC00769D1C41}" type="slidenum">
              <a:rPr lang="en-CA" smtClean="0"/>
              <a:t>17</a:t>
            </a:fld>
            <a:endParaRPr lang="en-CA" dirty="0"/>
          </a:p>
        </p:txBody>
      </p:sp>
    </p:spTree>
    <p:extLst>
      <p:ext uri="{BB962C8B-B14F-4D97-AF65-F5344CB8AC3E}">
        <p14:creationId xmlns:p14="http://schemas.microsoft.com/office/powerpoint/2010/main" val="159802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E40C76F-6993-42C7-BFAF-BC00769D1C41}" type="slidenum">
              <a:rPr lang="en-CA" smtClean="0"/>
              <a:t>3</a:t>
            </a:fld>
            <a:endParaRPr lang="en-CA" dirty="0"/>
          </a:p>
        </p:txBody>
      </p:sp>
    </p:spTree>
    <p:extLst>
      <p:ext uri="{BB962C8B-B14F-4D97-AF65-F5344CB8AC3E}">
        <p14:creationId xmlns:p14="http://schemas.microsoft.com/office/powerpoint/2010/main" val="186393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E40C76F-6993-42C7-BFAF-BC00769D1C41}" type="slidenum">
              <a:rPr lang="en-CA" smtClean="0"/>
              <a:t>4</a:t>
            </a:fld>
            <a:endParaRPr lang="en-CA" dirty="0"/>
          </a:p>
        </p:txBody>
      </p:sp>
    </p:spTree>
    <p:extLst>
      <p:ext uri="{BB962C8B-B14F-4D97-AF65-F5344CB8AC3E}">
        <p14:creationId xmlns:p14="http://schemas.microsoft.com/office/powerpoint/2010/main" val="18153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5</a:t>
            </a:fld>
            <a:endParaRPr lang="en-CA" dirty="0"/>
          </a:p>
        </p:txBody>
      </p:sp>
    </p:spTree>
    <p:extLst>
      <p:ext uri="{BB962C8B-B14F-4D97-AF65-F5344CB8AC3E}">
        <p14:creationId xmlns:p14="http://schemas.microsoft.com/office/powerpoint/2010/main" val="172421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6</a:t>
            </a:fld>
            <a:endParaRPr lang="en-CA" dirty="0"/>
          </a:p>
        </p:txBody>
      </p:sp>
    </p:spTree>
    <p:extLst>
      <p:ext uri="{BB962C8B-B14F-4D97-AF65-F5344CB8AC3E}">
        <p14:creationId xmlns:p14="http://schemas.microsoft.com/office/powerpoint/2010/main" val="401889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7</a:t>
            </a:fld>
            <a:endParaRPr lang="en-CA" dirty="0"/>
          </a:p>
        </p:txBody>
      </p:sp>
    </p:spTree>
    <p:extLst>
      <p:ext uri="{BB962C8B-B14F-4D97-AF65-F5344CB8AC3E}">
        <p14:creationId xmlns:p14="http://schemas.microsoft.com/office/powerpoint/2010/main" val="190937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8</a:t>
            </a:fld>
            <a:endParaRPr lang="en-CA" dirty="0"/>
          </a:p>
        </p:txBody>
      </p:sp>
    </p:spTree>
    <p:extLst>
      <p:ext uri="{BB962C8B-B14F-4D97-AF65-F5344CB8AC3E}">
        <p14:creationId xmlns:p14="http://schemas.microsoft.com/office/powerpoint/2010/main" val="137587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9</a:t>
            </a:fld>
            <a:endParaRPr lang="en-CA" dirty="0"/>
          </a:p>
        </p:txBody>
      </p:sp>
    </p:spTree>
    <p:extLst>
      <p:ext uri="{BB962C8B-B14F-4D97-AF65-F5344CB8AC3E}">
        <p14:creationId xmlns:p14="http://schemas.microsoft.com/office/powerpoint/2010/main" val="3172950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E40C76F-6993-42C7-BFAF-BC00769D1C41}" type="slidenum">
              <a:rPr lang="en-CA" smtClean="0"/>
              <a:t>10</a:t>
            </a:fld>
            <a:endParaRPr lang="en-CA" dirty="0"/>
          </a:p>
        </p:txBody>
      </p:sp>
    </p:spTree>
    <p:extLst>
      <p:ext uri="{BB962C8B-B14F-4D97-AF65-F5344CB8AC3E}">
        <p14:creationId xmlns:p14="http://schemas.microsoft.com/office/powerpoint/2010/main" val="2045831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Cover Slid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78020" cy="6852167"/>
          </a:xfrm>
          <a:prstGeom prst="rect">
            <a:avLst/>
          </a:prstGeom>
        </p:spPr>
      </p:pic>
      <p:sp>
        <p:nvSpPr>
          <p:cNvPr id="4" name="Content Placeholder 3"/>
          <p:cNvSpPr>
            <a:spLocks noGrp="1"/>
          </p:cNvSpPr>
          <p:nvPr>
            <p:ph sz="quarter" idx="10" hasCustomPrompt="1"/>
          </p:nvPr>
        </p:nvSpPr>
        <p:spPr>
          <a:xfrm>
            <a:off x="387351" y="6210300"/>
            <a:ext cx="2734733" cy="372533"/>
          </a:xfrm>
          <a:prstGeom prst="rect">
            <a:avLst/>
          </a:prstGeom>
        </p:spPr>
        <p:txBody>
          <a:bodyPr/>
          <a:lstStyle>
            <a:lvl1pPr marL="0" indent="0">
              <a:buNone/>
              <a:defRPr sz="1600" baseline="0"/>
            </a:lvl1pPr>
          </a:lstStyle>
          <a:p>
            <a:pPr lvl="0"/>
            <a:r>
              <a:rPr lang="fr-CA" dirty="0" smtClean="0"/>
              <a:t>GCdocs #</a:t>
            </a:r>
            <a:endParaRPr lang="en-CA" dirty="0"/>
          </a:p>
        </p:txBody>
      </p:sp>
      <p:pic>
        <p:nvPicPr>
          <p:cNvPr id="5" name="Image 4" descr="P:\TRANS\SP_Demandes\@EDITIQUE\Gabarits des clients\Gouvernement du Canada\goc_fip.gif"/>
          <p:cNvPicPr/>
          <p:nvPr userDrawn="1"/>
        </p:nvPicPr>
        <p:blipFill rotWithShape="1">
          <a:blip r:embed="rId4">
            <a:extLst>
              <a:ext uri="{28A0092B-C50C-407E-A947-70E740481C1C}">
                <a14:useLocalDpi xmlns:a14="http://schemas.microsoft.com/office/drawing/2010/main" val="0"/>
              </a:ext>
            </a:extLst>
          </a:blip>
          <a:srcRect t="29531" b="54831"/>
          <a:stretch/>
        </p:blipFill>
        <p:spPr bwMode="auto">
          <a:xfrm>
            <a:off x="395515" y="304392"/>
            <a:ext cx="2513330" cy="4362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425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 Tex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0"/>
          </p:nvPr>
        </p:nvSpPr>
        <p:spPr>
          <a:xfrm>
            <a:off x="0" y="0"/>
            <a:ext cx="6242824" cy="6858000"/>
          </a:xfrm>
          <a:prstGeom prst="rect">
            <a:avLst/>
          </a:prstGeom>
        </p:spPr>
        <p:txBody>
          <a:bodyPr/>
          <a:lstStyle/>
          <a:p>
            <a:endParaRPr lang="en-CA" dirty="0"/>
          </a:p>
        </p:txBody>
      </p:sp>
      <p:sp>
        <p:nvSpPr>
          <p:cNvPr id="7" name="Rectangle 6"/>
          <p:cNvSpPr/>
          <p:nvPr userDrawn="1"/>
        </p:nvSpPr>
        <p:spPr>
          <a:xfrm>
            <a:off x="-12876" y="-5983"/>
            <a:ext cx="625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dirty="0">
              <a:solidFill>
                <a:prstClr val="white"/>
              </a:solidFill>
            </a:endParaRPr>
          </a:p>
        </p:txBody>
      </p:sp>
      <p:sp>
        <p:nvSpPr>
          <p:cNvPr id="5" name="Text Placeholder 4"/>
          <p:cNvSpPr>
            <a:spLocks noGrp="1"/>
          </p:cNvSpPr>
          <p:nvPr>
            <p:ph type="body" sz="quarter" idx="11"/>
          </p:nvPr>
        </p:nvSpPr>
        <p:spPr>
          <a:xfrm>
            <a:off x="296031" y="373064"/>
            <a:ext cx="467939" cy="468000"/>
          </a:xfrm>
          <a:prstGeom prst="rect">
            <a:avLst/>
          </a:prstGeom>
          <a:ln w="28575">
            <a:solidFill>
              <a:schemeClr val="bg1"/>
            </a:solidFill>
          </a:ln>
        </p:spPr>
        <p:txBody>
          <a:bodyPr>
            <a:normAutofit/>
          </a:bodyPr>
          <a:lstStyle>
            <a:lvl1pPr marL="0" indent="0">
              <a:buNone/>
              <a:defRPr sz="133"/>
            </a:lvl1pPr>
          </a:lstStyle>
          <a:p>
            <a:pPr lvl="0"/>
            <a:endParaRPr lang="en-CA" dirty="0"/>
          </a:p>
        </p:txBody>
      </p:sp>
      <p:sp>
        <p:nvSpPr>
          <p:cNvPr id="32" name="Picture Placeholder 31"/>
          <p:cNvSpPr>
            <a:spLocks noGrp="1"/>
          </p:cNvSpPr>
          <p:nvPr>
            <p:ph type="pic" sz="quarter" idx="12"/>
          </p:nvPr>
        </p:nvSpPr>
        <p:spPr>
          <a:xfrm>
            <a:off x="302620" y="414580"/>
            <a:ext cx="454760" cy="384968"/>
          </a:xfrm>
          <a:prstGeom prst="rect">
            <a:avLst/>
          </a:prstGeom>
        </p:spPr>
        <p:txBody>
          <a:bodyPr>
            <a:normAutofit/>
          </a:bodyPr>
          <a:lstStyle>
            <a:lvl1pPr marL="0" indent="0">
              <a:buNone/>
              <a:defRPr sz="133"/>
            </a:lvl1pPr>
          </a:lstStyle>
          <a:p>
            <a:endParaRPr lang="en-CA" dirty="0"/>
          </a:p>
        </p:txBody>
      </p:sp>
      <p:sp>
        <p:nvSpPr>
          <p:cNvPr id="35" name="Text Placeholder 4"/>
          <p:cNvSpPr>
            <a:spLocks noGrp="1"/>
          </p:cNvSpPr>
          <p:nvPr>
            <p:ph type="body" sz="quarter" idx="13"/>
          </p:nvPr>
        </p:nvSpPr>
        <p:spPr>
          <a:xfrm>
            <a:off x="296031" y="1222184"/>
            <a:ext cx="467939" cy="468000"/>
          </a:xfrm>
          <a:prstGeom prst="rect">
            <a:avLst/>
          </a:prstGeom>
          <a:ln w="28575">
            <a:solidFill>
              <a:schemeClr val="bg1"/>
            </a:solidFill>
          </a:ln>
        </p:spPr>
        <p:txBody>
          <a:bodyPr>
            <a:normAutofit/>
          </a:bodyPr>
          <a:lstStyle>
            <a:lvl1pPr marL="0" indent="0">
              <a:buNone/>
              <a:defRPr sz="133"/>
            </a:lvl1pPr>
          </a:lstStyle>
          <a:p>
            <a:pPr lvl="0"/>
            <a:endParaRPr lang="en-CA" dirty="0"/>
          </a:p>
        </p:txBody>
      </p:sp>
      <p:sp>
        <p:nvSpPr>
          <p:cNvPr id="36" name="Picture Placeholder 31"/>
          <p:cNvSpPr>
            <a:spLocks noGrp="1"/>
          </p:cNvSpPr>
          <p:nvPr>
            <p:ph type="pic" sz="quarter" idx="14"/>
          </p:nvPr>
        </p:nvSpPr>
        <p:spPr>
          <a:xfrm>
            <a:off x="302620" y="1263700"/>
            <a:ext cx="454760" cy="384968"/>
          </a:xfrm>
          <a:prstGeom prst="rect">
            <a:avLst/>
          </a:prstGeom>
        </p:spPr>
        <p:txBody>
          <a:bodyPr>
            <a:normAutofit/>
          </a:bodyPr>
          <a:lstStyle>
            <a:lvl1pPr marL="0" indent="0">
              <a:buNone/>
              <a:defRPr sz="133"/>
            </a:lvl1pPr>
          </a:lstStyle>
          <a:p>
            <a:endParaRPr lang="en-CA" dirty="0"/>
          </a:p>
        </p:txBody>
      </p:sp>
      <p:sp>
        <p:nvSpPr>
          <p:cNvPr id="37" name="Text Placeholder 4"/>
          <p:cNvSpPr>
            <a:spLocks noGrp="1"/>
          </p:cNvSpPr>
          <p:nvPr>
            <p:ph type="body" sz="quarter" idx="15"/>
          </p:nvPr>
        </p:nvSpPr>
        <p:spPr>
          <a:xfrm>
            <a:off x="296031" y="2122048"/>
            <a:ext cx="467939" cy="468000"/>
          </a:xfrm>
          <a:prstGeom prst="rect">
            <a:avLst/>
          </a:prstGeom>
          <a:ln w="28575">
            <a:solidFill>
              <a:schemeClr val="bg1"/>
            </a:solidFill>
          </a:ln>
        </p:spPr>
        <p:txBody>
          <a:bodyPr>
            <a:normAutofit/>
          </a:bodyPr>
          <a:lstStyle>
            <a:lvl1pPr marL="0" indent="0">
              <a:buNone/>
              <a:defRPr sz="133"/>
            </a:lvl1pPr>
          </a:lstStyle>
          <a:p>
            <a:pPr lvl="0"/>
            <a:endParaRPr lang="en-CA" dirty="0"/>
          </a:p>
        </p:txBody>
      </p:sp>
      <p:sp>
        <p:nvSpPr>
          <p:cNvPr id="38" name="Picture Placeholder 31"/>
          <p:cNvSpPr>
            <a:spLocks noGrp="1"/>
          </p:cNvSpPr>
          <p:nvPr>
            <p:ph type="pic" sz="quarter" idx="16"/>
          </p:nvPr>
        </p:nvSpPr>
        <p:spPr>
          <a:xfrm>
            <a:off x="302620" y="2163564"/>
            <a:ext cx="454760" cy="384968"/>
          </a:xfrm>
          <a:prstGeom prst="rect">
            <a:avLst/>
          </a:prstGeom>
        </p:spPr>
        <p:txBody>
          <a:bodyPr>
            <a:normAutofit/>
          </a:bodyPr>
          <a:lstStyle>
            <a:lvl1pPr marL="0" indent="0">
              <a:buNone/>
              <a:defRPr sz="133"/>
            </a:lvl1pPr>
          </a:lstStyle>
          <a:p>
            <a:endParaRPr lang="en-CA" dirty="0"/>
          </a:p>
        </p:txBody>
      </p:sp>
      <p:sp>
        <p:nvSpPr>
          <p:cNvPr id="39" name="Text Placeholder 4"/>
          <p:cNvSpPr>
            <a:spLocks noGrp="1"/>
          </p:cNvSpPr>
          <p:nvPr>
            <p:ph type="body" sz="quarter" idx="17"/>
          </p:nvPr>
        </p:nvSpPr>
        <p:spPr>
          <a:xfrm>
            <a:off x="296031" y="3050352"/>
            <a:ext cx="467939" cy="468000"/>
          </a:xfrm>
          <a:prstGeom prst="rect">
            <a:avLst/>
          </a:prstGeom>
          <a:ln w="28575">
            <a:solidFill>
              <a:schemeClr val="bg1"/>
            </a:solidFill>
          </a:ln>
        </p:spPr>
        <p:txBody>
          <a:bodyPr>
            <a:normAutofit/>
          </a:bodyPr>
          <a:lstStyle>
            <a:lvl1pPr marL="0" indent="0">
              <a:buNone/>
              <a:defRPr sz="133"/>
            </a:lvl1pPr>
          </a:lstStyle>
          <a:p>
            <a:pPr lvl="0"/>
            <a:endParaRPr lang="en-CA" dirty="0"/>
          </a:p>
        </p:txBody>
      </p:sp>
      <p:sp>
        <p:nvSpPr>
          <p:cNvPr id="40" name="Picture Placeholder 31"/>
          <p:cNvSpPr>
            <a:spLocks noGrp="1"/>
          </p:cNvSpPr>
          <p:nvPr>
            <p:ph type="pic" sz="quarter" idx="18"/>
          </p:nvPr>
        </p:nvSpPr>
        <p:spPr>
          <a:xfrm>
            <a:off x="302620" y="3091868"/>
            <a:ext cx="454760" cy="384968"/>
          </a:xfrm>
          <a:prstGeom prst="rect">
            <a:avLst/>
          </a:prstGeom>
        </p:spPr>
        <p:txBody>
          <a:bodyPr>
            <a:normAutofit/>
          </a:bodyPr>
          <a:lstStyle>
            <a:lvl1pPr marL="0" indent="0">
              <a:buNone/>
              <a:defRPr sz="133"/>
            </a:lvl1pPr>
          </a:lstStyle>
          <a:p>
            <a:endParaRPr lang="en-CA" dirty="0"/>
          </a:p>
        </p:txBody>
      </p:sp>
      <p:sp>
        <p:nvSpPr>
          <p:cNvPr id="41" name="Text Placeholder 4"/>
          <p:cNvSpPr>
            <a:spLocks noGrp="1"/>
          </p:cNvSpPr>
          <p:nvPr>
            <p:ph type="body" sz="quarter" idx="19"/>
          </p:nvPr>
        </p:nvSpPr>
        <p:spPr>
          <a:xfrm>
            <a:off x="296031" y="4091587"/>
            <a:ext cx="467939" cy="468000"/>
          </a:xfrm>
          <a:prstGeom prst="rect">
            <a:avLst/>
          </a:prstGeom>
          <a:ln w="28575">
            <a:solidFill>
              <a:schemeClr val="bg1"/>
            </a:solidFill>
          </a:ln>
        </p:spPr>
        <p:txBody>
          <a:bodyPr>
            <a:normAutofit/>
          </a:bodyPr>
          <a:lstStyle>
            <a:lvl1pPr marL="0" indent="0">
              <a:buNone/>
              <a:defRPr sz="133"/>
            </a:lvl1pPr>
          </a:lstStyle>
          <a:p>
            <a:pPr lvl="0"/>
            <a:endParaRPr lang="en-CA" dirty="0"/>
          </a:p>
        </p:txBody>
      </p:sp>
      <p:sp>
        <p:nvSpPr>
          <p:cNvPr id="42" name="Picture Placeholder 31"/>
          <p:cNvSpPr>
            <a:spLocks noGrp="1"/>
          </p:cNvSpPr>
          <p:nvPr>
            <p:ph type="pic" sz="quarter" idx="20"/>
          </p:nvPr>
        </p:nvSpPr>
        <p:spPr>
          <a:xfrm>
            <a:off x="302620" y="4133103"/>
            <a:ext cx="454760" cy="384968"/>
          </a:xfrm>
          <a:prstGeom prst="rect">
            <a:avLst/>
          </a:prstGeom>
        </p:spPr>
        <p:txBody>
          <a:bodyPr>
            <a:normAutofit/>
          </a:bodyPr>
          <a:lstStyle>
            <a:lvl1pPr marL="0" indent="0">
              <a:buNone/>
              <a:defRPr sz="133"/>
            </a:lvl1pPr>
          </a:lstStyle>
          <a:p>
            <a:endParaRPr lang="en-CA" dirty="0"/>
          </a:p>
        </p:txBody>
      </p:sp>
      <p:sp>
        <p:nvSpPr>
          <p:cNvPr id="43" name="Text Placeholder 4"/>
          <p:cNvSpPr>
            <a:spLocks noGrp="1"/>
          </p:cNvSpPr>
          <p:nvPr>
            <p:ph type="body" sz="quarter" idx="21"/>
          </p:nvPr>
        </p:nvSpPr>
        <p:spPr>
          <a:xfrm>
            <a:off x="296031" y="5047935"/>
            <a:ext cx="467939" cy="468000"/>
          </a:xfrm>
          <a:prstGeom prst="rect">
            <a:avLst/>
          </a:prstGeom>
          <a:ln w="28575">
            <a:solidFill>
              <a:schemeClr val="bg1"/>
            </a:solidFill>
          </a:ln>
        </p:spPr>
        <p:txBody>
          <a:bodyPr>
            <a:normAutofit/>
          </a:bodyPr>
          <a:lstStyle>
            <a:lvl1pPr marL="0" indent="0">
              <a:buNone/>
              <a:defRPr sz="133"/>
            </a:lvl1pPr>
          </a:lstStyle>
          <a:p>
            <a:pPr lvl="0"/>
            <a:endParaRPr lang="en-CA" dirty="0"/>
          </a:p>
        </p:txBody>
      </p:sp>
      <p:sp>
        <p:nvSpPr>
          <p:cNvPr id="44" name="Picture Placeholder 31"/>
          <p:cNvSpPr>
            <a:spLocks noGrp="1"/>
          </p:cNvSpPr>
          <p:nvPr>
            <p:ph type="pic" sz="quarter" idx="22"/>
          </p:nvPr>
        </p:nvSpPr>
        <p:spPr>
          <a:xfrm>
            <a:off x="302620" y="5089451"/>
            <a:ext cx="454760" cy="384968"/>
          </a:xfrm>
          <a:prstGeom prst="rect">
            <a:avLst/>
          </a:prstGeom>
        </p:spPr>
        <p:txBody>
          <a:bodyPr>
            <a:normAutofit/>
          </a:bodyPr>
          <a:lstStyle>
            <a:lvl1pPr marL="0" indent="0">
              <a:buNone/>
              <a:defRPr sz="133"/>
            </a:lvl1pPr>
          </a:lstStyle>
          <a:p>
            <a:endParaRPr lang="en-CA" dirty="0"/>
          </a:p>
        </p:txBody>
      </p:sp>
      <p:sp>
        <p:nvSpPr>
          <p:cNvPr id="45" name="Text Placeholder 4"/>
          <p:cNvSpPr>
            <a:spLocks noGrp="1"/>
          </p:cNvSpPr>
          <p:nvPr>
            <p:ph type="body" sz="quarter" idx="23"/>
          </p:nvPr>
        </p:nvSpPr>
        <p:spPr>
          <a:xfrm>
            <a:off x="296031" y="5911076"/>
            <a:ext cx="467939" cy="468000"/>
          </a:xfrm>
          <a:prstGeom prst="rect">
            <a:avLst/>
          </a:prstGeom>
          <a:ln w="28575">
            <a:solidFill>
              <a:schemeClr val="bg1"/>
            </a:solidFill>
          </a:ln>
        </p:spPr>
        <p:txBody>
          <a:bodyPr>
            <a:normAutofit/>
          </a:bodyPr>
          <a:lstStyle>
            <a:lvl1pPr marL="0" indent="0">
              <a:buNone/>
              <a:defRPr sz="133"/>
            </a:lvl1pPr>
          </a:lstStyle>
          <a:p>
            <a:pPr lvl="0"/>
            <a:endParaRPr lang="en-CA" dirty="0"/>
          </a:p>
        </p:txBody>
      </p:sp>
      <p:sp>
        <p:nvSpPr>
          <p:cNvPr id="46" name="Picture Placeholder 31"/>
          <p:cNvSpPr>
            <a:spLocks noGrp="1"/>
          </p:cNvSpPr>
          <p:nvPr>
            <p:ph type="pic" sz="quarter" idx="24"/>
          </p:nvPr>
        </p:nvSpPr>
        <p:spPr>
          <a:xfrm>
            <a:off x="302620" y="5952592"/>
            <a:ext cx="454760" cy="384968"/>
          </a:xfrm>
          <a:prstGeom prst="rect">
            <a:avLst/>
          </a:prstGeom>
        </p:spPr>
        <p:txBody>
          <a:bodyPr>
            <a:normAutofit/>
          </a:bodyPr>
          <a:lstStyle>
            <a:lvl1pPr marL="0" indent="0">
              <a:buNone/>
              <a:defRPr sz="133"/>
            </a:lvl1pPr>
          </a:lstStyle>
          <a:p>
            <a:endParaRPr lang="en-CA" dirty="0"/>
          </a:p>
        </p:txBody>
      </p:sp>
      <p:sp>
        <p:nvSpPr>
          <p:cNvPr id="47" name="Text Placeholder 46"/>
          <p:cNvSpPr>
            <a:spLocks noGrp="1"/>
          </p:cNvSpPr>
          <p:nvPr>
            <p:ph type="body" sz="quarter" idx="25" hasCustomPrompt="1"/>
          </p:nvPr>
        </p:nvSpPr>
        <p:spPr>
          <a:xfrm>
            <a:off x="1050296" y="373065"/>
            <a:ext cx="3879345" cy="453975"/>
          </a:xfrm>
          <a:prstGeom prst="rect">
            <a:avLst/>
          </a:prstGeom>
        </p:spPr>
        <p:txBody>
          <a:bodyPr/>
          <a:lstStyle>
            <a:lvl1pPr marL="0" indent="0" algn="l" defTabSz="914422" rtl="0" eaLnBrk="1" latinLnBrk="0" hangingPunct="1">
              <a:lnSpc>
                <a:spcPct val="100000"/>
              </a:lnSpc>
              <a:spcBef>
                <a:spcPts val="0"/>
              </a:spcBef>
              <a:buNone/>
              <a:defRPr lang="en-CA" sz="1800" b="1" kern="1200" dirty="0" smtClean="0">
                <a:solidFill>
                  <a:schemeClr val="bg1"/>
                </a:solidFill>
                <a:latin typeface="+mn-lt"/>
                <a:ea typeface="+mn-ea"/>
                <a:cs typeface="+mn-cs"/>
              </a:defRPr>
            </a:lvl1pPr>
          </a:lstStyle>
          <a:p>
            <a:r>
              <a:rPr lang="fr-CA" b="1" dirty="0" err="1" smtClean="0">
                <a:solidFill>
                  <a:schemeClr val="bg1"/>
                </a:solidFill>
              </a:rPr>
              <a:t>Title</a:t>
            </a:r>
            <a:endParaRPr lang="fr-CA" b="1" dirty="0" smtClean="0">
              <a:solidFill>
                <a:schemeClr val="bg1"/>
              </a:solidFill>
            </a:endParaRPr>
          </a:p>
          <a:p>
            <a:r>
              <a:rPr lang="fr-CA" sz="800" dirty="0" smtClean="0">
                <a:solidFill>
                  <a:schemeClr val="bg1"/>
                </a:solidFill>
              </a:rPr>
              <a:t>Content</a:t>
            </a:r>
            <a:endParaRPr lang="en-CA" sz="800" dirty="0" smtClean="0">
              <a:solidFill>
                <a:schemeClr val="bg1"/>
              </a:solidFill>
            </a:endParaRPr>
          </a:p>
          <a:p>
            <a:pPr lvl="0"/>
            <a:endParaRPr lang="en-CA" dirty="0"/>
          </a:p>
        </p:txBody>
      </p:sp>
      <p:sp>
        <p:nvSpPr>
          <p:cNvPr id="49" name="Text Placeholder 46"/>
          <p:cNvSpPr>
            <a:spLocks noGrp="1"/>
          </p:cNvSpPr>
          <p:nvPr>
            <p:ph type="body" sz="quarter" idx="26" hasCustomPrompt="1"/>
          </p:nvPr>
        </p:nvSpPr>
        <p:spPr>
          <a:xfrm>
            <a:off x="1050296" y="1229197"/>
            <a:ext cx="3879345" cy="453975"/>
          </a:xfrm>
          <a:prstGeom prst="rect">
            <a:avLst/>
          </a:prstGeom>
        </p:spPr>
        <p:txBody>
          <a:bodyPr/>
          <a:lstStyle>
            <a:lvl1pPr marL="0" indent="0" algn="l" defTabSz="914422" rtl="0" eaLnBrk="1" latinLnBrk="0" hangingPunct="1">
              <a:lnSpc>
                <a:spcPct val="100000"/>
              </a:lnSpc>
              <a:spcBef>
                <a:spcPts val="0"/>
              </a:spcBef>
              <a:buNone/>
              <a:defRPr lang="en-CA" sz="1800" b="1" kern="1200" dirty="0" smtClean="0">
                <a:solidFill>
                  <a:schemeClr val="bg1"/>
                </a:solidFill>
                <a:latin typeface="+mn-lt"/>
                <a:ea typeface="+mn-ea"/>
                <a:cs typeface="+mn-cs"/>
              </a:defRPr>
            </a:lvl1pPr>
          </a:lstStyle>
          <a:p>
            <a:r>
              <a:rPr lang="fr-CA" b="1" dirty="0" err="1" smtClean="0">
                <a:solidFill>
                  <a:schemeClr val="bg1"/>
                </a:solidFill>
              </a:rPr>
              <a:t>Title</a:t>
            </a:r>
            <a:endParaRPr lang="fr-CA" b="1" dirty="0" smtClean="0">
              <a:solidFill>
                <a:schemeClr val="bg1"/>
              </a:solidFill>
            </a:endParaRPr>
          </a:p>
          <a:p>
            <a:r>
              <a:rPr lang="fr-CA" sz="800" dirty="0" smtClean="0">
                <a:solidFill>
                  <a:schemeClr val="bg1"/>
                </a:solidFill>
              </a:rPr>
              <a:t>Content</a:t>
            </a:r>
            <a:endParaRPr lang="en-CA" sz="800" dirty="0" smtClean="0">
              <a:solidFill>
                <a:schemeClr val="bg1"/>
              </a:solidFill>
            </a:endParaRPr>
          </a:p>
          <a:p>
            <a:pPr lvl="0"/>
            <a:endParaRPr lang="en-CA" dirty="0"/>
          </a:p>
        </p:txBody>
      </p:sp>
      <p:sp>
        <p:nvSpPr>
          <p:cNvPr id="50" name="Text Placeholder 46"/>
          <p:cNvSpPr>
            <a:spLocks noGrp="1"/>
          </p:cNvSpPr>
          <p:nvPr>
            <p:ph type="body" sz="quarter" idx="27" hasCustomPrompt="1"/>
          </p:nvPr>
        </p:nvSpPr>
        <p:spPr>
          <a:xfrm>
            <a:off x="1050296" y="2129061"/>
            <a:ext cx="3879345" cy="453975"/>
          </a:xfrm>
          <a:prstGeom prst="rect">
            <a:avLst/>
          </a:prstGeom>
        </p:spPr>
        <p:txBody>
          <a:bodyPr/>
          <a:lstStyle>
            <a:lvl1pPr marL="0" indent="0" algn="l" defTabSz="914422" rtl="0" eaLnBrk="1" latinLnBrk="0" hangingPunct="1">
              <a:lnSpc>
                <a:spcPct val="100000"/>
              </a:lnSpc>
              <a:spcBef>
                <a:spcPts val="0"/>
              </a:spcBef>
              <a:buNone/>
              <a:defRPr lang="en-CA" sz="1800" b="1" kern="1200" dirty="0" smtClean="0">
                <a:solidFill>
                  <a:schemeClr val="bg1"/>
                </a:solidFill>
                <a:latin typeface="+mn-lt"/>
                <a:ea typeface="+mn-ea"/>
                <a:cs typeface="+mn-cs"/>
              </a:defRPr>
            </a:lvl1pPr>
          </a:lstStyle>
          <a:p>
            <a:r>
              <a:rPr lang="fr-CA" b="1" dirty="0" err="1" smtClean="0">
                <a:solidFill>
                  <a:schemeClr val="bg1"/>
                </a:solidFill>
              </a:rPr>
              <a:t>Title</a:t>
            </a:r>
            <a:endParaRPr lang="fr-CA" b="1" dirty="0" smtClean="0">
              <a:solidFill>
                <a:schemeClr val="bg1"/>
              </a:solidFill>
            </a:endParaRPr>
          </a:p>
          <a:p>
            <a:r>
              <a:rPr lang="fr-CA" sz="800" dirty="0" smtClean="0">
                <a:solidFill>
                  <a:schemeClr val="bg1"/>
                </a:solidFill>
              </a:rPr>
              <a:t>Content</a:t>
            </a:r>
            <a:endParaRPr lang="en-CA" sz="800" dirty="0" smtClean="0">
              <a:solidFill>
                <a:schemeClr val="bg1"/>
              </a:solidFill>
            </a:endParaRPr>
          </a:p>
          <a:p>
            <a:pPr lvl="0"/>
            <a:endParaRPr lang="en-CA" dirty="0"/>
          </a:p>
        </p:txBody>
      </p:sp>
      <p:sp>
        <p:nvSpPr>
          <p:cNvPr id="51" name="Text Placeholder 46"/>
          <p:cNvSpPr>
            <a:spLocks noGrp="1"/>
          </p:cNvSpPr>
          <p:nvPr>
            <p:ph type="body" sz="quarter" idx="28" hasCustomPrompt="1"/>
          </p:nvPr>
        </p:nvSpPr>
        <p:spPr>
          <a:xfrm>
            <a:off x="1020942" y="3057365"/>
            <a:ext cx="3879345" cy="453975"/>
          </a:xfrm>
          <a:prstGeom prst="rect">
            <a:avLst/>
          </a:prstGeom>
        </p:spPr>
        <p:txBody>
          <a:bodyPr/>
          <a:lstStyle>
            <a:lvl1pPr marL="0" indent="0" algn="l" defTabSz="914422" rtl="0" eaLnBrk="1" latinLnBrk="0" hangingPunct="1">
              <a:lnSpc>
                <a:spcPct val="100000"/>
              </a:lnSpc>
              <a:spcBef>
                <a:spcPts val="0"/>
              </a:spcBef>
              <a:buNone/>
              <a:defRPr lang="en-CA" sz="1800" b="1" kern="1200" dirty="0" smtClean="0">
                <a:solidFill>
                  <a:schemeClr val="bg1"/>
                </a:solidFill>
                <a:latin typeface="+mn-lt"/>
                <a:ea typeface="+mn-ea"/>
                <a:cs typeface="+mn-cs"/>
              </a:defRPr>
            </a:lvl1pPr>
          </a:lstStyle>
          <a:p>
            <a:r>
              <a:rPr lang="fr-CA" b="1" dirty="0" err="1" smtClean="0">
                <a:solidFill>
                  <a:schemeClr val="bg1"/>
                </a:solidFill>
              </a:rPr>
              <a:t>Title</a:t>
            </a:r>
            <a:endParaRPr lang="fr-CA" b="1" dirty="0" smtClean="0">
              <a:solidFill>
                <a:schemeClr val="bg1"/>
              </a:solidFill>
            </a:endParaRPr>
          </a:p>
          <a:p>
            <a:r>
              <a:rPr lang="fr-CA" sz="800" dirty="0" smtClean="0">
                <a:solidFill>
                  <a:schemeClr val="bg1"/>
                </a:solidFill>
              </a:rPr>
              <a:t>Content</a:t>
            </a:r>
            <a:endParaRPr lang="en-CA" sz="800" dirty="0" smtClean="0">
              <a:solidFill>
                <a:schemeClr val="bg1"/>
              </a:solidFill>
            </a:endParaRPr>
          </a:p>
          <a:p>
            <a:pPr lvl="0"/>
            <a:endParaRPr lang="en-CA" dirty="0"/>
          </a:p>
        </p:txBody>
      </p:sp>
      <p:sp>
        <p:nvSpPr>
          <p:cNvPr id="52" name="Text Placeholder 46"/>
          <p:cNvSpPr>
            <a:spLocks noGrp="1"/>
          </p:cNvSpPr>
          <p:nvPr>
            <p:ph type="body" sz="quarter" idx="29" hasCustomPrompt="1"/>
          </p:nvPr>
        </p:nvSpPr>
        <p:spPr>
          <a:xfrm>
            <a:off x="1020942" y="4098599"/>
            <a:ext cx="3879345" cy="453975"/>
          </a:xfrm>
          <a:prstGeom prst="rect">
            <a:avLst/>
          </a:prstGeom>
        </p:spPr>
        <p:txBody>
          <a:bodyPr/>
          <a:lstStyle>
            <a:lvl1pPr marL="0" indent="0" algn="l" defTabSz="914422" rtl="0" eaLnBrk="1" latinLnBrk="0" hangingPunct="1">
              <a:lnSpc>
                <a:spcPct val="100000"/>
              </a:lnSpc>
              <a:spcBef>
                <a:spcPts val="0"/>
              </a:spcBef>
              <a:buNone/>
              <a:defRPr lang="en-CA" sz="1800" b="1" kern="1200" dirty="0" smtClean="0">
                <a:solidFill>
                  <a:schemeClr val="bg1"/>
                </a:solidFill>
                <a:latin typeface="+mn-lt"/>
                <a:ea typeface="+mn-ea"/>
                <a:cs typeface="+mn-cs"/>
              </a:defRPr>
            </a:lvl1pPr>
          </a:lstStyle>
          <a:p>
            <a:r>
              <a:rPr lang="fr-CA" b="1" dirty="0" err="1" smtClean="0">
                <a:solidFill>
                  <a:schemeClr val="bg1"/>
                </a:solidFill>
              </a:rPr>
              <a:t>Title</a:t>
            </a:r>
            <a:endParaRPr lang="fr-CA" b="1" dirty="0" smtClean="0">
              <a:solidFill>
                <a:schemeClr val="bg1"/>
              </a:solidFill>
            </a:endParaRPr>
          </a:p>
          <a:p>
            <a:r>
              <a:rPr lang="fr-CA" sz="800" dirty="0" smtClean="0">
                <a:solidFill>
                  <a:schemeClr val="bg1"/>
                </a:solidFill>
              </a:rPr>
              <a:t>Content</a:t>
            </a:r>
            <a:endParaRPr lang="en-CA" sz="800" dirty="0" smtClean="0">
              <a:solidFill>
                <a:schemeClr val="bg1"/>
              </a:solidFill>
            </a:endParaRPr>
          </a:p>
          <a:p>
            <a:pPr lvl="0"/>
            <a:endParaRPr lang="en-CA" dirty="0"/>
          </a:p>
        </p:txBody>
      </p:sp>
      <p:sp>
        <p:nvSpPr>
          <p:cNvPr id="53" name="Text Placeholder 46"/>
          <p:cNvSpPr>
            <a:spLocks noGrp="1"/>
          </p:cNvSpPr>
          <p:nvPr>
            <p:ph type="body" sz="quarter" idx="30" hasCustomPrompt="1"/>
          </p:nvPr>
        </p:nvSpPr>
        <p:spPr>
          <a:xfrm>
            <a:off x="1020942" y="5054947"/>
            <a:ext cx="3879345" cy="453975"/>
          </a:xfrm>
          <a:prstGeom prst="rect">
            <a:avLst/>
          </a:prstGeom>
        </p:spPr>
        <p:txBody>
          <a:bodyPr/>
          <a:lstStyle>
            <a:lvl1pPr marL="0" indent="0" algn="l" defTabSz="914422" rtl="0" eaLnBrk="1" latinLnBrk="0" hangingPunct="1">
              <a:lnSpc>
                <a:spcPct val="100000"/>
              </a:lnSpc>
              <a:spcBef>
                <a:spcPts val="0"/>
              </a:spcBef>
              <a:buNone/>
              <a:defRPr lang="en-CA" sz="1800" b="1" kern="1200" dirty="0" smtClean="0">
                <a:solidFill>
                  <a:schemeClr val="bg1"/>
                </a:solidFill>
                <a:latin typeface="+mn-lt"/>
                <a:ea typeface="+mn-ea"/>
                <a:cs typeface="+mn-cs"/>
              </a:defRPr>
            </a:lvl1pPr>
          </a:lstStyle>
          <a:p>
            <a:r>
              <a:rPr lang="fr-CA" b="1" dirty="0" err="1" smtClean="0">
                <a:solidFill>
                  <a:schemeClr val="bg1"/>
                </a:solidFill>
              </a:rPr>
              <a:t>Title</a:t>
            </a:r>
            <a:endParaRPr lang="fr-CA" b="1" dirty="0" smtClean="0">
              <a:solidFill>
                <a:schemeClr val="bg1"/>
              </a:solidFill>
            </a:endParaRPr>
          </a:p>
          <a:p>
            <a:r>
              <a:rPr lang="fr-CA" sz="800" dirty="0" smtClean="0">
                <a:solidFill>
                  <a:schemeClr val="bg1"/>
                </a:solidFill>
              </a:rPr>
              <a:t>Content</a:t>
            </a:r>
            <a:endParaRPr lang="en-CA" sz="800" dirty="0" smtClean="0">
              <a:solidFill>
                <a:schemeClr val="bg1"/>
              </a:solidFill>
            </a:endParaRPr>
          </a:p>
          <a:p>
            <a:pPr lvl="0"/>
            <a:endParaRPr lang="en-CA" dirty="0"/>
          </a:p>
        </p:txBody>
      </p:sp>
      <p:sp>
        <p:nvSpPr>
          <p:cNvPr id="54" name="Text Placeholder 46"/>
          <p:cNvSpPr>
            <a:spLocks noGrp="1"/>
          </p:cNvSpPr>
          <p:nvPr>
            <p:ph type="body" sz="quarter" idx="31" hasCustomPrompt="1"/>
          </p:nvPr>
        </p:nvSpPr>
        <p:spPr>
          <a:xfrm>
            <a:off x="1020942" y="5918090"/>
            <a:ext cx="3879345" cy="453975"/>
          </a:xfrm>
          <a:prstGeom prst="rect">
            <a:avLst/>
          </a:prstGeom>
        </p:spPr>
        <p:txBody>
          <a:bodyPr/>
          <a:lstStyle>
            <a:lvl1pPr marL="0" indent="0" algn="l" defTabSz="914422" rtl="0" eaLnBrk="1" latinLnBrk="0" hangingPunct="1">
              <a:lnSpc>
                <a:spcPct val="100000"/>
              </a:lnSpc>
              <a:spcBef>
                <a:spcPts val="0"/>
              </a:spcBef>
              <a:buNone/>
              <a:defRPr lang="en-CA" sz="1800" b="1" kern="1200" dirty="0" smtClean="0">
                <a:solidFill>
                  <a:schemeClr val="bg1"/>
                </a:solidFill>
                <a:latin typeface="+mn-lt"/>
                <a:ea typeface="+mn-ea"/>
                <a:cs typeface="+mn-cs"/>
              </a:defRPr>
            </a:lvl1pPr>
          </a:lstStyle>
          <a:p>
            <a:r>
              <a:rPr lang="fr-CA" b="1" dirty="0" err="1" smtClean="0">
                <a:solidFill>
                  <a:schemeClr val="bg1"/>
                </a:solidFill>
              </a:rPr>
              <a:t>Title</a:t>
            </a:r>
            <a:endParaRPr lang="fr-CA" b="1" dirty="0" smtClean="0">
              <a:solidFill>
                <a:schemeClr val="bg1"/>
              </a:solidFill>
            </a:endParaRPr>
          </a:p>
          <a:p>
            <a:r>
              <a:rPr lang="fr-CA" sz="800" dirty="0" smtClean="0">
                <a:solidFill>
                  <a:schemeClr val="bg1"/>
                </a:solidFill>
              </a:rPr>
              <a:t>Content</a:t>
            </a:r>
            <a:endParaRPr lang="en-CA" sz="800" dirty="0" smtClean="0">
              <a:solidFill>
                <a:schemeClr val="bg1"/>
              </a:solidFill>
            </a:endParaRPr>
          </a:p>
          <a:p>
            <a:pPr lvl="0"/>
            <a:endParaRPr lang="en-CA" dirty="0"/>
          </a:p>
        </p:txBody>
      </p:sp>
      <p:sp>
        <p:nvSpPr>
          <p:cNvPr id="56" name="Text Placeholder 55"/>
          <p:cNvSpPr>
            <a:spLocks noGrp="1"/>
          </p:cNvSpPr>
          <p:nvPr>
            <p:ph type="body" sz="quarter" idx="32" hasCustomPrompt="1"/>
          </p:nvPr>
        </p:nvSpPr>
        <p:spPr>
          <a:xfrm>
            <a:off x="6338435" y="614201"/>
            <a:ext cx="5692828" cy="2443163"/>
          </a:xfrm>
          <a:prstGeom prst="rect">
            <a:avLst/>
          </a:prstGeom>
        </p:spPr>
        <p:txBody>
          <a:bodyPr/>
          <a:lstStyle>
            <a:lvl1pPr marL="0" indent="0">
              <a:buNone/>
              <a:defRPr sz="1600"/>
            </a:lvl1pPr>
          </a:lstStyle>
          <a:p>
            <a:r>
              <a:rPr lang="fr-CA" sz="2000" b="1" dirty="0" err="1" smtClean="0">
                <a:solidFill>
                  <a:schemeClr val="tx1"/>
                </a:solidFill>
              </a:rPr>
              <a:t>Title</a:t>
            </a:r>
            <a:endParaRPr lang="fr-CA" sz="2000" b="1" dirty="0" smtClean="0">
              <a:solidFill>
                <a:schemeClr val="tx1"/>
              </a:solidFill>
            </a:endParaRPr>
          </a:p>
          <a:p>
            <a:r>
              <a:rPr lang="en-CA" dirty="0" smtClean="0"/>
              <a:t>Lorem ipsum dolor sit </a:t>
            </a:r>
            <a:r>
              <a:rPr lang="en-CA" dirty="0" err="1" smtClean="0"/>
              <a:t>amet</a:t>
            </a:r>
            <a:r>
              <a:rPr lang="en-CA" dirty="0" smtClean="0"/>
              <a:t>, </a:t>
            </a:r>
            <a:r>
              <a:rPr lang="en-CA" dirty="0" err="1" smtClean="0"/>
              <a:t>consectetur</a:t>
            </a:r>
            <a:r>
              <a:rPr lang="en-CA" dirty="0" smtClean="0"/>
              <a:t> </a:t>
            </a:r>
            <a:r>
              <a:rPr lang="en-CA" dirty="0" err="1" smtClean="0"/>
              <a:t>adipiscing</a:t>
            </a:r>
            <a:r>
              <a:rPr lang="en-CA" dirty="0" smtClean="0"/>
              <a:t> </a:t>
            </a:r>
            <a:r>
              <a:rPr lang="en-CA" dirty="0" err="1" smtClean="0"/>
              <a:t>elit</a:t>
            </a:r>
            <a:r>
              <a:rPr lang="en-CA" dirty="0" smtClean="0"/>
              <a:t>, </a:t>
            </a:r>
            <a:r>
              <a:rPr lang="en-CA" dirty="0" err="1" smtClean="0"/>
              <a:t>sed</a:t>
            </a:r>
            <a:r>
              <a:rPr lang="en-CA" dirty="0" smtClean="0"/>
              <a:t> do </a:t>
            </a:r>
            <a:r>
              <a:rPr lang="en-CA" dirty="0" err="1" smtClean="0"/>
              <a:t>eiusmod</a:t>
            </a:r>
            <a:r>
              <a:rPr lang="en-CA" dirty="0" smtClean="0"/>
              <a:t> </a:t>
            </a:r>
            <a:r>
              <a:rPr lang="en-CA" dirty="0" err="1" smtClean="0"/>
              <a:t>tempor</a:t>
            </a:r>
            <a:r>
              <a:rPr lang="en-CA" dirty="0" smtClean="0"/>
              <a:t> </a:t>
            </a:r>
            <a:r>
              <a:rPr lang="en-CA" dirty="0" err="1" smtClean="0"/>
              <a:t>incididunt</a:t>
            </a:r>
            <a:r>
              <a:rPr lang="en-CA" dirty="0" smtClean="0"/>
              <a:t> </a:t>
            </a:r>
            <a:r>
              <a:rPr lang="en-CA" dirty="0" err="1" smtClean="0"/>
              <a:t>ut</a:t>
            </a:r>
            <a:r>
              <a:rPr lang="en-CA" dirty="0" smtClean="0"/>
              <a:t> </a:t>
            </a:r>
            <a:r>
              <a:rPr lang="en-CA" dirty="0" err="1" smtClean="0"/>
              <a:t>labore</a:t>
            </a:r>
            <a:r>
              <a:rPr lang="en-CA" dirty="0" smtClean="0"/>
              <a:t> et </a:t>
            </a:r>
            <a:r>
              <a:rPr lang="en-CA" dirty="0" err="1" smtClean="0"/>
              <a:t>dolore</a:t>
            </a:r>
            <a:r>
              <a:rPr lang="en-CA" dirty="0" smtClean="0"/>
              <a:t> magna </a:t>
            </a:r>
            <a:r>
              <a:rPr lang="en-CA" dirty="0" err="1" smtClean="0"/>
              <a:t>aliqua</a:t>
            </a:r>
            <a:r>
              <a:rPr lang="en-CA" dirty="0" smtClean="0"/>
              <a:t>. </a:t>
            </a:r>
            <a:r>
              <a:rPr lang="en-CA" dirty="0" err="1" smtClean="0"/>
              <a:t>Ut</a:t>
            </a:r>
            <a:r>
              <a:rPr lang="en-CA" dirty="0" smtClean="0"/>
              <a:t> </a:t>
            </a:r>
            <a:r>
              <a:rPr lang="en-CA" dirty="0" err="1" smtClean="0"/>
              <a:t>enim</a:t>
            </a:r>
            <a:r>
              <a:rPr lang="en-CA" dirty="0" smtClean="0"/>
              <a:t> ad minim </a:t>
            </a:r>
            <a:r>
              <a:rPr lang="en-CA" dirty="0" err="1" smtClean="0"/>
              <a:t>veniam</a:t>
            </a:r>
            <a:r>
              <a:rPr lang="en-CA" dirty="0" smtClean="0"/>
              <a:t>, </a:t>
            </a:r>
            <a:r>
              <a:rPr lang="en-CA" dirty="0" err="1" smtClean="0"/>
              <a:t>quis</a:t>
            </a:r>
            <a:r>
              <a:rPr lang="en-CA" dirty="0" smtClean="0"/>
              <a:t> </a:t>
            </a:r>
            <a:r>
              <a:rPr lang="en-CA" dirty="0" err="1" smtClean="0"/>
              <a:t>nostrud</a:t>
            </a:r>
            <a:r>
              <a:rPr lang="en-CA" dirty="0" smtClean="0"/>
              <a:t> exercitation </a:t>
            </a:r>
            <a:r>
              <a:rPr lang="en-CA" dirty="0" err="1" smtClean="0"/>
              <a:t>ullamco</a:t>
            </a:r>
            <a:r>
              <a:rPr lang="en-CA" dirty="0" smtClean="0"/>
              <a:t> </a:t>
            </a:r>
            <a:r>
              <a:rPr lang="en-CA" dirty="0" err="1" smtClean="0"/>
              <a:t>laboris</a:t>
            </a:r>
            <a:r>
              <a:rPr lang="en-CA" dirty="0" smtClean="0"/>
              <a:t> nisi </a:t>
            </a:r>
            <a:r>
              <a:rPr lang="en-CA" dirty="0" err="1" smtClean="0"/>
              <a:t>ut</a:t>
            </a:r>
            <a:r>
              <a:rPr lang="en-CA" dirty="0" smtClean="0"/>
              <a:t> </a:t>
            </a:r>
            <a:r>
              <a:rPr lang="en-CA" dirty="0" err="1" smtClean="0"/>
              <a:t>aliquip</a:t>
            </a:r>
            <a:r>
              <a:rPr lang="en-CA" dirty="0" smtClean="0"/>
              <a:t> ex </a:t>
            </a:r>
            <a:r>
              <a:rPr lang="en-CA" dirty="0" err="1" smtClean="0"/>
              <a:t>ea</a:t>
            </a:r>
            <a:r>
              <a:rPr lang="en-CA" dirty="0" smtClean="0"/>
              <a:t> </a:t>
            </a:r>
            <a:r>
              <a:rPr lang="en-CA" dirty="0" err="1" smtClean="0"/>
              <a:t>commodo</a:t>
            </a:r>
            <a:r>
              <a:rPr lang="en-CA" dirty="0" smtClean="0"/>
              <a:t> </a:t>
            </a:r>
            <a:r>
              <a:rPr lang="en-CA" dirty="0" err="1" smtClean="0"/>
              <a:t>consequat</a:t>
            </a:r>
            <a:r>
              <a:rPr lang="en-CA" dirty="0" smtClean="0"/>
              <a:t>. </a:t>
            </a:r>
          </a:p>
          <a:p>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r>
              <a:rPr lang="en-CA" dirty="0" smtClean="0"/>
              <a:t> </a:t>
            </a:r>
            <a:r>
              <a:rPr lang="en-CA" dirty="0" err="1" smtClean="0"/>
              <a:t>pariatur</a:t>
            </a:r>
            <a:r>
              <a:rPr lang="en-CA" dirty="0" smtClean="0"/>
              <a:t>. </a:t>
            </a:r>
            <a:r>
              <a:rPr lang="en-CA" dirty="0" err="1" smtClean="0"/>
              <a:t>Excepteur</a:t>
            </a:r>
            <a:r>
              <a:rPr lang="en-CA" dirty="0" smtClean="0"/>
              <a:t> </a:t>
            </a:r>
            <a:r>
              <a:rPr lang="en-CA" dirty="0" err="1" smtClean="0"/>
              <a:t>sint</a:t>
            </a:r>
            <a:r>
              <a:rPr lang="en-CA" dirty="0" smtClean="0"/>
              <a:t> </a:t>
            </a:r>
            <a:r>
              <a:rPr lang="en-CA" dirty="0" err="1" smtClean="0"/>
              <a:t>occaecat</a:t>
            </a:r>
            <a:r>
              <a:rPr lang="en-CA" dirty="0" smtClean="0"/>
              <a:t> </a:t>
            </a:r>
            <a:r>
              <a:rPr lang="en-CA" dirty="0" err="1" smtClean="0"/>
              <a:t>cupidatat</a:t>
            </a:r>
            <a:r>
              <a:rPr lang="en-CA" dirty="0" smtClean="0"/>
              <a:t> non </a:t>
            </a:r>
            <a:r>
              <a:rPr lang="en-CA" dirty="0" err="1" smtClean="0"/>
              <a:t>proident</a:t>
            </a:r>
            <a:r>
              <a:rPr lang="en-CA" dirty="0" smtClean="0"/>
              <a:t>, </a:t>
            </a:r>
            <a:r>
              <a:rPr lang="en-CA" dirty="0" err="1" smtClean="0"/>
              <a:t>sunt</a:t>
            </a:r>
            <a:r>
              <a:rPr lang="en-CA" dirty="0" smtClean="0"/>
              <a:t> in culpa qui </a:t>
            </a:r>
            <a:r>
              <a:rPr lang="en-CA" dirty="0" err="1" smtClean="0"/>
              <a:t>officia</a:t>
            </a:r>
            <a:r>
              <a:rPr lang="en-CA" dirty="0" smtClean="0"/>
              <a:t> </a:t>
            </a:r>
            <a:r>
              <a:rPr lang="en-CA" dirty="0" err="1" smtClean="0"/>
              <a:t>deserunt</a:t>
            </a:r>
            <a:r>
              <a:rPr lang="en-CA" dirty="0" smtClean="0"/>
              <a:t> </a:t>
            </a:r>
            <a:r>
              <a:rPr lang="en-CA" dirty="0" err="1" smtClean="0"/>
              <a:t>mollit</a:t>
            </a:r>
            <a:r>
              <a:rPr lang="en-CA" dirty="0" smtClean="0"/>
              <a:t> </a:t>
            </a:r>
            <a:r>
              <a:rPr lang="en-CA" dirty="0" err="1" smtClean="0"/>
              <a:t>anim</a:t>
            </a:r>
            <a:r>
              <a:rPr lang="en-CA" dirty="0" smtClean="0"/>
              <a:t> id </a:t>
            </a:r>
            <a:r>
              <a:rPr lang="en-CA" dirty="0" err="1" smtClean="0"/>
              <a:t>est</a:t>
            </a:r>
            <a:r>
              <a:rPr lang="en-CA" dirty="0" smtClean="0"/>
              <a:t> </a:t>
            </a:r>
            <a:r>
              <a:rPr lang="en-CA" dirty="0" err="1" smtClean="0"/>
              <a:t>laborum</a:t>
            </a:r>
            <a:r>
              <a:rPr lang="en-CA" dirty="0" smtClean="0"/>
              <a:t>.</a:t>
            </a:r>
            <a:endParaRPr lang="en-CA" sz="1200" dirty="0">
              <a:solidFill>
                <a:schemeClr val="tx1"/>
              </a:solidFill>
            </a:endParaRPr>
          </a:p>
        </p:txBody>
      </p:sp>
      <p:sp>
        <p:nvSpPr>
          <p:cNvPr id="57" name="Text Placeholder 55"/>
          <p:cNvSpPr>
            <a:spLocks noGrp="1"/>
          </p:cNvSpPr>
          <p:nvPr>
            <p:ph type="body" sz="quarter" idx="33" hasCustomPrompt="1"/>
          </p:nvPr>
        </p:nvSpPr>
        <p:spPr>
          <a:xfrm>
            <a:off x="6338435" y="3675275"/>
            <a:ext cx="5692828" cy="1006792"/>
          </a:xfrm>
          <a:prstGeom prst="rect">
            <a:avLst/>
          </a:prstGeom>
        </p:spPr>
        <p:txBody>
          <a:bodyPr/>
          <a:lstStyle>
            <a:lvl1pPr marL="0" indent="0" algn="l" defTabSz="2438460" rtl="0" eaLnBrk="1" latinLnBrk="0" hangingPunct="1">
              <a:buNone/>
              <a:defRPr sz="1600"/>
            </a:lvl1pPr>
          </a:lstStyle>
          <a:p>
            <a:pPr marL="0" algn="l" defTabSz="1828891" rtl="0" eaLnBrk="1" latinLnBrk="0" hangingPunct="1"/>
            <a:r>
              <a:rPr lang="fr-CA" sz="2000" b="1" kern="1200" dirty="0" err="1" smtClean="0">
                <a:solidFill>
                  <a:schemeClr val="tx1"/>
                </a:solidFill>
                <a:latin typeface="+mn-lt"/>
                <a:ea typeface="+mn-ea"/>
                <a:cs typeface="+mn-cs"/>
              </a:rPr>
              <a:t>Title</a:t>
            </a:r>
            <a:endParaRPr lang="fr-CA" sz="2000" b="1" kern="1200" dirty="0" smtClean="0">
              <a:solidFill>
                <a:schemeClr val="tx1"/>
              </a:solidFill>
              <a:latin typeface="+mn-lt"/>
              <a:ea typeface="+mn-ea"/>
              <a:cs typeface="+mn-cs"/>
            </a:endParaRPr>
          </a:p>
          <a:p>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r>
              <a:rPr lang="en-CA" dirty="0" smtClean="0"/>
              <a:t> </a:t>
            </a:r>
            <a:r>
              <a:rPr lang="en-CA" dirty="0" err="1" smtClean="0"/>
              <a:t>pariatur</a:t>
            </a:r>
            <a:r>
              <a:rPr lang="en-CA" dirty="0" smtClean="0"/>
              <a:t>. </a:t>
            </a:r>
            <a:endParaRPr lang="en-CA" sz="1200" dirty="0">
              <a:solidFill>
                <a:schemeClr val="tx1"/>
              </a:solidFill>
            </a:endParaRPr>
          </a:p>
        </p:txBody>
      </p:sp>
      <p:sp>
        <p:nvSpPr>
          <p:cNvPr id="58" name="Text Placeholder 55"/>
          <p:cNvSpPr>
            <a:spLocks noGrp="1"/>
          </p:cNvSpPr>
          <p:nvPr>
            <p:ph type="body" sz="quarter" idx="34" hasCustomPrompt="1"/>
          </p:nvPr>
        </p:nvSpPr>
        <p:spPr>
          <a:xfrm>
            <a:off x="6338435" y="5265743"/>
            <a:ext cx="5692828" cy="1006792"/>
          </a:xfrm>
          <a:prstGeom prst="rect">
            <a:avLst/>
          </a:prstGeom>
        </p:spPr>
        <p:txBody>
          <a:bodyPr/>
          <a:lstStyle>
            <a:lvl1pPr marL="0" indent="0" algn="l" defTabSz="2438460" rtl="0" eaLnBrk="1" latinLnBrk="0" hangingPunct="1">
              <a:buNone/>
              <a:defRPr sz="1600"/>
            </a:lvl1pPr>
          </a:lstStyle>
          <a:p>
            <a:pPr marL="0" algn="l" defTabSz="1828891" rtl="0" eaLnBrk="1" latinLnBrk="0" hangingPunct="1"/>
            <a:r>
              <a:rPr lang="fr-CA" sz="2000" b="1" kern="1200" dirty="0" err="1" smtClean="0">
                <a:solidFill>
                  <a:schemeClr val="tx1"/>
                </a:solidFill>
                <a:latin typeface="+mn-lt"/>
                <a:ea typeface="+mn-ea"/>
                <a:cs typeface="+mn-cs"/>
              </a:rPr>
              <a:t>Title</a:t>
            </a:r>
            <a:endParaRPr lang="fr-CA" sz="2000" b="1" kern="1200" dirty="0" smtClean="0">
              <a:solidFill>
                <a:schemeClr val="tx1"/>
              </a:solidFill>
              <a:latin typeface="+mn-lt"/>
              <a:ea typeface="+mn-ea"/>
              <a:cs typeface="+mn-cs"/>
            </a:endParaRPr>
          </a:p>
          <a:p>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r>
              <a:rPr lang="en-CA" dirty="0" smtClean="0"/>
              <a:t> </a:t>
            </a:r>
            <a:r>
              <a:rPr lang="en-CA" dirty="0" err="1" smtClean="0"/>
              <a:t>pariatur</a:t>
            </a:r>
            <a:r>
              <a:rPr lang="en-CA" dirty="0" smtClean="0"/>
              <a:t>. </a:t>
            </a:r>
            <a:endParaRPr lang="en-CA" sz="1200" dirty="0">
              <a:solidFill>
                <a:schemeClr val="tx1"/>
              </a:solidFill>
            </a:endParaRPr>
          </a:p>
        </p:txBody>
      </p:sp>
      <p:sp>
        <p:nvSpPr>
          <p:cNvPr id="28" name="Slide Number Placeholder 18"/>
          <p:cNvSpPr>
            <a:spLocks noGrp="1"/>
          </p:cNvSpPr>
          <p:nvPr>
            <p:ph type="sldNum" sz="quarter" idx="35"/>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227110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images">
    <p:bg>
      <p:bgPr>
        <a:solidFill>
          <a:schemeClr val="bg1"/>
        </a:solidFill>
        <a:effectLst/>
      </p:bgPr>
    </p:bg>
    <p:spTree>
      <p:nvGrpSpPr>
        <p:cNvPr id="1" name=""/>
        <p:cNvGrpSpPr/>
        <p:nvPr/>
      </p:nvGrpSpPr>
      <p:grpSpPr>
        <a:xfrm>
          <a:off x="0" y="0"/>
          <a:ext cx="0" cy="0"/>
          <a:chOff x="0" y="0"/>
          <a:chExt cx="0" cy="0"/>
        </a:xfrm>
      </p:grpSpPr>
      <p:sp>
        <p:nvSpPr>
          <p:cNvPr id="9" name="Picture Placeholder 1"/>
          <p:cNvSpPr>
            <a:spLocks noGrp="1"/>
          </p:cNvSpPr>
          <p:nvPr>
            <p:ph type="pic" sz="quarter" idx="36"/>
          </p:nvPr>
        </p:nvSpPr>
        <p:spPr>
          <a:xfrm>
            <a:off x="-12169" y="1"/>
            <a:ext cx="4064000" cy="3467100"/>
          </a:xfrm>
          <a:prstGeom prst="rect">
            <a:avLst/>
          </a:prstGeom>
        </p:spPr>
      </p:sp>
      <p:sp>
        <p:nvSpPr>
          <p:cNvPr id="10" name="Picture Placeholder 2"/>
          <p:cNvSpPr>
            <a:spLocks noGrp="1"/>
          </p:cNvSpPr>
          <p:nvPr>
            <p:ph type="pic" sz="quarter" idx="37"/>
          </p:nvPr>
        </p:nvSpPr>
        <p:spPr>
          <a:xfrm>
            <a:off x="8128000" y="-19050"/>
            <a:ext cx="4064000" cy="3467100"/>
          </a:xfrm>
          <a:prstGeom prst="rect">
            <a:avLst/>
          </a:prstGeom>
        </p:spPr>
      </p:sp>
      <p:sp>
        <p:nvSpPr>
          <p:cNvPr id="11" name="Picture Placeholder 3"/>
          <p:cNvSpPr>
            <a:spLocks noGrp="1"/>
          </p:cNvSpPr>
          <p:nvPr>
            <p:ph type="pic" sz="quarter" idx="38"/>
          </p:nvPr>
        </p:nvSpPr>
        <p:spPr>
          <a:xfrm>
            <a:off x="4064001" y="3448050"/>
            <a:ext cx="4064000" cy="3409951"/>
          </a:xfrm>
          <a:prstGeom prst="rect">
            <a:avLst/>
          </a:prstGeom>
        </p:spPr>
      </p:sp>
      <p:sp>
        <p:nvSpPr>
          <p:cNvPr id="12" name="Rectangle 11"/>
          <p:cNvSpPr/>
          <p:nvPr userDrawn="1"/>
        </p:nvSpPr>
        <p:spPr>
          <a:xfrm>
            <a:off x="4064021" y="3448051"/>
            <a:ext cx="4063979" cy="3410712"/>
          </a:xfrm>
          <a:prstGeom prst="rect">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13" name="Rectangle 12"/>
          <p:cNvSpPr/>
          <p:nvPr userDrawn="1"/>
        </p:nvSpPr>
        <p:spPr>
          <a:xfrm>
            <a:off x="-24359" y="1"/>
            <a:ext cx="4088361" cy="3485023"/>
          </a:xfrm>
          <a:prstGeom prst="rect">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14" name="Rectangle 13"/>
          <p:cNvSpPr/>
          <p:nvPr userDrawn="1"/>
        </p:nvSpPr>
        <p:spPr>
          <a:xfrm>
            <a:off x="8126423" y="-19812"/>
            <a:ext cx="4063979" cy="3480064"/>
          </a:xfrm>
          <a:prstGeom prst="rect">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3" name="Text Placeholder 2"/>
          <p:cNvSpPr>
            <a:spLocks noGrp="1"/>
          </p:cNvSpPr>
          <p:nvPr>
            <p:ph type="body" sz="quarter" idx="39" hasCustomPrompt="1"/>
          </p:nvPr>
        </p:nvSpPr>
        <p:spPr>
          <a:xfrm>
            <a:off x="4408580" y="633246"/>
            <a:ext cx="3361093" cy="2218532"/>
          </a:xfrm>
          <a:prstGeom prst="rect">
            <a:avLst/>
          </a:prstGeom>
        </p:spPr>
        <p:txBody>
          <a:bodyPr/>
          <a:lstStyle>
            <a:lvl1pPr marL="0" indent="0" algn="ctr" defTabSz="914422" rtl="0" eaLnBrk="1" latinLnBrk="0" hangingPunct="1">
              <a:lnSpc>
                <a:spcPct val="150000"/>
              </a:lnSpc>
              <a:buNone/>
              <a:defRPr lang="en-US" sz="1800" kern="1200" dirty="0" smtClean="0">
                <a:solidFill>
                  <a:schemeClr val="tx2"/>
                </a:solidFill>
                <a:latin typeface="Lato Light" charset="0"/>
                <a:ea typeface="Lato Light" charset="0"/>
                <a:cs typeface="Lato Light" charset="0"/>
              </a:defRPr>
            </a:lvl1pPr>
          </a:lstStyle>
          <a:p>
            <a:pPr algn="ctr">
              <a:lnSpc>
                <a:spcPct val="150000"/>
              </a:lnSpc>
            </a:pPr>
            <a:r>
              <a:rPr lang="en-US" dirty="0" smtClean="0">
                <a:solidFill>
                  <a:schemeClr val="tx2"/>
                </a:solidFill>
                <a:latin typeface="Lato Light" charset="0"/>
                <a:ea typeface="Lato Light" charset="0"/>
                <a:cs typeface="Lato Light" charset="0"/>
              </a:rPr>
              <a:t>Project Title</a:t>
            </a:r>
          </a:p>
          <a:p>
            <a:pPr algn="ctr">
              <a:lnSpc>
                <a:spcPct val="150000"/>
              </a:lnSpc>
            </a:pPr>
            <a:r>
              <a:rPr lang="en-US" sz="1200" dirty="0" smtClean="0">
                <a:latin typeface="Lato Light" charset="0"/>
                <a:ea typeface="Lato Light" charset="0"/>
                <a:cs typeface="Lato Light" charset="0"/>
              </a:rPr>
              <a:t>First: What is a Fast-Fish? Alive or dead a fish is technically fast, when it is connected with an occupied ship or boat, by any medium at all controllable by the occupant or occupants,—a mast, an oar, a nine-inch cable, a telegraph wire, or a strand of cobweb, it is all the same.</a:t>
            </a:r>
          </a:p>
          <a:p>
            <a:pPr lvl="0"/>
            <a:endParaRPr lang="en-CA" dirty="0"/>
          </a:p>
        </p:txBody>
      </p:sp>
      <p:sp>
        <p:nvSpPr>
          <p:cNvPr id="15" name="Text Placeholder 2"/>
          <p:cNvSpPr>
            <a:spLocks noGrp="1"/>
          </p:cNvSpPr>
          <p:nvPr>
            <p:ph type="body" sz="quarter" idx="40" hasCustomPrompt="1"/>
          </p:nvPr>
        </p:nvSpPr>
        <p:spPr>
          <a:xfrm>
            <a:off x="339274" y="4062246"/>
            <a:ext cx="3361093" cy="2218532"/>
          </a:xfrm>
          <a:prstGeom prst="rect">
            <a:avLst/>
          </a:prstGeom>
        </p:spPr>
        <p:txBody>
          <a:bodyPr/>
          <a:lstStyle>
            <a:lvl1pPr marL="0" indent="0" algn="ctr" defTabSz="914422" rtl="0" eaLnBrk="1" latinLnBrk="0" hangingPunct="1">
              <a:lnSpc>
                <a:spcPct val="150000"/>
              </a:lnSpc>
              <a:buNone/>
              <a:defRPr lang="en-US" sz="1800" kern="1200" dirty="0" smtClean="0">
                <a:solidFill>
                  <a:schemeClr val="tx2"/>
                </a:solidFill>
                <a:latin typeface="Lato Light" charset="0"/>
                <a:ea typeface="Lato Light" charset="0"/>
                <a:cs typeface="Lato Light" charset="0"/>
              </a:defRPr>
            </a:lvl1pPr>
          </a:lstStyle>
          <a:p>
            <a:pPr algn="ctr">
              <a:lnSpc>
                <a:spcPct val="150000"/>
              </a:lnSpc>
            </a:pPr>
            <a:r>
              <a:rPr lang="en-US" dirty="0" smtClean="0">
                <a:solidFill>
                  <a:schemeClr val="tx2"/>
                </a:solidFill>
                <a:latin typeface="Lato Light" charset="0"/>
                <a:ea typeface="Lato Light" charset="0"/>
                <a:cs typeface="Lato Light" charset="0"/>
              </a:rPr>
              <a:t>Project Title</a:t>
            </a:r>
          </a:p>
          <a:p>
            <a:pPr algn="ctr">
              <a:lnSpc>
                <a:spcPct val="150000"/>
              </a:lnSpc>
            </a:pPr>
            <a:r>
              <a:rPr lang="en-US" sz="1200" dirty="0" smtClean="0">
                <a:latin typeface="Lato Light" charset="0"/>
                <a:ea typeface="Lato Light" charset="0"/>
                <a:cs typeface="Lato Light" charset="0"/>
              </a:rPr>
              <a:t>First: What is a Fast-Fish? Alive or dead a fish is technically fast, when it is connected with an occupied ship or boat, by any medium at all controllable by the occupant or occupants,—a mast, an oar, a nine-inch cable, a telegraph wire, or a strand of cobweb, it is all the same.</a:t>
            </a:r>
          </a:p>
          <a:p>
            <a:pPr lvl="0"/>
            <a:endParaRPr lang="en-CA" dirty="0"/>
          </a:p>
        </p:txBody>
      </p:sp>
      <p:sp>
        <p:nvSpPr>
          <p:cNvPr id="16" name="Text Placeholder 2"/>
          <p:cNvSpPr>
            <a:spLocks noGrp="1"/>
          </p:cNvSpPr>
          <p:nvPr>
            <p:ph type="body" sz="quarter" idx="41" hasCustomPrompt="1"/>
          </p:nvPr>
        </p:nvSpPr>
        <p:spPr>
          <a:xfrm>
            <a:off x="8478655" y="4043759"/>
            <a:ext cx="3361093" cy="2218532"/>
          </a:xfrm>
          <a:prstGeom prst="rect">
            <a:avLst/>
          </a:prstGeom>
        </p:spPr>
        <p:txBody>
          <a:bodyPr/>
          <a:lstStyle>
            <a:lvl1pPr marL="0" indent="0" algn="ctr" defTabSz="914422" rtl="0" eaLnBrk="1" latinLnBrk="0" hangingPunct="1">
              <a:lnSpc>
                <a:spcPct val="150000"/>
              </a:lnSpc>
              <a:buNone/>
              <a:defRPr lang="en-US" sz="1800" kern="1200" dirty="0" smtClean="0">
                <a:solidFill>
                  <a:schemeClr val="tx2"/>
                </a:solidFill>
                <a:latin typeface="Lato Light" charset="0"/>
                <a:ea typeface="Lato Light" charset="0"/>
                <a:cs typeface="Lato Light" charset="0"/>
              </a:defRPr>
            </a:lvl1pPr>
          </a:lstStyle>
          <a:p>
            <a:pPr algn="ctr">
              <a:lnSpc>
                <a:spcPct val="150000"/>
              </a:lnSpc>
            </a:pPr>
            <a:r>
              <a:rPr lang="en-US" dirty="0" smtClean="0">
                <a:solidFill>
                  <a:schemeClr val="tx2"/>
                </a:solidFill>
                <a:latin typeface="Lato Light" charset="0"/>
                <a:ea typeface="Lato Light" charset="0"/>
                <a:cs typeface="Lato Light" charset="0"/>
              </a:rPr>
              <a:t>Project Title</a:t>
            </a:r>
          </a:p>
          <a:p>
            <a:pPr algn="ctr">
              <a:lnSpc>
                <a:spcPct val="150000"/>
              </a:lnSpc>
            </a:pPr>
            <a:r>
              <a:rPr lang="en-US" sz="1200" dirty="0" smtClean="0">
                <a:latin typeface="Lato Light" charset="0"/>
                <a:ea typeface="Lato Light" charset="0"/>
                <a:cs typeface="Lato Light" charset="0"/>
              </a:rPr>
              <a:t>First: What is a Fast-Fish? Alive or dead a fish is technically fast, when it is connected with an occupied ship or boat, by any medium at all controllable by the occupant or occupants,—a mast, an oar, a nine-inch cable, a telegraph wire, or a strand of cobweb, it is all the same.</a:t>
            </a:r>
          </a:p>
          <a:p>
            <a:pPr lvl="0"/>
            <a:endParaRPr lang="en-CA" dirty="0"/>
          </a:p>
        </p:txBody>
      </p:sp>
    </p:spTree>
    <p:extLst>
      <p:ext uri="{BB962C8B-B14F-4D97-AF65-F5344CB8AC3E}">
        <p14:creationId xmlns:p14="http://schemas.microsoft.com/office/powerpoint/2010/main" val="3120420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Subjects + Images + Text">
    <p:bg>
      <p:bgPr>
        <a:solidFill>
          <a:schemeClr val="bg1"/>
        </a:solid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22072" y="628134"/>
            <a:ext cx="5029549" cy="5385805"/>
          </a:xfrm>
          <a:prstGeom prst="rect">
            <a:avLst/>
          </a:prstGeom>
        </p:spPr>
        <p:txBody>
          <a:bodyPr>
            <a:noAutofit/>
          </a:bodyPr>
          <a:lstStyle>
            <a:lvl1pPr>
              <a:defRPr/>
            </a:lvl1pPr>
          </a:lstStyle>
          <a:p>
            <a:pPr algn="l"/>
            <a:r>
              <a:rPr lang="en-US" sz="3600" b="1" dirty="0" smtClean="0"/>
              <a:t>Content</a:t>
            </a:r>
            <a:endParaRPr lang="en-CA" sz="3600" b="1" dirty="0"/>
          </a:p>
        </p:txBody>
      </p:sp>
      <p:sp>
        <p:nvSpPr>
          <p:cNvPr id="29" name="Rectangle 28"/>
          <p:cNvSpPr/>
          <p:nvPr userDrawn="1"/>
        </p:nvSpPr>
        <p:spPr>
          <a:xfrm>
            <a:off x="5151318" y="2286000"/>
            <a:ext cx="3520341"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dirty="0">
              <a:solidFill>
                <a:prstClr val="white"/>
              </a:solidFill>
            </a:endParaRPr>
          </a:p>
        </p:txBody>
      </p:sp>
      <p:sp>
        <p:nvSpPr>
          <p:cNvPr id="30" name="Rectangle 29"/>
          <p:cNvSpPr/>
          <p:nvPr userDrawn="1"/>
        </p:nvSpPr>
        <p:spPr>
          <a:xfrm>
            <a:off x="8671659" y="0"/>
            <a:ext cx="3520341"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dirty="0">
              <a:solidFill>
                <a:prstClr val="white"/>
              </a:solidFill>
            </a:endParaRPr>
          </a:p>
        </p:txBody>
      </p:sp>
      <p:sp>
        <p:nvSpPr>
          <p:cNvPr id="31" name="Rectangle 30"/>
          <p:cNvSpPr/>
          <p:nvPr userDrawn="1"/>
        </p:nvSpPr>
        <p:spPr>
          <a:xfrm>
            <a:off x="8671659" y="4572000"/>
            <a:ext cx="3520341"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dirty="0">
              <a:solidFill>
                <a:prstClr val="white"/>
              </a:solidFill>
            </a:endParaRPr>
          </a:p>
        </p:txBody>
      </p:sp>
      <p:sp>
        <p:nvSpPr>
          <p:cNvPr id="33" name="Picture Placeholder 32"/>
          <p:cNvSpPr>
            <a:spLocks noGrp="1"/>
          </p:cNvSpPr>
          <p:nvPr>
            <p:ph type="pic" sz="quarter" idx="10"/>
          </p:nvPr>
        </p:nvSpPr>
        <p:spPr>
          <a:xfrm>
            <a:off x="5151317" y="0"/>
            <a:ext cx="3520067" cy="2286000"/>
          </a:xfrm>
          <a:prstGeom prst="rect">
            <a:avLst/>
          </a:prstGeom>
        </p:spPr>
        <p:txBody>
          <a:bodyPr/>
          <a:lstStyle/>
          <a:p>
            <a:endParaRPr lang="en-CA" dirty="0"/>
          </a:p>
        </p:txBody>
      </p:sp>
      <p:sp>
        <p:nvSpPr>
          <p:cNvPr id="34" name="Picture Placeholder 32"/>
          <p:cNvSpPr>
            <a:spLocks noGrp="1"/>
          </p:cNvSpPr>
          <p:nvPr>
            <p:ph type="pic" sz="quarter" idx="11"/>
          </p:nvPr>
        </p:nvSpPr>
        <p:spPr>
          <a:xfrm>
            <a:off x="8671933" y="2286000"/>
            <a:ext cx="3520067" cy="2286000"/>
          </a:xfrm>
          <a:prstGeom prst="rect">
            <a:avLst/>
          </a:prstGeom>
        </p:spPr>
        <p:txBody>
          <a:bodyPr/>
          <a:lstStyle/>
          <a:p>
            <a:endParaRPr lang="en-CA" dirty="0"/>
          </a:p>
        </p:txBody>
      </p:sp>
      <p:sp>
        <p:nvSpPr>
          <p:cNvPr id="35" name="Picture Placeholder 32"/>
          <p:cNvSpPr>
            <a:spLocks noGrp="1"/>
          </p:cNvSpPr>
          <p:nvPr>
            <p:ph type="pic" sz="quarter" idx="12"/>
          </p:nvPr>
        </p:nvSpPr>
        <p:spPr>
          <a:xfrm>
            <a:off x="5151317" y="4572000"/>
            <a:ext cx="3520067" cy="2286000"/>
          </a:xfrm>
          <a:prstGeom prst="rect">
            <a:avLst/>
          </a:prstGeom>
        </p:spPr>
        <p:txBody>
          <a:bodyPr/>
          <a:lstStyle/>
          <a:p>
            <a:endParaRPr lang="en-CA" dirty="0"/>
          </a:p>
        </p:txBody>
      </p:sp>
      <p:sp>
        <p:nvSpPr>
          <p:cNvPr id="36" name="Rectangle 35"/>
          <p:cNvSpPr/>
          <p:nvPr userDrawn="1"/>
        </p:nvSpPr>
        <p:spPr>
          <a:xfrm>
            <a:off x="5151180" y="0"/>
            <a:ext cx="3520341" cy="228600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dirty="0">
              <a:solidFill>
                <a:prstClr val="white"/>
              </a:solidFill>
            </a:endParaRPr>
          </a:p>
        </p:txBody>
      </p:sp>
      <p:sp>
        <p:nvSpPr>
          <p:cNvPr id="37" name="Rectangle 36"/>
          <p:cNvSpPr/>
          <p:nvPr userDrawn="1"/>
        </p:nvSpPr>
        <p:spPr>
          <a:xfrm>
            <a:off x="8671659" y="2286000"/>
            <a:ext cx="3520341" cy="228600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dirty="0">
              <a:solidFill>
                <a:prstClr val="white"/>
              </a:solidFill>
            </a:endParaRPr>
          </a:p>
        </p:txBody>
      </p:sp>
      <p:sp>
        <p:nvSpPr>
          <p:cNvPr id="38" name="Rectangle 37"/>
          <p:cNvSpPr/>
          <p:nvPr userDrawn="1"/>
        </p:nvSpPr>
        <p:spPr>
          <a:xfrm>
            <a:off x="5150767" y="4572000"/>
            <a:ext cx="3520341" cy="228600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dirty="0">
              <a:solidFill>
                <a:prstClr val="white"/>
              </a:solidFill>
            </a:endParaRPr>
          </a:p>
        </p:txBody>
      </p:sp>
      <p:sp>
        <p:nvSpPr>
          <p:cNvPr id="39" name="Oval 38"/>
          <p:cNvSpPr/>
          <p:nvPr userDrawn="1"/>
        </p:nvSpPr>
        <p:spPr>
          <a:xfrm>
            <a:off x="6415577" y="450336"/>
            <a:ext cx="989871" cy="990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dirty="0">
              <a:solidFill>
                <a:prstClr val="white"/>
              </a:solidFill>
            </a:endParaRPr>
          </a:p>
        </p:txBody>
      </p:sp>
      <p:sp>
        <p:nvSpPr>
          <p:cNvPr id="43" name="Picture Placeholder 42"/>
          <p:cNvSpPr>
            <a:spLocks noGrp="1"/>
          </p:cNvSpPr>
          <p:nvPr>
            <p:ph type="pic" sz="quarter" idx="13"/>
          </p:nvPr>
        </p:nvSpPr>
        <p:spPr>
          <a:xfrm>
            <a:off x="6663469" y="717704"/>
            <a:ext cx="494936" cy="495000"/>
          </a:xfrm>
          <a:prstGeom prst="rect">
            <a:avLst/>
          </a:prstGeom>
        </p:spPr>
        <p:txBody>
          <a:bodyPr>
            <a:normAutofit/>
          </a:bodyPr>
          <a:lstStyle>
            <a:lvl1pPr>
              <a:defRPr sz="500"/>
            </a:lvl1pPr>
          </a:lstStyle>
          <a:p>
            <a:endParaRPr lang="en-CA" dirty="0"/>
          </a:p>
        </p:txBody>
      </p:sp>
      <p:sp>
        <p:nvSpPr>
          <p:cNvPr id="47" name="Text Placeholder 46"/>
          <p:cNvSpPr>
            <a:spLocks noGrp="1"/>
          </p:cNvSpPr>
          <p:nvPr>
            <p:ph type="body" sz="quarter" idx="16" hasCustomPrompt="1"/>
          </p:nvPr>
        </p:nvSpPr>
        <p:spPr>
          <a:xfrm>
            <a:off x="5150340" y="1504633"/>
            <a:ext cx="3520341" cy="319881"/>
          </a:xfrm>
          <a:prstGeom prst="rect">
            <a:avLst/>
          </a:prstGeom>
        </p:spPr>
        <p:txBody>
          <a:bodyPr>
            <a:noAutofit/>
          </a:bodyPr>
          <a:lstStyle>
            <a:lvl1pPr marL="0" indent="0" algn="ctr">
              <a:buNone/>
              <a:defRPr sz="2200" b="1">
                <a:solidFill>
                  <a:schemeClr val="bg1"/>
                </a:solidFill>
              </a:defRPr>
            </a:lvl1pPr>
          </a:lstStyle>
          <a:p>
            <a:pPr lvl="0"/>
            <a:r>
              <a:rPr lang="en-US" dirty="0" smtClean="0"/>
              <a:t>Title</a:t>
            </a:r>
            <a:endParaRPr lang="en-CA" dirty="0"/>
          </a:p>
        </p:txBody>
      </p:sp>
      <p:sp>
        <p:nvSpPr>
          <p:cNvPr id="48" name="Oval 47"/>
          <p:cNvSpPr/>
          <p:nvPr userDrawn="1"/>
        </p:nvSpPr>
        <p:spPr>
          <a:xfrm>
            <a:off x="9936894" y="2696591"/>
            <a:ext cx="989871" cy="990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dirty="0">
              <a:solidFill>
                <a:prstClr val="white"/>
              </a:solidFill>
            </a:endParaRPr>
          </a:p>
        </p:txBody>
      </p:sp>
      <p:sp>
        <p:nvSpPr>
          <p:cNvPr id="49" name="Picture Placeholder 42"/>
          <p:cNvSpPr>
            <a:spLocks noGrp="1"/>
          </p:cNvSpPr>
          <p:nvPr>
            <p:ph type="pic" sz="quarter" idx="17"/>
          </p:nvPr>
        </p:nvSpPr>
        <p:spPr>
          <a:xfrm>
            <a:off x="10184788" y="2963959"/>
            <a:ext cx="494936" cy="495000"/>
          </a:xfrm>
          <a:prstGeom prst="rect">
            <a:avLst/>
          </a:prstGeom>
        </p:spPr>
        <p:txBody>
          <a:bodyPr>
            <a:normAutofit/>
          </a:bodyPr>
          <a:lstStyle>
            <a:lvl1pPr>
              <a:defRPr sz="500"/>
            </a:lvl1pPr>
          </a:lstStyle>
          <a:p>
            <a:endParaRPr lang="en-CA" dirty="0"/>
          </a:p>
        </p:txBody>
      </p:sp>
      <p:sp>
        <p:nvSpPr>
          <p:cNvPr id="50" name="Text Placeholder 46"/>
          <p:cNvSpPr>
            <a:spLocks noGrp="1"/>
          </p:cNvSpPr>
          <p:nvPr>
            <p:ph type="body" sz="quarter" idx="18" hasCustomPrompt="1"/>
          </p:nvPr>
        </p:nvSpPr>
        <p:spPr>
          <a:xfrm>
            <a:off x="8671659" y="3750888"/>
            <a:ext cx="3520341" cy="319881"/>
          </a:xfrm>
          <a:prstGeom prst="rect">
            <a:avLst/>
          </a:prstGeom>
        </p:spPr>
        <p:txBody>
          <a:bodyPr>
            <a:noAutofit/>
          </a:bodyPr>
          <a:lstStyle>
            <a:lvl1pPr marL="0" indent="0" algn="ctr">
              <a:buNone/>
              <a:defRPr sz="2200" b="1">
                <a:solidFill>
                  <a:schemeClr val="bg1"/>
                </a:solidFill>
              </a:defRPr>
            </a:lvl1pPr>
          </a:lstStyle>
          <a:p>
            <a:pPr lvl="0"/>
            <a:r>
              <a:rPr lang="en-US" dirty="0" smtClean="0"/>
              <a:t>Title</a:t>
            </a:r>
            <a:endParaRPr lang="en-CA" dirty="0"/>
          </a:p>
        </p:txBody>
      </p:sp>
      <p:sp>
        <p:nvSpPr>
          <p:cNvPr id="51" name="Oval 50"/>
          <p:cNvSpPr/>
          <p:nvPr userDrawn="1"/>
        </p:nvSpPr>
        <p:spPr>
          <a:xfrm>
            <a:off x="6415577" y="4977700"/>
            <a:ext cx="989871" cy="990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dirty="0">
              <a:solidFill>
                <a:prstClr val="white"/>
              </a:solidFill>
            </a:endParaRPr>
          </a:p>
        </p:txBody>
      </p:sp>
      <p:sp>
        <p:nvSpPr>
          <p:cNvPr id="52" name="Picture Placeholder 42"/>
          <p:cNvSpPr>
            <a:spLocks noGrp="1"/>
          </p:cNvSpPr>
          <p:nvPr>
            <p:ph type="pic" sz="quarter" idx="19"/>
          </p:nvPr>
        </p:nvSpPr>
        <p:spPr>
          <a:xfrm>
            <a:off x="6663469" y="5245068"/>
            <a:ext cx="494936" cy="495000"/>
          </a:xfrm>
          <a:prstGeom prst="rect">
            <a:avLst/>
          </a:prstGeom>
        </p:spPr>
        <p:txBody>
          <a:bodyPr>
            <a:normAutofit/>
          </a:bodyPr>
          <a:lstStyle>
            <a:lvl1pPr>
              <a:defRPr sz="500"/>
            </a:lvl1pPr>
          </a:lstStyle>
          <a:p>
            <a:endParaRPr lang="en-CA" dirty="0"/>
          </a:p>
        </p:txBody>
      </p:sp>
      <p:sp>
        <p:nvSpPr>
          <p:cNvPr id="53" name="Text Placeholder 46"/>
          <p:cNvSpPr>
            <a:spLocks noGrp="1"/>
          </p:cNvSpPr>
          <p:nvPr>
            <p:ph type="body" sz="quarter" idx="20" hasCustomPrompt="1"/>
          </p:nvPr>
        </p:nvSpPr>
        <p:spPr>
          <a:xfrm>
            <a:off x="5150340" y="6031997"/>
            <a:ext cx="3520341" cy="319881"/>
          </a:xfrm>
          <a:prstGeom prst="rect">
            <a:avLst/>
          </a:prstGeom>
        </p:spPr>
        <p:txBody>
          <a:bodyPr>
            <a:noAutofit/>
          </a:bodyPr>
          <a:lstStyle>
            <a:lvl1pPr marL="0" indent="0" algn="ctr">
              <a:buNone/>
              <a:defRPr sz="2200" b="1">
                <a:solidFill>
                  <a:schemeClr val="bg1"/>
                </a:solidFill>
              </a:defRPr>
            </a:lvl1pPr>
          </a:lstStyle>
          <a:p>
            <a:pPr lvl="0"/>
            <a:r>
              <a:rPr lang="en-US" dirty="0" smtClean="0"/>
              <a:t>Title</a:t>
            </a:r>
            <a:endParaRPr lang="en-CA" dirty="0"/>
          </a:p>
        </p:txBody>
      </p:sp>
      <p:sp>
        <p:nvSpPr>
          <p:cNvPr id="55" name="Text Placeholder 54"/>
          <p:cNvSpPr>
            <a:spLocks noGrp="1"/>
          </p:cNvSpPr>
          <p:nvPr>
            <p:ph type="body" sz="quarter" idx="21" hasCustomPrompt="1"/>
          </p:nvPr>
        </p:nvSpPr>
        <p:spPr>
          <a:xfrm>
            <a:off x="8875351" y="156370"/>
            <a:ext cx="3144428" cy="1906588"/>
          </a:xfrm>
          <a:prstGeom prst="rect">
            <a:avLst/>
          </a:prstGeom>
        </p:spPr>
        <p:txBody>
          <a:bodyPr anchor="ctr">
            <a:normAutofit/>
          </a:bodyPr>
          <a:lstStyle>
            <a:lvl1pPr marL="0" indent="0" algn="ctr">
              <a:buNone/>
              <a:defRPr sz="1600">
                <a:solidFill>
                  <a:schemeClr val="bg1"/>
                </a:solidFill>
              </a:defRPr>
            </a:lvl1pPr>
          </a:lstStyle>
          <a:p>
            <a:pPr lvl="0"/>
            <a:r>
              <a:rPr lang="en-US" dirty="0" smtClean="0"/>
              <a:t>Content</a:t>
            </a:r>
            <a:endParaRPr lang="en-CA" dirty="0"/>
          </a:p>
        </p:txBody>
      </p:sp>
      <p:sp>
        <p:nvSpPr>
          <p:cNvPr id="56" name="Text Placeholder 54"/>
          <p:cNvSpPr>
            <a:spLocks noGrp="1"/>
          </p:cNvSpPr>
          <p:nvPr>
            <p:ph type="body" sz="quarter" idx="22" hasCustomPrompt="1"/>
          </p:nvPr>
        </p:nvSpPr>
        <p:spPr>
          <a:xfrm>
            <a:off x="5338938" y="2474125"/>
            <a:ext cx="3144428" cy="1906588"/>
          </a:xfrm>
          <a:prstGeom prst="rect">
            <a:avLst/>
          </a:prstGeom>
        </p:spPr>
        <p:txBody>
          <a:bodyPr anchor="ctr">
            <a:normAutofit/>
          </a:bodyPr>
          <a:lstStyle>
            <a:lvl1pPr marL="0" indent="0" algn="ctr">
              <a:buNone/>
              <a:defRPr sz="1600">
                <a:solidFill>
                  <a:schemeClr val="bg1"/>
                </a:solidFill>
              </a:defRPr>
            </a:lvl1pPr>
          </a:lstStyle>
          <a:p>
            <a:pPr lvl="0"/>
            <a:r>
              <a:rPr lang="en-US" dirty="0" smtClean="0"/>
              <a:t>Content</a:t>
            </a:r>
            <a:endParaRPr lang="en-CA" dirty="0"/>
          </a:p>
        </p:txBody>
      </p:sp>
      <p:sp>
        <p:nvSpPr>
          <p:cNvPr id="58" name="Text Placeholder 54"/>
          <p:cNvSpPr>
            <a:spLocks noGrp="1"/>
          </p:cNvSpPr>
          <p:nvPr>
            <p:ph type="body" sz="quarter" idx="23" hasCustomPrompt="1"/>
          </p:nvPr>
        </p:nvSpPr>
        <p:spPr>
          <a:xfrm>
            <a:off x="8875351" y="4761707"/>
            <a:ext cx="3144428" cy="1906588"/>
          </a:xfrm>
          <a:prstGeom prst="rect">
            <a:avLst/>
          </a:prstGeom>
        </p:spPr>
        <p:txBody>
          <a:bodyPr anchor="ctr">
            <a:normAutofit/>
          </a:bodyPr>
          <a:lstStyle>
            <a:lvl1pPr marL="0" indent="0" algn="ctr">
              <a:buNone/>
              <a:defRPr sz="1600">
                <a:solidFill>
                  <a:schemeClr val="bg1"/>
                </a:solidFill>
              </a:defRPr>
            </a:lvl1pPr>
          </a:lstStyle>
          <a:p>
            <a:pPr lvl="0"/>
            <a:r>
              <a:rPr lang="en-US" dirty="0" smtClean="0"/>
              <a:t>Content</a:t>
            </a:r>
            <a:endParaRPr lang="en-CA" dirty="0"/>
          </a:p>
        </p:txBody>
      </p:sp>
      <p:sp>
        <p:nvSpPr>
          <p:cNvPr id="24" name="Slide Number Placeholder 18"/>
          <p:cNvSpPr>
            <a:spLocks noGrp="1"/>
          </p:cNvSpPr>
          <p:nvPr>
            <p:ph type="sldNum" sz="quarter" idx="24"/>
          </p:nvPr>
        </p:nvSpPr>
        <p:spPr>
          <a:xfrm>
            <a:off x="-127993" y="64928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420837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tems">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a:xfrm>
            <a:off x="5547848" y="624603"/>
            <a:ext cx="1146563" cy="48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27" name="Text Placeholder 9"/>
          <p:cNvSpPr>
            <a:spLocks noGrp="1"/>
          </p:cNvSpPr>
          <p:nvPr userDrawn="1">
            <p:ph type="body" sz="quarter" idx="17" hasCustomPrompt="1"/>
          </p:nvPr>
        </p:nvSpPr>
        <p:spPr>
          <a:xfrm>
            <a:off x="3970105" y="1093723"/>
            <a:ext cx="4277756" cy="652072"/>
          </a:xfrm>
          <a:prstGeom prst="rect">
            <a:avLst/>
          </a:prstGeom>
        </p:spPr>
        <p:txBody>
          <a:bodyPr>
            <a:normAutofit/>
          </a:bodyPr>
          <a:lstStyle>
            <a:lvl1pPr marL="0" indent="0" algn="ctr">
              <a:buNone/>
              <a:defRPr lang="en-US" sz="4000" b="1" kern="1200" dirty="0">
                <a:solidFill>
                  <a:srgbClr val="445469"/>
                </a:solidFill>
                <a:latin typeface="Arial" panose="020B0604020202020204" pitchFamily="34" charset="0"/>
                <a:ea typeface="Arial" panose="020B0604020202020204" pitchFamily="34" charset="0"/>
                <a:cs typeface="Arial" panose="020B0604020202020204" pitchFamily="34" charset="0"/>
              </a:defRPr>
            </a:lvl1pPr>
          </a:lstStyle>
          <a:p>
            <a:pPr marL="0" lvl="0" indent="0" algn="ctr" defTabSz="914422" rtl="0" eaLnBrk="1" latinLnBrk="0" hangingPunct="1">
              <a:lnSpc>
                <a:spcPct val="90000"/>
              </a:lnSpc>
              <a:spcBef>
                <a:spcPts val="1005"/>
              </a:spcBef>
              <a:buFont typeface="Arial" panose="020B0604020202020204" pitchFamily="34" charset="0"/>
              <a:buNone/>
            </a:pPr>
            <a:r>
              <a:rPr lang="en-US" sz="4000" b="1" dirty="0" smtClean="0">
                <a:solidFill>
                  <a:schemeClr val="tx2"/>
                </a:solidFill>
                <a:latin typeface="Arial" panose="020B0604020202020204" pitchFamily="34" charset="0"/>
                <a:ea typeface="Lato Black" charset="0"/>
                <a:cs typeface="Arial" panose="020B0604020202020204" pitchFamily="34" charset="0"/>
              </a:rPr>
              <a:t>Title of slide</a:t>
            </a:r>
            <a:endParaRPr lang="en-US" sz="4400" b="1" dirty="0">
              <a:solidFill>
                <a:schemeClr val="tx2"/>
              </a:solidFill>
              <a:latin typeface="Arial" panose="020B0604020202020204" pitchFamily="34" charset="0"/>
              <a:ea typeface="Lato Black" charset="0"/>
              <a:cs typeface="Arial" panose="020B0604020202020204" pitchFamily="34" charset="0"/>
            </a:endParaRPr>
          </a:p>
        </p:txBody>
      </p:sp>
      <p:sp>
        <p:nvSpPr>
          <p:cNvPr id="33" name="Text Placeholder 20"/>
          <p:cNvSpPr>
            <a:spLocks noGrp="1"/>
          </p:cNvSpPr>
          <p:nvPr userDrawn="1">
            <p:ph type="body" sz="quarter" idx="25" hasCustomPrompt="1"/>
          </p:nvPr>
        </p:nvSpPr>
        <p:spPr>
          <a:xfrm>
            <a:off x="4680492" y="838760"/>
            <a:ext cx="2881277" cy="246856"/>
          </a:xfrm>
          <a:prstGeom prst="rect">
            <a:avLst/>
          </a:prstGeom>
        </p:spPr>
        <p:txBody>
          <a:bodyPr anchor="ctr">
            <a:normAutofit/>
          </a:bodyPr>
          <a:lstStyle>
            <a:lvl1pPr marL="0" indent="0" algn="ctr">
              <a:buNone/>
              <a:defRPr sz="1000" b="1" baseline="0">
                <a:latin typeface="+mj-lt"/>
              </a:defRPr>
            </a:lvl1pPr>
          </a:lstStyle>
          <a:p>
            <a:pPr lvl="0"/>
            <a:r>
              <a:rPr lang="en-US" dirty="0" smtClean="0"/>
              <a:t>WRITE SOMETHING IN THIS SECTION</a:t>
            </a:r>
            <a:endParaRPr lang="en-CA" dirty="0"/>
          </a:p>
        </p:txBody>
      </p:sp>
      <p:sp>
        <p:nvSpPr>
          <p:cNvPr id="3" name="Picture Placeholder 2"/>
          <p:cNvSpPr>
            <a:spLocks noGrp="1"/>
          </p:cNvSpPr>
          <p:nvPr>
            <p:ph type="pic" sz="quarter" idx="26"/>
          </p:nvPr>
        </p:nvSpPr>
        <p:spPr>
          <a:xfrm>
            <a:off x="680475" y="2166933"/>
            <a:ext cx="395948" cy="396000"/>
          </a:xfrm>
          <a:prstGeom prst="rect">
            <a:avLst/>
          </a:prstGeom>
        </p:spPr>
        <p:txBody>
          <a:bodyPr>
            <a:noAutofit/>
          </a:bodyPr>
          <a:lstStyle>
            <a:lvl1pPr marL="0" indent="0">
              <a:buNone/>
              <a:defRPr sz="800"/>
            </a:lvl1pPr>
          </a:lstStyle>
          <a:p>
            <a:endParaRPr lang="en-CA" dirty="0"/>
          </a:p>
        </p:txBody>
      </p:sp>
      <p:sp>
        <p:nvSpPr>
          <p:cNvPr id="34" name="Picture Placeholder 2"/>
          <p:cNvSpPr>
            <a:spLocks noGrp="1"/>
          </p:cNvSpPr>
          <p:nvPr>
            <p:ph type="pic" sz="quarter" idx="27"/>
          </p:nvPr>
        </p:nvSpPr>
        <p:spPr>
          <a:xfrm>
            <a:off x="680475" y="3561627"/>
            <a:ext cx="395948" cy="396000"/>
          </a:xfrm>
          <a:prstGeom prst="rect">
            <a:avLst/>
          </a:prstGeom>
        </p:spPr>
        <p:txBody>
          <a:bodyPr>
            <a:noAutofit/>
          </a:bodyPr>
          <a:lstStyle>
            <a:lvl1pPr marL="0" indent="0">
              <a:buNone/>
              <a:defRPr sz="800"/>
            </a:lvl1pPr>
          </a:lstStyle>
          <a:p>
            <a:endParaRPr lang="en-CA" dirty="0"/>
          </a:p>
        </p:txBody>
      </p:sp>
      <p:sp>
        <p:nvSpPr>
          <p:cNvPr id="35" name="Picture Placeholder 2"/>
          <p:cNvSpPr>
            <a:spLocks noGrp="1"/>
          </p:cNvSpPr>
          <p:nvPr>
            <p:ph type="pic" sz="quarter" idx="28"/>
          </p:nvPr>
        </p:nvSpPr>
        <p:spPr>
          <a:xfrm>
            <a:off x="680475" y="5067999"/>
            <a:ext cx="395948" cy="396000"/>
          </a:xfrm>
          <a:prstGeom prst="rect">
            <a:avLst/>
          </a:prstGeom>
        </p:spPr>
        <p:txBody>
          <a:bodyPr>
            <a:noAutofit/>
          </a:bodyPr>
          <a:lstStyle>
            <a:lvl1pPr marL="0" indent="0">
              <a:buNone/>
              <a:defRPr sz="800"/>
            </a:lvl1pPr>
          </a:lstStyle>
          <a:p>
            <a:endParaRPr lang="en-CA" dirty="0"/>
          </a:p>
        </p:txBody>
      </p:sp>
      <p:sp>
        <p:nvSpPr>
          <p:cNvPr id="36" name="Picture Placeholder 2"/>
          <p:cNvSpPr>
            <a:spLocks noGrp="1"/>
          </p:cNvSpPr>
          <p:nvPr>
            <p:ph type="pic" sz="quarter" idx="29"/>
          </p:nvPr>
        </p:nvSpPr>
        <p:spPr>
          <a:xfrm>
            <a:off x="6108983" y="2164387"/>
            <a:ext cx="395948" cy="396000"/>
          </a:xfrm>
          <a:prstGeom prst="rect">
            <a:avLst/>
          </a:prstGeom>
        </p:spPr>
        <p:txBody>
          <a:bodyPr>
            <a:noAutofit/>
          </a:bodyPr>
          <a:lstStyle>
            <a:lvl1pPr marL="0" indent="0">
              <a:buNone/>
              <a:defRPr sz="800"/>
            </a:lvl1pPr>
          </a:lstStyle>
          <a:p>
            <a:endParaRPr lang="en-CA" dirty="0"/>
          </a:p>
        </p:txBody>
      </p:sp>
      <p:sp>
        <p:nvSpPr>
          <p:cNvPr id="37" name="Picture Placeholder 2"/>
          <p:cNvSpPr>
            <a:spLocks noGrp="1"/>
          </p:cNvSpPr>
          <p:nvPr>
            <p:ph type="pic" sz="quarter" idx="30"/>
          </p:nvPr>
        </p:nvSpPr>
        <p:spPr>
          <a:xfrm>
            <a:off x="6108983" y="3561627"/>
            <a:ext cx="395948" cy="396000"/>
          </a:xfrm>
          <a:prstGeom prst="rect">
            <a:avLst/>
          </a:prstGeom>
        </p:spPr>
        <p:txBody>
          <a:bodyPr>
            <a:noAutofit/>
          </a:bodyPr>
          <a:lstStyle>
            <a:lvl1pPr marL="0" indent="0">
              <a:buNone/>
              <a:defRPr sz="800"/>
            </a:lvl1pPr>
          </a:lstStyle>
          <a:p>
            <a:endParaRPr lang="en-CA" dirty="0"/>
          </a:p>
        </p:txBody>
      </p:sp>
      <p:sp>
        <p:nvSpPr>
          <p:cNvPr id="38" name="Picture Placeholder 2"/>
          <p:cNvSpPr>
            <a:spLocks noGrp="1"/>
          </p:cNvSpPr>
          <p:nvPr>
            <p:ph type="pic" sz="quarter" idx="31"/>
          </p:nvPr>
        </p:nvSpPr>
        <p:spPr>
          <a:xfrm>
            <a:off x="6108983" y="4985947"/>
            <a:ext cx="395948" cy="396000"/>
          </a:xfrm>
          <a:prstGeom prst="rect">
            <a:avLst/>
          </a:prstGeom>
        </p:spPr>
        <p:txBody>
          <a:bodyPr>
            <a:noAutofit/>
          </a:bodyPr>
          <a:lstStyle>
            <a:lvl1pPr marL="0" indent="0">
              <a:buNone/>
              <a:defRPr sz="800"/>
            </a:lvl1pPr>
          </a:lstStyle>
          <a:p>
            <a:endParaRPr lang="en-CA" dirty="0"/>
          </a:p>
        </p:txBody>
      </p:sp>
      <p:sp>
        <p:nvSpPr>
          <p:cNvPr id="5" name="Text Placeholder 4"/>
          <p:cNvSpPr>
            <a:spLocks noGrp="1"/>
          </p:cNvSpPr>
          <p:nvPr>
            <p:ph type="body" sz="quarter" idx="32" hasCustomPrompt="1"/>
          </p:nvPr>
        </p:nvSpPr>
        <p:spPr>
          <a:xfrm>
            <a:off x="1243835" y="2153513"/>
            <a:ext cx="4226963" cy="396424"/>
          </a:xfrm>
          <a:prstGeom prst="rect">
            <a:avLst/>
          </a:prstGeom>
        </p:spPr>
        <p:txBody>
          <a:bodyPr>
            <a:normAutofit/>
          </a:bodyPr>
          <a:lstStyle>
            <a:lvl1pPr marL="0" marR="0" indent="0" algn="l" defTabSz="915101" rtl="0" eaLnBrk="1" fontAlgn="auto" latinLnBrk="0" hangingPunct="1">
              <a:lnSpc>
                <a:spcPct val="90000"/>
              </a:lnSpc>
              <a:spcBef>
                <a:spcPts val="1005"/>
              </a:spcBef>
              <a:spcAft>
                <a:spcPts val="0"/>
              </a:spcAft>
              <a:buClrTx/>
              <a:buSzTx/>
              <a:buFont typeface="Arial" panose="020B0604020202020204" pitchFamily="34" charset="0"/>
              <a:buNone/>
              <a:tabLst/>
              <a:defRPr sz="2400">
                <a:solidFill>
                  <a:schemeClr val="accent1"/>
                </a:solidFill>
                <a:latin typeface="Lato Black"/>
              </a:defRPr>
            </a:lvl1pPr>
          </a:lstStyle>
          <a:p>
            <a:pPr marL="0" marR="0" lvl="0" indent="0" algn="l" defTabSz="915101" rtl="0" eaLnBrk="1" fontAlgn="auto" latinLnBrk="0" hangingPunct="1">
              <a:lnSpc>
                <a:spcPct val="90000"/>
              </a:lnSpc>
              <a:spcBef>
                <a:spcPts val="1005"/>
              </a:spcBef>
              <a:spcAft>
                <a:spcPts val="0"/>
              </a:spcAft>
              <a:buClrTx/>
              <a:buSzTx/>
              <a:buFont typeface="Arial" panose="020B0604020202020204" pitchFamily="34" charset="0"/>
              <a:buNone/>
              <a:tabLst/>
              <a:defRPr/>
            </a:pPr>
            <a:r>
              <a:rPr lang="en-US" sz="2400" dirty="0" smtClean="0">
                <a:solidFill>
                  <a:schemeClr val="accent1"/>
                </a:solidFill>
                <a:latin typeface="Lato Light" charset="0"/>
                <a:ea typeface="Lato Light" charset="0"/>
                <a:cs typeface="Lato Light" charset="0"/>
              </a:rPr>
              <a:t>Title</a:t>
            </a:r>
            <a:endParaRPr lang="en-US" sz="1200" dirty="0" smtClean="0">
              <a:latin typeface="Lato Light" charset="0"/>
              <a:ea typeface="Lato Light" charset="0"/>
              <a:cs typeface="Lato Light" charset="0"/>
            </a:endParaRPr>
          </a:p>
        </p:txBody>
      </p:sp>
      <p:sp>
        <p:nvSpPr>
          <p:cNvPr id="40" name="Text Placeholder 39"/>
          <p:cNvSpPr>
            <a:spLocks noGrp="1"/>
          </p:cNvSpPr>
          <p:nvPr>
            <p:ph type="body" sz="quarter" idx="33" hasCustomPrompt="1"/>
          </p:nvPr>
        </p:nvSpPr>
        <p:spPr>
          <a:xfrm>
            <a:off x="1243644" y="3561558"/>
            <a:ext cx="4226963" cy="396069"/>
          </a:xfrm>
          <a:prstGeom prst="rect">
            <a:avLst/>
          </a:prstGeom>
        </p:spPr>
        <p:txBody>
          <a:bodyPr/>
          <a:lstStyle>
            <a:lvl1pPr marL="0" marR="0" indent="0" algn="l" defTabSz="915101" rtl="0" eaLnBrk="1" fontAlgn="auto" latinLnBrk="0" hangingPunct="1">
              <a:lnSpc>
                <a:spcPct val="90000"/>
              </a:lnSpc>
              <a:spcBef>
                <a:spcPts val="1005"/>
              </a:spcBef>
              <a:spcAft>
                <a:spcPts val="0"/>
              </a:spcAft>
              <a:buClrTx/>
              <a:buSzTx/>
              <a:buFont typeface="Arial" panose="020B0604020202020204" pitchFamily="34" charset="0"/>
              <a:buNone/>
              <a:tabLst/>
              <a:defRPr sz="2400">
                <a:solidFill>
                  <a:schemeClr val="accent2"/>
                </a:solidFill>
                <a:latin typeface="+mj-lt"/>
              </a:defRPr>
            </a:lvl1pPr>
          </a:lstStyle>
          <a:p>
            <a:r>
              <a:rPr lang="en-CA" dirty="0" smtClean="0"/>
              <a:t>Title</a:t>
            </a:r>
            <a:endParaRPr lang="en-CA" sz="1200" dirty="0" smtClean="0">
              <a:solidFill>
                <a:schemeClr val="tx1"/>
              </a:solidFill>
            </a:endParaRPr>
          </a:p>
        </p:txBody>
      </p:sp>
      <p:sp>
        <p:nvSpPr>
          <p:cNvPr id="44" name="Text Placeholder 43"/>
          <p:cNvSpPr>
            <a:spLocks noGrp="1"/>
          </p:cNvSpPr>
          <p:nvPr>
            <p:ph type="body" sz="quarter" idx="34" hasCustomPrompt="1"/>
          </p:nvPr>
        </p:nvSpPr>
        <p:spPr>
          <a:xfrm>
            <a:off x="1243644" y="2551071"/>
            <a:ext cx="4226963" cy="480219"/>
          </a:xfrm>
          <a:prstGeom prst="rect">
            <a:avLst/>
          </a:prstGeom>
        </p:spPr>
        <p:txBody>
          <a:bodyPr>
            <a:normAutofit/>
          </a:bodyPr>
          <a:lstStyle>
            <a:lvl1pPr marL="0" indent="0">
              <a:buNone/>
              <a:defRPr sz="1200">
                <a:solidFill>
                  <a:schemeClr val="tx1"/>
                </a:solidFill>
                <a:latin typeface="+mj-lt"/>
              </a:defRPr>
            </a:lvl1pPr>
          </a:lstStyle>
          <a:p>
            <a:pPr lvl="0"/>
            <a:r>
              <a:rPr lang="en-CA" sz="1200" dirty="0" err="1" smtClean="0"/>
              <a:t>Duis</a:t>
            </a:r>
            <a:r>
              <a:rPr lang="en-CA" sz="1200" dirty="0" smtClean="0"/>
              <a:t> </a:t>
            </a:r>
            <a:r>
              <a:rPr lang="en-CA" sz="1200" dirty="0" err="1" smtClean="0"/>
              <a:t>aute</a:t>
            </a:r>
            <a:r>
              <a:rPr lang="en-CA" sz="1200" dirty="0" smtClean="0"/>
              <a:t> </a:t>
            </a:r>
            <a:r>
              <a:rPr lang="en-CA" sz="1200" dirty="0" err="1" smtClean="0"/>
              <a:t>irure</a:t>
            </a:r>
            <a:r>
              <a:rPr lang="en-CA" sz="1200" dirty="0" smtClean="0"/>
              <a:t> dolor in </a:t>
            </a:r>
            <a:r>
              <a:rPr lang="en-CA" sz="1200" dirty="0" err="1" smtClean="0"/>
              <a:t>reprehenderit</a:t>
            </a:r>
            <a:r>
              <a:rPr lang="en-CA" sz="1200" dirty="0" smtClean="0"/>
              <a:t> in </a:t>
            </a:r>
            <a:r>
              <a:rPr lang="en-CA" sz="1200" dirty="0" err="1" smtClean="0"/>
              <a:t>voluptate</a:t>
            </a:r>
            <a:r>
              <a:rPr lang="en-CA" sz="1200" dirty="0" smtClean="0"/>
              <a:t> </a:t>
            </a:r>
            <a:r>
              <a:rPr lang="en-CA" sz="1200" dirty="0" err="1" smtClean="0"/>
              <a:t>velit</a:t>
            </a:r>
            <a:r>
              <a:rPr lang="en-CA" sz="1200" dirty="0" smtClean="0"/>
              <a:t> </a:t>
            </a:r>
            <a:r>
              <a:rPr lang="en-CA" sz="1200" dirty="0" err="1" smtClean="0"/>
              <a:t>esse</a:t>
            </a:r>
            <a:r>
              <a:rPr lang="en-CA" sz="1200" dirty="0" smtClean="0"/>
              <a:t> </a:t>
            </a:r>
            <a:r>
              <a:rPr lang="en-CA" sz="1200" dirty="0" err="1" smtClean="0"/>
              <a:t>cillum</a:t>
            </a:r>
            <a:r>
              <a:rPr lang="en-CA" sz="1200" dirty="0" smtClean="0"/>
              <a:t> </a:t>
            </a:r>
            <a:r>
              <a:rPr lang="en-CA" sz="1200" dirty="0" err="1" smtClean="0"/>
              <a:t>dolore</a:t>
            </a:r>
            <a:r>
              <a:rPr lang="en-CA" sz="1200" dirty="0" smtClean="0"/>
              <a:t> </a:t>
            </a:r>
            <a:r>
              <a:rPr lang="en-CA" sz="1200" dirty="0" err="1" smtClean="0"/>
              <a:t>eu</a:t>
            </a:r>
            <a:r>
              <a:rPr lang="en-CA" sz="1200" dirty="0" smtClean="0"/>
              <a:t> </a:t>
            </a:r>
            <a:r>
              <a:rPr lang="en-CA" sz="1200" dirty="0" err="1" smtClean="0"/>
              <a:t>fugiat</a:t>
            </a:r>
            <a:r>
              <a:rPr lang="en-CA" sz="1200" dirty="0" smtClean="0"/>
              <a:t> </a:t>
            </a:r>
            <a:r>
              <a:rPr lang="en-CA" sz="1200" dirty="0" err="1" smtClean="0"/>
              <a:t>nulla</a:t>
            </a:r>
            <a:r>
              <a:rPr lang="en-CA" sz="1200" dirty="0" smtClean="0"/>
              <a:t> </a:t>
            </a:r>
            <a:r>
              <a:rPr lang="en-CA" sz="1200" dirty="0" err="1" smtClean="0"/>
              <a:t>pariatur</a:t>
            </a:r>
            <a:endParaRPr lang="en-CA" dirty="0"/>
          </a:p>
        </p:txBody>
      </p:sp>
      <p:sp>
        <p:nvSpPr>
          <p:cNvPr id="46" name="Text Placeholder 43"/>
          <p:cNvSpPr>
            <a:spLocks noGrp="1"/>
          </p:cNvSpPr>
          <p:nvPr>
            <p:ph type="body" sz="quarter" idx="35" hasCustomPrompt="1"/>
          </p:nvPr>
        </p:nvSpPr>
        <p:spPr>
          <a:xfrm>
            <a:off x="1243644" y="3957627"/>
            <a:ext cx="4226963" cy="480219"/>
          </a:xfrm>
          <a:prstGeom prst="rect">
            <a:avLst/>
          </a:prstGeom>
        </p:spPr>
        <p:txBody>
          <a:bodyPr>
            <a:normAutofit/>
          </a:bodyPr>
          <a:lstStyle>
            <a:lvl1pPr marL="0" indent="0">
              <a:buNone/>
              <a:defRPr sz="1200">
                <a:solidFill>
                  <a:schemeClr val="tx1"/>
                </a:solidFill>
                <a:latin typeface="Arial (Body)"/>
              </a:defRPr>
            </a:lvl1pPr>
          </a:lstStyle>
          <a:p>
            <a:pPr lvl="0"/>
            <a:r>
              <a:rPr lang="en-CA" sz="1200" dirty="0" err="1" smtClean="0"/>
              <a:t>Duis</a:t>
            </a:r>
            <a:r>
              <a:rPr lang="en-CA" sz="1200" dirty="0" smtClean="0"/>
              <a:t> </a:t>
            </a:r>
            <a:r>
              <a:rPr lang="en-CA" sz="1200" dirty="0" err="1" smtClean="0"/>
              <a:t>aute</a:t>
            </a:r>
            <a:r>
              <a:rPr lang="en-CA" sz="1200" dirty="0" smtClean="0"/>
              <a:t> </a:t>
            </a:r>
            <a:r>
              <a:rPr lang="en-CA" sz="1200" dirty="0" err="1" smtClean="0"/>
              <a:t>irure</a:t>
            </a:r>
            <a:r>
              <a:rPr lang="en-CA" sz="1200" dirty="0" smtClean="0"/>
              <a:t> dolor in </a:t>
            </a:r>
            <a:r>
              <a:rPr lang="en-CA" sz="1200" dirty="0" err="1" smtClean="0"/>
              <a:t>reprehenderit</a:t>
            </a:r>
            <a:r>
              <a:rPr lang="en-CA" sz="1200" dirty="0" smtClean="0"/>
              <a:t> in </a:t>
            </a:r>
            <a:r>
              <a:rPr lang="en-CA" sz="1200" dirty="0" err="1" smtClean="0"/>
              <a:t>voluptate</a:t>
            </a:r>
            <a:r>
              <a:rPr lang="en-CA" sz="1200" dirty="0" smtClean="0"/>
              <a:t> </a:t>
            </a:r>
            <a:r>
              <a:rPr lang="en-CA" sz="1200" dirty="0" err="1" smtClean="0"/>
              <a:t>velit</a:t>
            </a:r>
            <a:r>
              <a:rPr lang="en-CA" sz="1200" dirty="0" smtClean="0"/>
              <a:t> </a:t>
            </a:r>
            <a:r>
              <a:rPr lang="en-CA" sz="1200" dirty="0" err="1" smtClean="0"/>
              <a:t>esse</a:t>
            </a:r>
            <a:r>
              <a:rPr lang="en-CA" sz="1200" dirty="0" smtClean="0"/>
              <a:t> </a:t>
            </a:r>
            <a:r>
              <a:rPr lang="en-CA" sz="1200" dirty="0" err="1" smtClean="0"/>
              <a:t>cillum</a:t>
            </a:r>
            <a:r>
              <a:rPr lang="en-CA" sz="1200" dirty="0" smtClean="0"/>
              <a:t> </a:t>
            </a:r>
            <a:r>
              <a:rPr lang="en-CA" sz="1200" dirty="0" err="1" smtClean="0"/>
              <a:t>dolore</a:t>
            </a:r>
            <a:r>
              <a:rPr lang="en-CA" sz="1200" dirty="0" smtClean="0"/>
              <a:t> </a:t>
            </a:r>
            <a:r>
              <a:rPr lang="en-CA" sz="1200" dirty="0" err="1" smtClean="0"/>
              <a:t>eu</a:t>
            </a:r>
            <a:r>
              <a:rPr lang="en-CA" sz="1200" dirty="0" smtClean="0"/>
              <a:t> </a:t>
            </a:r>
            <a:r>
              <a:rPr lang="en-CA" sz="1200" dirty="0" err="1" smtClean="0"/>
              <a:t>fugiat</a:t>
            </a:r>
            <a:r>
              <a:rPr lang="en-CA" sz="1200" dirty="0" smtClean="0"/>
              <a:t> </a:t>
            </a:r>
            <a:r>
              <a:rPr lang="en-CA" sz="1200" dirty="0" err="1" smtClean="0"/>
              <a:t>nulla</a:t>
            </a:r>
            <a:r>
              <a:rPr lang="en-CA" sz="1200" dirty="0" smtClean="0"/>
              <a:t> </a:t>
            </a:r>
            <a:r>
              <a:rPr lang="en-CA" sz="1200" dirty="0" err="1" smtClean="0"/>
              <a:t>pariatur</a:t>
            </a:r>
            <a:endParaRPr lang="en-CA" dirty="0"/>
          </a:p>
        </p:txBody>
      </p:sp>
      <p:sp>
        <p:nvSpPr>
          <p:cNvPr id="48" name="Text Placeholder 47"/>
          <p:cNvSpPr>
            <a:spLocks noGrp="1"/>
          </p:cNvSpPr>
          <p:nvPr>
            <p:ph type="body" sz="quarter" idx="36" hasCustomPrompt="1"/>
          </p:nvPr>
        </p:nvSpPr>
        <p:spPr>
          <a:xfrm>
            <a:off x="1243644" y="5068711"/>
            <a:ext cx="4226963" cy="395288"/>
          </a:xfrm>
          <a:prstGeom prst="rect">
            <a:avLst/>
          </a:prstGeom>
        </p:spPr>
        <p:txBody>
          <a:bodyPr>
            <a:normAutofit/>
          </a:bodyPr>
          <a:lstStyle>
            <a:lvl1pPr marL="0" indent="0">
              <a:buNone/>
              <a:defRPr sz="2400">
                <a:solidFill>
                  <a:schemeClr val="accent3"/>
                </a:solidFill>
                <a:latin typeface="+mj-lt"/>
              </a:defRPr>
            </a:lvl1pPr>
          </a:lstStyle>
          <a:p>
            <a:r>
              <a:rPr lang="en-CA" dirty="0" smtClean="0"/>
              <a:t>Title</a:t>
            </a:r>
            <a:endParaRPr lang="en-CA" sz="1200" dirty="0" smtClean="0">
              <a:solidFill>
                <a:schemeClr val="tx1"/>
              </a:solidFill>
            </a:endParaRPr>
          </a:p>
        </p:txBody>
      </p:sp>
      <p:sp>
        <p:nvSpPr>
          <p:cNvPr id="49" name="Text Placeholder 43"/>
          <p:cNvSpPr>
            <a:spLocks noGrp="1"/>
          </p:cNvSpPr>
          <p:nvPr>
            <p:ph type="body" sz="quarter" idx="37" hasCustomPrompt="1"/>
          </p:nvPr>
        </p:nvSpPr>
        <p:spPr>
          <a:xfrm>
            <a:off x="1243644" y="5463999"/>
            <a:ext cx="4226963" cy="480219"/>
          </a:xfrm>
          <a:prstGeom prst="rect">
            <a:avLst/>
          </a:prstGeom>
        </p:spPr>
        <p:txBody>
          <a:bodyPr>
            <a:normAutofit/>
          </a:bodyPr>
          <a:lstStyle>
            <a:lvl1pPr marL="0" indent="0">
              <a:buNone/>
              <a:defRPr sz="1200">
                <a:solidFill>
                  <a:schemeClr val="tx1"/>
                </a:solidFill>
                <a:latin typeface="Arial (Body)"/>
              </a:defRPr>
            </a:lvl1pPr>
          </a:lstStyle>
          <a:p>
            <a:pPr lvl="0"/>
            <a:r>
              <a:rPr lang="en-CA" sz="1200" dirty="0" err="1" smtClean="0"/>
              <a:t>Duis</a:t>
            </a:r>
            <a:r>
              <a:rPr lang="en-CA" sz="1200" dirty="0" smtClean="0"/>
              <a:t> </a:t>
            </a:r>
            <a:r>
              <a:rPr lang="en-CA" sz="1200" dirty="0" err="1" smtClean="0"/>
              <a:t>aute</a:t>
            </a:r>
            <a:r>
              <a:rPr lang="en-CA" sz="1200" dirty="0" smtClean="0"/>
              <a:t> </a:t>
            </a:r>
            <a:r>
              <a:rPr lang="en-CA" sz="1200" dirty="0" err="1" smtClean="0"/>
              <a:t>irure</a:t>
            </a:r>
            <a:r>
              <a:rPr lang="en-CA" sz="1200" dirty="0" smtClean="0"/>
              <a:t> dolor in </a:t>
            </a:r>
            <a:r>
              <a:rPr lang="en-CA" sz="1200" dirty="0" err="1" smtClean="0"/>
              <a:t>reprehenderit</a:t>
            </a:r>
            <a:r>
              <a:rPr lang="en-CA" sz="1200" dirty="0" smtClean="0"/>
              <a:t> in </a:t>
            </a:r>
            <a:r>
              <a:rPr lang="en-CA" sz="1200" dirty="0" err="1" smtClean="0"/>
              <a:t>voluptate</a:t>
            </a:r>
            <a:r>
              <a:rPr lang="en-CA" sz="1200" dirty="0" smtClean="0"/>
              <a:t> </a:t>
            </a:r>
            <a:r>
              <a:rPr lang="en-CA" sz="1200" dirty="0" err="1" smtClean="0"/>
              <a:t>velit</a:t>
            </a:r>
            <a:r>
              <a:rPr lang="en-CA" sz="1200" dirty="0" smtClean="0"/>
              <a:t> </a:t>
            </a:r>
            <a:r>
              <a:rPr lang="en-CA" sz="1200" dirty="0" err="1" smtClean="0"/>
              <a:t>esse</a:t>
            </a:r>
            <a:r>
              <a:rPr lang="en-CA" sz="1200" dirty="0" smtClean="0"/>
              <a:t> </a:t>
            </a:r>
            <a:r>
              <a:rPr lang="en-CA" sz="1200" dirty="0" err="1" smtClean="0"/>
              <a:t>cillum</a:t>
            </a:r>
            <a:r>
              <a:rPr lang="en-CA" sz="1200" dirty="0" smtClean="0"/>
              <a:t> </a:t>
            </a:r>
            <a:r>
              <a:rPr lang="en-CA" sz="1200" dirty="0" err="1" smtClean="0"/>
              <a:t>dolore</a:t>
            </a:r>
            <a:r>
              <a:rPr lang="en-CA" sz="1200" dirty="0" smtClean="0"/>
              <a:t> </a:t>
            </a:r>
            <a:r>
              <a:rPr lang="en-CA" sz="1200" dirty="0" err="1" smtClean="0"/>
              <a:t>eu</a:t>
            </a:r>
            <a:r>
              <a:rPr lang="en-CA" sz="1200" dirty="0" smtClean="0"/>
              <a:t> </a:t>
            </a:r>
            <a:r>
              <a:rPr lang="en-CA" sz="1200" dirty="0" err="1" smtClean="0"/>
              <a:t>fugiat</a:t>
            </a:r>
            <a:r>
              <a:rPr lang="en-CA" sz="1200" dirty="0" smtClean="0"/>
              <a:t> </a:t>
            </a:r>
            <a:r>
              <a:rPr lang="en-CA" sz="1200" dirty="0" err="1" smtClean="0"/>
              <a:t>nulla</a:t>
            </a:r>
            <a:r>
              <a:rPr lang="en-CA" sz="1200" dirty="0" smtClean="0"/>
              <a:t> </a:t>
            </a:r>
            <a:r>
              <a:rPr lang="en-CA" sz="1200" dirty="0" err="1" smtClean="0"/>
              <a:t>pariatur</a:t>
            </a:r>
            <a:endParaRPr lang="en-CA" dirty="0"/>
          </a:p>
        </p:txBody>
      </p:sp>
      <p:sp>
        <p:nvSpPr>
          <p:cNvPr id="51" name="Text Placeholder 50"/>
          <p:cNvSpPr>
            <a:spLocks noGrp="1"/>
          </p:cNvSpPr>
          <p:nvPr>
            <p:ph type="body" sz="quarter" idx="38" hasCustomPrompt="1"/>
          </p:nvPr>
        </p:nvSpPr>
        <p:spPr>
          <a:xfrm>
            <a:off x="6694410" y="2152651"/>
            <a:ext cx="4227649" cy="407988"/>
          </a:xfrm>
          <a:prstGeom prst="rect">
            <a:avLst/>
          </a:prstGeom>
        </p:spPr>
        <p:txBody>
          <a:bodyPr>
            <a:normAutofit/>
          </a:bodyPr>
          <a:lstStyle>
            <a:lvl1pPr marL="0" indent="0">
              <a:buNone/>
              <a:defRPr sz="2400">
                <a:solidFill>
                  <a:schemeClr val="accent4"/>
                </a:solidFill>
              </a:defRPr>
            </a:lvl1pPr>
          </a:lstStyle>
          <a:p>
            <a:r>
              <a:rPr lang="en-CA" dirty="0" smtClean="0"/>
              <a:t>Title</a:t>
            </a:r>
            <a:endParaRPr lang="en-CA" sz="1200" dirty="0" smtClean="0">
              <a:solidFill>
                <a:schemeClr val="tx1"/>
              </a:solidFill>
            </a:endParaRPr>
          </a:p>
        </p:txBody>
      </p:sp>
      <p:sp>
        <p:nvSpPr>
          <p:cNvPr id="52" name="Text Placeholder 43"/>
          <p:cNvSpPr>
            <a:spLocks noGrp="1"/>
          </p:cNvSpPr>
          <p:nvPr>
            <p:ph type="body" sz="quarter" idx="39" hasCustomPrompt="1"/>
          </p:nvPr>
        </p:nvSpPr>
        <p:spPr>
          <a:xfrm>
            <a:off x="6695097" y="2560387"/>
            <a:ext cx="4226963" cy="480219"/>
          </a:xfrm>
          <a:prstGeom prst="rect">
            <a:avLst/>
          </a:prstGeom>
        </p:spPr>
        <p:txBody>
          <a:bodyPr>
            <a:normAutofit/>
          </a:bodyPr>
          <a:lstStyle>
            <a:lvl1pPr marL="0" indent="0">
              <a:buNone/>
              <a:defRPr sz="1200">
                <a:solidFill>
                  <a:schemeClr val="tx1"/>
                </a:solidFill>
                <a:latin typeface="Lato Black"/>
              </a:defRPr>
            </a:lvl1pPr>
          </a:lstStyle>
          <a:p>
            <a:pPr lvl="0"/>
            <a:r>
              <a:rPr lang="en-CA" sz="1200" dirty="0" err="1" smtClean="0"/>
              <a:t>Duis</a:t>
            </a:r>
            <a:r>
              <a:rPr lang="en-CA" sz="1200" dirty="0" smtClean="0"/>
              <a:t> </a:t>
            </a:r>
            <a:r>
              <a:rPr lang="en-CA" sz="1200" dirty="0" err="1" smtClean="0"/>
              <a:t>aute</a:t>
            </a:r>
            <a:r>
              <a:rPr lang="en-CA" sz="1200" dirty="0" smtClean="0"/>
              <a:t> </a:t>
            </a:r>
            <a:r>
              <a:rPr lang="en-CA" sz="1200" dirty="0" err="1" smtClean="0"/>
              <a:t>irure</a:t>
            </a:r>
            <a:r>
              <a:rPr lang="en-CA" sz="1200" dirty="0" smtClean="0"/>
              <a:t> dolor in </a:t>
            </a:r>
            <a:r>
              <a:rPr lang="en-CA" sz="1200" dirty="0" err="1" smtClean="0"/>
              <a:t>reprehenderit</a:t>
            </a:r>
            <a:r>
              <a:rPr lang="en-CA" sz="1200" dirty="0" smtClean="0"/>
              <a:t> in </a:t>
            </a:r>
            <a:r>
              <a:rPr lang="en-CA" sz="1200" dirty="0" err="1" smtClean="0"/>
              <a:t>voluptate</a:t>
            </a:r>
            <a:r>
              <a:rPr lang="en-CA" sz="1200" dirty="0" smtClean="0"/>
              <a:t> </a:t>
            </a:r>
            <a:r>
              <a:rPr lang="en-CA" sz="1200" dirty="0" err="1" smtClean="0"/>
              <a:t>velit</a:t>
            </a:r>
            <a:r>
              <a:rPr lang="en-CA" sz="1200" dirty="0" smtClean="0"/>
              <a:t> </a:t>
            </a:r>
            <a:r>
              <a:rPr lang="en-CA" sz="1200" dirty="0" err="1" smtClean="0"/>
              <a:t>esse</a:t>
            </a:r>
            <a:r>
              <a:rPr lang="en-CA" sz="1200" dirty="0" smtClean="0"/>
              <a:t> </a:t>
            </a:r>
            <a:r>
              <a:rPr lang="en-CA" sz="1200" dirty="0" err="1" smtClean="0"/>
              <a:t>cillum</a:t>
            </a:r>
            <a:r>
              <a:rPr lang="en-CA" sz="1200" dirty="0" smtClean="0"/>
              <a:t> </a:t>
            </a:r>
            <a:r>
              <a:rPr lang="en-CA" sz="1200" dirty="0" err="1" smtClean="0"/>
              <a:t>dolore</a:t>
            </a:r>
            <a:r>
              <a:rPr lang="en-CA" sz="1200" dirty="0" smtClean="0"/>
              <a:t> </a:t>
            </a:r>
            <a:r>
              <a:rPr lang="en-CA" sz="1200" dirty="0" err="1" smtClean="0"/>
              <a:t>eu</a:t>
            </a:r>
            <a:r>
              <a:rPr lang="en-CA" sz="1200" dirty="0" smtClean="0"/>
              <a:t> </a:t>
            </a:r>
            <a:r>
              <a:rPr lang="en-CA" sz="1200" dirty="0" err="1" smtClean="0"/>
              <a:t>fugiat</a:t>
            </a:r>
            <a:r>
              <a:rPr lang="en-CA" sz="1200" dirty="0" smtClean="0"/>
              <a:t> </a:t>
            </a:r>
            <a:r>
              <a:rPr lang="en-CA" sz="1200" dirty="0" err="1" smtClean="0"/>
              <a:t>nulla</a:t>
            </a:r>
            <a:r>
              <a:rPr lang="en-CA" sz="1200" dirty="0" smtClean="0"/>
              <a:t> </a:t>
            </a:r>
            <a:r>
              <a:rPr lang="en-CA" sz="1200" dirty="0" err="1" smtClean="0"/>
              <a:t>pariatur</a:t>
            </a:r>
            <a:endParaRPr lang="en-CA" dirty="0"/>
          </a:p>
        </p:txBody>
      </p:sp>
      <p:sp>
        <p:nvSpPr>
          <p:cNvPr id="54" name="Text Placeholder 53"/>
          <p:cNvSpPr>
            <a:spLocks noGrp="1"/>
          </p:cNvSpPr>
          <p:nvPr>
            <p:ph type="body" sz="quarter" idx="40" hasCustomPrompt="1"/>
          </p:nvPr>
        </p:nvSpPr>
        <p:spPr>
          <a:xfrm>
            <a:off x="6694410" y="3561557"/>
            <a:ext cx="4227756" cy="396081"/>
          </a:xfrm>
          <a:prstGeom prst="rect">
            <a:avLst/>
          </a:prstGeom>
        </p:spPr>
        <p:txBody>
          <a:bodyPr>
            <a:normAutofit/>
          </a:bodyPr>
          <a:lstStyle>
            <a:lvl1pPr marL="0" indent="0">
              <a:buNone/>
              <a:defRPr sz="2400">
                <a:solidFill>
                  <a:schemeClr val="accent6"/>
                </a:solidFill>
                <a:latin typeface="+mj-lt"/>
              </a:defRPr>
            </a:lvl1pPr>
          </a:lstStyle>
          <a:p>
            <a:r>
              <a:rPr lang="en-CA" dirty="0" smtClean="0"/>
              <a:t>Title</a:t>
            </a:r>
            <a:endParaRPr lang="en-CA" sz="1200" dirty="0" smtClean="0">
              <a:solidFill>
                <a:schemeClr val="tx1"/>
              </a:solidFill>
            </a:endParaRPr>
          </a:p>
        </p:txBody>
      </p:sp>
      <p:sp>
        <p:nvSpPr>
          <p:cNvPr id="55" name="Text Placeholder 43"/>
          <p:cNvSpPr>
            <a:spLocks noGrp="1"/>
          </p:cNvSpPr>
          <p:nvPr>
            <p:ph type="body" sz="quarter" idx="41" hasCustomPrompt="1"/>
          </p:nvPr>
        </p:nvSpPr>
        <p:spPr>
          <a:xfrm>
            <a:off x="6695097" y="3957627"/>
            <a:ext cx="4226963" cy="480219"/>
          </a:xfrm>
          <a:prstGeom prst="rect">
            <a:avLst/>
          </a:prstGeom>
        </p:spPr>
        <p:txBody>
          <a:bodyPr>
            <a:normAutofit/>
          </a:bodyPr>
          <a:lstStyle>
            <a:lvl1pPr marL="0" indent="0">
              <a:buNone/>
              <a:defRPr sz="1200">
                <a:solidFill>
                  <a:schemeClr val="tx1"/>
                </a:solidFill>
                <a:latin typeface="+mn-lt"/>
              </a:defRPr>
            </a:lvl1pPr>
          </a:lstStyle>
          <a:p>
            <a:pPr lvl="0"/>
            <a:r>
              <a:rPr lang="en-CA" sz="1200" dirty="0" err="1" smtClean="0"/>
              <a:t>Duis</a:t>
            </a:r>
            <a:r>
              <a:rPr lang="en-CA" sz="1200" dirty="0" smtClean="0"/>
              <a:t> </a:t>
            </a:r>
            <a:r>
              <a:rPr lang="en-CA" sz="1200" dirty="0" err="1" smtClean="0"/>
              <a:t>aute</a:t>
            </a:r>
            <a:r>
              <a:rPr lang="en-CA" sz="1200" dirty="0" smtClean="0"/>
              <a:t> </a:t>
            </a:r>
            <a:r>
              <a:rPr lang="en-CA" sz="1200" dirty="0" err="1" smtClean="0"/>
              <a:t>irure</a:t>
            </a:r>
            <a:r>
              <a:rPr lang="en-CA" sz="1200" dirty="0" smtClean="0"/>
              <a:t> dolor in </a:t>
            </a:r>
            <a:r>
              <a:rPr lang="en-CA" sz="1200" dirty="0" err="1" smtClean="0"/>
              <a:t>reprehenderit</a:t>
            </a:r>
            <a:r>
              <a:rPr lang="en-CA" sz="1200" dirty="0" smtClean="0"/>
              <a:t> in </a:t>
            </a:r>
            <a:r>
              <a:rPr lang="en-CA" sz="1200" dirty="0" err="1" smtClean="0"/>
              <a:t>voluptate</a:t>
            </a:r>
            <a:r>
              <a:rPr lang="en-CA" sz="1200" dirty="0" smtClean="0"/>
              <a:t> </a:t>
            </a:r>
            <a:r>
              <a:rPr lang="en-CA" sz="1200" dirty="0" err="1" smtClean="0"/>
              <a:t>velit</a:t>
            </a:r>
            <a:r>
              <a:rPr lang="en-CA" sz="1200" dirty="0" smtClean="0"/>
              <a:t> </a:t>
            </a:r>
            <a:r>
              <a:rPr lang="en-CA" sz="1200" dirty="0" err="1" smtClean="0"/>
              <a:t>esse</a:t>
            </a:r>
            <a:r>
              <a:rPr lang="en-CA" sz="1200" dirty="0" smtClean="0"/>
              <a:t> </a:t>
            </a:r>
            <a:r>
              <a:rPr lang="en-CA" sz="1200" dirty="0" err="1" smtClean="0"/>
              <a:t>cillum</a:t>
            </a:r>
            <a:r>
              <a:rPr lang="en-CA" sz="1200" dirty="0" smtClean="0"/>
              <a:t> </a:t>
            </a:r>
            <a:r>
              <a:rPr lang="en-CA" sz="1200" dirty="0" err="1" smtClean="0"/>
              <a:t>dolore</a:t>
            </a:r>
            <a:r>
              <a:rPr lang="en-CA" sz="1200" dirty="0" smtClean="0"/>
              <a:t> </a:t>
            </a:r>
            <a:r>
              <a:rPr lang="en-CA" sz="1200" dirty="0" err="1" smtClean="0"/>
              <a:t>eu</a:t>
            </a:r>
            <a:r>
              <a:rPr lang="en-CA" sz="1200" dirty="0" smtClean="0"/>
              <a:t> </a:t>
            </a:r>
            <a:r>
              <a:rPr lang="en-CA" sz="1200" dirty="0" err="1" smtClean="0"/>
              <a:t>fugiat</a:t>
            </a:r>
            <a:r>
              <a:rPr lang="en-CA" sz="1200" dirty="0" smtClean="0"/>
              <a:t> </a:t>
            </a:r>
            <a:r>
              <a:rPr lang="en-CA" sz="1200" dirty="0" err="1" smtClean="0"/>
              <a:t>nulla</a:t>
            </a:r>
            <a:r>
              <a:rPr lang="en-CA" sz="1200" dirty="0" smtClean="0"/>
              <a:t> </a:t>
            </a:r>
            <a:r>
              <a:rPr lang="en-CA" sz="1200" dirty="0" err="1" smtClean="0"/>
              <a:t>pariatur</a:t>
            </a:r>
            <a:endParaRPr lang="en-CA" dirty="0"/>
          </a:p>
        </p:txBody>
      </p:sp>
      <p:sp>
        <p:nvSpPr>
          <p:cNvPr id="56" name="Text Placeholder 53"/>
          <p:cNvSpPr>
            <a:spLocks noGrp="1"/>
          </p:cNvSpPr>
          <p:nvPr>
            <p:ph type="body" sz="quarter" idx="42" hasCustomPrompt="1"/>
          </p:nvPr>
        </p:nvSpPr>
        <p:spPr>
          <a:xfrm>
            <a:off x="6694410" y="4985946"/>
            <a:ext cx="4227756" cy="396081"/>
          </a:xfrm>
          <a:prstGeom prst="rect">
            <a:avLst/>
          </a:prstGeom>
        </p:spPr>
        <p:txBody>
          <a:bodyPr>
            <a:normAutofit/>
          </a:bodyPr>
          <a:lstStyle>
            <a:lvl1pPr marL="0" indent="0">
              <a:buNone/>
              <a:defRPr sz="2400">
                <a:solidFill>
                  <a:schemeClr val="tx1"/>
                </a:solidFill>
                <a:latin typeface="Arial (Headings)"/>
              </a:defRPr>
            </a:lvl1pPr>
          </a:lstStyle>
          <a:p>
            <a:r>
              <a:rPr lang="en-CA" dirty="0" smtClean="0"/>
              <a:t>Title</a:t>
            </a:r>
            <a:endParaRPr lang="en-CA" sz="1200" dirty="0" smtClean="0">
              <a:solidFill>
                <a:schemeClr val="tx1"/>
              </a:solidFill>
            </a:endParaRPr>
          </a:p>
        </p:txBody>
      </p:sp>
      <p:sp>
        <p:nvSpPr>
          <p:cNvPr id="57" name="Text Placeholder 43"/>
          <p:cNvSpPr>
            <a:spLocks noGrp="1"/>
          </p:cNvSpPr>
          <p:nvPr>
            <p:ph type="body" sz="quarter" idx="43" hasCustomPrompt="1"/>
          </p:nvPr>
        </p:nvSpPr>
        <p:spPr>
          <a:xfrm>
            <a:off x="6694409" y="5381947"/>
            <a:ext cx="4226963" cy="480219"/>
          </a:xfrm>
          <a:prstGeom prst="rect">
            <a:avLst/>
          </a:prstGeom>
        </p:spPr>
        <p:txBody>
          <a:bodyPr>
            <a:normAutofit/>
          </a:bodyPr>
          <a:lstStyle>
            <a:lvl1pPr marL="0" indent="0">
              <a:buNone/>
              <a:defRPr sz="1200">
                <a:solidFill>
                  <a:schemeClr val="tx1"/>
                </a:solidFill>
                <a:latin typeface="Lato Black"/>
              </a:defRPr>
            </a:lvl1pPr>
          </a:lstStyle>
          <a:p>
            <a:pPr lvl="0"/>
            <a:r>
              <a:rPr lang="en-CA" sz="1200" dirty="0" err="1" smtClean="0"/>
              <a:t>Duis</a:t>
            </a:r>
            <a:r>
              <a:rPr lang="en-CA" sz="1200" dirty="0" smtClean="0"/>
              <a:t> </a:t>
            </a:r>
            <a:r>
              <a:rPr lang="en-CA" sz="1200" dirty="0" err="1" smtClean="0"/>
              <a:t>aute</a:t>
            </a:r>
            <a:r>
              <a:rPr lang="en-CA" sz="1200" dirty="0" smtClean="0"/>
              <a:t> </a:t>
            </a:r>
            <a:r>
              <a:rPr lang="en-CA" sz="1200" dirty="0" err="1" smtClean="0"/>
              <a:t>irure</a:t>
            </a:r>
            <a:r>
              <a:rPr lang="en-CA" sz="1200" dirty="0" smtClean="0"/>
              <a:t> dolor in </a:t>
            </a:r>
            <a:r>
              <a:rPr lang="en-CA" sz="1200" dirty="0" err="1" smtClean="0"/>
              <a:t>reprehenderit</a:t>
            </a:r>
            <a:r>
              <a:rPr lang="en-CA" sz="1200" dirty="0" smtClean="0"/>
              <a:t> in </a:t>
            </a:r>
            <a:r>
              <a:rPr lang="en-CA" sz="1200" dirty="0" err="1" smtClean="0"/>
              <a:t>voluptate</a:t>
            </a:r>
            <a:r>
              <a:rPr lang="en-CA" sz="1200" dirty="0" smtClean="0"/>
              <a:t> </a:t>
            </a:r>
            <a:r>
              <a:rPr lang="en-CA" sz="1200" dirty="0" err="1" smtClean="0"/>
              <a:t>velit</a:t>
            </a:r>
            <a:r>
              <a:rPr lang="en-CA" sz="1200" dirty="0" smtClean="0"/>
              <a:t> </a:t>
            </a:r>
            <a:r>
              <a:rPr lang="en-CA" sz="1200" dirty="0" err="1" smtClean="0"/>
              <a:t>esse</a:t>
            </a:r>
            <a:r>
              <a:rPr lang="en-CA" sz="1200" dirty="0" smtClean="0"/>
              <a:t> </a:t>
            </a:r>
            <a:r>
              <a:rPr lang="en-CA" sz="1200" dirty="0" err="1" smtClean="0"/>
              <a:t>cillum</a:t>
            </a:r>
            <a:r>
              <a:rPr lang="en-CA" sz="1200" dirty="0" smtClean="0"/>
              <a:t> </a:t>
            </a:r>
            <a:r>
              <a:rPr lang="en-CA" sz="1200" dirty="0" err="1" smtClean="0"/>
              <a:t>dolore</a:t>
            </a:r>
            <a:r>
              <a:rPr lang="en-CA" sz="1200" dirty="0" smtClean="0"/>
              <a:t> </a:t>
            </a:r>
            <a:r>
              <a:rPr lang="en-CA" sz="1200" dirty="0" err="1" smtClean="0"/>
              <a:t>eu</a:t>
            </a:r>
            <a:r>
              <a:rPr lang="en-CA" sz="1200" dirty="0" smtClean="0"/>
              <a:t> </a:t>
            </a:r>
            <a:r>
              <a:rPr lang="en-CA" sz="1200" dirty="0" err="1" smtClean="0"/>
              <a:t>fugiat</a:t>
            </a:r>
            <a:r>
              <a:rPr lang="en-CA" sz="1200" dirty="0" smtClean="0"/>
              <a:t> </a:t>
            </a:r>
            <a:r>
              <a:rPr lang="en-CA" sz="1200" dirty="0" err="1" smtClean="0"/>
              <a:t>nulla</a:t>
            </a:r>
            <a:r>
              <a:rPr lang="en-CA" sz="1200" dirty="0" smtClean="0"/>
              <a:t> </a:t>
            </a:r>
            <a:r>
              <a:rPr lang="en-CA" sz="1200" dirty="0" err="1" smtClean="0"/>
              <a:t>pariatur</a:t>
            </a:r>
            <a:endParaRPr lang="en-CA" dirty="0"/>
          </a:p>
        </p:txBody>
      </p:sp>
      <p:sp>
        <p:nvSpPr>
          <p:cNvPr id="23"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200126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tems">
    <p:bg>
      <p:bgPr>
        <a:solidFill>
          <a:schemeClr val="bg1"/>
        </a:solidFill>
        <a:effectLst/>
      </p:bgPr>
    </p:bg>
    <p:spTree>
      <p:nvGrpSpPr>
        <p:cNvPr id="1" name=""/>
        <p:cNvGrpSpPr/>
        <p:nvPr/>
      </p:nvGrpSpPr>
      <p:grpSpPr>
        <a:xfrm>
          <a:off x="0" y="0"/>
          <a:ext cx="0" cy="0"/>
          <a:chOff x="0" y="0"/>
          <a:chExt cx="0" cy="0"/>
        </a:xfrm>
      </p:grpSpPr>
      <p:sp>
        <p:nvSpPr>
          <p:cNvPr id="6" name="Oval 5"/>
          <p:cNvSpPr/>
          <p:nvPr userDrawn="1"/>
        </p:nvSpPr>
        <p:spPr>
          <a:xfrm>
            <a:off x="1685705" y="2486241"/>
            <a:ext cx="2599987" cy="2599531"/>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121911" tIns="60955" rIns="121911" bIns="60955" anchor="ctr"/>
          <a:lstStyle/>
          <a:p>
            <a:pPr algn="ctr" defTabSz="609615">
              <a:defRPr/>
            </a:pPr>
            <a:endParaRPr lang="en-US" sz="900" dirty="0">
              <a:solidFill>
                <a:prstClr val="white"/>
              </a:solidFill>
              <a:latin typeface="Lato Light" charset="0"/>
            </a:endParaRPr>
          </a:p>
        </p:txBody>
      </p:sp>
      <p:sp>
        <p:nvSpPr>
          <p:cNvPr id="7" name="Oval 6"/>
          <p:cNvSpPr/>
          <p:nvPr userDrawn="1"/>
        </p:nvSpPr>
        <p:spPr>
          <a:xfrm>
            <a:off x="4788865" y="2486241"/>
            <a:ext cx="2599193" cy="259953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911" tIns="60955" rIns="121911" bIns="60955" anchor="ctr"/>
          <a:lstStyle/>
          <a:p>
            <a:pPr algn="ctr" defTabSz="609615">
              <a:defRPr/>
            </a:pPr>
            <a:endParaRPr lang="en-US" sz="900" dirty="0">
              <a:solidFill>
                <a:prstClr val="white"/>
              </a:solidFill>
              <a:latin typeface="Lato Light" charset="0"/>
            </a:endParaRPr>
          </a:p>
        </p:txBody>
      </p:sp>
      <p:sp>
        <p:nvSpPr>
          <p:cNvPr id="8" name="Oval 7"/>
          <p:cNvSpPr/>
          <p:nvPr userDrawn="1"/>
        </p:nvSpPr>
        <p:spPr>
          <a:xfrm>
            <a:off x="7912658" y="2486241"/>
            <a:ext cx="2599193" cy="2599531"/>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911" tIns="60955" rIns="121911" bIns="60955" anchor="ctr"/>
          <a:lstStyle/>
          <a:p>
            <a:pPr algn="ctr" defTabSz="609615">
              <a:defRPr/>
            </a:pPr>
            <a:endParaRPr lang="en-US" sz="900" dirty="0">
              <a:solidFill>
                <a:prstClr val="white"/>
              </a:solidFill>
              <a:latin typeface="Lato Light" charset="0"/>
            </a:endParaRPr>
          </a:p>
        </p:txBody>
      </p:sp>
      <p:sp>
        <p:nvSpPr>
          <p:cNvPr id="25" name="Rectangle 24"/>
          <p:cNvSpPr/>
          <p:nvPr userDrawn="1"/>
        </p:nvSpPr>
        <p:spPr>
          <a:xfrm>
            <a:off x="5547848" y="412938"/>
            <a:ext cx="1146563" cy="48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26" name="Text Placeholder 9"/>
          <p:cNvSpPr>
            <a:spLocks noGrp="1"/>
          </p:cNvSpPr>
          <p:nvPr>
            <p:ph type="body" sz="quarter" idx="17" hasCustomPrompt="1"/>
          </p:nvPr>
        </p:nvSpPr>
        <p:spPr>
          <a:xfrm>
            <a:off x="3970105" y="882059"/>
            <a:ext cx="4277756" cy="652072"/>
          </a:xfrm>
          <a:prstGeom prst="rect">
            <a:avLst/>
          </a:prstGeom>
        </p:spPr>
        <p:txBody>
          <a:bodyPr>
            <a:normAutofit/>
          </a:bodyPr>
          <a:lstStyle>
            <a:lvl1pPr marL="0" indent="0" algn="ctr">
              <a:buNone/>
              <a:defRPr lang="en-US" sz="4000" b="1" kern="1200" dirty="0">
                <a:solidFill>
                  <a:srgbClr val="445469"/>
                </a:solidFill>
                <a:latin typeface="Arial" panose="020B0604020202020204" pitchFamily="34" charset="0"/>
                <a:ea typeface="Arial" panose="020B0604020202020204" pitchFamily="34" charset="0"/>
                <a:cs typeface="Arial" panose="020B0604020202020204" pitchFamily="34" charset="0"/>
              </a:defRPr>
            </a:lvl1pPr>
          </a:lstStyle>
          <a:p>
            <a:pPr marL="0" lvl="0" indent="0" algn="ctr" defTabSz="914422" rtl="0" eaLnBrk="1" latinLnBrk="0" hangingPunct="1">
              <a:lnSpc>
                <a:spcPct val="90000"/>
              </a:lnSpc>
              <a:spcBef>
                <a:spcPts val="1005"/>
              </a:spcBef>
              <a:buFont typeface="Arial" panose="020B0604020202020204" pitchFamily="34" charset="0"/>
              <a:buNone/>
            </a:pPr>
            <a:r>
              <a:rPr lang="en-US" sz="4000" b="1" dirty="0" smtClean="0">
                <a:solidFill>
                  <a:schemeClr val="tx2"/>
                </a:solidFill>
                <a:latin typeface="Arial" panose="020B0604020202020204" pitchFamily="34" charset="0"/>
                <a:ea typeface="Lato Black" charset="0"/>
                <a:cs typeface="Arial" panose="020B0604020202020204" pitchFamily="34" charset="0"/>
              </a:rPr>
              <a:t>Title of slide</a:t>
            </a:r>
            <a:endParaRPr lang="en-US" sz="4400" b="1" dirty="0">
              <a:solidFill>
                <a:schemeClr val="tx2"/>
              </a:solidFill>
              <a:latin typeface="Arial" panose="020B0604020202020204" pitchFamily="34" charset="0"/>
              <a:ea typeface="Lato Black" charset="0"/>
              <a:cs typeface="Arial" panose="020B0604020202020204" pitchFamily="34" charset="0"/>
            </a:endParaRPr>
          </a:p>
        </p:txBody>
      </p:sp>
      <p:sp>
        <p:nvSpPr>
          <p:cNvPr id="27" name="Text Placeholder 20"/>
          <p:cNvSpPr>
            <a:spLocks noGrp="1"/>
          </p:cNvSpPr>
          <p:nvPr>
            <p:ph type="body" sz="quarter" idx="25" hasCustomPrompt="1"/>
          </p:nvPr>
        </p:nvSpPr>
        <p:spPr>
          <a:xfrm>
            <a:off x="4680492" y="627095"/>
            <a:ext cx="2881277" cy="246856"/>
          </a:xfrm>
          <a:prstGeom prst="rect">
            <a:avLst/>
          </a:prstGeom>
        </p:spPr>
        <p:txBody>
          <a:bodyPr anchor="ctr">
            <a:normAutofit/>
          </a:bodyPr>
          <a:lstStyle>
            <a:lvl1pPr marL="0" indent="0" algn="ctr">
              <a:buNone/>
              <a:defRPr sz="1000" b="1" baseline="0">
                <a:latin typeface="+mj-lt"/>
              </a:defRPr>
            </a:lvl1pPr>
          </a:lstStyle>
          <a:p>
            <a:pPr lvl="0"/>
            <a:r>
              <a:rPr lang="en-US" dirty="0" smtClean="0"/>
              <a:t>WRITE SOMETHING IN THIS SECTION</a:t>
            </a:r>
            <a:endParaRPr lang="en-CA" dirty="0"/>
          </a:p>
        </p:txBody>
      </p:sp>
      <p:sp>
        <p:nvSpPr>
          <p:cNvPr id="5" name="Text Placeholder 4"/>
          <p:cNvSpPr>
            <a:spLocks noGrp="1"/>
          </p:cNvSpPr>
          <p:nvPr>
            <p:ph type="body" sz="quarter" idx="26" hasCustomPrompt="1"/>
          </p:nvPr>
        </p:nvSpPr>
        <p:spPr>
          <a:xfrm>
            <a:off x="2317846" y="1656219"/>
            <a:ext cx="7632500" cy="482600"/>
          </a:xfrm>
          <a:prstGeom prst="rect">
            <a:avLst/>
          </a:prstGeom>
        </p:spPr>
        <p:txBody>
          <a:bodyPr>
            <a:noAutofit/>
          </a:bodyPr>
          <a:lstStyle>
            <a:lvl1pPr marL="0" marR="0" indent="0" algn="ctr" defTabSz="915101" rtl="0" eaLnBrk="1" fontAlgn="auto" latinLnBrk="0" hangingPunct="1">
              <a:lnSpc>
                <a:spcPct val="90000"/>
              </a:lnSpc>
              <a:spcBef>
                <a:spcPts val="1005"/>
              </a:spcBef>
              <a:spcAft>
                <a:spcPts val="0"/>
              </a:spcAft>
              <a:buClrTx/>
              <a:buSzTx/>
              <a:buFont typeface="Arial" panose="020B0604020202020204" pitchFamily="34" charset="0"/>
              <a:buNone/>
              <a:tabLst/>
              <a:defRPr sz="1200">
                <a:latin typeface="+mj-lt"/>
              </a:defRPr>
            </a:lvl1pPr>
          </a:lstStyle>
          <a:p>
            <a:pPr lvl="0"/>
            <a:r>
              <a:rPr lang="en-CA" dirty="0" smtClean="0"/>
              <a:t>Lorem ipsum dolor sit </a:t>
            </a:r>
            <a:r>
              <a:rPr lang="en-CA" dirty="0" err="1" smtClean="0"/>
              <a:t>amet</a:t>
            </a:r>
            <a:r>
              <a:rPr lang="en-CA" dirty="0" smtClean="0"/>
              <a:t>, </a:t>
            </a:r>
            <a:r>
              <a:rPr lang="en-CA" dirty="0" err="1" smtClean="0"/>
              <a:t>consectetur</a:t>
            </a:r>
            <a:r>
              <a:rPr lang="en-CA" dirty="0" smtClean="0"/>
              <a:t> </a:t>
            </a:r>
            <a:r>
              <a:rPr lang="en-CA" dirty="0" err="1" smtClean="0"/>
              <a:t>adipiscing</a:t>
            </a:r>
            <a:r>
              <a:rPr lang="en-CA" dirty="0" smtClean="0"/>
              <a:t> </a:t>
            </a:r>
            <a:r>
              <a:rPr lang="en-CA" dirty="0" err="1" smtClean="0"/>
              <a:t>elit</a:t>
            </a:r>
            <a:r>
              <a:rPr lang="en-CA" dirty="0" smtClean="0"/>
              <a:t>, </a:t>
            </a:r>
            <a:r>
              <a:rPr lang="en-CA" dirty="0" err="1" smtClean="0"/>
              <a:t>sed</a:t>
            </a:r>
            <a:r>
              <a:rPr lang="en-CA" dirty="0" smtClean="0"/>
              <a:t> do </a:t>
            </a:r>
            <a:r>
              <a:rPr lang="en-CA" dirty="0" err="1" smtClean="0"/>
              <a:t>eiusmod</a:t>
            </a:r>
            <a:r>
              <a:rPr lang="en-CA" dirty="0" smtClean="0"/>
              <a:t> </a:t>
            </a:r>
            <a:r>
              <a:rPr lang="en-CA" dirty="0" err="1" smtClean="0"/>
              <a:t>tempor</a:t>
            </a:r>
            <a:r>
              <a:rPr lang="en-CA" dirty="0" smtClean="0"/>
              <a:t> </a:t>
            </a:r>
            <a:r>
              <a:rPr lang="en-CA" dirty="0" err="1" smtClean="0"/>
              <a:t>incididunt</a:t>
            </a:r>
            <a:r>
              <a:rPr lang="en-CA" dirty="0" smtClean="0"/>
              <a:t> </a:t>
            </a:r>
            <a:r>
              <a:rPr lang="en-CA" dirty="0" err="1" smtClean="0"/>
              <a:t>ut</a:t>
            </a:r>
            <a:r>
              <a:rPr lang="en-CA" dirty="0" smtClean="0"/>
              <a:t> </a:t>
            </a:r>
            <a:r>
              <a:rPr lang="en-CA" dirty="0" err="1" smtClean="0"/>
              <a:t>labore</a:t>
            </a:r>
            <a:r>
              <a:rPr lang="en-CA" dirty="0" smtClean="0"/>
              <a:t> et </a:t>
            </a:r>
            <a:r>
              <a:rPr lang="en-CA" dirty="0" err="1" smtClean="0"/>
              <a:t>dolore</a:t>
            </a:r>
            <a:r>
              <a:rPr lang="en-CA" dirty="0" smtClean="0"/>
              <a:t> magna </a:t>
            </a:r>
            <a:r>
              <a:rPr lang="en-CA" dirty="0" err="1" smtClean="0"/>
              <a:t>aliqua</a:t>
            </a:r>
            <a:r>
              <a:rPr lang="en-CA" dirty="0" smtClean="0"/>
              <a:t>. </a:t>
            </a:r>
            <a:r>
              <a:rPr lang="en-CA" dirty="0" err="1" smtClean="0"/>
              <a:t>Ut</a:t>
            </a:r>
            <a:r>
              <a:rPr lang="en-CA" dirty="0" smtClean="0"/>
              <a:t> </a:t>
            </a:r>
            <a:r>
              <a:rPr lang="en-CA" dirty="0" err="1" smtClean="0"/>
              <a:t>enim</a:t>
            </a:r>
            <a:r>
              <a:rPr lang="en-CA" dirty="0" smtClean="0"/>
              <a:t> ad minim </a:t>
            </a:r>
            <a:r>
              <a:rPr lang="en-CA" dirty="0" err="1" smtClean="0"/>
              <a:t>veniam</a:t>
            </a:r>
            <a:r>
              <a:rPr lang="en-CA" dirty="0" smtClean="0"/>
              <a:t>, </a:t>
            </a:r>
            <a:r>
              <a:rPr lang="en-CA" dirty="0" err="1" smtClean="0"/>
              <a:t>quis</a:t>
            </a:r>
            <a:r>
              <a:rPr lang="en-CA" dirty="0" smtClean="0"/>
              <a:t> </a:t>
            </a:r>
            <a:r>
              <a:rPr lang="en-CA" dirty="0" err="1" smtClean="0"/>
              <a:t>nostrud</a:t>
            </a:r>
            <a:r>
              <a:rPr lang="en-CA" dirty="0" smtClean="0"/>
              <a:t> exercitation </a:t>
            </a:r>
            <a:r>
              <a:rPr lang="en-CA" dirty="0" err="1" smtClean="0"/>
              <a:t>ullamco</a:t>
            </a:r>
            <a:r>
              <a:rPr lang="en-CA" dirty="0" smtClean="0"/>
              <a:t> </a:t>
            </a:r>
            <a:r>
              <a:rPr lang="en-CA" dirty="0" err="1" smtClean="0"/>
              <a:t>laboris</a:t>
            </a:r>
            <a:r>
              <a:rPr lang="en-CA" dirty="0" smtClean="0"/>
              <a:t> nisi </a:t>
            </a:r>
            <a:r>
              <a:rPr lang="en-CA" dirty="0" err="1" smtClean="0"/>
              <a:t>ut</a:t>
            </a:r>
            <a:r>
              <a:rPr lang="en-CA" dirty="0" smtClean="0"/>
              <a:t> </a:t>
            </a:r>
            <a:r>
              <a:rPr lang="en-CA" dirty="0" err="1" smtClean="0"/>
              <a:t>aliquip</a:t>
            </a:r>
            <a:r>
              <a:rPr lang="en-CA" dirty="0" smtClean="0"/>
              <a:t> ex </a:t>
            </a:r>
            <a:r>
              <a:rPr lang="en-CA" dirty="0" err="1" smtClean="0"/>
              <a:t>ea</a:t>
            </a:r>
            <a:r>
              <a:rPr lang="en-CA" dirty="0" smtClean="0"/>
              <a:t> </a:t>
            </a:r>
            <a:r>
              <a:rPr lang="en-CA" dirty="0" err="1" smtClean="0"/>
              <a:t>commodo</a:t>
            </a:r>
            <a:r>
              <a:rPr lang="en-CA" dirty="0" smtClean="0"/>
              <a:t> </a:t>
            </a:r>
            <a:r>
              <a:rPr lang="en-CA" dirty="0" err="1" smtClean="0"/>
              <a:t>consequat</a:t>
            </a:r>
            <a:r>
              <a:rPr lang="en-CA" dirty="0" smtClean="0"/>
              <a:t>. </a:t>
            </a:r>
            <a:endParaRPr lang="en-CA" dirty="0"/>
          </a:p>
        </p:txBody>
      </p:sp>
      <p:sp>
        <p:nvSpPr>
          <p:cNvPr id="29" name="Picture Placeholder 28"/>
          <p:cNvSpPr>
            <a:spLocks noGrp="1"/>
          </p:cNvSpPr>
          <p:nvPr>
            <p:ph type="pic" sz="quarter" idx="27"/>
          </p:nvPr>
        </p:nvSpPr>
        <p:spPr>
          <a:xfrm>
            <a:off x="2218243" y="3005932"/>
            <a:ext cx="1574795" cy="1575000"/>
          </a:xfrm>
          <a:prstGeom prst="rect">
            <a:avLst/>
          </a:prstGeom>
        </p:spPr>
        <p:txBody>
          <a:bodyPr>
            <a:normAutofit/>
          </a:bodyPr>
          <a:lstStyle>
            <a:lvl1pPr>
              <a:defRPr sz="900"/>
            </a:lvl1pPr>
          </a:lstStyle>
          <a:p>
            <a:endParaRPr lang="en-CA" dirty="0"/>
          </a:p>
        </p:txBody>
      </p:sp>
      <p:sp>
        <p:nvSpPr>
          <p:cNvPr id="31" name="Picture Placeholder 28"/>
          <p:cNvSpPr>
            <a:spLocks noGrp="1"/>
          </p:cNvSpPr>
          <p:nvPr>
            <p:ph type="pic" sz="quarter" idx="29"/>
          </p:nvPr>
        </p:nvSpPr>
        <p:spPr>
          <a:xfrm>
            <a:off x="5301063" y="3005932"/>
            <a:ext cx="1574795" cy="1575000"/>
          </a:xfrm>
          <a:prstGeom prst="rect">
            <a:avLst/>
          </a:prstGeom>
        </p:spPr>
        <p:txBody>
          <a:bodyPr>
            <a:normAutofit/>
          </a:bodyPr>
          <a:lstStyle>
            <a:lvl1pPr>
              <a:defRPr sz="900"/>
            </a:lvl1pPr>
          </a:lstStyle>
          <a:p>
            <a:endParaRPr lang="en-CA" dirty="0"/>
          </a:p>
        </p:txBody>
      </p:sp>
      <p:sp>
        <p:nvSpPr>
          <p:cNvPr id="32" name="Picture Placeholder 28"/>
          <p:cNvSpPr>
            <a:spLocks noGrp="1"/>
          </p:cNvSpPr>
          <p:nvPr>
            <p:ph type="pic" sz="quarter" idx="30"/>
          </p:nvPr>
        </p:nvSpPr>
        <p:spPr>
          <a:xfrm>
            <a:off x="8438304" y="3005932"/>
            <a:ext cx="1574795" cy="1575000"/>
          </a:xfrm>
          <a:prstGeom prst="rect">
            <a:avLst/>
          </a:prstGeom>
        </p:spPr>
        <p:txBody>
          <a:bodyPr>
            <a:normAutofit/>
          </a:bodyPr>
          <a:lstStyle>
            <a:lvl1pPr>
              <a:defRPr sz="900"/>
            </a:lvl1pPr>
          </a:lstStyle>
          <a:p>
            <a:endParaRPr lang="en-CA" dirty="0"/>
          </a:p>
        </p:txBody>
      </p:sp>
      <p:sp>
        <p:nvSpPr>
          <p:cNvPr id="36" name="Text Placeholder 35"/>
          <p:cNvSpPr>
            <a:spLocks noGrp="1"/>
          </p:cNvSpPr>
          <p:nvPr>
            <p:ph type="body" sz="quarter" idx="31" hasCustomPrompt="1"/>
          </p:nvPr>
        </p:nvSpPr>
        <p:spPr>
          <a:xfrm>
            <a:off x="1737292" y="5085772"/>
            <a:ext cx="2548400" cy="347424"/>
          </a:xfrm>
          <a:prstGeom prst="rect">
            <a:avLst/>
          </a:prstGeom>
        </p:spPr>
        <p:txBody>
          <a:bodyPr>
            <a:noAutofit/>
          </a:bodyPr>
          <a:lstStyle>
            <a:lvl1pPr marL="0" indent="0" algn="ctr">
              <a:buNone/>
              <a:defRPr sz="2700" b="1"/>
            </a:lvl1pPr>
          </a:lstStyle>
          <a:p>
            <a:pPr lvl="0"/>
            <a:r>
              <a:rPr lang="fr-CA" dirty="0" err="1" smtClean="0"/>
              <a:t>Title</a:t>
            </a:r>
            <a:endParaRPr lang="fr-CA" dirty="0" smtClean="0"/>
          </a:p>
        </p:txBody>
      </p:sp>
      <p:sp>
        <p:nvSpPr>
          <p:cNvPr id="37" name="Text Placeholder 35"/>
          <p:cNvSpPr>
            <a:spLocks noGrp="1"/>
          </p:cNvSpPr>
          <p:nvPr>
            <p:ph type="body" sz="quarter" idx="32" hasCustomPrompt="1"/>
          </p:nvPr>
        </p:nvSpPr>
        <p:spPr>
          <a:xfrm>
            <a:off x="7963451" y="5085772"/>
            <a:ext cx="2548400" cy="347424"/>
          </a:xfrm>
          <a:prstGeom prst="rect">
            <a:avLst/>
          </a:prstGeom>
        </p:spPr>
        <p:txBody>
          <a:bodyPr>
            <a:noAutofit/>
          </a:bodyPr>
          <a:lstStyle>
            <a:lvl1pPr marL="0" indent="0" algn="ctr">
              <a:buNone/>
              <a:defRPr sz="2700" b="1"/>
            </a:lvl1pPr>
          </a:lstStyle>
          <a:p>
            <a:pPr lvl="0"/>
            <a:r>
              <a:rPr lang="fr-CA" dirty="0" err="1" smtClean="0"/>
              <a:t>Title</a:t>
            </a:r>
            <a:endParaRPr lang="fr-CA" dirty="0" smtClean="0"/>
          </a:p>
        </p:txBody>
      </p:sp>
      <p:sp>
        <p:nvSpPr>
          <p:cNvPr id="38" name="Text Placeholder 35"/>
          <p:cNvSpPr>
            <a:spLocks noGrp="1"/>
          </p:cNvSpPr>
          <p:nvPr>
            <p:ph type="body" sz="quarter" idx="33" hasCustomPrompt="1"/>
          </p:nvPr>
        </p:nvSpPr>
        <p:spPr>
          <a:xfrm>
            <a:off x="4834783" y="5085772"/>
            <a:ext cx="2548400" cy="347424"/>
          </a:xfrm>
          <a:prstGeom prst="rect">
            <a:avLst/>
          </a:prstGeom>
        </p:spPr>
        <p:txBody>
          <a:bodyPr>
            <a:noAutofit/>
          </a:bodyPr>
          <a:lstStyle>
            <a:lvl1pPr marL="0" indent="0" algn="ctr">
              <a:buNone/>
              <a:defRPr sz="2700" b="1"/>
            </a:lvl1pPr>
          </a:lstStyle>
          <a:p>
            <a:pPr lvl="0"/>
            <a:r>
              <a:rPr lang="fr-CA" dirty="0" err="1" smtClean="0"/>
              <a:t>Title</a:t>
            </a:r>
            <a:endParaRPr lang="fr-CA" dirty="0" smtClean="0"/>
          </a:p>
        </p:txBody>
      </p:sp>
      <p:sp>
        <p:nvSpPr>
          <p:cNvPr id="40" name="Text Placeholder 39"/>
          <p:cNvSpPr>
            <a:spLocks noGrp="1"/>
          </p:cNvSpPr>
          <p:nvPr>
            <p:ph type="body" sz="quarter" idx="34" hasCustomPrompt="1"/>
          </p:nvPr>
        </p:nvSpPr>
        <p:spPr>
          <a:xfrm>
            <a:off x="1737292" y="5433220"/>
            <a:ext cx="2548400" cy="849312"/>
          </a:xfrm>
          <a:prstGeom prst="rect">
            <a:avLst/>
          </a:prstGeom>
        </p:spPr>
        <p:txBody>
          <a:bodyPr>
            <a:normAutofit/>
          </a:bodyPr>
          <a:lstStyle>
            <a:lvl1pPr marL="0" indent="0" algn="ctr">
              <a:buNone/>
              <a:defRPr sz="1800"/>
            </a:lvl1pPr>
          </a:lstStyle>
          <a:p>
            <a:pPr lvl="0"/>
            <a:r>
              <a:rPr lang="fr-CA" dirty="0" smtClean="0"/>
              <a:t>Content</a:t>
            </a:r>
            <a:endParaRPr lang="en-CA" dirty="0"/>
          </a:p>
        </p:txBody>
      </p:sp>
      <p:sp>
        <p:nvSpPr>
          <p:cNvPr id="41" name="Text Placeholder 39"/>
          <p:cNvSpPr>
            <a:spLocks noGrp="1"/>
          </p:cNvSpPr>
          <p:nvPr>
            <p:ph type="body" sz="quarter" idx="35" hasCustomPrompt="1"/>
          </p:nvPr>
        </p:nvSpPr>
        <p:spPr>
          <a:xfrm>
            <a:off x="4834783" y="5433220"/>
            <a:ext cx="2553275" cy="849312"/>
          </a:xfrm>
          <a:prstGeom prst="rect">
            <a:avLst/>
          </a:prstGeom>
        </p:spPr>
        <p:txBody>
          <a:bodyPr>
            <a:normAutofit/>
          </a:bodyPr>
          <a:lstStyle>
            <a:lvl1pPr marL="0" indent="0" algn="ctr">
              <a:buNone/>
              <a:defRPr sz="1800"/>
            </a:lvl1pPr>
          </a:lstStyle>
          <a:p>
            <a:pPr lvl="0"/>
            <a:r>
              <a:rPr lang="fr-CA" dirty="0" smtClean="0"/>
              <a:t>Content</a:t>
            </a:r>
            <a:endParaRPr lang="en-CA" dirty="0"/>
          </a:p>
        </p:txBody>
      </p:sp>
      <p:sp>
        <p:nvSpPr>
          <p:cNvPr id="42" name="Text Placeholder 39"/>
          <p:cNvSpPr>
            <a:spLocks noGrp="1"/>
          </p:cNvSpPr>
          <p:nvPr>
            <p:ph type="body" sz="quarter" idx="36" hasCustomPrompt="1"/>
          </p:nvPr>
        </p:nvSpPr>
        <p:spPr>
          <a:xfrm>
            <a:off x="7968327" y="5433220"/>
            <a:ext cx="2543524" cy="849312"/>
          </a:xfrm>
          <a:prstGeom prst="rect">
            <a:avLst/>
          </a:prstGeom>
        </p:spPr>
        <p:txBody>
          <a:bodyPr>
            <a:normAutofit/>
          </a:bodyPr>
          <a:lstStyle>
            <a:lvl1pPr marL="0" indent="0" algn="ctr">
              <a:buNone/>
              <a:defRPr sz="1800"/>
            </a:lvl1pPr>
          </a:lstStyle>
          <a:p>
            <a:pPr lvl="0"/>
            <a:r>
              <a:rPr lang="fr-CA" dirty="0" smtClean="0"/>
              <a:t>Content</a:t>
            </a:r>
            <a:endParaRPr lang="en-CA" dirty="0"/>
          </a:p>
        </p:txBody>
      </p:sp>
      <p:sp>
        <p:nvSpPr>
          <p:cNvPr id="18"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394530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tems">
    <p:bg>
      <p:bgPr>
        <a:solidFill>
          <a:schemeClr val="bg1"/>
        </a:solidFill>
        <a:effectLst/>
      </p:bgPr>
    </p:bg>
    <p:spTree>
      <p:nvGrpSpPr>
        <p:cNvPr id="1" name=""/>
        <p:cNvGrpSpPr/>
        <p:nvPr/>
      </p:nvGrpSpPr>
      <p:grpSpPr>
        <a:xfrm>
          <a:off x="0" y="0"/>
          <a:ext cx="0" cy="0"/>
          <a:chOff x="0" y="0"/>
          <a:chExt cx="0" cy="0"/>
        </a:xfrm>
      </p:grpSpPr>
      <p:sp>
        <p:nvSpPr>
          <p:cNvPr id="65" name="Rectangle 64"/>
          <p:cNvSpPr/>
          <p:nvPr userDrawn="1"/>
        </p:nvSpPr>
        <p:spPr>
          <a:xfrm>
            <a:off x="3049984" y="0"/>
            <a:ext cx="3046016"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srgbClr val="D8D8D8"/>
              </a:solidFill>
              <a:latin typeface="Lato Light" charset="0"/>
            </a:endParaRPr>
          </a:p>
        </p:txBody>
      </p:sp>
      <p:sp>
        <p:nvSpPr>
          <p:cNvPr id="66" name="Rectangle 65"/>
          <p:cNvSpPr/>
          <p:nvPr userDrawn="1"/>
        </p:nvSpPr>
        <p:spPr>
          <a:xfrm>
            <a:off x="9137803" y="0"/>
            <a:ext cx="30460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srgbClr val="D8D8D8"/>
              </a:solidFill>
              <a:latin typeface="Lato Light" charset="0"/>
            </a:endParaRPr>
          </a:p>
        </p:txBody>
      </p:sp>
      <p:sp>
        <p:nvSpPr>
          <p:cNvPr id="67" name="Rectangle 66"/>
          <p:cNvSpPr/>
          <p:nvPr userDrawn="1"/>
        </p:nvSpPr>
        <p:spPr>
          <a:xfrm>
            <a:off x="2381" y="0"/>
            <a:ext cx="3046016" cy="6858000"/>
          </a:xfrm>
          <a:prstGeom prst="rect">
            <a:avLst/>
          </a:prstGeom>
          <a:solidFill>
            <a:srgbClr val="0E8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68" name="Rectangle 67"/>
          <p:cNvSpPr/>
          <p:nvPr userDrawn="1"/>
        </p:nvSpPr>
        <p:spPr>
          <a:xfrm>
            <a:off x="6096000" y="0"/>
            <a:ext cx="304601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srgbClr val="D8D8D8"/>
              </a:solidFill>
              <a:latin typeface="Lato Light" charset="0"/>
            </a:endParaRPr>
          </a:p>
        </p:txBody>
      </p:sp>
      <p:sp>
        <p:nvSpPr>
          <p:cNvPr id="71" name="Rectangle 70"/>
          <p:cNvSpPr/>
          <p:nvPr userDrawn="1"/>
        </p:nvSpPr>
        <p:spPr>
          <a:xfrm>
            <a:off x="951315" y="2407801"/>
            <a:ext cx="1146563" cy="48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75" name="Rectangle 74"/>
          <p:cNvSpPr/>
          <p:nvPr userDrawn="1"/>
        </p:nvSpPr>
        <p:spPr>
          <a:xfrm>
            <a:off x="7044933" y="2407801"/>
            <a:ext cx="1146563" cy="48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79" name="Rectangle 78"/>
          <p:cNvSpPr/>
          <p:nvPr userDrawn="1"/>
        </p:nvSpPr>
        <p:spPr>
          <a:xfrm>
            <a:off x="3996820" y="2407801"/>
            <a:ext cx="1146563" cy="48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84" name="Rectangle 83"/>
          <p:cNvSpPr/>
          <p:nvPr userDrawn="1"/>
        </p:nvSpPr>
        <p:spPr>
          <a:xfrm>
            <a:off x="10090949" y="2407801"/>
            <a:ext cx="1146563" cy="48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94" name="Rectangle 93"/>
          <p:cNvSpPr/>
          <p:nvPr userDrawn="1"/>
        </p:nvSpPr>
        <p:spPr>
          <a:xfrm>
            <a:off x="649696" y="5400969"/>
            <a:ext cx="1851661" cy="4607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95" name="Rectangle 94"/>
          <p:cNvSpPr/>
          <p:nvPr userDrawn="1"/>
        </p:nvSpPr>
        <p:spPr>
          <a:xfrm>
            <a:off x="3594223" y="5400969"/>
            <a:ext cx="1851661" cy="4607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96" name="Rectangle 95"/>
          <p:cNvSpPr/>
          <p:nvPr userDrawn="1"/>
        </p:nvSpPr>
        <p:spPr>
          <a:xfrm>
            <a:off x="6688288" y="5400969"/>
            <a:ext cx="1851661" cy="4607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97" name="Rectangle 96"/>
          <p:cNvSpPr/>
          <p:nvPr userDrawn="1"/>
        </p:nvSpPr>
        <p:spPr>
          <a:xfrm>
            <a:off x="9679916" y="5400969"/>
            <a:ext cx="1851661" cy="4607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3" name="Picture Placeholder 2"/>
          <p:cNvSpPr>
            <a:spLocks noGrp="1"/>
          </p:cNvSpPr>
          <p:nvPr userDrawn="1">
            <p:ph type="pic" sz="quarter" idx="10"/>
          </p:nvPr>
        </p:nvSpPr>
        <p:spPr>
          <a:xfrm>
            <a:off x="1019695" y="1000215"/>
            <a:ext cx="1008725" cy="1009800"/>
          </a:xfrm>
          <a:prstGeom prst="rect">
            <a:avLst/>
          </a:prstGeom>
        </p:spPr>
        <p:txBody>
          <a:bodyPr>
            <a:normAutofit/>
          </a:bodyPr>
          <a:lstStyle>
            <a:lvl1pPr>
              <a:defRPr sz="551"/>
            </a:lvl1pPr>
          </a:lstStyle>
          <a:p>
            <a:endParaRPr lang="en-CA" dirty="0"/>
          </a:p>
        </p:txBody>
      </p:sp>
      <p:sp>
        <p:nvSpPr>
          <p:cNvPr id="41" name="Picture Placeholder 2"/>
          <p:cNvSpPr>
            <a:spLocks noGrp="1"/>
          </p:cNvSpPr>
          <p:nvPr userDrawn="1">
            <p:ph type="pic" sz="quarter" idx="11"/>
          </p:nvPr>
        </p:nvSpPr>
        <p:spPr>
          <a:xfrm>
            <a:off x="4015690" y="1000932"/>
            <a:ext cx="1008725" cy="1009800"/>
          </a:xfrm>
          <a:prstGeom prst="rect">
            <a:avLst/>
          </a:prstGeom>
        </p:spPr>
        <p:txBody>
          <a:bodyPr>
            <a:normAutofit/>
          </a:bodyPr>
          <a:lstStyle>
            <a:lvl1pPr>
              <a:defRPr sz="551"/>
            </a:lvl1pPr>
          </a:lstStyle>
          <a:p>
            <a:endParaRPr lang="en-CA" dirty="0"/>
          </a:p>
        </p:txBody>
      </p:sp>
      <p:sp>
        <p:nvSpPr>
          <p:cNvPr id="42" name="Picture Placeholder 2"/>
          <p:cNvSpPr>
            <a:spLocks noGrp="1"/>
          </p:cNvSpPr>
          <p:nvPr userDrawn="1">
            <p:ph type="pic" sz="quarter" idx="12"/>
          </p:nvPr>
        </p:nvSpPr>
        <p:spPr>
          <a:xfrm>
            <a:off x="7113314" y="1000215"/>
            <a:ext cx="1008725" cy="1009800"/>
          </a:xfrm>
          <a:prstGeom prst="rect">
            <a:avLst/>
          </a:prstGeom>
        </p:spPr>
        <p:txBody>
          <a:bodyPr>
            <a:normAutofit/>
          </a:bodyPr>
          <a:lstStyle>
            <a:lvl1pPr>
              <a:defRPr sz="551"/>
            </a:lvl1pPr>
          </a:lstStyle>
          <a:p>
            <a:endParaRPr lang="en-CA" dirty="0"/>
          </a:p>
        </p:txBody>
      </p:sp>
      <p:sp>
        <p:nvSpPr>
          <p:cNvPr id="43" name="Picture Placeholder 2"/>
          <p:cNvSpPr>
            <a:spLocks noGrp="1"/>
          </p:cNvSpPr>
          <p:nvPr userDrawn="1">
            <p:ph type="pic" sz="quarter" idx="13"/>
          </p:nvPr>
        </p:nvSpPr>
        <p:spPr>
          <a:xfrm>
            <a:off x="10139708" y="1000215"/>
            <a:ext cx="1008725" cy="1009800"/>
          </a:xfrm>
          <a:prstGeom prst="rect">
            <a:avLst/>
          </a:prstGeom>
        </p:spPr>
        <p:txBody>
          <a:bodyPr>
            <a:normAutofit/>
          </a:bodyPr>
          <a:lstStyle>
            <a:lvl1pPr>
              <a:defRPr sz="551"/>
            </a:lvl1pPr>
          </a:lstStyle>
          <a:p>
            <a:endParaRPr lang="en-CA" dirty="0"/>
          </a:p>
        </p:txBody>
      </p:sp>
      <p:sp>
        <p:nvSpPr>
          <p:cNvPr id="5" name="Text Placeholder 4"/>
          <p:cNvSpPr>
            <a:spLocks noGrp="1"/>
          </p:cNvSpPr>
          <p:nvPr userDrawn="1">
            <p:ph type="body" sz="quarter" idx="14" hasCustomPrompt="1"/>
          </p:nvPr>
        </p:nvSpPr>
        <p:spPr>
          <a:xfrm>
            <a:off x="169312" y="2980532"/>
            <a:ext cx="2717181" cy="541603"/>
          </a:xfrm>
          <a:prstGeom prst="rect">
            <a:avLst/>
          </a:prstGeom>
        </p:spPr>
        <p:txBody>
          <a:bodyPr>
            <a:normAutofit/>
          </a:bodyPr>
          <a:lstStyle>
            <a:lvl1pPr marL="0" indent="0" algn="ctr">
              <a:buNone/>
              <a:defRPr sz="3000" b="1">
                <a:solidFill>
                  <a:schemeClr val="bg1"/>
                </a:solidFill>
              </a:defRPr>
            </a:lvl1pPr>
          </a:lstStyle>
          <a:p>
            <a:pPr lvl="0"/>
            <a:r>
              <a:rPr lang="fr-CA" dirty="0" err="1" smtClean="0"/>
              <a:t>Title</a:t>
            </a:r>
            <a:endParaRPr lang="en-CA" dirty="0"/>
          </a:p>
        </p:txBody>
      </p:sp>
      <p:sp>
        <p:nvSpPr>
          <p:cNvPr id="46" name="Text Placeholder 4"/>
          <p:cNvSpPr>
            <a:spLocks noGrp="1"/>
          </p:cNvSpPr>
          <p:nvPr userDrawn="1">
            <p:ph type="body" sz="quarter" idx="15" hasCustomPrompt="1"/>
          </p:nvPr>
        </p:nvSpPr>
        <p:spPr>
          <a:xfrm>
            <a:off x="3215328" y="2980532"/>
            <a:ext cx="2717181" cy="541603"/>
          </a:xfrm>
          <a:prstGeom prst="rect">
            <a:avLst/>
          </a:prstGeom>
        </p:spPr>
        <p:txBody>
          <a:bodyPr>
            <a:normAutofit/>
          </a:bodyPr>
          <a:lstStyle>
            <a:lvl1pPr marL="0" indent="0" algn="ctr">
              <a:buNone/>
              <a:defRPr sz="3000" b="1">
                <a:solidFill>
                  <a:schemeClr val="bg1"/>
                </a:solidFill>
              </a:defRPr>
            </a:lvl1pPr>
          </a:lstStyle>
          <a:p>
            <a:pPr lvl="0"/>
            <a:r>
              <a:rPr lang="fr-CA" dirty="0" err="1" smtClean="0"/>
              <a:t>Title</a:t>
            </a:r>
            <a:endParaRPr lang="en-CA" dirty="0"/>
          </a:p>
        </p:txBody>
      </p:sp>
      <p:sp>
        <p:nvSpPr>
          <p:cNvPr id="47" name="Text Placeholder 4"/>
          <p:cNvSpPr>
            <a:spLocks noGrp="1"/>
          </p:cNvSpPr>
          <p:nvPr userDrawn="1">
            <p:ph type="body" sz="quarter" idx="16" hasCustomPrompt="1"/>
          </p:nvPr>
        </p:nvSpPr>
        <p:spPr>
          <a:xfrm>
            <a:off x="6261344" y="2977837"/>
            <a:ext cx="2717181" cy="541603"/>
          </a:xfrm>
          <a:prstGeom prst="rect">
            <a:avLst/>
          </a:prstGeom>
        </p:spPr>
        <p:txBody>
          <a:bodyPr>
            <a:normAutofit/>
          </a:bodyPr>
          <a:lstStyle>
            <a:lvl1pPr marL="0" indent="0" algn="ctr">
              <a:buNone/>
              <a:defRPr sz="3000" b="1">
                <a:solidFill>
                  <a:schemeClr val="bg1"/>
                </a:solidFill>
              </a:defRPr>
            </a:lvl1pPr>
          </a:lstStyle>
          <a:p>
            <a:pPr lvl="0"/>
            <a:r>
              <a:rPr lang="fr-CA" dirty="0" err="1" smtClean="0"/>
              <a:t>Title</a:t>
            </a:r>
            <a:endParaRPr lang="en-CA" dirty="0"/>
          </a:p>
        </p:txBody>
      </p:sp>
      <p:sp>
        <p:nvSpPr>
          <p:cNvPr id="48" name="Text Placeholder 4"/>
          <p:cNvSpPr>
            <a:spLocks noGrp="1"/>
          </p:cNvSpPr>
          <p:nvPr userDrawn="1">
            <p:ph type="body" sz="quarter" idx="17" hasCustomPrompt="1"/>
          </p:nvPr>
        </p:nvSpPr>
        <p:spPr>
          <a:xfrm>
            <a:off x="9301295" y="2977837"/>
            <a:ext cx="2717181" cy="541603"/>
          </a:xfrm>
          <a:prstGeom prst="rect">
            <a:avLst/>
          </a:prstGeom>
        </p:spPr>
        <p:txBody>
          <a:bodyPr>
            <a:normAutofit/>
          </a:bodyPr>
          <a:lstStyle>
            <a:lvl1pPr marL="0" indent="0" algn="ctr">
              <a:buNone/>
              <a:defRPr sz="3000" b="1">
                <a:solidFill>
                  <a:schemeClr val="bg1"/>
                </a:solidFill>
              </a:defRPr>
            </a:lvl1pPr>
          </a:lstStyle>
          <a:p>
            <a:pPr lvl="0"/>
            <a:r>
              <a:rPr lang="fr-CA" dirty="0" err="1" smtClean="0"/>
              <a:t>Title</a:t>
            </a:r>
            <a:endParaRPr lang="en-CA" dirty="0"/>
          </a:p>
        </p:txBody>
      </p:sp>
      <p:sp>
        <p:nvSpPr>
          <p:cNvPr id="7" name="Text Placeholder 6"/>
          <p:cNvSpPr>
            <a:spLocks noGrp="1"/>
          </p:cNvSpPr>
          <p:nvPr userDrawn="1">
            <p:ph type="body" sz="quarter" idx="18" hasCustomPrompt="1"/>
          </p:nvPr>
        </p:nvSpPr>
        <p:spPr>
          <a:xfrm>
            <a:off x="169047" y="3675063"/>
            <a:ext cx="2717447" cy="1442244"/>
          </a:xfrm>
          <a:prstGeom prst="rect">
            <a:avLst/>
          </a:prstGeom>
        </p:spPr>
        <p:txBody>
          <a:bodyPr>
            <a:normAutofit/>
          </a:bodyPr>
          <a:lstStyle>
            <a:lvl1pPr marL="0" indent="0" algn="ctr">
              <a:buNone/>
              <a:defRPr sz="1200">
                <a:solidFill>
                  <a:schemeClr val="bg1"/>
                </a:solidFill>
              </a:defRPr>
            </a:lvl1pPr>
          </a:lstStyle>
          <a:p>
            <a:pPr lvl="0"/>
            <a:r>
              <a:rPr lang="fr-CA" sz="1200" dirty="0" smtClean="0"/>
              <a:t>Content</a:t>
            </a:r>
            <a:endParaRPr lang="en-CA" dirty="0"/>
          </a:p>
        </p:txBody>
      </p:sp>
      <p:sp>
        <p:nvSpPr>
          <p:cNvPr id="51" name="Text Placeholder 6"/>
          <p:cNvSpPr>
            <a:spLocks noGrp="1"/>
          </p:cNvSpPr>
          <p:nvPr userDrawn="1">
            <p:ph type="body" sz="quarter" idx="19" hasCustomPrompt="1"/>
          </p:nvPr>
        </p:nvSpPr>
        <p:spPr>
          <a:xfrm>
            <a:off x="3207675" y="3697411"/>
            <a:ext cx="2717447" cy="1442244"/>
          </a:xfrm>
          <a:prstGeom prst="rect">
            <a:avLst/>
          </a:prstGeom>
        </p:spPr>
        <p:txBody>
          <a:bodyPr>
            <a:normAutofit/>
          </a:bodyPr>
          <a:lstStyle>
            <a:lvl1pPr marL="0" indent="0" algn="ctr">
              <a:buNone/>
              <a:defRPr sz="1200">
                <a:solidFill>
                  <a:schemeClr val="bg1"/>
                </a:solidFill>
              </a:defRPr>
            </a:lvl1pPr>
          </a:lstStyle>
          <a:p>
            <a:pPr lvl="0"/>
            <a:r>
              <a:rPr lang="fr-CA" sz="1200" dirty="0" smtClean="0"/>
              <a:t>Content</a:t>
            </a:r>
            <a:endParaRPr lang="en-CA" dirty="0"/>
          </a:p>
        </p:txBody>
      </p:sp>
      <p:sp>
        <p:nvSpPr>
          <p:cNvPr id="52" name="Text Placeholder 6"/>
          <p:cNvSpPr>
            <a:spLocks noGrp="1"/>
          </p:cNvSpPr>
          <p:nvPr userDrawn="1">
            <p:ph type="body" sz="quarter" idx="20" hasCustomPrompt="1"/>
          </p:nvPr>
        </p:nvSpPr>
        <p:spPr>
          <a:xfrm>
            <a:off x="6266879" y="3697411"/>
            <a:ext cx="2717447" cy="1442244"/>
          </a:xfrm>
          <a:prstGeom prst="rect">
            <a:avLst/>
          </a:prstGeom>
        </p:spPr>
        <p:txBody>
          <a:bodyPr>
            <a:normAutofit/>
          </a:bodyPr>
          <a:lstStyle>
            <a:lvl1pPr marL="0" indent="0" algn="ctr">
              <a:buNone/>
              <a:defRPr sz="1200">
                <a:solidFill>
                  <a:schemeClr val="bg1"/>
                </a:solidFill>
              </a:defRPr>
            </a:lvl1pPr>
          </a:lstStyle>
          <a:p>
            <a:pPr lvl="0"/>
            <a:r>
              <a:rPr lang="fr-CA" sz="1200" dirty="0" smtClean="0"/>
              <a:t>Content</a:t>
            </a:r>
            <a:endParaRPr lang="en-CA" dirty="0"/>
          </a:p>
        </p:txBody>
      </p:sp>
      <p:sp>
        <p:nvSpPr>
          <p:cNvPr id="53" name="Text Placeholder 6"/>
          <p:cNvSpPr>
            <a:spLocks noGrp="1"/>
          </p:cNvSpPr>
          <p:nvPr userDrawn="1">
            <p:ph type="body" sz="quarter" idx="21" hasCustomPrompt="1"/>
          </p:nvPr>
        </p:nvSpPr>
        <p:spPr>
          <a:xfrm>
            <a:off x="9305507" y="3697411"/>
            <a:ext cx="2717447" cy="1442244"/>
          </a:xfrm>
          <a:prstGeom prst="rect">
            <a:avLst/>
          </a:prstGeom>
        </p:spPr>
        <p:txBody>
          <a:bodyPr>
            <a:normAutofit/>
          </a:bodyPr>
          <a:lstStyle>
            <a:lvl1pPr marL="0" indent="0" algn="ctr">
              <a:buNone/>
              <a:defRPr sz="1200">
                <a:solidFill>
                  <a:schemeClr val="bg1"/>
                </a:solidFill>
              </a:defRPr>
            </a:lvl1pPr>
          </a:lstStyle>
          <a:p>
            <a:pPr lvl="0"/>
            <a:r>
              <a:rPr lang="fr-CA" sz="1200" dirty="0" smtClean="0"/>
              <a:t>Content</a:t>
            </a:r>
            <a:endParaRPr lang="en-CA" dirty="0"/>
          </a:p>
        </p:txBody>
      </p:sp>
      <p:sp>
        <p:nvSpPr>
          <p:cNvPr id="9" name="Text Placeholder 8"/>
          <p:cNvSpPr>
            <a:spLocks noGrp="1"/>
          </p:cNvSpPr>
          <p:nvPr>
            <p:ph type="body" sz="quarter" idx="22" hasCustomPrompt="1"/>
          </p:nvPr>
        </p:nvSpPr>
        <p:spPr>
          <a:xfrm>
            <a:off x="1066401" y="5473013"/>
            <a:ext cx="1018248" cy="316707"/>
          </a:xfrm>
          <a:prstGeom prst="rect">
            <a:avLst/>
          </a:prstGeom>
        </p:spPr>
        <p:txBody>
          <a:bodyPr anchor="ctr">
            <a:noAutofit/>
          </a:bodyPr>
          <a:lstStyle>
            <a:lvl1pPr marL="0" indent="0" algn="ctr">
              <a:buNone/>
              <a:defRPr sz="1600" b="1">
                <a:solidFill>
                  <a:schemeClr val="bg1"/>
                </a:solidFill>
              </a:defRPr>
            </a:lvl1pPr>
          </a:lstStyle>
          <a:p>
            <a:pPr lvl="0"/>
            <a:r>
              <a:rPr lang="fr-CA" dirty="0" err="1" smtClean="0"/>
              <a:t>Text</a:t>
            </a:r>
            <a:endParaRPr lang="en-CA" dirty="0"/>
          </a:p>
        </p:txBody>
      </p:sp>
      <p:sp>
        <p:nvSpPr>
          <p:cNvPr id="56" name="Text Placeholder 8"/>
          <p:cNvSpPr>
            <a:spLocks noGrp="1"/>
          </p:cNvSpPr>
          <p:nvPr>
            <p:ph type="body" sz="quarter" idx="23" hasCustomPrompt="1"/>
          </p:nvPr>
        </p:nvSpPr>
        <p:spPr>
          <a:xfrm>
            <a:off x="4010928" y="5473013"/>
            <a:ext cx="1018248" cy="316707"/>
          </a:xfrm>
          <a:prstGeom prst="rect">
            <a:avLst/>
          </a:prstGeom>
        </p:spPr>
        <p:txBody>
          <a:bodyPr anchor="ctr">
            <a:noAutofit/>
          </a:bodyPr>
          <a:lstStyle>
            <a:lvl1pPr marL="0" indent="0" algn="ctr">
              <a:buNone/>
              <a:defRPr sz="1600" b="1">
                <a:solidFill>
                  <a:schemeClr val="bg1"/>
                </a:solidFill>
              </a:defRPr>
            </a:lvl1pPr>
          </a:lstStyle>
          <a:p>
            <a:pPr lvl="0"/>
            <a:r>
              <a:rPr lang="fr-CA" dirty="0" err="1" smtClean="0"/>
              <a:t>Text</a:t>
            </a:r>
            <a:endParaRPr lang="en-CA" dirty="0"/>
          </a:p>
        </p:txBody>
      </p:sp>
      <p:sp>
        <p:nvSpPr>
          <p:cNvPr id="57" name="Text Placeholder 8"/>
          <p:cNvSpPr>
            <a:spLocks noGrp="1"/>
          </p:cNvSpPr>
          <p:nvPr>
            <p:ph type="body" sz="quarter" idx="24" hasCustomPrompt="1"/>
          </p:nvPr>
        </p:nvSpPr>
        <p:spPr>
          <a:xfrm>
            <a:off x="7042307" y="5468937"/>
            <a:ext cx="1018248" cy="316707"/>
          </a:xfrm>
          <a:prstGeom prst="rect">
            <a:avLst/>
          </a:prstGeom>
        </p:spPr>
        <p:txBody>
          <a:bodyPr anchor="ctr">
            <a:noAutofit/>
          </a:bodyPr>
          <a:lstStyle>
            <a:lvl1pPr marL="0" indent="0" algn="ctr">
              <a:buNone/>
              <a:defRPr sz="1600" b="1">
                <a:solidFill>
                  <a:schemeClr val="bg1"/>
                </a:solidFill>
              </a:defRPr>
            </a:lvl1pPr>
          </a:lstStyle>
          <a:p>
            <a:pPr lvl="0"/>
            <a:r>
              <a:rPr lang="fr-CA" dirty="0" err="1" smtClean="0"/>
              <a:t>Text</a:t>
            </a:r>
            <a:endParaRPr lang="en-CA" dirty="0"/>
          </a:p>
        </p:txBody>
      </p:sp>
      <p:sp>
        <p:nvSpPr>
          <p:cNvPr id="58" name="Text Placeholder 8"/>
          <p:cNvSpPr>
            <a:spLocks noGrp="1"/>
          </p:cNvSpPr>
          <p:nvPr>
            <p:ph type="body" sz="quarter" idx="25" hasCustomPrompt="1"/>
          </p:nvPr>
        </p:nvSpPr>
        <p:spPr>
          <a:xfrm>
            <a:off x="10130185" y="5479420"/>
            <a:ext cx="1018248" cy="316707"/>
          </a:xfrm>
          <a:prstGeom prst="rect">
            <a:avLst/>
          </a:prstGeom>
        </p:spPr>
        <p:txBody>
          <a:bodyPr anchor="ctr">
            <a:noAutofit/>
          </a:bodyPr>
          <a:lstStyle>
            <a:lvl1pPr marL="0" indent="0" algn="ctr">
              <a:buNone/>
              <a:defRPr sz="1600" b="1">
                <a:solidFill>
                  <a:schemeClr val="bg1"/>
                </a:solidFill>
              </a:defRPr>
            </a:lvl1pPr>
          </a:lstStyle>
          <a:p>
            <a:pPr lvl="0"/>
            <a:r>
              <a:rPr lang="fr-CA" dirty="0" err="1" smtClean="0"/>
              <a:t>Text</a:t>
            </a:r>
            <a:endParaRPr lang="en-CA" dirty="0"/>
          </a:p>
        </p:txBody>
      </p:sp>
    </p:spTree>
    <p:extLst>
      <p:ext uri="{BB962C8B-B14F-4D97-AF65-F5344CB8AC3E}">
        <p14:creationId xmlns:p14="http://schemas.microsoft.com/office/powerpoint/2010/main" val="3547688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bile/Ipad">
    <p:bg>
      <p:bgPr>
        <a:solidFill>
          <a:schemeClr val="bg1"/>
        </a:solidFill>
        <a:effectLst/>
      </p:bgPr>
    </p:bg>
    <p:spTree>
      <p:nvGrpSpPr>
        <p:cNvPr id="1" name=""/>
        <p:cNvGrpSpPr/>
        <p:nvPr/>
      </p:nvGrpSpPr>
      <p:grpSpPr>
        <a:xfrm>
          <a:off x="0" y="0"/>
          <a:ext cx="0" cy="0"/>
          <a:chOff x="0" y="0"/>
          <a:chExt cx="0" cy="0"/>
        </a:xfrm>
      </p:grpSpPr>
      <p:grpSp>
        <p:nvGrpSpPr>
          <p:cNvPr id="6" name="Group 1102"/>
          <p:cNvGrpSpPr/>
          <p:nvPr userDrawn="1"/>
        </p:nvGrpSpPr>
        <p:grpSpPr>
          <a:xfrm>
            <a:off x="3932817" y="2403829"/>
            <a:ext cx="4342835" cy="4454172"/>
            <a:chOff x="24687" y="0"/>
            <a:chExt cx="6566832" cy="6732561"/>
          </a:xfrm>
        </p:grpSpPr>
        <p:pic>
          <p:nvPicPr>
            <p:cNvPr id="7" name="Mini-iPad-B&amp;W-Mockup.png"/>
            <p:cNvPicPr/>
            <p:nvPr/>
          </p:nvPicPr>
          <p:blipFill rotWithShape="1">
            <a:blip r:embed="rId2">
              <a:extLst/>
            </a:blip>
            <a:srcRect b="31059"/>
            <a:stretch/>
          </p:blipFill>
          <p:spPr>
            <a:xfrm>
              <a:off x="24687" y="0"/>
              <a:ext cx="6566832" cy="6732561"/>
            </a:xfrm>
            <a:prstGeom prst="rect">
              <a:avLst/>
            </a:prstGeom>
            <a:ln w="12700" cap="flat">
              <a:noFill/>
              <a:miter lim="400000"/>
            </a:ln>
            <a:effectLst/>
          </p:spPr>
        </p:pic>
        <p:sp>
          <p:nvSpPr>
            <p:cNvPr id="8" name="Shape 1101"/>
            <p:cNvSpPr/>
            <p:nvPr/>
          </p:nvSpPr>
          <p:spPr>
            <a:xfrm>
              <a:off x="363079" y="954047"/>
              <a:ext cx="5879097" cy="5778513"/>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defTabSz="292093">
                <a:defRPr sz="4000">
                  <a:solidFill>
                    <a:srgbClr val="FFFFFF"/>
                  </a:solidFill>
                  <a:effectLst>
                    <a:outerShdw blurRad="38100" dist="12700" dir="5400000" rotWithShape="0">
                      <a:srgbClr val="000000">
                        <a:alpha val="50000"/>
                      </a:srgbClr>
                    </a:outerShdw>
                  </a:effectLst>
                </a:defRPr>
              </a:pPr>
              <a:endParaRPr sz="2000" dirty="0">
                <a:solidFill>
                  <a:srgbClr val="FFFFFF"/>
                </a:solidFill>
                <a:effectLst>
                  <a:outerShdw blurRad="38100" dist="12700" dir="5400000" rotWithShape="0">
                    <a:srgbClr val="000000">
                      <a:alpha val="50000"/>
                    </a:srgbClr>
                  </a:outerShdw>
                </a:effectLst>
                <a:latin typeface="Lato Light" charset="0"/>
              </a:endParaRPr>
            </a:p>
          </p:txBody>
        </p:sp>
      </p:grpSp>
      <p:sp>
        <p:nvSpPr>
          <p:cNvPr id="19" name="Picture Placeholder 5"/>
          <p:cNvSpPr>
            <a:spLocks noGrp="1"/>
          </p:cNvSpPr>
          <p:nvPr>
            <p:ph type="pic" sz="quarter" idx="27"/>
          </p:nvPr>
        </p:nvSpPr>
        <p:spPr>
          <a:xfrm>
            <a:off x="4155849" y="3035013"/>
            <a:ext cx="3889535" cy="3822987"/>
          </a:xfrm>
          <a:prstGeom prst="rect">
            <a:avLst/>
          </a:prstGeom>
        </p:spPr>
      </p:sp>
      <p:sp>
        <p:nvSpPr>
          <p:cNvPr id="20" name="Rectangle 19"/>
          <p:cNvSpPr/>
          <p:nvPr userDrawn="1"/>
        </p:nvSpPr>
        <p:spPr>
          <a:xfrm>
            <a:off x="5547848" y="412938"/>
            <a:ext cx="1146563" cy="48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21" name="Text Placeholder 9"/>
          <p:cNvSpPr>
            <a:spLocks noGrp="1"/>
          </p:cNvSpPr>
          <p:nvPr>
            <p:ph type="body" sz="quarter" idx="17" hasCustomPrompt="1"/>
          </p:nvPr>
        </p:nvSpPr>
        <p:spPr>
          <a:xfrm>
            <a:off x="3970105" y="882059"/>
            <a:ext cx="4277756" cy="652072"/>
          </a:xfrm>
          <a:prstGeom prst="rect">
            <a:avLst/>
          </a:prstGeom>
        </p:spPr>
        <p:txBody>
          <a:bodyPr>
            <a:normAutofit/>
          </a:bodyPr>
          <a:lstStyle>
            <a:lvl1pPr marL="0" indent="0" algn="ctr">
              <a:buNone/>
              <a:defRPr lang="en-US" sz="4000" b="1" kern="1200" dirty="0">
                <a:solidFill>
                  <a:srgbClr val="445469"/>
                </a:solidFill>
                <a:latin typeface="Arial" panose="020B0604020202020204" pitchFamily="34" charset="0"/>
                <a:ea typeface="Arial" panose="020B0604020202020204" pitchFamily="34" charset="0"/>
                <a:cs typeface="Arial" panose="020B0604020202020204" pitchFamily="34" charset="0"/>
              </a:defRPr>
            </a:lvl1pPr>
          </a:lstStyle>
          <a:p>
            <a:pPr marL="0" lvl="0" indent="0" algn="ctr" defTabSz="914422" rtl="0" eaLnBrk="1" latinLnBrk="0" hangingPunct="1">
              <a:lnSpc>
                <a:spcPct val="90000"/>
              </a:lnSpc>
              <a:spcBef>
                <a:spcPts val="1005"/>
              </a:spcBef>
              <a:buFont typeface="Arial" panose="020B0604020202020204" pitchFamily="34" charset="0"/>
              <a:buNone/>
            </a:pPr>
            <a:r>
              <a:rPr lang="en-US" sz="4000" b="1" dirty="0" smtClean="0">
                <a:solidFill>
                  <a:schemeClr val="tx2"/>
                </a:solidFill>
                <a:latin typeface="Arial" panose="020B0604020202020204" pitchFamily="34" charset="0"/>
                <a:ea typeface="Lato Black" charset="0"/>
                <a:cs typeface="Arial" panose="020B0604020202020204" pitchFamily="34" charset="0"/>
              </a:rPr>
              <a:t>Title of slide</a:t>
            </a:r>
            <a:endParaRPr lang="en-US" sz="4400" b="1" dirty="0">
              <a:solidFill>
                <a:schemeClr val="tx2"/>
              </a:solidFill>
              <a:latin typeface="Arial" panose="020B0604020202020204" pitchFamily="34" charset="0"/>
              <a:ea typeface="Lato Black" charset="0"/>
              <a:cs typeface="Arial" panose="020B0604020202020204" pitchFamily="34" charset="0"/>
            </a:endParaRPr>
          </a:p>
        </p:txBody>
      </p:sp>
      <p:sp>
        <p:nvSpPr>
          <p:cNvPr id="22" name="Text Placeholder 20"/>
          <p:cNvSpPr>
            <a:spLocks noGrp="1"/>
          </p:cNvSpPr>
          <p:nvPr>
            <p:ph type="body" sz="quarter" idx="25" hasCustomPrompt="1"/>
          </p:nvPr>
        </p:nvSpPr>
        <p:spPr>
          <a:xfrm>
            <a:off x="4680492" y="627095"/>
            <a:ext cx="2881277" cy="246856"/>
          </a:xfrm>
          <a:prstGeom prst="rect">
            <a:avLst/>
          </a:prstGeom>
        </p:spPr>
        <p:txBody>
          <a:bodyPr anchor="ctr">
            <a:normAutofit/>
          </a:bodyPr>
          <a:lstStyle>
            <a:lvl1pPr marL="0" indent="0" algn="ctr">
              <a:buNone/>
              <a:defRPr sz="1000" b="1" baseline="0">
                <a:latin typeface="+mj-lt"/>
              </a:defRPr>
            </a:lvl1pPr>
          </a:lstStyle>
          <a:p>
            <a:pPr lvl="0"/>
            <a:r>
              <a:rPr lang="en-US" dirty="0" smtClean="0"/>
              <a:t>WRITE SOMETHING IN THIS SECTION</a:t>
            </a:r>
            <a:endParaRPr lang="en-CA" dirty="0"/>
          </a:p>
        </p:txBody>
      </p:sp>
      <p:sp>
        <p:nvSpPr>
          <p:cNvPr id="23" name="Text Placeholder 4"/>
          <p:cNvSpPr>
            <a:spLocks noGrp="1"/>
          </p:cNvSpPr>
          <p:nvPr>
            <p:ph type="body" sz="quarter" idx="26" hasCustomPrompt="1"/>
          </p:nvPr>
        </p:nvSpPr>
        <p:spPr>
          <a:xfrm>
            <a:off x="2317846" y="1656219"/>
            <a:ext cx="7632500" cy="482600"/>
          </a:xfrm>
          <a:prstGeom prst="rect">
            <a:avLst/>
          </a:prstGeom>
        </p:spPr>
        <p:txBody>
          <a:bodyPr>
            <a:noAutofit/>
          </a:bodyPr>
          <a:lstStyle>
            <a:lvl1pPr marL="0" marR="0" indent="0" algn="ctr" defTabSz="915101" rtl="0" eaLnBrk="1" fontAlgn="auto" latinLnBrk="0" hangingPunct="1">
              <a:lnSpc>
                <a:spcPct val="90000"/>
              </a:lnSpc>
              <a:spcBef>
                <a:spcPts val="1005"/>
              </a:spcBef>
              <a:spcAft>
                <a:spcPts val="0"/>
              </a:spcAft>
              <a:buClrTx/>
              <a:buSzTx/>
              <a:buFont typeface="Arial" panose="020B0604020202020204" pitchFamily="34" charset="0"/>
              <a:buNone/>
              <a:tabLst/>
              <a:defRPr sz="1200">
                <a:latin typeface="+mj-lt"/>
              </a:defRPr>
            </a:lvl1pPr>
          </a:lstStyle>
          <a:p>
            <a:pPr lvl="0"/>
            <a:r>
              <a:rPr lang="en-CA" dirty="0" smtClean="0"/>
              <a:t>Lorem ipsum dolor sit </a:t>
            </a:r>
            <a:r>
              <a:rPr lang="en-CA" dirty="0" err="1" smtClean="0"/>
              <a:t>amet</a:t>
            </a:r>
            <a:r>
              <a:rPr lang="en-CA" dirty="0" smtClean="0"/>
              <a:t>, </a:t>
            </a:r>
            <a:r>
              <a:rPr lang="en-CA" dirty="0" err="1" smtClean="0"/>
              <a:t>consectetur</a:t>
            </a:r>
            <a:r>
              <a:rPr lang="en-CA" dirty="0" smtClean="0"/>
              <a:t> </a:t>
            </a:r>
            <a:r>
              <a:rPr lang="en-CA" dirty="0" err="1" smtClean="0"/>
              <a:t>adipiscing</a:t>
            </a:r>
            <a:r>
              <a:rPr lang="en-CA" dirty="0" smtClean="0"/>
              <a:t> </a:t>
            </a:r>
            <a:r>
              <a:rPr lang="en-CA" dirty="0" err="1" smtClean="0"/>
              <a:t>elit</a:t>
            </a:r>
            <a:r>
              <a:rPr lang="en-CA" dirty="0" smtClean="0"/>
              <a:t>, </a:t>
            </a:r>
            <a:r>
              <a:rPr lang="en-CA" dirty="0" err="1" smtClean="0"/>
              <a:t>sed</a:t>
            </a:r>
            <a:r>
              <a:rPr lang="en-CA" dirty="0" smtClean="0"/>
              <a:t> do </a:t>
            </a:r>
            <a:r>
              <a:rPr lang="en-CA" dirty="0" err="1" smtClean="0"/>
              <a:t>eiusmod</a:t>
            </a:r>
            <a:r>
              <a:rPr lang="en-CA" dirty="0" smtClean="0"/>
              <a:t> </a:t>
            </a:r>
            <a:r>
              <a:rPr lang="en-CA" dirty="0" err="1" smtClean="0"/>
              <a:t>tempor</a:t>
            </a:r>
            <a:r>
              <a:rPr lang="en-CA" dirty="0" smtClean="0"/>
              <a:t> </a:t>
            </a:r>
            <a:r>
              <a:rPr lang="en-CA" dirty="0" err="1" smtClean="0"/>
              <a:t>incididunt</a:t>
            </a:r>
            <a:r>
              <a:rPr lang="en-CA" dirty="0" smtClean="0"/>
              <a:t> </a:t>
            </a:r>
            <a:r>
              <a:rPr lang="en-CA" dirty="0" err="1" smtClean="0"/>
              <a:t>ut</a:t>
            </a:r>
            <a:r>
              <a:rPr lang="en-CA" dirty="0" smtClean="0"/>
              <a:t> </a:t>
            </a:r>
            <a:r>
              <a:rPr lang="en-CA" dirty="0" err="1" smtClean="0"/>
              <a:t>labore</a:t>
            </a:r>
            <a:r>
              <a:rPr lang="en-CA" dirty="0" smtClean="0"/>
              <a:t> et </a:t>
            </a:r>
            <a:r>
              <a:rPr lang="en-CA" dirty="0" err="1" smtClean="0"/>
              <a:t>dolore</a:t>
            </a:r>
            <a:r>
              <a:rPr lang="en-CA" dirty="0" smtClean="0"/>
              <a:t> magna </a:t>
            </a:r>
            <a:r>
              <a:rPr lang="en-CA" dirty="0" err="1" smtClean="0"/>
              <a:t>aliqua</a:t>
            </a:r>
            <a:r>
              <a:rPr lang="en-CA" dirty="0" smtClean="0"/>
              <a:t>. </a:t>
            </a:r>
            <a:r>
              <a:rPr lang="en-CA" dirty="0" err="1" smtClean="0"/>
              <a:t>Ut</a:t>
            </a:r>
            <a:r>
              <a:rPr lang="en-CA" dirty="0" smtClean="0"/>
              <a:t> </a:t>
            </a:r>
            <a:r>
              <a:rPr lang="en-CA" dirty="0" err="1" smtClean="0"/>
              <a:t>enim</a:t>
            </a:r>
            <a:r>
              <a:rPr lang="en-CA" dirty="0" smtClean="0"/>
              <a:t> ad minim </a:t>
            </a:r>
            <a:r>
              <a:rPr lang="en-CA" dirty="0" err="1" smtClean="0"/>
              <a:t>veniam</a:t>
            </a:r>
            <a:r>
              <a:rPr lang="en-CA" dirty="0" smtClean="0"/>
              <a:t>, </a:t>
            </a:r>
            <a:r>
              <a:rPr lang="en-CA" dirty="0" err="1" smtClean="0"/>
              <a:t>quis</a:t>
            </a:r>
            <a:r>
              <a:rPr lang="en-CA" dirty="0" smtClean="0"/>
              <a:t> </a:t>
            </a:r>
            <a:r>
              <a:rPr lang="en-CA" dirty="0" err="1" smtClean="0"/>
              <a:t>nostrud</a:t>
            </a:r>
            <a:r>
              <a:rPr lang="en-CA" dirty="0" smtClean="0"/>
              <a:t> exercitation </a:t>
            </a:r>
            <a:r>
              <a:rPr lang="en-CA" dirty="0" err="1" smtClean="0"/>
              <a:t>ullamco</a:t>
            </a:r>
            <a:r>
              <a:rPr lang="en-CA" dirty="0" smtClean="0"/>
              <a:t> </a:t>
            </a:r>
            <a:r>
              <a:rPr lang="en-CA" dirty="0" err="1" smtClean="0"/>
              <a:t>laboris</a:t>
            </a:r>
            <a:r>
              <a:rPr lang="en-CA" dirty="0" smtClean="0"/>
              <a:t> nisi </a:t>
            </a:r>
            <a:r>
              <a:rPr lang="en-CA" dirty="0" err="1" smtClean="0"/>
              <a:t>ut</a:t>
            </a:r>
            <a:r>
              <a:rPr lang="en-CA" dirty="0" smtClean="0"/>
              <a:t> </a:t>
            </a:r>
            <a:r>
              <a:rPr lang="en-CA" dirty="0" err="1" smtClean="0"/>
              <a:t>aliquip</a:t>
            </a:r>
            <a:r>
              <a:rPr lang="en-CA" dirty="0" smtClean="0"/>
              <a:t> ex </a:t>
            </a:r>
            <a:r>
              <a:rPr lang="en-CA" dirty="0" err="1" smtClean="0"/>
              <a:t>ea</a:t>
            </a:r>
            <a:r>
              <a:rPr lang="en-CA" dirty="0" smtClean="0"/>
              <a:t> </a:t>
            </a:r>
            <a:r>
              <a:rPr lang="en-CA" dirty="0" err="1" smtClean="0"/>
              <a:t>commodo</a:t>
            </a:r>
            <a:r>
              <a:rPr lang="en-CA" dirty="0" smtClean="0"/>
              <a:t> </a:t>
            </a:r>
            <a:r>
              <a:rPr lang="en-CA" dirty="0" err="1" smtClean="0"/>
              <a:t>consequat</a:t>
            </a:r>
            <a:r>
              <a:rPr lang="en-CA" dirty="0" smtClean="0"/>
              <a:t>. </a:t>
            </a:r>
            <a:endParaRPr lang="en-CA" dirty="0"/>
          </a:p>
        </p:txBody>
      </p:sp>
      <p:sp>
        <p:nvSpPr>
          <p:cNvPr id="3" name="Picture Placeholder 2"/>
          <p:cNvSpPr>
            <a:spLocks noGrp="1"/>
          </p:cNvSpPr>
          <p:nvPr>
            <p:ph type="pic" sz="quarter" idx="28"/>
          </p:nvPr>
        </p:nvSpPr>
        <p:spPr>
          <a:xfrm>
            <a:off x="1995228" y="2901707"/>
            <a:ext cx="645235" cy="632619"/>
          </a:xfrm>
          <a:prstGeom prst="rect">
            <a:avLst/>
          </a:prstGeom>
        </p:spPr>
        <p:txBody>
          <a:bodyPr>
            <a:normAutofit/>
          </a:bodyPr>
          <a:lstStyle>
            <a:lvl1pPr>
              <a:defRPr sz="1800"/>
            </a:lvl1pPr>
          </a:lstStyle>
          <a:p>
            <a:endParaRPr lang="en-CA" dirty="0"/>
          </a:p>
        </p:txBody>
      </p:sp>
      <p:sp>
        <p:nvSpPr>
          <p:cNvPr id="24" name="Picture Placeholder 2"/>
          <p:cNvSpPr>
            <a:spLocks noGrp="1"/>
          </p:cNvSpPr>
          <p:nvPr>
            <p:ph type="pic" sz="quarter" idx="29"/>
          </p:nvPr>
        </p:nvSpPr>
        <p:spPr>
          <a:xfrm>
            <a:off x="9464319" y="2901707"/>
            <a:ext cx="645235" cy="632619"/>
          </a:xfrm>
          <a:prstGeom prst="rect">
            <a:avLst/>
          </a:prstGeom>
        </p:spPr>
        <p:txBody>
          <a:bodyPr>
            <a:normAutofit/>
          </a:bodyPr>
          <a:lstStyle>
            <a:lvl1pPr>
              <a:defRPr sz="1800"/>
            </a:lvl1pPr>
          </a:lstStyle>
          <a:p>
            <a:endParaRPr lang="en-CA" dirty="0"/>
          </a:p>
        </p:txBody>
      </p:sp>
      <p:sp>
        <p:nvSpPr>
          <p:cNvPr id="5" name="Text Placeholder 4"/>
          <p:cNvSpPr>
            <a:spLocks noGrp="1"/>
          </p:cNvSpPr>
          <p:nvPr>
            <p:ph type="body" sz="quarter" idx="30" hasCustomPrompt="1"/>
          </p:nvPr>
        </p:nvSpPr>
        <p:spPr>
          <a:xfrm>
            <a:off x="1788255" y="3726166"/>
            <a:ext cx="1059181" cy="248444"/>
          </a:xfrm>
          <a:prstGeom prst="rect">
            <a:avLst/>
          </a:prstGeom>
        </p:spPr>
        <p:txBody>
          <a:bodyPr>
            <a:normAutofit/>
          </a:bodyPr>
          <a:lstStyle>
            <a:lvl1pPr marL="0" indent="0" algn="ctr">
              <a:buNone/>
              <a:defRPr sz="1200" b="1" spc="151">
                <a:solidFill>
                  <a:schemeClr val="accent1"/>
                </a:solidFill>
                <a:latin typeface="+mj-lt"/>
              </a:defRPr>
            </a:lvl1pPr>
          </a:lstStyle>
          <a:p>
            <a:pPr lvl="0"/>
            <a:r>
              <a:rPr lang="fr-CA" dirty="0" smtClean="0"/>
              <a:t>TITLE</a:t>
            </a:r>
            <a:endParaRPr lang="en-CA" dirty="0"/>
          </a:p>
        </p:txBody>
      </p:sp>
      <p:sp>
        <p:nvSpPr>
          <p:cNvPr id="25" name="Text Placeholder 4"/>
          <p:cNvSpPr>
            <a:spLocks noGrp="1"/>
          </p:cNvSpPr>
          <p:nvPr>
            <p:ph type="body" sz="quarter" idx="31" hasCustomPrompt="1"/>
          </p:nvPr>
        </p:nvSpPr>
        <p:spPr>
          <a:xfrm>
            <a:off x="9257344" y="3726166"/>
            <a:ext cx="1059181" cy="248444"/>
          </a:xfrm>
          <a:prstGeom prst="rect">
            <a:avLst/>
          </a:prstGeom>
        </p:spPr>
        <p:txBody>
          <a:bodyPr>
            <a:normAutofit/>
          </a:bodyPr>
          <a:lstStyle>
            <a:lvl1pPr marL="0" indent="0" algn="ctr">
              <a:buNone/>
              <a:defRPr sz="1200" b="1" spc="151">
                <a:solidFill>
                  <a:schemeClr val="accent1"/>
                </a:solidFill>
                <a:latin typeface="+mj-lt"/>
              </a:defRPr>
            </a:lvl1pPr>
          </a:lstStyle>
          <a:p>
            <a:pPr lvl="0"/>
            <a:r>
              <a:rPr lang="fr-CA" dirty="0" smtClean="0"/>
              <a:t>TITLE</a:t>
            </a:r>
            <a:endParaRPr lang="en-CA" dirty="0"/>
          </a:p>
        </p:txBody>
      </p:sp>
      <p:sp>
        <p:nvSpPr>
          <p:cNvPr id="27" name="Text Placeholder 26"/>
          <p:cNvSpPr>
            <a:spLocks noGrp="1"/>
          </p:cNvSpPr>
          <p:nvPr>
            <p:ph type="body" sz="quarter" idx="32" hasCustomPrompt="1"/>
          </p:nvPr>
        </p:nvSpPr>
        <p:spPr>
          <a:xfrm>
            <a:off x="831345" y="4088302"/>
            <a:ext cx="2973000" cy="2620169"/>
          </a:xfrm>
          <a:prstGeom prst="rect">
            <a:avLst/>
          </a:prstGeom>
        </p:spPr>
        <p:txBody>
          <a:bodyPr/>
          <a:lstStyle>
            <a:lvl1pPr marL="0" indent="0" algn="ctr">
              <a:buNone/>
              <a:defRPr/>
            </a:lvl1pPr>
          </a:lstStyle>
          <a:p>
            <a:pPr lvl="0"/>
            <a:r>
              <a:rPr lang="fr-CA" dirty="0" smtClean="0"/>
              <a:t>Content</a:t>
            </a:r>
            <a:endParaRPr lang="en-CA" dirty="0"/>
          </a:p>
        </p:txBody>
      </p:sp>
      <p:sp>
        <p:nvSpPr>
          <p:cNvPr id="28" name="Text Placeholder 26"/>
          <p:cNvSpPr>
            <a:spLocks noGrp="1"/>
          </p:cNvSpPr>
          <p:nvPr>
            <p:ph type="body" sz="quarter" idx="33" hasCustomPrompt="1"/>
          </p:nvPr>
        </p:nvSpPr>
        <p:spPr>
          <a:xfrm>
            <a:off x="8404124" y="4104784"/>
            <a:ext cx="2973000" cy="2620169"/>
          </a:xfrm>
          <a:prstGeom prst="rect">
            <a:avLst/>
          </a:prstGeom>
        </p:spPr>
        <p:txBody>
          <a:bodyPr/>
          <a:lstStyle>
            <a:lvl1pPr marL="0" indent="0" algn="ctr">
              <a:buNone/>
              <a:defRPr/>
            </a:lvl1pPr>
          </a:lstStyle>
          <a:p>
            <a:pPr lvl="0"/>
            <a:r>
              <a:rPr lang="fr-CA" dirty="0" smtClean="0"/>
              <a:t>Content</a:t>
            </a:r>
            <a:endParaRPr lang="en-CA" dirty="0"/>
          </a:p>
        </p:txBody>
      </p:sp>
      <p:sp>
        <p:nvSpPr>
          <p:cNvPr id="16" name="Slide Number Placeholder 18"/>
          <p:cNvSpPr>
            <a:spLocks noGrp="1"/>
          </p:cNvSpPr>
          <p:nvPr>
            <p:ph type="sldNum" sz="quarter" idx="16"/>
          </p:nvPr>
        </p:nvSpPr>
        <p:spPr>
          <a:xfrm>
            <a:off x="11505597" y="6475798"/>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3981332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steps circle">
    <p:bg>
      <p:bgPr>
        <a:solidFill>
          <a:schemeClr val="bg1"/>
        </a:solidFill>
        <a:effectLst/>
      </p:bgPr>
    </p:bg>
    <p:spTree>
      <p:nvGrpSpPr>
        <p:cNvPr id="1" name=""/>
        <p:cNvGrpSpPr/>
        <p:nvPr/>
      </p:nvGrpSpPr>
      <p:grpSpPr>
        <a:xfrm>
          <a:off x="0" y="0"/>
          <a:ext cx="0" cy="0"/>
          <a:chOff x="0" y="0"/>
          <a:chExt cx="0" cy="0"/>
        </a:xfrm>
      </p:grpSpPr>
      <p:sp>
        <p:nvSpPr>
          <p:cNvPr id="6" name="Oval 5"/>
          <p:cNvSpPr/>
          <p:nvPr userDrawn="1"/>
        </p:nvSpPr>
        <p:spPr>
          <a:xfrm>
            <a:off x="4627346" y="2668857"/>
            <a:ext cx="2937309" cy="2937691"/>
          </a:xfrm>
          <a:prstGeom prst="ellipse">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7" name="Oval 6"/>
          <p:cNvSpPr/>
          <p:nvPr userDrawn="1"/>
        </p:nvSpPr>
        <p:spPr>
          <a:xfrm>
            <a:off x="4783494" y="2627381"/>
            <a:ext cx="739225" cy="739323"/>
          </a:xfrm>
          <a:prstGeom prst="ellipse">
            <a:avLst/>
          </a:prstGeom>
          <a:solidFill>
            <a:srgbClr val="0E8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8" name="Oval 7"/>
          <p:cNvSpPr/>
          <p:nvPr userDrawn="1"/>
        </p:nvSpPr>
        <p:spPr>
          <a:xfrm>
            <a:off x="4188916" y="3768041"/>
            <a:ext cx="739225" cy="73932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9" name="Oval 8"/>
          <p:cNvSpPr/>
          <p:nvPr userDrawn="1"/>
        </p:nvSpPr>
        <p:spPr>
          <a:xfrm>
            <a:off x="4783494" y="4908703"/>
            <a:ext cx="739225" cy="739323"/>
          </a:xfrm>
          <a:prstGeom prst="ellipse">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10" name="Oval 9"/>
          <p:cNvSpPr/>
          <p:nvPr userDrawn="1"/>
        </p:nvSpPr>
        <p:spPr>
          <a:xfrm rot="10800000">
            <a:off x="6669282" y="4908703"/>
            <a:ext cx="739225" cy="73932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11" name="Oval 10"/>
          <p:cNvSpPr/>
          <p:nvPr userDrawn="1"/>
        </p:nvSpPr>
        <p:spPr>
          <a:xfrm rot="10800000">
            <a:off x="7263861" y="3768043"/>
            <a:ext cx="739225" cy="739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12" name="Oval 11"/>
          <p:cNvSpPr/>
          <p:nvPr userDrawn="1"/>
        </p:nvSpPr>
        <p:spPr>
          <a:xfrm rot="10800000">
            <a:off x="6669282" y="2627381"/>
            <a:ext cx="739225" cy="7393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3" name="Text Placeholder 2"/>
          <p:cNvSpPr>
            <a:spLocks noGrp="1"/>
          </p:cNvSpPr>
          <p:nvPr>
            <p:ph type="body" sz="quarter" idx="10" hasCustomPrompt="1"/>
          </p:nvPr>
        </p:nvSpPr>
        <p:spPr>
          <a:xfrm>
            <a:off x="5242818" y="3831286"/>
            <a:ext cx="1796076" cy="610393"/>
          </a:xfrm>
          <a:prstGeom prst="rect">
            <a:avLst/>
          </a:prstGeom>
        </p:spPr>
        <p:txBody>
          <a:bodyPr>
            <a:noAutofit/>
          </a:bodyPr>
          <a:lstStyle>
            <a:lvl1pPr marL="0" indent="0" algn="ctr">
              <a:buNone/>
              <a:defRPr sz="4400" b="1"/>
            </a:lvl1pPr>
          </a:lstStyle>
          <a:p>
            <a:pPr lvl="0"/>
            <a:r>
              <a:rPr lang="en-US" dirty="0" smtClean="0"/>
              <a:t>TEXT</a:t>
            </a:r>
            <a:endParaRPr lang="en-CA" dirty="0"/>
          </a:p>
        </p:txBody>
      </p:sp>
      <p:sp>
        <p:nvSpPr>
          <p:cNvPr id="30" name="Rectangle 29"/>
          <p:cNvSpPr/>
          <p:nvPr userDrawn="1"/>
        </p:nvSpPr>
        <p:spPr>
          <a:xfrm>
            <a:off x="5547848" y="412938"/>
            <a:ext cx="1146563" cy="48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31" name="Text Placeholder 9"/>
          <p:cNvSpPr>
            <a:spLocks noGrp="1"/>
          </p:cNvSpPr>
          <p:nvPr>
            <p:ph type="body" sz="quarter" idx="17" hasCustomPrompt="1"/>
          </p:nvPr>
        </p:nvSpPr>
        <p:spPr>
          <a:xfrm>
            <a:off x="3970105" y="882059"/>
            <a:ext cx="4277756" cy="652072"/>
          </a:xfrm>
          <a:prstGeom prst="rect">
            <a:avLst/>
          </a:prstGeom>
        </p:spPr>
        <p:txBody>
          <a:bodyPr>
            <a:normAutofit/>
          </a:bodyPr>
          <a:lstStyle>
            <a:lvl1pPr marL="0" indent="0" algn="ctr">
              <a:buNone/>
              <a:defRPr lang="en-US" sz="4000" b="1" kern="1200" dirty="0">
                <a:solidFill>
                  <a:srgbClr val="445469"/>
                </a:solidFill>
                <a:latin typeface="Arial" panose="020B0604020202020204" pitchFamily="34" charset="0"/>
                <a:ea typeface="Arial" panose="020B0604020202020204" pitchFamily="34" charset="0"/>
                <a:cs typeface="Arial" panose="020B0604020202020204" pitchFamily="34" charset="0"/>
              </a:defRPr>
            </a:lvl1pPr>
          </a:lstStyle>
          <a:p>
            <a:pPr marL="0" lvl="0" indent="0" algn="ctr" defTabSz="914422" rtl="0" eaLnBrk="1" latinLnBrk="0" hangingPunct="1">
              <a:lnSpc>
                <a:spcPct val="90000"/>
              </a:lnSpc>
              <a:spcBef>
                <a:spcPts val="1005"/>
              </a:spcBef>
              <a:buFont typeface="Arial" panose="020B0604020202020204" pitchFamily="34" charset="0"/>
              <a:buNone/>
            </a:pPr>
            <a:r>
              <a:rPr lang="en-US" sz="4000" b="1" dirty="0" smtClean="0">
                <a:solidFill>
                  <a:schemeClr val="tx2"/>
                </a:solidFill>
                <a:latin typeface="Arial" panose="020B0604020202020204" pitchFamily="34" charset="0"/>
                <a:ea typeface="Lato Black" charset="0"/>
                <a:cs typeface="Arial" panose="020B0604020202020204" pitchFamily="34" charset="0"/>
              </a:rPr>
              <a:t>Title of slide</a:t>
            </a:r>
            <a:endParaRPr lang="en-US" sz="4400" b="1" dirty="0">
              <a:solidFill>
                <a:schemeClr val="tx2"/>
              </a:solidFill>
              <a:latin typeface="Arial" panose="020B0604020202020204" pitchFamily="34" charset="0"/>
              <a:ea typeface="Lato Black" charset="0"/>
              <a:cs typeface="Arial" panose="020B0604020202020204" pitchFamily="34" charset="0"/>
            </a:endParaRPr>
          </a:p>
        </p:txBody>
      </p:sp>
      <p:sp>
        <p:nvSpPr>
          <p:cNvPr id="32" name="Text Placeholder 20"/>
          <p:cNvSpPr>
            <a:spLocks noGrp="1"/>
          </p:cNvSpPr>
          <p:nvPr>
            <p:ph type="body" sz="quarter" idx="25" hasCustomPrompt="1"/>
          </p:nvPr>
        </p:nvSpPr>
        <p:spPr>
          <a:xfrm>
            <a:off x="4680492" y="627095"/>
            <a:ext cx="2881277" cy="246856"/>
          </a:xfrm>
          <a:prstGeom prst="rect">
            <a:avLst/>
          </a:prstGeom>
        </p:spPr>
        <p:txBody>
          <a:bodyPr anchor="ctr">
            <a:normAutofit/>
          </a:bodyPr>
          <a:lstStyle>
            <a:lvl1pPr marL="0" indent="0" algn="ctr">
              <a:buNone/>
              <a:defRPr sz="1000" b="1" baseline="0">
                <a:latin typeface="+mj-lt"/>
              </a:defRPr>
            </a:lvl1pPr>
          </a:lstStyle>
          <a:p>
            <a:pPr lvl="0"/>
            <a:r>
              <a:rPr lang="en-US" dirty="0" smtClean="0"/>
              <a:t>WRITE SOMETHING IN THIS SECTION</a:t>
            </a:r>
            <a:endParaRPr lang="en-CA" dirty="0"/>
          </a:p>
        </p:txBody>
      </p:sp>
      <p:sp>
        <p:nvSpPr>
          <p:cNvPr id="33" name="Text Placeholder 4"/>
          <p:cNvSpPr>
            <a:spLocks noGrp="1"/>
          </p:cNvSpPr>
          <p:nvPr>
            <p:ph type="body" sz="quarter" idx="26" hasCustomPrompt="1"/>
          </p:nvPr>
        </p:nvSpPr>
        <p:spPr>
          <a:xfrm>
            <a:off x="2317846" y="1656219"/>
            <a:ext cx="7632500" cy="482600"/>
          </a:xfrm>
          <a:prstGeom prst="rect">
            <a:avLst/>
          </a:prstGeom>
        </p:spPr>
        <p:txBody>
          <a:bodyPr>
            <a:noAutofit/>
          </a:bodyPr>
          <a:lstStyle>
            <a:lvl1pPr marL="0" marR="0" indent="0" algn="ctr" defTabSz="915101" rtl="0" eaLnBrk="1" fontAlgn="auto" latinLnBrk="0" hangingPunct="1">
              <a:lnSpc>
                <a:spcPct val="90000"/>
              </a:lnSpc>
              <a:spcBef>
                <a:spcPts val="1005"/>
              </a:spcBef>
              <a:spcAft>
                <a:spcPts val="0"/>
              </a:spcAft>
              <a:buClrTx/>
              <a:buSzTx/>
              <a:buFont typeface="Arial" panose="020B0604020202020204" pitchFamily="34" charset="0"/>
              <a:buNone/>
              <a:tabLst/>
              <a:defRPr sz="1200">
                <a:latin typeface="+mj-lt"/>
              </a:defRPr>
            </a:lvl1pPr>
          </a:lstStyle>
          <a:p>
            <a:pPr lvl="0"/>
            <a:r>
              <a:rPr lang="en-CA" dirty="0" smtClean="0"/>
              <a:t>Lorem ipsum dolor sit </a:t>
            </a:r>
            <a:r>
              <a:rPr lang="en-CA" dirty="0" err="1" smtClean="0"/>
              <a:t>amet</a:t>
            </a:r>
            <a:r>
              <a:rPr lang="en-CA" dirty="0" smtClean="0"/>
              <a:t>, </a:t>
            </a:r>
            <a:r>
              <a:rPr lang="en-CA" dirty="0" err="1" smtClean="0"/>
              <a:t>consectetur</a:t>
            </a:r>
            <a:r>
              <a:rPr lang="en-CA" dirty="0" smtClean="0"/>
              <a:t> </a:t>
            </a:r>
            <a:r>
              <a:rPr lang="en-CA" dirty="0" err="1" smtClean="0"/>
              <a:t>adipiscing</a:t>
            </a:r>
            <a:r>
              <a:rPr lang="en-CA" dirty="0" smtClean="0"/>
              <a:t> </a:t>
            </a:r>
            <a:r>
              <a:rPr lang="en-CA" dirty="0" err="1" smtClean="0"/>
              <a:t>elit</a:t>
            </a:r>
            <a:r>
              <a:rPr lang="en-CA" dirty="0" smtClean="0"/>
              <a:t>, </a:t>
            </a:r>
            <a:r>
              <a:rPr lang="en-CA" dirty="0" err="1" smtClean="0"/>
              <a:t>sed</a:t>
            </a:r>
            <a:r>
              <a:rPr lang="en-CA" dirty="0" smtClean="0"/>
              <a:t> do </a:t>
            </a:r>
            <a:r>
              <a:rPr lang="en-CA" dirty="0" err="1" smtClean="0"/>
              <a:t>eiusmod</a:t>
            </a:r>
            <a:r>
              <a:rPr lang="en-CA" dirty="0" smtClean="0"/>
              <a:t> </a:t>
            </a:r>
            <a:r>
              <a:rPr lang="en-CA" dirty="0" err="1" smtClean="0"/>
              <a:t>tempor</a:t>
            </a:r>
            <a:r>
              <a:rPr lang="en-CA" dirty="0" smtClean="0"/>
              <a:t> </a:t>
            </a:r>
            <a:r>
              <a:rPr lang="en-CA" dirty="0" err="1" smtClean="0"/>
              <a:t>incididunt</a:t>
            </a:r>
            <a:r>
              <a:rPr lang="en-CA" dirty="0" smtClean="0"/>
              <a:t> </a:t>
            </a:r>
            <a:r>
              <a:rPr lang="en-CA" dirty="0" err="1" smtClean="0"/>
              <a:t>ut</a:t>
            </a:r>
            <a:r>
              <a:rPr lang="en-CA" dirty="0" smtClean="0"/>
              <a:t> </a:t>
            </a:r>
            <a:r>
              <a:rPr lang="en-CA" dirty="0" err="1" smtClean="0"/>
              <a:t>labore</a:t>
            </a:r>
            <a:r>
              <a:rPr lang="en-CA" dirty="0" smtClean="0"/>
              <a:t> et </a:t>
            </a:r>
            <a:r>
              <a:rPr lang="en-CA" dirty="0" err="1" smtClean="0"/>
              <a:t>dolore</a:t>
            </a:r>
            <a:r>
              <a:rPr lang="en-CA" dirty="0" smtClean="0"/>
              <a:t> magna </a:t>
            </a:r>
            <a:r>
              <a:rPr lang="en-CA" dirty="0" err="1" smtClean="0"/>
              <a:t>aliqua</a:t>
            </a:r>
            <a:r>
              <a:rPr lang="en-CA" dirty="0" smtClean="0"/>
              <a:t>. </a:t>
            </a:r>
            <a:r>
              <a:rPr lang="en-CA" dirty="0" err="1" smtClean="0"/>
              <a:t>Ut</a:t>
            </a:r>
            <a:r>
              <a:rPr lang="en-CA" dirty="0" smtClean="0"/>
              <a:t> </a:t>
            </a:r>
            <a:r>
              <a:rPr lang="en-CA" dirty="0" err="1" smtClean="0"/>
              <a:t>enim</a:t>
            </a:r>
            <a:r>
              <a:rPr lang="en-CA" dirty="0" smtClean="0"/>
              <a:t> ad minim </a:t>
            </a:r>
            <a:r>
              <a:rPr lang="en-CA" dirty="0" err="1" smtClean="0"/>
              <a:t>veniam</a:t>
            </a:r>
            <a:r>
              <a:rPr lang="en-CA" dirty="0" smtClean="0"/>
              <a:t>, </a:t>
            </a:r>
            <a:r>
              <a:rPr lang="en-CA" dirty="0" err="1" smtClean="0"/>
              <a:t>quis</a:t>
            </a:r>
            <a:r>
              <a:rPr lang="en-CA" dirty="0" smtClean="0"/>
              <a:t> </a:t>
            </a:r>
            <a:r>
              <a:rPr lang="en-CA" dirty="0" err="1" smtClean="0"/>
              <a:t>nostrud</a:t>
            </a:r>
            <a:r>
              <a:rPr lang="en-CA" dirty="0" smtClean="0"/>
              <a:t> exercitation </a:t>
            </a:r>
            <a:r>
              <a:rPr lang="en-CA" dirty="0" err="1" smtClean="0"/>
              <a:t>ullamco</a:t>
            </a:r>
            <a:r>
              <a:rPr lang="en-CA" dirty="0" smtClean="0"/>
              <a:t> </a:t>
            </a:r>
            <a:r>
              <a:rPr lang="en-CA" dirty="0" err="1" smtClean="0"/>
              <a:t>laboris</a:t>
            </a:r>
            <a:r>
              <a:rPr lang="en-CA" dirty="0" smtClean="0"/>
              <a:t> nisi </a:t>
            </a:r>
            <a:r>
              <a:rPr lang="en-CA" dirty="0" err="1" smtClean="0"/>
              <a:t>ut</a:t>
            </a:r>
            <a:r>
              <a:rPr lang="en-CA" dirty="0" smtClean="0"/>
              <a:t> </a:t>
            </a:r>
            <a:r>
              <a:rPr lang="en-CA" dirty="0" err="1" smtClean="0"/>
              <a:t>aliquip</a:t>
            </a:r>
            <a:r>
              <a:rPr lang="en-CA" dirty="0" smtClean="0"/>
              <a:t> ex </a:t>
            </a:r>
            <a:r>
              <a:rPr lang="en-CA" dirty="0" err="1" smtClean="0"/>
              <a:t>ea</a:t>
            </a:r>
            <a:r>
              <a:rPr lang="en-CA" dirty="0" smtClean="0"/>
              <a:t> </a:t>
            </a:r>
            <a:r>
              <a:rPr lang="en-CA" dirty="0" err="1" smtClean="0"/>
              <a:t>commodo</a:t>
            </a:r>
            <a:r>
              <a:rPr lang="en-CA" dirty="0" smtClean="0"/>
              <a:t> </a:t>
            </a:r>
            <a:r>
              <a:rPr lang="en-CA" dirty="0" err="1" smtClean="0"/>
              <a:t>consequat</a:t>
            </a:r>
            <a:r>
              <a:rPr lang="en-CA" dirty="0" smtClean="0"/>
              <a:t>. </a:t>
            </a:r>
            <a:endParaRPr lang="en-CA" dirty="0"/>
          </a:p>
        </p:txBody>
      </p:sp>
      <p:sp>
        <p:nvSpPr>
          <p:cNvPr id="5" name="Picture Placeholder 4"/>
          <p:cNvSpPr>
            <a:spLocks noGrp="1"/>
          </p:cNvSpPr>
          <p:nvPr>
            <p:ph type="pic" sz="quarter" idx="27"/>
          </p:nvPr>
        </p:nvSpPr>
        <p:spPr>
          <a:xfrm>
            <a:off x="4973130" y="2817043"/>
            <a:ext cx="359953" cy="360000"/>
          </a:xfrm>
          <a:prstGeom prst="rect">
            <a:avLst/>
          </a:prstGeom>
        </p:spPr>
        <p:txBody>
          <a:bodyPr>
            <a:noAutofit/>
          </a:bodyPr>
          <a:lstStyle>
            <a:lvl1pPr marL="0" indent="0">
              <a:buNone/>
              <a:defRPr sz="525"/>
            </a:lvl1pPr>
          </a:lstStyle>
          <a:p>
            <a:endParaRPr lang="en-CA" dirty="0"/>
          </a:p>
        </p:txBody>
      </p:sp>
      <p:sp>
        <p:nvSpPr>
          <p:cNvPr id="34" name="Picture Placeholder 4"/>
          <p:cNvSpPr>
            <a:spLocks noGrp="1"/>
          </p:cNvSpPr>
          <p:nvPr>
            <p:ph type="pic" sz="quarter" idx="28"/>
          </p:nvPr>
        </p:nvSpPr>
        <p:spPr>
          <a:xfrm>
            <a:off x="4368656" y="3956481"/>
            <a:ext cx="359953" cy="360000"/>
          </a:xfrm>
          <a:prstGeom prst="rect">
            <a:avLst/>
          </a:prstGeom>
        </p:spPr>
        <p:txBody>
          <a:bodyPr>
            <a:noAutofit/>
          </a:bodyPr>
          <a:lstStyle>
            <a:lvl1pPr marL="0" indent="0">
              <a:buNone/>
              <a:defRPr sz="525"/>
            </a:lvl1pPr>
          </a:lstStyle>
          <a:p>
            <a:endParaRPr lang="en-CA" dirty="0"/>
          </a:p>
        </p:txBody>
      </p:sp>
      <p:sp>
        <p:nvSpPr>
          <p:cNvPr id="35" name="Picture Placeholder 4"/>
          <p:cNvSpPr>
            <a:spLocks noGrp="1"/>
          </p:cNvSpPr>
          <p:nvPr>
            <p:ph type="pic" sz="quarter" idx="29"/>
          </p:nvPr>
        </p:nvSpPr>
        <p:spPr>
          <a:xfrm>
            <a:off x="4972092" y="5098364"/>
            <a:ext cx="359953" cy="360000"/>
          </a:xfrm>
          <a:prstGeom prst="rect">
            <a:avLst/>
          </a:prstGeom>
        </p:spPr>
        <p:txBody>
          <a:bodyPr>
            <a:noAutofit/>
          </a:bodyPr>
          <a:lstStyle>
            <a:lvl1pPr marL="0" indent="0">
              <a:buNone/>
              <a:defRPr sz="525"/>
            </a:lvl1pPr>
          </a:lstStyle>
          <a:p>
            <a:endParaRPr lang="en-CA" dirty="0"/>
          </a:p>
        </p:txBody>
      </p:sp>
      <p:sp>
        <p:nvSpPr>
          <p:cNvPr id="36" name="Picture Placeholder 4"/>
          <p:cNvSpPr>
            <a:spLocks noGrp="1"/>
          </p:cNvSpPr>
          <p:nvPr>
            <p:ph type="pic" sz="quarter" idx="30"/>
          </p:nvPr>
        </p:nvSpPr>
        <p:spPr>
          <a:xfrm>
            <a:off x="6877533" y="5098364"/>
            <a:ext cx="359953" cy="360000"/>
          </a:xfrm>
          <a:prstGeom prst="rect">
            <a:avLst/>
          </a:prstGeom>
        </p:spPr>
        <p:txBody>
          <a:bodyPr>
            <a:noAutofit/>
          </a:bodyPr>
          <a:lstStyle>
            <a:lvl1pPr marL="0" indent="0">
              <a:buNone/>
              <a:defRPr sz="525"/>
            </a:lvl1pPr>
          </a:lstStyle>
          <a:p>
            <a:endParaRPr lang="en-CA" dirty="0"/>
          </a:p>
        </p:txBody>
      </p:sp>
      <p:sp>
        <p:nvSpPr>
          <p:cNvPr id="37" name="Picture Placeholder 4"/>
          <p:cNvSpPr>
            <a:spLocks noGrp="1"/>
          </p:cNvSpPr>
          <p:nvPr>
            <p:ph type="pic" sz="quarter" idx="31"/>
          </p:nvPr>
        </p:nvSpPr>
        <p:spPr>
          <a:xfrm>
            <a:off x="7469021" y="3972153"/>
            <a:ext cx="359953" cy="360000"/>
          </a:xfrm>
          <a:prstGeom prst="rect">
            <a:avLst/>
          </a:prstGeom>
        </p:spPr>
        <p:txBody>
          <a:bodyPr>
            <a:noAutofit/>
          </a:bodyPr>
          <a:lstStyle>
            <a:lvl1pPr marL="0" indent="0">
              <a:buNone/>
              <a:defRPr sz="525"/>
            </a:lvl1pPr>
          </a:lstStyle>
          <a:p>
            <a:endParaRPr lang="en-CA" dirty="0"/>
          </a:p>
        </p:txBody>
      </p:sp>
      <p:sp>
        <p:nvSpPr>
          <p:cNvPr id="38" name="Picture Placeholder 4"/>
          <p:cNvSpPr>
            <a:spLocks noGrp="1"/>
          </p:cNvSpPr>
          <p:nvPr>
            <p:ph type="pic" sz="quarter" idx="32"/>
          </p:nvPr>
        </p:nvSpPr>
        <p:spPr>
          <a:xfrm>
            <a:off x="6874094" y="2817043"/>
            <a:ext cx="359953" cy="360000"/>
          </a:xfrm>
          <a:prstGeom prst="rect">
            <a:avLst/>
          </a:prstGeom>
        </p:spPr>
        <p:txBody>
          <a:bodyPr>
            <a:noAutofit/>
          </a:bodyPr>
          <a:lstStyle>
            <a:lvl1pPr marL="0" indent="0">
              <a:buNone/>
              <a:defRPr sz="525"/>
            </a:lvl1pPr>
          </a:lstStyle>
          <a:p>
            <a:endParaRPr lang="en-CA" dirty="0"/>
          </a:p>
        </p:txBody>
      </p:sp>
      <p:sp>
        <p:nvSpPr>
          <p:cNvPr id="40" name="Text Placeholder 39"/>
          <p:cNvSpPr>
            <a:spLocks noGrp="1"/>
          </p:cNvSpPr>
          <p:nvPr>
            <p:ph type="body" sz="quarter" idx="33" hasCustomPrompt="1"/>
          </p:nvPr>
        </p:nvSpPr>
        <p:spPr>
          <a:xfrm>
            <a:off x="1608785" y="2622163"/>
            <a:ext cx="3018561" cy="750095"/>
          </a:xfrm>
          <a:prstGeom prst="rect">
            <a:avLst/>
          </a:prstGeom>
        </p:spPr>
        <p:txBody>
          <a:bodyPr>
            <a:noAutofit/>
          </a:bodyPr>
          <a:lstStyle>
            <a:lvl1pPr marL="0" indent="0" algn="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1" name="Text Placeholder 39"/>
          <p:cNvSpPr>
            <a:spLocks noGrp="1"/>
          </p:cNvSpPr>
          <p:nvPr>
            <p:ph type="body" sz="quarter" idx="34" hasCustomPrompt="1"/>
          </p:nvPr>
        </p:nvSpPr>
        <p:spPr>
          <a:xfrm>
            <a:off x="1020957" y="3771132"/>
            <a:ext cx="3018561" cy="750095"/>
          </a:xfrm>
          <a:prstGeom prst="rect">
            <a:avLst/>
          </a:prstGeom>
        </p:spPr>
        <p:txBody>
          <a:bodyPr>
            <a:noAutofit/>
          </a:bodyPr>
          <a:lstStyle>
            <a:lvl1pPr marL="0" indent="0" algn="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2" name="Text Placeholder 39"/>
          <p:cNvSpPr>
            <a:spLocks noGrp="1"/>
          </p:cNvSpPr>
          <p:nvPr>
            <p:ph type="body" sz="quarter" idx="35" hasCustomPrompt="1"/>
          </p:nvPr>
        </p:nvSpPr>
        <p:spPr>
          <a:xfrm>
            <a:off x="1608785" y="4963531"/>
            <a:ext cx="3018561" cy="750095"/>
          </a:xfrm>
          <a:prstGeom prst="rect">
            <a:avLst/>
          </a:prstGeom>
        </p:spPr>
        <p:txBody>
          <a:bodyPr>
            <a:noAutofit/>
          </a:bodyPr>
          <a:lstStyle>
            <a:lvl1pPr marL="0" indent="0" algn="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3" name="Text Placeholder 39"/>
          <p:cNvSpPr>
            <a:spLocks noGrp="1"/>
          </p:cNvSpPr>
          <p:nvPr>
            <p:ph type="body" sz="quarter" idx="36" hasCustomPrompt="1"/>
          </p:nvPr>
        </p:nvSpPr>
        <p:spPr>
          <a:xfrm>
            <a:off x="7564656" y="2616610"/>
            <a:ext cx="3018561" cy="750095"/>
          </a:xfrm>
          <a:prstGeom prst="rect">
            <a:avLst/>
          </a:prstGeom>
        </p:spPr>
        <p:txBody>
          <a:bodyPr>
            <a:noAutofit/>
          </a:bodyPr>
          <a:lstStyle>
            <a:lvl1pPr marL="0" indent="0" algn="l">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4" name="Text Placeholder 39"/>
          <p:cNvSpPr>
            <a:spLocks noGrp="1"/>
          </p:cNvSpPr>
          <p:nvPr>
            <p:ph type="body" sz="quarter" idx="37" hasCustomPrompt="1"/>
          </p:nvPr>
        </p:nvSpPr>
        <p:spPr>
          <a:xfrm>
            <a:off x="8152484" y="3777106"/>
            <a:ext cx="3018561" cy="750095"/>
          </a:xfrm>
          <a:prstGeom prst="rect">
            <a:avLst/>
          </a:prstGeom>
        </p:spPr>
        <p:txBody>
          <a:bodyPr>
            <a:noAutofit/>
          </a:bodyPr>
          <a:lstStyle>
            <a:lvl1pPr marL="0" indent="0" algn="l">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5" name="Text Placeholder 39"/>
          <p:cNvSpPr>
            <a:spLocks noGrp="1"/>
          </p:cNvSpPr>
          <p:nvPr>
            <p:ph type="body" sz="quarter" idx="38" hasCustomPrompt="1"/>
          </p:nvPr>
        </p:nvSpPr>
        <p:spPr>
          <a:xfrm>
            <a:off x="7564656" y="4963531"/>
            <a:ext cx="3018561" cy="750095"/>
          </a:xfrm>
          <a:prstGeom prst="rect">
            <a:avLst/>
          </a:prstGeom>
        </p:spPr>
        <p:txBody>
          <a:bodyPr>
            <a:noAutofit/>
          </a:bodyPr>
          <a:lstStyle>
            <a:lvl1pPr marL="0" indent="0" algn="l">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26"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3319132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steps circle">
    <p:bg>
      <p:bgPr>
        <a:solidFill>
          <a:schemeClr val="bg1"/>
        </a:solidFill>
        <a:effectLst/>
      </p:bgPr>
    </p:bg>
    <p:spTree>
      <p:nvGrpSpPr>
        <p:cNvPr id="1" name=""/>
        <p:cNvGrpSpPr/>
        <p:nvPr/>
      </p:nvGrpSpPr>
      <p:grpSpPr>
        <a:xfrm>
          <a:off x="0" y="0"/>
          <a:ext cx="0" cy="0"/>
          <a:chOff x="0" y="0"/>
          <a:chExt cx="0" cy="0"/>
        </a:xfrm>
      </p:grpSpPr>
      <p:sp>
        <p:nvSpPr>
          <p:cNvPr id="24" name="Shape 64"/>
          <p:cNvSpPr/>
          <p:nvPr userDrawn="1"/>
        </p:nvSpPr>
        <p:spPr>
          <a:xfrm>
            <a:off x="5557788" y="2476754"/>
            <a:ext cx="1054125" cy="10542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E80C9"/>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algn="ctr">
              <a:defRPr sz="1800" cap="none">
                <a:solidFill>
                  <a:srgbClr val="000000"/>
                </a:solidFill>
              </a:defRPr>
            </a:pPr>
            <a:endParaRPr sz="900" cap="none" dirty="0">
              <a:solidFill>
                <a:srgbClr val="000000"/>
              </a:solidFill>
              <a:latin typeface="Lato Light" charset="0"/>
              <a:ea typeface="Lato Light" charset="0"/>
              <a:cs typeface="Lato Light" charset="0"/>
            </a:endParaRPr>
          </a:p>
        </p:txBody>
      </p:sp>
      <p:sp>
        <p:nvSpPr>
          <p:cNvPr id="25" name="Shape 65"/>
          <p:cNvSpPr/>
          <p:nvPr userDrawn="1"/>
        </p:nvSpPr>
        <p:spPr>
          <a:xfrm>
            <a:off x="5557788" y="4575519"/>
            <a:ext cx="1054125" cy="10542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algn="ctr">
              <a:defRPr sz="1800" cap="none">
                <a:solidFill>
                  <a:srgbClr val="000000"/>
                </a:solidFill>
              </a:defRPr>
            </a:pPr>
            <a:endParaRPr sz="900" cap="none" dirty="0">
              <a:solidFill>
                <a:srgbClr val="000000"/>
              </a:solidFill>
              <a:latin typeface="Lato Light" charset="0"/>
              <a:ea typeface="Lato Light" charset="0"/>
              <a:cs typeface="Lato Light" charset="0"/>
            </a:endParaRPr>
          </a:p>
        </p:txBody>
      </p:sp>
      <p:sp>
        <p:nvSpPr>
          <p:cNvPr id="26" name="Shape 66"/>
          <p:cNvSpPr/>
          <p:nvPr userDrawn="1"/>
        </p:nvSpPr>
        <p:spPr>
          <a:xfrm>
            <a:off x="6607034" y="3526135"/>
            <a:ext cx="1054125" cy="1054263"/>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00B0F0"/>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algn="ctr">
              <a:defRPr sz="1800" cap="none">
                <a:solidFill>
                  <a:srgbClr val="000000"/>
                </a:solidFill>
              </a:defRPr>
            </a:pPr>
            <a:endParaRPr sz="900" cap="none" dirty="0">
              <a:solidFill>
                <a:srgbClr val="000000"/>
              </a:solidFill>
              <a:latin typeface="Lato Light" charset="0"/>
              <a:ea typeface="Lato Light" charset="0"/>
              <a:cs typeface="Lato Light" charset="0"/>
            </a:endParaRPr>
          </a:p>
        </p:txBody>
      </p:sp>
      <p:sp>
        <p:nvSpPr>
          <p:cNvPr id="27" name="Shape 67"/>
          <p:cNvSpPr/>
          <p:nvPr userDrawn="1"/>
        </p:nvSpPr>
        <p:spPr>
          <a:xfrm>
            <a:off x="4508542" y="3526135"/>
            <a:ext cx="1054125" cy="1054263"/>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algn="ctr">
              <a:defRPr sz="1800" cap="none">
                <a:solidFill>
                  <a:srgbClr val="000000"/>
                </a:solidFill>
              </a:defRPr>
            </a:pPr>
            <a:endParaRPr sz="900" cap="none" dirty="0">
              <a:solidFill>
                <a:srgbClr val="000000"/>
              </a:solidFill>
              <a:latin typeface="Lato Light" charset="0"/>
              <a:ea typeface="Lato Light" charset="0"/>
              <a:cs typeface="Lato Light" charset="0"/>
            </a:endParaRPr>
          </a:p>
        </p:txBody>
      </p:sp>
      <p:sp>
        <p:nvSpPr>
          <p:cNvPr id="28" name="Shape 69"/>
          <p:cNvSpPr/>
          <p:nvPr userDrawn="1"/>
        </p:nvSpPr>
        <p:spPr>
          <a:xfrm rot="10800000">
            <a:off x="6747462" y="3151409"/>
            <a:ext cx="245025" cy="2602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8629" y="14217"/>
                  <a:pt x="21600" y="21600"/>
                </a:cubicBezTo>
              </a:path>
            </a:pathLst>
          </a:custGeom>
          <a:solidFill>
            <a:schemeClr val="bg1">
              <a:lumMod val="95000"/>
            </a:schemeClr>
          </a:solidFill>
          <a:ln w="38100" cap="flat">
            <a:solidFill>
              <a:srgbClr val="E5E5E5"/>
            </a:solidFill>
            <a:prstDash val="solid"/>
            <a:miter lim="400000"/>
            <a:headEnd type="triangle" w="med" len="med"/>
          </a:ln>
          <a:effectLst/>
        </p:spPr>
        <p:txBody>
          <a:bodyPr wrap="square" lIns="0" tIns="0" rIns="0" bIns="0" numCol="1" anchor="ctr">
            <a:noAutofit/>
          </a:bodyPr>
          <a:lstStyle/>
          <a:p>
            <a:pPr algn="ctr" defTabSz="292093">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dirty="0">
              <a:solidFill>
                <a:srgbClr val="4C4C4C"/>
              </a:solidFill>
              <a:latin typeface="Lato Light" charset="0"/>
              <a:ea typeface="Lato Light" charset="0"/>
              <a:cs typeface="Lato Light" charset="0"/>
              <a:sym typeface="Helvetica Neue Light"/>
            </a:endParaRPr>
          </a:p>
        </p:txBody>
      </p:sp>
      <p:sp>
        <p:nvSpPr>
          <p:cNvPr id="29" name="Shape 71"/>
          <p:cNvSpPr/>
          <p:nvPr userDrawn="1"/>
        </p:nvSpPr>
        <p:spPr>
          <a:xfrm>
            <a:off x="5177216" y="4694904"/>
            <a:ext cx="245025" cy="2602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8629" y="14217"/>
                  <a:pt x="21600" y="21600"/>
                </a:cubicBezTo>
              </a:path>
            </a:pathLst>
          </a:custGeom>
          <a:solidFill>
            <a:schemeClr val="bg1">
              <a:lumMod val="95000"/>
            </a:schemeClr>
          </a:solidFill>
          <a:ln w="38100" cap="flat">
            <a:solidFill>
              <a:srgbClr val="E5E5E5"/>
            </a:solidFill>
            <a:prstDash val="solid"/>
            <a:miter lim="400000"/>
            <a:headEnd type="triangle" w="med" len="med"/>
          </a:ln>
          <a:effectLst/>
        </p:spPr>
        <p:txBody>
          <a:bodyPr wrap="square" lIns="0" tIns="0" rIns="0" bIns="0" numCol="1" anchor="ctr">
            <a:noAutofit/>
          </a:bodyPr>
          <a:lstStyle/>
          <a:p>
            <a:pPr algn="ctr" defTabSz="292093">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dirty="0">
              <a:solidFill>
                <a:srgbClr val="4C4C4C"/>
              </a:solidFill>
              <a:latin typeface="Lato Light" charset="0"/>
              <a:ea typeface="Lato Light" charset="0"/>
              <a:cs typeface="Lato Light" charset="0"/>
              <a:sym typeface="Helvetica Neue Light"/>
            </a:endParaRPr>
          </a:p>
        </p:txBody>
      </p:sp>
      <p:sp>
        <p:nvSpPr>
          <p:cNvPr id="30" name="Shape 72"/>
          <p:cNvSpPr/>
          <p:nvPr userDrawn="1"/>
        </p:nvSpPr>
        <p:spPr>
          <a:xfrm rot="5400000">
            <a:off x="5190677" y="3137945"/>
            <a:ext cx="245057" cy="260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8629" y="14217"/>
                  <a:pt x="21600" y="21600"/>
                </a:cubicBezTo>
              </a:path>
            </a:pathLst>
          </a:custGeom>
          <a:solidFill>
            <a:schemeClr val="bg1">
              <a:lumMod val="95000"/>
            </a:schemeClr>
          </a:solidFill>
          <a:ln w="38100" cap="flat">
            <a:solidFill>
              <a:srgbClr val="E5E5E5"/>
            </a:solidFill>
            <a:prstDash val="solid"/>
            <a:miter lim="400000"/>
            <a:headEnd type="triangle" w="med" len="med"/>
          </a:ln>
          <a:effectLst/>
        </p:spPr>
        <p:txBody>
          <a:bodyPr wrap="square" lIns="0" tIns="0" rIns="0" bIns="0" numCol="1" anchor="ctr">
            <a:noAutofit/>
          </a:bodyPr>
          <a:lstStyle/>
          <a:p>
            <a:pPr algn="ctr" defTabSz="292093">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dirty="0">
              <a:solidFill>
                <a:srgbClr val="4C4C4C"/>
              </a:solidFill>
              <a:latin typeface="Lato Light" charset="0"/>
              <a:ea typeface="Lato Light" charset="0"/>
              <a:cs typeface="Lato Light" charset="0"/>
              <a:sym typeface="Helvetica Neue Light"/>
            </a:endParaRPr>
          </a:p>
        </p:txBody>
      </p:sp>
      <p:sp>
        <p:nvSpPr>
          <p:cNvPr id="20" name="Rectangle 19"/>
          <p:cNvSpPr/>
          <p:nvPr userDrawn="1"/>
        </p:nvSpPr>
        <p:spPr>
          <a:xfrm>
            <a:off x="5547848" y="412938"/>
            <a:ext cx="1146563" cy="48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21" name="Text Placeholder 9"/>
          <p:cNvSpPr>
            <a:spLocks noGrp="1"/>
          </p:cNvSpPr>
          <p:nvPr>
            <p:ph type="body" sz="quarter" idx="17" hasCustomPrompt="1"/>
          </p:nvPr>
        </p:nvSpPr>
        <p:spPr>
          <a:xfrm>
            <a:off x="3970105" y="882059"/>
            <a:ext cx="4277756" cy="652072"/>
          </a:xfrm>
          <a:prstGeom prst="rect">
            <a:avLst/>
          </a:prstGeom>
        </p:spPr>
        <p:txBody>
          <a:bodyPr>
            <a:normAutofit/>
          </a:bodyPr>
          <a:lstStyle>
            <a:lvl1pPr marL="0" indent="0" algn="ctr">
              <a:buNone/>
              <a:defRPr lang="en-US" sz="4000" b="1" kern="1200" dirty="0">
                <a:solidFill>
                  <a:srgbClr val="445469"/>
                </a:solidFill>
                <a:latin typeface="Arial" panose="020B0604020202020204" pitchFamily="34" charset="0"/>
                <a:ea typeface="Arial" panose="020B0604020202020204" pitchFamily="34" charset="0"/>
                <a:cs typeface="Arial" panose="020B0604020202020204" pitchFamily="34" charset="0"/>
              </a:defRPr>
            </a:lvl1pPr>
          </a:lstStyle>
          <a:p>
            <a:pPr marL="0" lvl="0" indent="0" algn="ctr" defTabSz="914422" rtl="0" eaLnBrk="1" latinLnBrk="0" hangingPunct="1">
              <a:lnSpc>
                <a:spcPct val="90000"/>
              </a:lnSpc>
              <a:spcBef>
                <a:spcPts val="1005"/>
              </a:spcBef>
              <a:buFont typeface="Arial" panose="020B0604020202020204" pitchFamily="34" charset="0"/>
              <a:buNone/>
            </a:pPr>
            <a:r>
              <a:rPr lang="en-US" sz="4000" b="1" dirty="0" smtClean="0">
                <a:solidFill>
                  <a:schemeClr val="tx2"/>
                </a:solidFill>
                <a:latin typeface="Arial" panose="020B0604020202020204" pitchFamily="34" charset="0"/>
                <a:ea typeface="Lato Black" charset="0"/>
                <a:cs typeface="Arial" panose="020B0604020202020204" pitchFamily="34" charset="0"/>
              </a:rPr>
              <a:t>Title of slide</a:t>
            </a:r>
            <a:endParaRPr lang="en-US" sz="4400" b="1" dirty="0">
              <a:solidFill>
                <a:schemeClr val="tx2"/>
              </a:solidFill>
              <a:latin typeface="Arial" panose="020B0604020202020204" pitchFamily="34" charset="0"/>
              <a:ea typeface="Lato Black" charset="0"/>
              <a:cs typeface="Arial" panose="020B0604020202020204" pitchFamily="34" charset="0"/>
            </a:endParaRPr>
          </a:p>
        </p:txBody>
      </p:sp>
      <p:sp>
        <p:nvSpPr>
          <p:cNvPr id="22" name="Text Placeholder 20"/>
          <p:cNvSpPr>
            <a:spLocks noGrp="1"/>
          </p:cNvSpPr>
          <p:nvPr>
            <p:ph type="body" sz="quarter" idx="25" hasCustomPrompt="1"/>
          </p:nvPr>
        </p:nvSpPr>
        <p:spPr>
          <a:xfrm>
            <a:off x="4680492" y="627095"/>
            <a:ext cx="2881277" cy="246856"/>
          </a:xfrm>
          <a:prstGeom prst="rect">
            <a:avLst/>
          </a:prstGeom>
        </p:spPr>
        <p:txBody>
          <a:bodyPr anchor="ctr">
            <a:normAutofit/>
          </a:bodyPr>
          <a:lstStyle>
            <a:lvl1pPr marL="0" indent="0" algn="ctr">
              <a:buNone/>
              <a:defRPr sz="1000" b="1" baseline="0">
                <a:latin typeface="+mj-lt"/>
              </a:defRPr>
            </a:lvl1pPr>
          </a:lstStyle>
          <a:p>
            <a:pPr lvl="0"/>
            <a:r>
              <a:rPr lang="en-US" dirty="0" smtClean="0"/>
              <a:t>WRITE SOMETHING IN THIS SECTION</a:t>
            </a:r>
            <a:endParaRPr lang="en-CA" dirty="0"/>
          </a:p>
        </p:txBody>
      </p:sp>
      <p:sp>
        <p:nvSpPr>
          <p:cNvPr id="3" name="Picture Placeholder 2"/>
          <p:cNvSpPr>
            <a:spLocks noGrp="1"/>
          </p:cNvSpPr>
          <p:nvPr>
            <p:ph type="pic" sz="quarter" idx="26"/>
          </p:nvPr>
        </p:nvSpPr>
        <p:spPr>
          <a:xfrm>
            <a:off x="5803844" y="2733884"/>
            <a:ext cx="539929" cy="540000"/>
          </a:xfrm>
          <a:prstGeom prst="rect">
            <a:avLst/>
          </a:prstGeom>
        </p:spPr>
        <p:txBody>
          <a:bodyPr>
            <a:normAutofit/>
          </a:bodyPr>
          <a:lstStyle>
            <a:lvl1pPr>
              <a:defRPr sz="900"/>
            </a:lvl1pPr>
          </a:lstStyle>
          <a:p>
            <a:endParaRPr lang="en-CA" dirty="0"/>
          </a:p>
        </p:txBody>
      </p:sp>
      <p:sp>
        <p:nvSpPr>
          <p:cNvPr id="42" name="Picture Placeholder 2"/>
          <p:cNvSpPr>
            <a:spLocks noGrp="1"/>
          </p:cNvSpPr>
          <p:nvPr>
            <p:ph type="pic" sz="quarter" idx="27"/>
          </p:nvPr>
        </p:nvSpPr>
        <p:spPr>
          <a:xfrm>
            <a:off x="6864133" y="3783267"/>
            <a:ext cx="539929" cy="540000"/>
          </a:xfrm>
          <a:prstGeom prst="rect">
            <a:avLst/>
          </a:prstGeom>
        </p:spPr>
        <p:txBody>
          <a:bodyPr>
            <a:normAutofit/>
          </a:bodyPr>
          <a:lstStyle>
            <a:lvl1pPr>
              <a:defRPr sz="900"/>
            </a:lvl1pPr>
          </a:lstStyle>
          <a:p>
            <a:endParaRPr lang="en-CA" dirty="0"/>
          </a:p>
        </p:txBody>
      </p:sp>
      <p:sp>
        <p:nvSpPr>
          <p:cNvPr id="43" name="Picture Placeholder 2"/>
          <p:cNvSpPr>
            <a:spLocks noGrp="1"/>
          </p:cNvSpPr>
          <p:nvPr>
            <p:ph type="pic" sz="quarter" idx="28"/>
          </p:nvPr>
        </p:nvSpPr>
        <p:spPr>
          <a:xfrm>
            <a:off x="5814886" y="4832651"/>
            <a:ext cx="539929" cy="540000"/>
          </a:xfrm>
          <a:prstGeom prst="rect">
            <a:avLst/>
          </a:prstGeom>
        </p:spPr>
        <p:txBody>
          <a:bodyPr>
            <a:normAutofit/>
          </a:bodyPr>
          <a:lstStyle>
            <a:lvl1pPr>
              <a:defRPr sz="900"/>
            </a:lvl1pPr>
          </a:lstStyle>
          <a:p>
            <a:endParaRPr lang="en-CA" dirty="0"/>
          </a:p>
        </p:txBody>
      </p:sp>
      <p:sp>
        <p:nvSpPr>
          <p:cNvPr id="44" name="Picture Placeholder 2"/>
          <p:cNvSpPr>
            <a:spLocks noGrp="1"/>
          </p:cNvSpPr>
          <p:nvPr>
            <p:ph type="pic" sz="quarter" idx="29"/>
          </p:nvPr>
        </p:nvSpPr>
        <p:spPr>
          <a:xfrm>
            <a:off x="4765641" y="3783267"/>
            <a:ext cx="539929" cy="540000"/>
          </a:xfrm>
          <a:prstGeom prst="rect">
            <a:avLst/>
          </a:prstGeom>
        </p:spPr>
        <p:txBody>
          <a:bodyPr>
            <a:normAutofit/>
          </a:bodyPr>
          <a:lstStyle>
            <a:lvl1pPr>
              <a:defRPr sz="900"/>
            </a:lvl1pPr>
          </a:lstStyle>
          <a:p>
            <a:endParaRPr lang="en-CA" dirty="0"/>
          </a:p>
        </p:txBody>
      </p:sp>
      <p:sp>
        <p:nvSpPr>
          <p:cNvPr id="5" name="Text Placeholder 4"/>
          <p:cNvSpPr>
            <a:spLocks noGrp="1"/>
          </p:cNvSpPr>
          <p:nvPr>
            <p:ph type="body" sz="quarter" idx="30" hasCustomPrompt="1"/>
          </p:nvPr>
        </p:nvSpPr>
        <p:spPr>
          <a:xfrm>
            <a:off x="4765641" y="1791262"/>
            <a:ext cx="2706335" cy="597599"/>
          </a:xfrm>
          <a:prstGeom prst="rect">
            <a:avLst/>
          </a:prstGeom>
        </p:spPr>
        <p:txBody>
          <a:bodyPr>
            <a:normAutofit/>
          </a:bodyPr>
          <a:lstStyle>
            <a:lvl1pPr marL="0" indent="0" algn="ct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5" name="Text Placeholder 4"/>
          <p:cNvSpPr>
            <a:spLocks noGrp="1"/>
          </p:cNvSpPr>
          <p:nvPr>
            <p:ph type="body" sz="quarter" idx="31" hasCustomPrompt="1"/>
          </p:nvPr>
        </p:nvSpPr>
        <p:spPr>
          <a:xfrm>
            <a:off x="7760706" y="3712393"/>
            <a:ext cx="2706335" cy="911636"/>
          </a:xfrm>
          <a:prstGeom prst="rect">
            <a:avLst/>
          </a:prstGeom>
        </p:spPr>
        <p:txBody>
          <a:bodyPr>
            <a:normAutofit/>
          </a:bodyPr>
          <a:lstStyle>
            <a:lvl1pPr marL="0" indent="0" algn="l">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6" name="Text Placeholder 4"/>
          <p:cNvSpPr>
            <a:spLocks noGrp="1"/>
          </p:cNvSpPr>
          <p:nvPr>
            <p:ph type="body" sz="quarter" idx="32" hasCustomPrompt="1"/>
          </p:nvPr>
        </p:nvSpPr>
        <p:spPr>
          <a:xfrm>
            <a:off x="1702662" y="3597449"/>
            <a:ext cx="2706335" cy="911636"/>
          </a:xfrm>
          <a:prstGeom prst="rect">
            <a:avLst/>
          </a:prstGeom>
        </p:spPr>
        <p:txBody>
          <a:bodyPr>
            <a:normAutofit/>
          </a:bodyPr>
          <a:lstStyle>
            <a:lvl1pPr marL="0" indent="0" algn="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7" name="Text Placeholder 4"/>
          <p:cNvSpPr>
            <a:spLocks noGrp="1"/>
          </p:cNvSpPr>
          <p:nvPr>
            <p:ph type="body" sz="quarter" idx="33" hasCustomPrompt="1"/>
          </p:nvPr>
        </p:nvSpPr>
        <p:spPr>
          <a:xfrm>
            <a:off x="4765641" y="5762650"/>
            <a:ext cx="2706335" cy="602983"/>
          </a:xfrm>
          <a:prstGeom prst="rect">
            <a:avLst/>
          </a:prstGeom>
        </p:spPr>
        <p:txBody>
          <a:bodyPr>
            <a:normAutofit/>
          </a:bodyPr>
          <a:lstStyle>
            <a:lvl1pPr marL="0" indent="0" algn="ct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23"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1928156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s">
    <p:bg>
      <p:bgPr>
        <a:solidFill>
          <a:schemeClr val="bg1"/>
        </a:solidFill>
        <a:effectLst/>
      </p:bgPr>
    </p:bg>
    <p:spTree>
      <p:nvGrpSpPr>
        <p:cNvPr id="1" name=""/>
        <p:cNvGrpSpPr/>
        <p:nvPr/>
      </p:nvGrpSpPr>
      <p:grpSpPr>
        <a:xfrm>
          <a:off x="0" y="0"/>
          <a:ext cx="0" cy="0"/>
          <a:chOff x="0" y="0"/>
          <a:chExt cx="0" cy="0"/>
        </a:xfrm>
      </p:grpSpPr>
      <p:sp>
        <p:nvSpPr>
          <p:cNvPr id="48" name="Freeform: Shape 1128"/>
          <p:cNvSpPr/>
          <p:nvPr userDrawn="1"/>
        </p:nvSpPr>
        <p:spPr>
          <a:xfrm>
            <a:off x="7512106" y="4440877"/>
            <a:ext cx="1020159" cy="22860"/>
          </a:xfrm>
          <a:custGeom>
            <a:avLst/>
            <a:gdLst/>
            <a:ahLst/>
            <a:cxnLst>
              <a:cxn ang="3cd4">
                <a:pos x="hc" y="t"/>
              </a:cxn>
              <a:cxn ang="cd2">
                <a:pos x="l" y="vc"/>
              </a:cxn>
              <a:cxn ang="cd4">
                <a:pos x="hc" y="b"/>
              </a:cxn>
              <a:cxn ang="0">
                <a:pos x="r" y="vc"/>
              </a:cxn>
            </a:cxnLst>
            <a:rect l="l" t="t" r="r" b="b"/>
            <a:pathLst>
              <a:path w="583" h="3">
                <a:moveTo>
                  <a:pt x="583" y="3"/>
                </a:moveTo>
                <a:lnTo>
                  <a:pt x="0" y="3"/>
                </a:lnTo>
                <a:lnTo>
                  <a:pt x="0" y="0"/>
                </a:lnTo>
                <a:lnTo>
                  <a:pt x="583" y="0"/>
                </a:lnTo>
                <a:close/>
              </a:path>
            </a:pathLst>
          </a:custGeom>
          <a:solidFill>
            <a:schemeClr val="bg1">
              <a:lumMod val="85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6" name="Freeform: Shape 1083"/>
          <p:cNvSpPr/>
          <p:nvPr userDrawn="1"/>
        </p:nvSpPr>
        <p:spPr>
          <a:xfrm>
            <a:off x="7465917" y="4454092"/>
            <a:ext cx="1280091" cy="4400"/>
          </a:xfrm>
          <a:custGeom>
            <a:avLst/>
            <a:gdLst/>
            <a:ahLst/>
            <a:cxnLst>
              <a:cxn ang="3cd4">
                <a:pos x="hc" y="t"/>
              </a:cxn>
              <a:cxn ang="cd2">
                <a:pos x="l" y="vc"/>
              </a:cxn>
              <a:cxn ang="cd4">
                <a:pos x="hc" y="b"/>
              </a:cxn>
              <a:cxn ang="0">
                <a:pos x="r" y="vc"/>
              </a:cxn>
            </a:cxnLst>
            <a:rect l="l" t="t" r="r" b="b"/>
            <a:pathLst>
              <a:path w="583" h="3">
                <a:moveTo>
                  <a:pt x="583" y="3"/>
                </a:moveTo>
                <a:lnTo>
                  <a:pt x="0" y="3"/>
                </a:lnTo>
                <a:lnTo>
                  <a:pt x="0" y="0"/>
                </a:lnTo>
                <a:lnTo>
                  <a:pt x="583" y="0"/>
                </a:lnTo>
                <a:close/>
              </a:path>
            </a:pathLst>
          </a:custGeom>
          <a:solidFill>
            <a:schemeClr val="bg1">
              <a:lumMod val="85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7" name="Freeform: Shape 1128"/>
          <p:cNvSpPr/>
          <p:nvPr userDrawn="1"/>
        </p:nvSpPr>
        <p:spPr>
          <a:xfrm>
            <a:off x="3667831" y="4435633"/>
            <a:ext cx="1020159" cy="22860"/>
          </a:xfrm>
          <a:custGeom>
            <a:avLst/>
            <a:gdLst/>
            <a:ahLst/>
            <a:cxnLst>
              <a:cxn ang="3cd4">
                <a:pos x="hc" y="t"/>
              </a:cxn>
              <a:cxn ang="cd2">
                <a:pos x="l" y="vc"/>
              </a:cxn>
              <a:cxn ang="cd4">
                <a:pos x="hc" y="b"/>
              </a:cxn>
              <a:cxn ang="0">
                <a:pos x="r" y="vc"/>
              </a:cxn>
            </a:cxnLst>
            <a:rect l="l" t="t" r="r" b="b"/>
            <a:pathLst>
              <a:path w="583" h="3">
                <a:moveTo>
                  <a:pt x="583" y="3"/>
                </a:moveTo>
                <a:lnTo>
                  <a:pt x="0" y="3"/>
                </a:lnTo>
                <a:lnTo>
                  <a:pt x="0" y="0"/>
                </a:lnTo>
                <a:lnTo>
                  <a:pt x="583" y="0"/>
                </a:lnTo>
                <a:close/>
              </a:path>
            </a:pathLst>
          </a:custGeom>
          <a:solidFill>
            <a:schemeClr val="bg1">
              <a:lumMod val="85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8" name="Freeform: Shape 1129"/>
          <p:cNvSpPr/>
          <p:nvPr userDrawn="1"/>
        </p:nvSpPr>
        <p:spPr>
          <a:xfrm>
            <a:off x="7061216" y="3057242"/>
            <a:ext cx="1220705" cy="420153"/>
          </a:xfrm>
          <a:custGeom>
            <a:avLst/>
            <a:gdLst/>
            <a:ahLst/>
            <a:cxnLst>
              <a:cxn ang="3cd4">
                <a:pos x="hc" y="t"/>
              </a:cxn>
              <a:cxn ang="cd2">
                <a:pos x="l" y="vc"/>
              </a:cxn>
              <a:cxn ang="cd4">
                <a:pos x="hc" y="b"/>
              </a:cxn>
              <a:cxn ang="0">
                <a:pos x="r" y="vc"/>
              </a:cxn>
            </a:cxnLst>
            <a:rect l="l" t="t" r="r" b="b"/>
            <a:pathLst>
              <a:path w="556" h="192">
                <a:moveTo>
                  <a:pt x="2" y="192"/>
                </a:moveTo>
                <a:lnTo>
                  <a:pt x="0" y="189"/>
                </a:lnTo>
                <a:lnTo>
                  <a:pt x="189" y="0"/>
                </a:lnTo>
                <a:lnTo>
                  <a:pt x="556" y="0"/>
                </a:lnTo>
                <a:lnTo>
                  <a:pt x="556" y="4"/>
                </a:lnTo>
                <a:lnTo>
                  <a:pt x="190" y="4"/>
                </a:lnTo>
                <a:close/>
              </a:path>
            </a:pathLst>
          </a:custGeom>
          <a:solidFill>
            <a:srgbClr val="6E6F72"/>
          </a:solidFill>
          <a:ln cap="flat">
            <a:solidFill>
              <a:schemeClr val="bg1">
                <a:lumMod val="85000"/>
              </a:schemeClr>
            </a:solid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9" name="Freeform: Shape 1174"/>
          <p:cNvSpPr/>
          <p:nvPr userDrawn="1"/>
        </p:nvSpPr>
        <p:spPr>
          <a:xfrm>
            <a:off x="3893974" y="5437377"/>
            <a:ext cx="1218505" cy="417953"/>
          </a:xfrm>
          <a:custGeom>
            <a:avLst/>
            <a:gdLst/>
            <a:ahLst/>
            <a:cxnLst>
              <a:cxn ang="3cd4">
                <a:pos x="hc" y="t"/>
              </a:cxn>
              <a:cxn ang="cd2">
                <a:pos x="l" y="vc"/>
              </a:cxn>
              <a:cxn ang="cd4">
                <a:pos x="hc" y="b"/>
              </a:cxn>
              <a:cxn ang="0">
                <a:pos x="r" y="vc"/>
              </a:cxn>
            </a:cxnLst>
            <a:rect l="l" t="t" r="r" b="b"/>
            <a:pathLst>
              <a:path w="555" h="191">
                <a:moveTo>
                  <a:pt x="367" y="191"/>
                </a:moveTo>
                <a:lnTo>
                  <a:pt x="0" y="191"/>
                </a:lnTo>
                <a:lnTo>
                  <a:pt x="0" y="188"/>
                </a:lnTo>
                <a:lnTo>
                  <a:pt x="365" y="188"/>
                </a:lnTo>
                <a:lnTo>
                  <a:pt x="553" y="0"/>
                </a:lnTo>
                <a:lnTo>
                  <a:pt x="555" y="2"/>
                </a:lnTo>
                <a:close/>
              </a:path>
            </a:pathLst>
          </a:custGeom>
          <a:solidFill>
            <a:srgbClr val="6E6F72"/>
          </a:solidFill>
          <a:ln cap="flat">
            <a:solidFill>
              <a:schemeClr val="bg1">
                <a:lumMod val="85000"/>
              </a:schemeClr>
            </a:solid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0" name="Freeform: Shape 1219"/>
          <p:cNvSpPr/>
          <p:nvPr userDrawn="1"/>
        </p:nvSpPr>
        <p:spPr>
          <a:xfrm>
            <a:off x="7048019" y="5428577"/>
            <a:ext cx="1222904" cy="420153"/>
          </a:xfrm>
          <a:custGeom>
            <a:avLst/>
            <a:gdLst/>
            <a:ahLst/>
            <a:cxnLst>
              <a:cxn ang="3cd4">
                <a:pos x="hc" y="t"/>
              </a:cxn>
              <a:cxn ang="cd2">
                <a:pos x="l" y="vc"/>
              </a:cxn>
              <a:cxn ang="cd4">
                <a:pos x="hc" y="b"/>
              </a:cxn>
              <a:cxn ang="0">
                <a:pos x="r" y="vc"/>
              </a:cxn>
            </a:cxnLst>
            <a:rect l="l" t="t" r="r" b="b"/>
            <a:pathLst>
              <a:path w="557" h="192">
                <a:moveTo>
                  <a:pt x="557" y="192"/>
                </a:moveTo>
                <a:lnTo>
                  <a:pt x="189" y="192"/>
                </a:lnTo>
                <a:lnTo>
                  <a:pt x="0" y="3"/>
                </a:lnTo>
                <a:lnTo>
                  <a:pt x="3" y="0"/>
                </a:lnTo>
                <a:lnTo>
                  <a:pt x="190" y="188"/>
                </a:lnTo>
                <a:lnTo>
                  <a:pt x="557" y="188"/>
                </a:lnTo>
                <a:close/>
              </a:path>
            </a:pathLst>
          </a:custGeom>
          <a:solidFill>
            <a:schemeClr val="bg1">
              <a:lumMod val="85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1" name="Freeform: Shape 1264"/>
          <p:cNvSpPr/>
          <p:nvPr userDrawn="1"/>
        </p:nvSpPr>
        <p:spPr>
          <a:xfrm>
            <a:off x="3865388" y="3057242"/>
            <a:ext cx="1218505" cy="415753"/>
          </a:xfrm>
          <a:custGeom>
            <a:avLst/>
            <a:gdLst/>
            <a:ahLst/>
            <a:cxnLst>
              <a:cxn ang="3cd4">
                <a:pos x="hc" y="t"/>
              </a:cxn>
              <a:cxn ang="cd2">
                <a:pos x="l" y="vc"/>
              </a:cxn>
              <a:cxn ang="cd4">
                <a:pos x="hc" y="b"/>
              </a:cxn>
              <a:cxn ang="0">
                <a:pos x="r" y="vc"/>
              </a:cxn>
            </a:cxnLst>
            <a:rect l="l" t="t" r="r" b="b"/>
            <a:pathLst>
              <a:path w="555" h="190">
                <a:moveTo>
                  <a:pt x="554" y="190"/>
                </a:moveTo>
                <a:lnTo>
                  <a:pt x="366" y="3"/>
                </a:lnTo>
                <a:lnTo>
                  <a:pt x="0" y="3"/>
                </a:lnTo>
                <a:lnTo>
                  <a:pt x="0" y="0"/>
                </a:lnTo>
                <a:lnTo>
                  <a:pt x="367" y="0"/>
                </a:lnTo>
                <a:lnTo>
                  <a:pt x="555" y="188"/>
                </a:lnTo>
                <a:close/>
              </a:path>
            </a:pathLst>
          </a:custGeom>
          <a:solidFill>
            <a:srgbClr val="6E6F72"/>
          </a:solidFill>
          <a:ln cap="flat">
            <a:solidFill>
              <a:schemeClr val="bg1">
                <a:lumMod val="85000"/>
              </a:schemeClr>
            </a:solid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2" name="Freeform: Shape 1265"/>
          <p:cNvSpPr/>
          <p:nvPr userDrawn="1"/>
        </p:nvSpPr>
        <p:spPr>
          <a:xfrm>
            <a:off x="4635201" y="3525790"/>
            <a:ext cx="413500" cy="798511"/>
          </a:xfrm>
          <a:custGeom>
            <a:avLst/>
            <a:gdLst/>
            <a:ahLst/>
            <a:cxnLst>
              <a:cxn ang="3cd4">
                <a:pos x="hc" y="t"/>
              </a:cxn>
              <a:cxn ang="cd2">
                <a:pos x="l" y="vc"/>
              </a:cxn>
              <a:cxn ang="cd4">
                <a:pos x="hc" y="b"/>
              </a:cxn>
              <a:cxn ang="0">
                <a:pos x="r" y="vc"/>
              </a:cxn>
            </a:cxnLst>
            <a:rect l="l" t="t" r="r" b="b"/>
            <a:pathLst>
              <a:path w="189" h="364">
                <a:moveTo>
                  <a:pt x="150" y="0"/>
                </a:moveTo>
                <a:cubicBezTo>
                  <a:pt x="67" y="100"/>
                  <a:pt x="12" y="225"/>
                  <a:pt x="0" y="362"/>
                </a:cubicBezTo>
                <a:cubicBezTo>
                  <a:pt x="7" y="359"/>
                  <a:pt x="15" y="358"/>
                  <a:pt x="23" y="358"/>
                </a:cubicBezTo>
                <a:cubicBezTo>
                  <a:pt x="33" y="358"/>
                  <a:pt x="43" y="360"/>
                  <a:pt x="51" y="364"/>
                </a:cubicBezTo>
                <a:cubicBezTo>
                  <a:pt x="63" y="239"/>
                  <a:pt x="112" y="125"/>
                  <a:pt x="189" y="33"/>
                </a:cubicBezTo>
                <a:cubicBezTo>
                  <a:pt x="171" y="28"/>
                  <a:pt x="157" y="16"/>
                  <a:pt x="150" y="0"/>
                </a:cubicBezTo>
                <a:close/>
              </a:path>
            </a:pathLst>
          </a:custGeom>
          <a:solidFill>
            <a:schemeClr val="accent4">
              <a:lumMod val="60000"/>
              <a:lumOff val="40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3" name="Freeform: Shape 1266"/>
          <p:cNvSpPr/>
          <p:nvPr userDrawn="1"/>
        </p:nvSpPr>
        <p:spPr>
          <a:xfrm>
            <a:off x="5147678" y="3011045"/>
            <a:ext cx="805005" cy="413555"/>
          </a:xfrm>
          <a:custGeom>
            <a:avLst/>
            <a:gdLst/>
            <a:ahLst/>
            <a:cxnLst>
              <a:cxn ang="3cd4">
                <a:pos x="hc" y="t"/>
              </a:cxn>
              <a:cxn ang="cd2">
                <a:pos x="l" y="vc"/>
              </a:cxn>
              <a:cxn ang="cd4">
                <a:pos x="hc" y="b"/>
              </a:cxn>
              <a:cxn ang="0">
                <a:pos x="r" y="vc"/>
              </a:cxn>
            </a:cxnLst>
            <a:rect l="l" t="t" r="r" b="b"/>
            <a:pathLst>
              <a:path w="367" h="189">
                <a:moveTo>
                  <a:pt x="0" y="150"/>
                </a:moveTo>
                <a:cubicBezTo>
                  <a:pt x="16" y="158"/>
                  <a:pt x="29" y="172"/>
                  <a:pt x="34" y="189"/>
                </a:cubicBezTo>
                <a:cubicBezTo>
                  <a:pt x="126" y="112"/>
                  <a:pt x="241" y="62"/>
                  <a:pt x="367" y="51"/>
                </a:cubicBezTo>
                <a:cubicBezTo>
                  <a:pt x="362" y="42"/>
                  <a:pt x="359" y="31"/>
                  <a:pt x="359" y="20"/>
                </a:cubicBezTo>
                <a:cubicBezTo>
                  <a:pt x="359" y="13"/>
                  <a:pt x="360" y="6"/>
                  <a:pt x="362" y="0"/>
                </a:cubicBezTo>
                <a:cubicBezTo>
                  <a:pt x="225" y="12"/>
                  <a:pt x="100" y="66"/>
                  <a:pt x="0" y="150"/>
                </a:cubicBezTo>
                <a:close/>
              </a:path>
            </a:pathLst>
          </a:custGeom>
          <a:solidFill>
            <a:schemeClr val="accent5"/>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4" name="Freeform: Shape 1267"/>
          <p:cNvSpPr/>
          <p:nvPr userDrawn="1"/>
        </p:nvSpPr>
        <p:spPr>
          <a:xfrm>
            <a:off x="7100806" y="4570674"/>
            <a:ext cx="411300" cy="805111"/>
          </a:xfrm>
          <a:custGeom>
            <a:avLst/>
            <a:gdLst/>
            <a:ahLst/>
            <a:cxnLst>
              <a:cxn ang="3cd4">
                <a:pos x="hc" y="t"/>
              </a:cxn>
              <a:cxn ang="cd2">
                <a:pos x="l" y="vc"/>
              </a:cxn>
              <a:cxn ang="cd4">
                <a:pos x="hc" y="b"/>
              </a:cxn>
              <a:cxn ang="0">
                <a:pos x="r" y="vc"/>
              </a:cxn>
            </a:cxnLst>
            <a:rect l="l" t="t" r="r" b="b"/>
            <a:pathLst>
              <a:path w="188" h="367">
                <a:moveTo>
                  <a:pt x="37" y="367"/>
                </a:moveTo>
                <a:cubicBezTo>
                  <a:pt x="121" y="267"/>
                  <a:pt x="176" y="142"/>
                  <a:pt x="188" y="5"/>
                </a:cubicBezTo>
                <a:cubicBezTo>
                  <a:pt x="182" y="7"/>
                  <a:pt x="175" y="8"/>
                  <a:pt x="168" y="8"/>
                </a:cubicBezTo>
                <a:cubicBezTo>
                  <a:pt x="156" y="8"/>
                  <a:pt x="146" y="5"/>
                  <a:pt x="138" y="0"/>
                </a:cubicBezTo>
                <a:cubicBezTo>
                  <a:pt x="126" y="126"/>
                  <a:pt x="76" y="241"/>
                  <a:pt x="0" y="333"/>
                </a:cubicBezTo>
                <a:cubicBezTo>
                  <a:pt x="17" y="338"/>
                  <a:pt x="30" y="351"/>
                  <a:pt x="37" y="367"/>
                </a:cubicBezTo>
                <a:close/>
              </a:path>
            </a:pathLst>
          </a:custGeom>
          <a:solidFill>
            <a:schemeClr val="accent2">
              <a:lumMod val="75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5" name="Freeform: Shape 1268"/>
          <p:cNvSpPr/>
          <p:nvPr userDrawn="1"/>
        </p:nvSpPr>
        <p:spPr>
          <a:xfrm>
            <a:off x="6201223" y="5476971"/>
            <a:ext cx="798407" cy="411355"/>
          </a:xfrm>
          <a:custGeom>
            <a:avLst/>
            <a:gdLst/>
            <a:ahLst/>
            <a:cxnLst>
              <a:cxn ang="3cd4">
                <a:pos x="hc" y="t"/>
              </a:cxn>
              <a:cxn ang="cd2">
                <a:pos x="l" y="vc"/>
              </a:cxn>
              <a:cxn ang="cd4">
                <a:pos x="hc" y="b"/>
              </a:cxn>
              <a:cxn ang="0">
                <a:pos x="r" y="vc"/>
              </a:cxn>
            </a:cxnLst>
            <a:rect l="l" t="t" r="r" b="b"/>
            <a:pathLst>
              <a:path w="364" h="188">
                <a:moveTo>
                  <a:pt x="364" y="38"/>
                </a:moveTo>
                <a:cubicBezTo>
                  <a:pt x="348" y="31"/>
                  <a:pt x="335" y="17"/>
                  <a:pt x="329" y="0"/>
                </a:cubicBezTo>
                <a:cubicBezTo>
                  <a:pt x="237" y="76"/>
                  <a:pt x="124" y="125"/>
                  <a:pt x="0" y="137"/>
                </a:cubicBezTo>
                <a:cubicBezTo>
                  <a:pt x="3" y="145"/>
                  <a:pt x="5" y="154"/>
                  <a:pt x="5" y="164"/>
                </a:cubicBezTo>
                <a:cubicBezTo>
                  <a:pt x="5" y="172"/>
                  <a:pt x="4" y="181"/>
                  <a:pt x="0" y="188"/>
                </a:cubicBezTo>
                <a:cubicBezTo>
                  <a:pt x="138" y="176"/>
                  <a:pt x="263" y="121"/>
                  <a:pt x="364" y="38"/>
                </a:cubicBezTo>
                <a:close/>
              </a:path>
            </a:pathLst>
          </a:custGeom>
          <a:solidFill>
            <a:schemeClr val="accent3"/>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6" name="Freeform: Shape 1269"/>
          <p:cNvSpPr/>
          <p:nvPr userDrawn="1"/>
        </p:nvSpPr>
        <p:spPr>
          <a:xfrm>
            <a:off x="6196825" y="3011048"/>
            <a:ext cx="811604" cy="417953"/>
          </a:xfrm>
          <a:custGeom>
            <a:avLst/>
            <a:gdLst/>
            <a:ahLst/>
            <a:cxnLst>
              <a:cxn ang="3cd4">
                <a:pos x="hc" y="t"/>
              </a:cxn>
              <a:cxn ang="cd2">
                <a:pos x="l" y="vc"/>
              </a:cxn>
              <a:cxn ang="cd4">
                <a:pos x="hc" y="b"/>
              </a:cxn>
              <a:cxn ang="0">
                <a:pos x="r" y="vc"/>
              </a:cxn>
            </a:cxnLst>
            <a:rect l="l" t="t" r="r" b="b"/>
            <a:pathLst>
              <a:path w="370" h="191">
                <a:moveTo>
                  <a:pt x="335" y="191"/>
                </a:moveTo>
                <a:cubicBezTo>
                  <a:pt x="341" y="174"/>
                  <a:pt x="354" y="160"/>
                  <a:pt x="370" y="154"/>
                </a:cubicBezTo>
                <a:cubicBezTo>
                  <a:pt x="270" y="68"/>
                  <a:pt x="143" y="12"/>
                  <a:pt x="4" y="0"/>
                </a:cubicBezTo>
                <a:cubicBezTo>
                  <a:pt x="6" y="6"/>
                  <a:pt x="7" y="13"/>
                  <a:pt x="7" y="20"/>
                </a:cubicBezTo>
                <a:cubicBezTo>
                  <a:pt x="7" y="31"/>
                  <a:pt x="5" y="42"/>
                  <a:pt x="0" y="51"/>
                </a:cubicBezTo>
                <a:cubicBezTo>
                  <a:pt x="127" y="62"/>
                  <a:pt x="243" y="113"/>
                  <a:pt x="335" y="191"/>
                </a:cubicBezTo>
                <a:close/>
              </a:path>
            </a:pathLst>
          </a:custGeom>
          <a:solidFill>
            <a:schemeClr val="accent1"/>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7" name="Freeform: Shape 1270"/>
          <p:cNvSpPr/>
          <p:nvPr userDrawn="1"/>
        </p:nvSpPr>
        <p:spPr>
          <a:xfrm>
            <a:off x="7107403" y="3530195"/>
            <a:ext cx="404703" cy="796312"/>
          </a:xfrm>
          <a:custGeom>
            <a:avLst/>
            <a:gdLst/>
            <a:ahLst/>
            <a:cxnLst>
              <a:cxn ang="3cd4">
                <a:pos x="hc" y="t"/>
              </a:cxn>
              <a:cxn ang="cd2">
                <a:pos x="l" y="vc"/>
              </a:cxn>
              <a:cxn ang="cd4">
                <a:pos x="hc" y="b"/>
              </a:cxn>
              <a:cxn ang="0">
                <a:pos x="r" y="vc"/>
              </a:cxn>
            </a:cxnLst>
            <a:rect l="l" t="t" r="r" b="b"/>
            <a:pathLst>
              <a:path w="185" h="363">
                <a:moveTo>
                  <a:pt x="38" y="0"/>
                </a:moveTo>
                <a:cubicBezTo>
                  <a:pt x="31" y="17"/>
                  <a:pt x="17" y="30"/>
                  <a:pt x="0" y="35"/>
                </a:cubicBezTo>
                <a:cubicBezTo>
                  <a:pt x="74" y="126"/>
                  <a:pt x="123" y="239"/>
                  <a:pt x="135" y="363"/>
                </a:cubicBezTo>
                <a:cubicBezTo>
                  <a:pt x="143" y="358"/>
                  <a:pt x="153" y="356"/>
                  <a:pt x="165" y="356"/>
                </a:cubicBezTo>
                <a:cubicBezTo>
                  <a:pt x="172" y="356"/>
                  <a:pt x="179" y="357"/>
                  <a:pt x="185" y="359"/>
                </a:cubicBezTo>
                <a:cubicBezTo>
                  <a:pt x="174" y="223"/>
                  <a:pt x="120" y="100"/>
                  <a:pt x="38" y="0"/>
                </a:cubicBezTo>
                <a:close/>
              </a:path>
            </a:pathLst>
          </a:custGeom>
          <a:solidFill>
            <a:schemeClr val="accent2"/>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8" name="Freeform: Shape 1271"/>
          <p:cNvSpPr/>
          <p:nvPr userDrawn="1"/>
        </p:nvSpPr>
        <p:spPr>
          <a:xfrm>
            <a:off x="4635201" y="4575078"/>
            <a:ext cx="417899" cy="807311"/>
          </a:xfrm>
          <a:custGeom>
            <a:avLst/>
            <a:gdLst/>
            <a:ahLst/>
            <a:cxnLst>
              <a:cxn ang="3cd4">
                <a:pos x="hc" y="t"/>
              </a:cxn>
              <a:cxn ang="cd2">
                <a:pos x="l" y="vc"/>
              </a:cxn>
              <a:cxn ang="cd4">
                <a:pos x="hc" y="b"/>
              </a:cxn>
              <a:cxn ang="0">
                <a:pos x="r" y="vc"/>
              </a:cxn>
            </a:cxnLst>
            <a:rect l="l" t="t" r="r" b="b"/>
            <a:pathLst>
              <a:path w="191" h="368">
                <a:moveTo>
                  <a:pt x="191" y="334"/>
                </a:moveTo>
                <a:cubicBezTo>
                  <a:pt x="114" y="241"/>
                  <a:pt x="63" y="126"/>
                  <a:pt x="51" y="0"/>
                </a:cubicBezTo>
                <a:cubicBezTo>
                  <a:pt x="43" y="3"/>
                  <a:pt x="33" y="6"/>
                  <a:pt x="23" y="6"/>
                </a:cubicBezTo>
                <a:cubicBezTo>
                  <a:pt x="15" y="6"/>
                  <a:pt x="7" y="5"/>
                  <a:pt x="0" y="2"/>
                </a:cubicBezTo>
                <a:cubicBezTo>
                  <a:pt x="12" y="141"/>
                  <a:pt x="68" y="268"/>
                  <a:pt x="154" y="368"/>
                </a:cubicBezTo>
                <a:cubicBezTo>
                  <a:pt x="161" y="352"/>
                  <a:pt x="174" y="339"/>
                  <a:pt x="191" y="334"/>
                </a:cubicBezTo>
                <a:close/>
              </a:path>
            </a:pathLst>
          </a:custGeom>
          <a:solidFill>
            <a:schemeClr val="accent4"/>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9" name="Freeform: Shape 1272"/>
          <p:cNvSpPr/>
          <p:nvPr userDrawn="1"/>
        </p:nvSpPr>
        <p:spPr>
          <a:xfrm>
            <a:off x="5156476" y="5483571"/>
            <a:ext cx="791808" cy="404755"/>
          </a:xfrm>
          <a:custGeom>
            <a:avLst/>
            <a:gdLst/>
            <a:ahLst/>
            <a:cxnLst>
              <a:cxn ang="3cd4">
                <a:pos x="hc" y="t"/>
              </a:cxn>
              <a:cxn ang="cd2">
                <a:pos x="l" y="vc"/>
              </a:cxn>
              <a:cxn ang="cd4">
                <a:pos x="hc" y="b"/>
              </a:cxn>
              <a:cxn ang="0">
                <a:pos x="r" y="vc"/>
              </a:cxn>
            </a:cxnLst>
            <a:rect l="l" t="t" r="r" b="b"/>
            <a:pathLst>
              <a:path w="361" h="185">
                <a:moveTo>
                  <a:pt x="361" y="134"/>
                </a:moveTo>
                <a:cubicBezTo>
                  <a:pt x="238" y="122"/>
                  <a:pt x="125" y="74"/>
                  <a:pt x="34" y="0"/>
                </a:cubicBezTo>
                <a:cubicBezTo>
                  <a:pt x="29" y="17"/>
                  <a:pt x="16" y="30"/>
                  <a:pt x="0" y="38"/>
                </a:cubicBezTo>
                <a:cubicBezTo>
                  <a:pt x="100" y="120"/>
                  <a:pt x="224" y="173"/>
                  <a:pt x="360" y="185"/>
                </a:cubicBezTo>
                <a:cubicBezTo>
                  <a:pt x="357" y="178"/>
                  <a:pt x="355" y="169"/>
                  <a:pt x="355" y="161"/>
                </a:cubicBezTo>
                <a:cubicBezTo>
                  <a:pt x="355" y="151"/>
                  <a:pt x="357" y="142"/>
                  <a:pt x="361" y="134"/>
                </a:cubicBezTo>
                <a:close/>
              </a:path>
            </a:pathLst>
          </a:custGeom>
          <a:solidFill>
            <a:schemeClr val="accent3">
              <a:lumMod val="60000"/>
              <a:lumOff val="40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20" name="Freeform: Shape 1273"/>
          <p:cNvSpPr/>
          <p:nvPr userDrawn="1"/>
        </p:nvSpPr>
        <p:spPr>
          <a:xfrm>
            <a:off x="5983477" y="2960459"/>
            <a:ext cx="182556" cy="184780"/>
          </a:xfrm>
          <a:custGeom>
            <a:avLst/>
            <a:gdLst/>
            <a:ahLst/>
            <a:cxnLst>
              <a:cxn ang="3cd4">
                <a:pos x="hc" y="t"/>
              </a:cxn>
              <a:cxn ang="cd2">
                <a:pos x="l" y="vc"/>
              </a:cxn>
              <a:cxn ang="cd4">
                <a:pos x="hc" y="b"/>
              </a:cxn>
              <a:cxn ang="0">
                <a:pos x="r" y="vc"/>
              </a:cxn>
            </a:cxnLst>
            <a:rect l="l" t="t" r="r" b="b"/>
            <a:pathLst>
              <a:path w="84" h="85">
                <a:moveTo>
                  <a:pt x="84" y="43"/>
                </a:moveTo>
                <a:cubicBezTo>
                  <a:pt x="84" y="66"/>
                  <a:pt x="65" y="85"/>
                  <a:pt x="42" y="85"/>
                </a:cubicBezTo>
                <a:cubicBezTo>
                  <a:pt x="19" y="85"/>
                  <a:pt x="0" y="66"/>
                  <a:pt x="0" y="43"/>
                </a:cubicBezTo>
                <a:cubicBezTo>
                  <a:pt x="0" y="19"/>
                  <a:pt x="19" y="0"/>
                  <a:pt x="42" y="0"/>
                </a:cubicBezTo>
                <a:cubicBezTo>
                  <a:pt x="65" y="0"/>
                  <a:pt x="84" y="19"/>
                  <a:pt x="84" y="43"/>
                </a:cubicBezTo>
                <a:close/>
              </a:path>
            </a:pathLst>
          </a:custGeom>
          <a:solidFill>
            <a:schemeClr val="accent1"/>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21" name="Freeform: Shape 1274"/>
          <p:cNvSpPr/>
          <p:nvPr userDrawn="1"/>
        </p:nvSpPr>
        <p:spPr>
          <a:xfrm>
            <a:off x="6971038" y="3382806"/>
            <a:ext cx="182556" cy="182580"/>
          </a:xfrm>
          <a:custGeom>
            <a:avLst/>
            <a:gdLst/>
            <a:ahLst/>
            <a:cxnLst>
              <a:cxn ang="3cd4">
                <a:pos x="hc" y="t"/>
              </a:cxn>
              <a:cxn ang="cd2">
                <a:pos x="l" y="vc"/>
              </a:cxn>
              <a:cxn ang="cd4">
                <a:pos x="hc" y="b"/>
              </a:cxn>
              <a:cxn ang="0">
                <a:pos x="r" y="vc"/>
              </a:cxn>
            </a:cxnLst>
            <a:rect l="l" t="t" r="r" b="b"/>
            <a:pathLst>
              <a:path w="84" h="84">
                <a:moveTo>
                  <a:pt x="84" y="42"/>
                </a:moveTo>
                <a:cubicBezTo>
                  <a:pt x="84" y="66"/>
                  <a:pt x="66" y="84"/>
                  <a:pt x="42" y="84"/>
                </a:cubicBezTo>
                <a:cubicBezTo>
                  <a:pt x="19" y="84"/>
                  <a:pt x="0" y="66"/>
                  <a:pt x="0" y="42"/>
                </a:cubicBezTo>
                <a:cubicBezTo>
                  <a:pt x="0" y="19"/>
                  <a:pt x="19" y="0"/>
                  <a:pt x="42" y="0"/>
                </a:cubicBezTo>
                <a:cubicBezTo>
                  <a:pt x="66" y="0"/>
                  <a:pt x="84" y="19"/>
                  <a:pt x="84" y="42"/>
                </a:cubicBezTo>
                <a:close/>
              </a:path>
            </a:pathLst>
          </a:custGeom>
          <a:solidFill>
            <a:schemeClr val="accent2"/>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22" name="Freeform: Shape 1275"/>
          <p:cNvSpPr/>
          <p:nvPr userDrawn="1"/>
        </p:nvSpPr>
        <p:spPr>
          <a:xfrm>
            <a:off x="7375739" y="4359497"/>
            <a:ext cx="184756" cy="182580"/>
          </a:xfrm>
          <a:custGeom>
            <a:avLst/>
            <a:gdLst/>
            <a:ahLst/>
            <a:cxnLst>
              <a:cxn ang="3cd4">
                <a:pos x="hc" y="t"/>
              </a:cxn>
              <a:cxn ang="cd2">
                <a:pos x="l" y="vc"/>
              </a:cxn>
              <a:cxn ang="cd4">
                <a:pos x="hc" y="b"/>
              </a:cxn>
              <a:cxn ang="0">
                <a:pos x="r" y="vc"/>
              </a:cxn>
            </a:cxnLst>
            <a:rect l="l" t="t" r="r" b="b"/>
            <a:pathLst>
              <a:path w="85" h="84">
                <a:moveTo>
                  <a:pt x="85" y="42"/>
                </a:moveTo>
                <a:cubicBezTo>
                  <a:pt x="85" y="65"/>
                  <a:pt x="66" y="84"/>
                  <a:pt x="42" y="84"/>
                </a:cubicBezTo>
                <a:cubicBezTo>
                  <a:pt x="19" y="84"/>
                  <a:pt x="0" y="65"/>
                  <a:pt x="0" y="42"/>
                </a:cubicBezTo>
                <a:cubicBezTo>
                  <a:pt x="0" y="18"/>
                  <a:pt x="19" y="0"/>
                  <a:pt x="42" y="0"/>
                </a:cubicBezTo>
                <a:cubicBezTo>
                  <a:pt x="66" y="0"/>
                  <a:pt x="85" y="18"/>
                  <a:pt x="85" y="42"/>
                </a:cubicBezTo>
                <a:close/>
              </a:path>
            </a:pathLst>
          </a:custGeom>
          <a:solidFill>
            <a:schemeClr val="accent2">
              <a:lumMod val="75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23" name="Freeform: Shape 1276"/>
          <p:cNvSpPr/>
          <p:nvPr userDrawn="1"/>
        </p:nvSpPr>
        <p:spPr>
          <a:xfrm>
            <a:off x="6964439" y="5338387"/>
            <a:ext cx="182556" cy="184780"/>
          </a:xfrm>
          <a:custGeom>
            <a:avLst/>
            <a:gdLst/>
            <a:ahLst/>
            <a:cxnLst>
              <a:cxn ang="3cd4">
                <a:pos x="hc" y="t"/>
              </a:cxn>
              <a:cxn ang="cd2">
                <a:pos x="l" y="vc"/>
              </a:cxn>
              <a:cxn ang="cd4">
                <a:pos x="hc" y="b"/>
              </a:cxn>
              <a:cxn ang="0">
                <a:pos x="r" y="vc"/>
              </a:cxn>
            </a:cxnLst>
            <a:rect l="l" t="t" r="r" b="b"/>
            <a:pathLst>
              <a:path w="84" h="85">
                <a:moveTo>
                  <a:pt x="84" y="42"/>
                </a:moveTo>
                <a:cubicBezTo>
                  <a:pt x="84" y="66"/>
                  <a:pt x="65" y="85"/>
                  <a:pt x="42" y="85"/>
                </a:cubicBezTo>
                <a:cubicBezTo>
                  <a:pt x="19" y="85"/>
                  <a:pt x="0" y="66"/>
                  <a:pt x="0" y="42"/>
                </a:cubicBezTo>
                <a:cubicBezTo>
                  <a:pt x="0" y="19"/>
                  <a:pt x="19" y="0"/>
                  <a:pt x="42" y="0"/>
                </a:cubicBezTo>
                <a:cubicBezTo>
                  <a:pt x="65" y="0"/>
                  <a:pt x="84" y="19"/>
                  <a:pt x="84" y="42"/>
                </a:cubicBezTo>
                <a:close/>
              </a:path>
            </a:pathLst>
          </a:custGeom>
          <a:solidFill>
            <a:schemeClr val="accent3"/>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24" name="Freeform: Shape 1277"/>
          <p:cNvSpPr/>
          <p:nvPr userDrawn="1"/>
        </p:nvSpPr>
        <p:spPr>
          <a:xfrm>
            <a:off x="5983477" y="5743143"/>
            <a:ext cx="182556" cy="184780"/>
          </a:xfrm>
          <a:custGeom>
            <a:avLst/>
            <a:gdLst/>
            <a:ahLst/>
            <a:cxnLst>
              <a:cxn ang="3cd4">
                <a:pos x="hc" y="t"/>
              </a:cxn>
              <a:cxn ang="cd2">
                <a:pos x="l" y="vc"/>
              </a:cxn>
              <a:cxn ang="cd4">
                <a:pos x="hc" y="b"/>
              </a:cxn>
              <a:cxn ang="0">
                <a:pos x="r" y="vc"/>
              </a:cxn>
            </a:cxnLst>
            <a:rect l="l" t="t" r="r" b="b"/>
            <a:pathLst>
              <a:path w="84" h="85">
                <a:moveTo>
                  <a:pt x="84" y="43"/>
                </a:moveTo>
                <a:cubicBezTo>
                  <a:pt x="84" y="66"/>
                  <a:pt x="65" y="85"/>
                  <a:pt x="42" y="85"/>
                </a:cubicBezTo>
                <a:cubicBezTo>
                  <a:pt x="19" y="85"/>
                  <a:pt x="0" y="66"/>
                  <a:pt x="0" y="43"/>
                </a:cubicBezTo>
                <a:cubicBezTo>
                  <a:pt x="0" y="20"/>
                  <a:pt x="19" y="0"/>
                  <a:pt x="42" y="0"/>
                </a:cubicBezTo>
                <a:cubicBezTo>
                  <a:pt x="65" y="0"/>
                  <a:pt x="84" y="20"/>
                  <a:pt x="84" y="43"/>
                </a:cubicBezTo>
                <a:close/>
              </a:path>
            </a:pathLst>
          </a:custGeom>
          <a:solidFill>
            <a:schemeClr val="accent3">
              <a:lumMod val="60000"/>
              <a:lumOff val="40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25" name="Freeform: Shape 1278"/>
          <p:cNvSpPr/>
          <p:nvPr userDrawn="1"/>
        </p:nvSpPr>
        <p:spPr>
          <a:xfrm>
            <a:off x="5009111" y="5347187"/>
            <a:ext cx="182556" cy="182580"/>
          </a:xfrm>
          <a:custGeom>
            <a:avLst/>
            <a:gdLst/>
            <a:ahLst/>
            <a:cxnLst>
              <a:cxn ang="3cd4">
                <a:pos x="hc" y="t"/>
              </a:cxn>
              <a:cxn ang="cd2">
                <a:pos x="l" y="vc"/>
              </a:cxn>
              <a:cxn ang="cd4">
                <a:pos x="hc" y="b"/>
              </a:cxn>
              <a:cxn ang="0">
                <a:pos x="r" y="vc"/>
              </a:cxn>
            </a:cxnLst>
            <a:rect l="l" t="t" r="r" b="b"/>
            <a:pathLst>
              <a:path w="84" h="84">
                <a:moveTo>
                  <a:pt x="84" y="41"/>
                </a:moveTo>
                <a:cubicBezTo>
                  <a:pt x="84" y="65"/>
                  <a:pt x="65" y="84"/>
                  <a:pt x="42" y="84"/>
                </a:cubicBezTo>
                <a:cubicBezTo>
                  <a:pt x="19" y="84"/>
                  <a:pt x="0" y="65"/>
                  <a:pt x="0" y="41"/>
                </a:cubicBezTo>
                <a:cubicBezTo>
                  <a:pt x="0" y="18"/>
                  <a:pt x="19" y="0"/>
                  <a:pt x="42" y="0"/>
                </a:cubicBezTo>
                <a:cubicBezTo>
                  <a:pt x="65" y="0"/>
                  <a:pt x="84" y="18"/>
                  <a:pt x="84" y="41"/>
                </a:cubicBezTo>
                <a:close/>
              </a:path>
            </a:pathLst>
          </a:custGeom>
          <a:solidFill>
            <a:schemeClr val="accent4"/>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26" name="Freeform: Shape 1279"/>
          <p:cNvSpPr/>
          <p:nvPr userDrawn="1"/>
        </p:nvSpPr>
        <p:spPr>
          <a:xfrm>
            <a:off x="4593413" y="4357297"/>
            <a:ext cx="184756" cy="184780"/>
          </a:xfrm>
          <a:custGeom>
            <a:avLst/>
            <a:gdLst/>
            <a:ahLst/>
            <a:cxnLst>
              <a:cxn ang="3cd4">
                <a:pos x="hc" y="t"/>
              </a:cxn>
              <a:cxn ang="cd2">
                <a:pos x="l" y="vc"/>
              </a:cxn>
              <a:cxn ang="cd4">
                <a:pos x="hc" y="b"/>
              </a:cxn>
              <a:cxn ang="0">
                <a:pos x="r" y="vc"/>
              </a:cxn>
            </a:cxnLst>
            <a:rect l="l" t="t"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path>
            </a:pathLst>
          </a:custGeom>
          <a:solidFill>
            <a:schemeClr val="accent4">
              <a:lumMod val="60000"/>
              <a:lumOff val="40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27" name="Freeform: Shape 1280"/>
          <p:cNvSpPr/>
          <p:nvPr userDrawn="1"/>
        </p:nvSpPr>
        <p:spPr>
          <a:xfrm>
            <a:off x="4998107" y="3376213"/>
            <a:ext cx="182556" cy="182580"/>
          </a:xfrm>
          <a:custGeom>
            <a:avLst/>
            <a:gdLst/>
            <a:ahLst/>
            <a:cxnLst>
              <a:cxn ang="3cd4">
                <a:pos x="hc" y="t"/>
              </a:cxn>
              <a:cxn ang="cd2">
                <a:pos x="l" y="vc"/>
              </a:cxn>
              <a:cxn ang="cd4">
                <a:pos x="hc" y="b"/>
              </a:cxn>
              <a:cxn ang="0">
                <a:pos x="r" y="vc"/>
              </a:cxn>
            </a:cxnLst>
            <a:rect l="l" t="t" r="r" b="b"/>
            <a:pathLst>
              <a:path w="84" h="84">
                <a:moveTo>
                  <a:pt x="84" y="42"/>
                </a:moveTo>
                <a:cubicBezTo>
                  <a:pt x="84" y="65"/>
                  <a:pt x="66" y="84"/>
                  <a:pt x="42" y="84"/>
                </a:cubicBezTo>
                <a:cubicBezTo>
                  <a:pt x="19" y="84"/>
                  <a:pt x="0" y="65"/>
                  <a:pt x="0" y="42"/>
                </a:cubicBezTo>
                <a:cubicBezTo>
                  <a:pt x="0" y="18"/>
                  <a:pt x="19" y="0"/>
                  <a:pt x="42" y="0"/>
                </a:cubicBezTo>
                <a:cubicBezTo>
                  <a:pt x="66" y="0"/>
                  <a:pt x="84" y="18"/>
                  <a:pt x="84" y="42"/>
                </a:cubicBezTo>
                <a:close/>
              </a:path>
            </a:pathLst>
          </a:custGeom>
          <a:solidFill>
            <a:schemeClr val="accent5"/>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44" name="Rectangle 43"/>
          <p:cNvSpPr/>
          <p:nvPr userDrawn="1"/>
        </p:nvSpPr>
        <p:spPr>
          <a:xfrm>
            <a:off x="5547848" y="412938"/>
            <a:ext cx="1146563" cy="48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45" name="Text Placeholder 9"/>
          <p:cNvSpPr>
            <a:spLocks noGrp="1"/>
          </p:cNvSpPr>
          <p:nvPr>
            <p:ph type="body" sz="quarter" idx="17" hasCustomPrompt="1"/>
          </p:nvPr>
        </p:nvSpPr>
        <p:spPr>
          <a:xfrm>
            <a:off x="3970105" y="882059"/>
            <a:ext cx="4277756" cy="652072"/>
          </a:xfrm>
          <a:prstGeom prst="rect">
            <a:avLst/>
          </a:prstGeom>
        </p:spPr>
        <p:txBody>
          <a:bodyPr>
            <a:normAutofit/>
          </a:bodyPr>
          <a:lstStyle>
            <a:lvl1pPr marL="0" indent="0" algn="ctr">
              <a:buNone/>
              <a:defRPr lang="en-US" sz="4000" b="1" kern="1200" dirty="0">
                <a:solidFill>
                  <a:srgbClr val="445469"/>
                </a:solidFill>
                <a:latin typeface="Arial" panose="020B0604020202020204" pitchFamily="34" charset="0"/>
                <a:ea typeface="Arial" panose="020B0604020202020204" pitchFamily="34" charset="0"/>
                <a:cs typeface="Arial" panose="020B0604020202020204" pitchFamily="34" charset="0"/>
              </a:defRPr>
            </a:lvl1pPr>
          </a:lstStyle>
          <a:p>
            <a:pPr marL="0" lvl="0" indent="0" algn="ctr" defTabSz="914422" rtl="0" eaLnBrk="1" latinLnBrk="0" hangingPunct="1">
              <a:lnSpc>
                <a:spcPct val="90000"/>
              </a:lnSpc>
              <a:spcBef>
                <a:spcPts val="1005"/>
              </a:spcBef>
              <a:buFont typeface="Arial" panose="020B0604020202020204" pitchFamily="34" charset="0"/>
              <a:buNone/>
            </a:pPr>
            <a:r>
              <a:rPr lang="en-US" sz="4000" b="1" dirty="0" smtClean="0">
                <a:solidFill>
                  <a:schemeClr val="tx2"/>
                </a:solidFill>
                <a:latin typeface="Arial" panose="020B0604020202020204" pitchFamily="34" charset="0"/>
                <a:ea typeface="Lato Black" charset="0"/>
                <a:cs typeface="Arial" panose="020B0604020202020204" pitchFamily="34" charset="0"/>
              </a:rPr>
              <a:t>Title of slide</a:t>
            </a:r>
            <a:endParaRPr lang="en-US" sz="4400" b="1" dirty="0">
              <a:solidFill>
                <a:schemeClr val="tx2"/>
              </a:solidFill>
              <a:latin typeface="Arial" panose="020B0604020202020204" pitchFamily="34" charset="0"/>
              <a:ea typeface="Lato Black" charset="0"/>
              <a:cs typeface="Arial" panose="020B0604020202020204" pitchFamily="34" charset="0"/>
            </a:endParaRPr>
          </a:p>
        </p:txBody>
      </p:sp>
      <p:sp>
        <p:nvSpPr>
          <p:cNvPr id="46" name="Text Placeholder 20"/>
          <p:cNvSpPr>
            <a:spLocks noGrp="1"/>
          </p:cNvSpPr>
          <p:nvPr>
            <p:ph type="body" sz="quarter" idx="25" hasCustomPrompt="1"/>
          </p:nvPr>
        </p:nvSpPr>
        <p:spPr>
          <a:xfrm>
            <a:off x="4680492" y="627095"/>
            <a:ext cx="2881277" cy="246856"/>
          </a:xfrm>
          <a:prstGeom prst="rect">
            <a:avLst/>
          </a:prstGeom>
        </p:spPr>
        <p:txBody>
          <a:bodyPr anchor="ctr">
            <a:normAutofit/>
          </a:bodyPr>
          <a:lstStyle>
            <a:lvl1pPr marL="0" indent="0" algn="ctr">
              <a:buNone/>
              <a:defRPr sz="1000" b="1" baseline="0">
                <a:latin typeface="+mj-lt"/>
              </a:defRPr>
            </a:lvl1pPr>
          </a:lstStyle>
          <a:p>
            <a:pPr lvl="0"/>
            <a:r>
              <a:rPr lang="en-US" dirty="0" smtClean="0"/>
              <a:t>WRITE SOMETHING IN THIS SECTION</a:t>
            </a:r>
            <a:endParaRPr lang="en-CA" dirty="0"/>
          </a:p>
        </p:txBody>
      </p:sp>
      <p:sp>
        <p:nvSpPr>
          <p:cNvPr id="47" name="Text Placeholder 4"/>
          <p:cNvSpPr>
            <a:spLocks noGrp="1"/>
          </p:cNvSpPr>
          <p:nvPr>
            <p:ph type="body" sz="quarter" idx="26" hasCustomPrompt="1"/>
          </p:nvPr>
        </p:nvSpPr>
        <p:spPr>
          <a:xfrm>
            <a:off x="2317846" y="1656219"/>
            <a:ext cx="7632500" cy="482600"/>
          </a:xfrm>
          <a:prstGeom prst="rect">
            <a:avLst/>
          </a:prstGeom>
        </p:spPr>
        <p:txBody>
          <a:bodyPr>
            <a:noAutofit/>
          </a:bodyPr>
          <a:lstStyle>
            <a:lvl1pPr marL="0" marR="0" indent="0" algn="ctr" defTabSz="915101" rtl="0" eaLnBrk="1" fontAlgn="auto" latinLnBrk="0" hangingPunct="1">
              <a:lnSpc>
                <a:spcPct val="90000"/>
              </a:lnSpc>
              <a:spcBef>
                <a:spcPts val="1005"/>
              </a:spcBef>
              <a:spcAft>
                <a:spcPts val="0"/>
              </a:spcAft>
              <a:buClrTx/>
              <a:buSzTx/>
              <a:buFont typeface="Arial" panose="020B0604020202020204" pitchFamily="34" charset="0"/>
              <a:buNone/>
              <a:tabLst/>
              <a:defRPr sz="1200">
                <a:latin typeface="+mj-lt"/>
              </a:defRPr>
            </a:lvl1pPr>
          </a:lstStyle>
          <a:p>
            <a:pPr lvl="0"/>
            <a:r>
              <a:rPr lang="en-CA" dirty="0" smtClean="0"/>
              <a:t>Lorem ipsum dolor sit </a:t>
            </a:r>
            <a:r>
              <a:rPr lang="en-CA" dirty="0" err="1" smtClean="0"/>
              <a:t>amet</a:t>
            </a:r>
            <a:r>
              <a:rPr lang="en-CA" dirty="0" smtClean="0"/>
              <a:t>, </a:t>
            </a:r>
            <a:r>
              <a:rPr lang="en-CA" dirty="0" err="1" smtClean="0"/>
              <a:t>consectetur</a:t>
            </a:r>
            <a:r>
              <a:rPr lang="en-CA" dirty="0" smtClean="0"/>
              <a:t> </a:t>
            </a:r>
            <a:r>
              <a:rPr lang="en-CA" dirty="0" err="1" smtClean="0"/>
              <a:t>adipiscing</a:t>
            </a:r>
            <a:r>
              <a:rPr lang="en-CA" dirty="0" smtClean="0"/>
              <a:t> </a:t>
            </a:r>
            <a:r>
              <a:rPr lang="en-CA" dirty="0" err="1" smtClean="0"/>
              <a:t>elit</a:t>
            </a:r>
            <a:r>
              <a:rPr lang="en-CA" dirty="0" smtClean="0"/>
              <a:t>, </a:t>
            </a:r>
            <a:r>
              <a:rPr lang="en-CA" dirty="0" err="1" smtClean="0"/>
              <a:t>sed</a:t>
            </a:r>
            <a:r>
              <a:rPr lang="en-CA" dirty="0" smtClean="0"/>
              <a:t> do </a:t>
            </a:r>
            <a:r>
              <a:rPr lang="en-CA" dirty="0" err="1" smtClean="0"/>
              <a:t>eiusmod</a:t>
            </a:r>
            <a:r>
              <a:rPr lang="en-CA" dirty="0" smtClean="0"/>
              <a:t> </a:t>
            </a:r>
            <a:r>
              <a:rPr lang="en-CA" dirty="0" err="1" smtClean="0"/>
              <a:t>tempor</a:t>
            </a:r>
            <a:r>
              <a:rPr lang="en-CA" dirty="0" smtClean="0"/>
              <a:t> </a:t>
            </a:r>
            <a:r>
              <a:rPr lang="en-CA" dirty="0" err="1" smtClean="0"/>
              <a:t>incididunt</a:t>
            </a:r>
            <a:r>
              <a:rPr lang="en-CA" dirty="0" smtClean="0"/>
              <a:t> </a:t>
            </a:r>
            <a:r>
              <a:rPr lang="en-CA" dirty="0" err="1" smtClean="0"/>
              <a:t>ut</a:t>
            </a:r>
            <a:r>
              <a:rPr lang="en-CA" dirty="0" smtClean="0"/>
              <a:t> </a:t>
            </a:r>
            <a:r>
              <a:rPr lang="en-CA" dirty="0" err="1" smtClean="0"/>
              <a:t>labore</a:t>
            </a:r>
            <a:r>
              <a:rPr lang="en-CA" dirty="0" smtClean="0"/>
              <a:t> et </a:t>
            </a:r>
            <a:r>
              <a:rPr lang="en-CA" dirty="0" err="1" smtClean="0"/>
              <a:t>dolore</a:t>
            </a:r>
            <a:r>
              <a:rPr lang="en-CA" dirty="0" smtClean="0"/>
              <a:t> magna </a:t>
            </a:r>
            <a:r>
              <a:rPr lang="en-CA" dirty="0" err="1" smtClean="0"/>
              <a:t>aliqua</a:t>
            </a:r>
            <a:r>
              <a:rPr lang="en-CA" dirty="0" smtClean="0"/>
              <a:t>. </a:t>
            </a:r>
            <a:r>
              <a:rPr lang="en-CA" dirty="0" err="1" smtClean="0"/>
              <a:t>Ut</a:t>
            </a:r>
            <a:r>
              <a:rPr lang="en-CA" dirty="0" smtClean="0"/>
              <a:t> </a:t>
            </a:r>
            <a:r>
              <a:rPr lang="en-CA" dirty="0" err="1" smtClean="0"/>
              <a:t>enim</a:t>
            </a:r>
            <a:r>
              <a:rPr lang="en-CA" dirty="0" smtClean="0"/>
              <a:t> ad minim </a:t>
            </a:r>
            <a:r>
              <a:rPr lang="en-CA" dirty="0" err="1" smtClean="0"/>
              <a:t>veniam</a:t>
            </a:r>
            <a:r>
              <a:rPr lang="en-CA" dirty="0" smtClean="0"/>
              <a:t>, </a:t>
            </a:r>
            <a:r>
              <a:rPr lang="en-CA" dirty="0" err="1" smtClean="0"/>
              <a:t>quis</a:t>
            </a:r>
            <a:r>
              <a:rPr lang="en-CA" dirty="0" smtClean="0"/>
              <a:t> </a:t>
            </a:r>
            <a:r>
              <a:rPr lang="en-CA" dirty="0" err="1" smtClean="0"/>
              <a:t>nostrud</a:t>
            </a:r>
            <a:r>
              <a:rPr lang="en-CA" dirty="0" smtClean="0"/>
              <a:t> exercitation </a:t>
            </a:r>
            <a:r>
              <a:rPr lang="en-CA" dirty="0" err="1" smtClean="0"/>
              <a:t>ullamco</a:t>
            </a:r>
            <a:r>
              <a:rPr lang="en-CA" dirty="0" smtClean="0"/>
              <a:t> </a:t>
            </a:r>
            <a:r>
              <a:rPr lang="en-CA" dirty="0" err="1" smtClean="0"/>
              <a:t>laboris</a:t>
            </a:r>
            <a:r>
              <a:rPr lang="en-CA" dirty="0" smtClean="0"/>
              <a:t> nisi </a:t>
            </a:r>
            <a:r>
              <a:rPr lang="en-CA" dirty="0" err="1" smtClean="0"/>
              <a:t>ut</a:t>
            </a:r>
            <a:r>
              <a:rPr lang="en-CA" dirty="0" smtClean="0"/>
              <a:t> </a:t>
            </a:r>
            <a:r>
              <a:rPr lang="en-CA" dirty="0" err="1" smtClean="0"/>
              <a:t>aliquip</a:t>
            </a:r>
            <a:r>
              <a:rPr lang="en-CA" dirty="0" smtClean="0"/>
              <a:t> ex </a:t>
            </a:r>
            <a:r>
              <a:rPr lang="en-CA" dirty="0" err="1" smtClean="0"/>
              <a:t>ea</a:t>
            </a:r>
            <a:r>
              <a:rPr lang="en-CA" dirty="0" smtClean="0"/>
              <a:t> </a:t>
            </a:r>
            <a:r>
              <a:rPr lang="en-CA" dirty="0" err="1" smtClean="0"/>
              <a:t>commodo</a:t>
            </a:r>
            <a:r>
              <a:rPr lang="en-CA" dirty="0" smtClean="0"/>
              <a:t> </a:t>
            </a:r>
            <a:r>
              <a:rPr lang="en-CA" dirty="0" err="1" smtClean="0"/>
              <a:t>consequat</a:t>
            </a:r>
            <a:r>
              <a:rPr lang="en-CA" dirty="0" smtClean="0"/>
              <a:t>. </a:t>
            </a:r>
            <a:endParaRPr lang="en-CA" dirty="0"/>
          </a:p>
        </p:txBody>
      </p:sp>
      <p:sp>
        <p:nvSpPr>
          <p:cNvPr id="3" name="Text Placeholder 2"/>
          <p:cNvSpPr>
            <a:spLocks noGrp="1"/>
          </p:cNvSpPr>
          <p:nvPr>
            <p:ph type="body" sz="quarter" idx="27" hasCustomPrompt="1"/>
          </p:nvPr>
        </p:nvSpPr>
        <p:spPr>
          <a:xfrm>
            <a:off x="3075773" y="2779255"/>
            <a:ext cx="1610017" cy="217488"/>
          </a:xfrm>
          <a:prstGeom prst="rect">
            <a:avLst/>
          </a:prstGeom>
        </p:spPr>
        <p:txBody>
          <a:bodyPr>
            <a:noAutofit/>
          </a:bodyPr>
          <a:lstStyle>
            <a:lvl1pPr marL="0" indent="0">
              <a:buNone/>
              <a:defRPr sz="2000" b="1">
                <a:solidFill>
                  <a:schemeClr val="tx2"/>
                </a:solidFill>
              </a:defRPr>
            </a:lvl1pPr>
          </a:lstStyle>
          <a:p>
            <a:pPr lvl="0"/>
            <a:r>
              <a:rPr lang="en-US" dirty="0" smtClean="0"/>
              <a:t>Title</a:t>
            </a:r>
            <a:endParaRPr lang="en-CA" dirty="0"/>
          </a:p>
        </p:txBody>
      </p:sp>
      <p:sp>
        <p:nvSpPr>
          <p:cNvPr id="49" name="Text Placeholder 2"/>
          <p:cNvSpPr>
            <a:spLocks noGrp="1"/>
          </p:cNvSpPr>
          <p:nvPr>
            <p:ph type="body" sz="quarter" idx="28" hasCustomPrompt="1"/>
          </p:nvPr>
        </p:nvSpPr>
        <p:spPr>
          <a:xfrm>
            <a:off x="2712864" y="4158765"/>
            <a:ext cx="1895131" cy="217488"/>
          </a:xfrm>
          <a:prstGeom prst="rect">
            <a:avLst/>
          </a:prstGeom>
        </p:spPr>
        <p:txBody>
          <a:bodyPr>
            <a:noAutofit/>
          </a:bodyPr>
          <a:lstStyle>
            <a:lvl1pPr marL="0" indent="0">
              <a:buNone/>
              <a:defRPr sz="2000" b="1">
                <a:solidFill>
                  <a:schemeClr val="tx2"/>
                </a:solidFill>
              </a:defRPr>
            </a:lvl1pPr>
          </a:lstStyle>
          <a:p>
            <a:pPr lvl="0"/>
            <a:r>
              <a:rPr lang="en-US" dirty="0" smtClean="0"/>
              <a:t>Title</a:t>
            </a:r>
            <a:endParaRPr lang="en-CA" dirty="0"/>
          </a:p>
        </p:txBody>
      </p:sp>
      <p:sp>
        <p:nvSpPr>
          <p:cNvPr id="50" name="Text Placeholder 2"/>
          <p:cNvSpPr>
            <a:spLocks noGrp="1"/>
          </p:cNvSpPr>
          <p:nvPr>
            <p:ph type="body" sz="quarter" idx="29" hasCustomPrompt="1"/>
          </p:nvPr>
        </p:nvSpPr>
        <p:spPr>
          <a:xfrm>
            <a:off x="3075773" y="5574081"/>
            <a:ext cx="1664833" cy="217488"/>
          </a:xfrm>
          <a:prstGeom prst="rect">
            <a:avLst/>
          </a:prstGeom>
        </p:spPr>
        <p:txBody>
          <a:bodyPr>
            <a:noAutofit/>
          </a:bodyPr>
          <a:lstStyle>
            <a:lvl1pPr marL="0" indent="0">
              <a:buNone/>
              <a:defRPr sz="2000" b="1">
                <a:solidFill>
                  <a:schemeClr val="tx2"/>
                </a:solidFill>
              </a:defRPr>
            </a:lvl1pPr>
          </a:lstStyle>
          <a:p>
            <a:pPr lvl="0"/>
            <a:r>
              <a:rPr lang="en-US" dirty="0" smtClean="0"/>
              <a:t>Title</a:t>
            </a:r>
            <a:endParaRPr lang="en-CA" dirty="0"/>
          </a:p>
        </p:txBody>
      </p:sp>
      <p:sp>
        <p:nvSpPr>
          <p:cNvPr id="51" name="Text Placeholder 2"/>
          <p:cNvSpPr>
            <a:spLocks noGrp="1"/>
          </p:cNvSpPr>
          <p:nvPr>
            <p:ph type="body" sz="quarter" idx="30" hasCustomPrompt="1"/>
          </p:nvPr>
        </p:nvSpPr>
        <p:spPr>
          <a:xfrm>
            <a:off x="7477743" y="2780972"/>
            <a:ext cx="1602925" cy="217488"/>
          </a:xfrm>
          <a:prstGeom prst="rect">
            <a:avLst/>
          </a:prstGeom>
        </p:spPr>
        <p:txBody>
          <a:bodyPr>
            <a:noAutofit/>
          </a:bodyPr>
          <a:lstStyle>
            <a:lvl1pPr marL="0" indent="0" algn="r">
              <a:buNone/>
              <a:defRPr sz="2000" b="1">
                <a:solidFill>
                  <a:schemeClr val="tx2"/>
                </a:solidFill>
              </a:defRPr>
            </a:lvl1pPr>
          </a:lstStyle>
          <a:p>
            <a:pPr lvl="0"/>
            <a:r>
              <a:rPr lang="en-US" dirty="0" smtClean="0"/>
              <a:t>Title</a:t>
            </a:r>
            <a:endParaRPr lang="en-CA" dirty="0"/>
          </a:p>
        </p:txBody>
      </p:sp>
      <p:sp>
        <p:nvSpPr>
          <p:cNvPr id="52" name="Text Placeholder 2"/>
          <p:cNvSpPr>
            <a:spLocks noGrp="1"/>
          </p:cNvSpPr>
          <p:nvPr>
            <p:ph type="body" sz="quarter" idx="31" hasCustomPrompt="1"/>
          </p:nvPr>
        </p:nvSpPr>
        <p:spPr>
          <a:xfrm>
            <a:off x="7543267" y="4158843"/>
            <a:ext cx="2016544" cy="217488"/>
          </a:xfrm>
          <a:prstGeom prst="rect">
            <a:avLst/>
          </a:prstGeom>
        </p:spPr>
        <p:txBody>
          <a:bodyPr>
            <a:noAutofit/>
          </a:bodyPr>
          <a:lstStyle>
            <a:lvl1pPr marL="0" indent="0" algn="r">
              <a:buNone/>
              <a:defRPr sz="2000" b="1">
                <a:solidFill>
                  <a:schemeClr val="tx2"/>
                </a:solidFill>
              </a:defRPr>
            </a:lvl1pPr>
          </a:lstStyle>
          <a:p>
            <a:pPr lvl="0"/>
            <a:r>
              <a:rPr lang="en-US" dirty="0" smtClean="0"/>
              <a:t>Title</a:t>
            </a:r>
            <a:endParaRPr lang="en-CA" dirty="0"/>
          </a:p>
        </p:txBody>
      </p:sp>
      <p:sp>
        <p:nvSpPr>
          <p:cNvPr id="53" name="Text Placeholder 2"/>
          <p:cNvSpPr>
            <a:spLocks noGrp="1"/>
          </p:cNvSpPr>
          <p:nvPr>
            <p:ph type="body" sz="quarter" idx="32" hasCustomPrompt="1"/>
          </p:nvPr>
        </p:nvSpPr>
        <p:spPr>
          <a:xfrm>
            <a:off x="7477742" y="5574081"/>
            <a:ext cx="1602925" cy="217488"/>
          </a:xfrm>
          <a:prstGeom prst="rect">
            <a:avLst/>
          </a:prstGeom>
        </p:spPr>
        <p:txBody>
          <a:bodyPr>
            <a:noAutofit/>
          </a:bodyPr>
          <a:lstStyle>
            <a:lvl1pPr marL="0" indent="0" algn="r">
              <a:buNone/>
              <a:defRPr sz="2000" b="1">
                <a:solidFill>
                  <a:schemeClr val="tx2"/>
                </a:solidFill>
              </a:defRPr>
            </a:lvl1pPr>
          </a:lstStyle>
          <a:p>
            <a:pPr lvl="0"/>
            <a:r>
              <a:rPr lang="en-US" dirty="0" smtClean="0"/>
              <a:t>Title</a:t>
            </a:r>
            <a:endParaRPr lang="en-CA" dirty="0"/>
          </a:p>
        </p:txBody>
      </p:sp>
      <p:sp>
        <p:nvSpPr>
          <p:cNvPr id="54" name="Text Placeholder 4"/>
          <p:cNvSpPr>
            <a:spLocks noGrp="1"/>
          </p:cNvSpPr>
          <p:nvPr>
            <p:ph type="body" sz="quarter" idx="33" hasCustomPrompt="1"/>
          </p:nvPr>
        </p:nvSpPr>
        <p:spPr>
          <a:xfrm>
            <a:off x="3075771" y="3095610"/>
            <a:ext cx="1602925" cy="561317"/>
          </a:xfrm>
          <a:prstGeom prst="rect">
            <a:avLst/>
          </a:prstGeom>
        </p:spPr>
        <p:txBody>
          <a:bodyPr>
            <a:normAutofit/>
          </a:bodyPr>
          <a:lstStyle>
            <a:lvl1pPr marL="0" indent="0" algn="l">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55" name="Text Placeholder 4"/>
          <p:cNvSpPr>
            <a:spLocks noGrp="1"/>
          </p:cNvSpPr>
          <p:nvPr>
            <p:ph type="body" sz="quarter" idx="34" hasCustomPrompt="1"/>
          </p:nvPr>
        </p:nvSpPr>
        <p:spPr>
          <a:xfrm>
            <a:off x="2682074" y="4483399"/>
            <a:ext cx="1881084" cy="561317"/>
          </a:xfrm>
          <a:prstGeom prst="rect">
            <a:avLst/>
          </a:prstGeom>
        </p:spPr>
        <p:txBody>
          <a:bodyPr>
            <a:normAutofit/>
          </a:bodyPr>
          <a:lstStyle>
            <a:lvl1pPr marL="0" indent="0" algn="l">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56" name="Text Placeholder 4"/>
          <p:cNvSpPr>
            <a:spLocks noGrp="1"/>
          </p:cNvSpPr>
          <p:nvPr>
            <p:ph type="body" sz="quarter" idx="35" hasCustomPrompt="1"/>
          </p:nvPr>
        </p:nvSpPr>
        <p:spPr>
          <a:xfrm>
            <a:off x="3075771" y="5886998"/>
            <a:ext cx="1664833" cy="561317"/>
          </a:xfrm>
          <a:prstGeom prst="rect">
            <a:avLst/>
          </a:prstGeom>
        </p:spPr>
        <p:txBody>
          <a:bodyPr>
            <a:normAutofit/>
          </a:bodyPr>
          <a:lstStyle>
            <a:lvl1pPr marL="0" indent="0" algn="l">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57" name="Text Placeholder 4"/>
          <p:cNvSpPr>
            <a:spLocks noGrp="1"/>
          </p:cNvSpPr>
          <p:nvPr>
            <p:ph type="body" sz="quarter" idx="36" hasCustomPrompt="1"/>
          </p:nvPr>
        </p:nvSpPr>
        <p:spPr>
          <a:xfrm>
            <a:off x="7477743" y="3079840"/>
            <a:ext cx="1602925" cy="561317"/>
          </a:xfrm>
          <a:prstGeom prst="rect">
            <a:avLst/>
          </a:prstGeom>
        </p:spPr>
        <p:txBody>
          <a:bodyPr>
            <a:normAutofit/>
          </a:bodyPr>
          <a:lstStyle>
            <a:lvl1pPr marL="0" indent="0" algn="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59" name="Text Placeholder 4"/>
          <p:cNvSpPr>
            <a:spLocks noGrp="1"/>
          </p:cNvSpPr>
          <p:nvPr>
            <p:ph type="body" sz="quarter" idx="37" hasCustomPrompt="1"/>
          </p:nvPr>
        </p:nvSpPr>
        <p:spPr>
          <a:xfrm>
            <a:off x="7477743" y="4492334"/>
            <a:ext cx="2082068" cy="561317"/>
          </a:xfrm>
          <a:prstGeom prst="rect">
            <a:avLst/>
          </a:prstGeom>
        </p:spPr>
        <p:txBody>
          <a:bodyPr>
            <a:normAutofit/>
          </a:bodyPr>
          <a:lstStyle>
            <a:lvl1pPr marL="0" indent="0" algn="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60" name="Text Placeholder 4"/>
          <p:cNvSpPr>
            <a:spLocks noGrp="1"/>
          </p:cNvSpPr>
          <p:nvPr>
            <p:ph type="body" sz="quarter" idx="38" hasCustomPrompt="1"/>
          </p:nvPr>
        </p:nvSpPr>
        <p:spPr>
          <a:xfrm>
            <a:off x="7477742" y="5886998"/>
            <a:ext cx="1602925" cy="561317"/>
          </a:xfrm>
          <a:prstGeom prst="rect">
            <a:avLst/>
          </a:prstGeom>
        </p:spPr>
        <p:txBody>
          <a:bodyPr>
            <a:normAutofit/>
          </a:bodyPr>
          <a:lstStyle>
            <a:lvl1pPr marL="0" indent="0" algn="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1" name="Slide Number Placeholder 18"/>
          <p:cNvSpPr>
            <a:spLocks noGrp="1"/>
          </p:cNvSpPr>
          <p:nvPr>
            <p:ph type="sldNum" sz="quarter" idx="16"/>
          </p:nvPr>
        </p:nvSpPr>
        <p:spPr>
          <a:xfrm>
            <a:off x="11044505"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28667686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out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673600" y="6174316"/>
            <a:ext cx="2844800" cy="365125"/>
          </a:xfrm>
          <a:prstGeom prst="rect">
            <a:avLst/>
          </a:prstGeom>
        </p:spPr>
        <p:txBody>
          <a:body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2917"/>
            <a:ext cx="12178020" cy="6852167"/>
          </a:xfrm>
          <a:prstGeom prst="rect">
            <a:avLst/>
          </a:prstGeom>
        </p:spPr>
      </p:pic>
      <p:sp>
        <p:nvSpPr>
          <p:cNvPr id="10" name="Subtitle 2"/>
          <p:cNvSpPr>
            <a:spLocks noGrp="1"/>
          </p:cNvSpPr>
          <p:nvPr>
            <p:ph type="subTitle" idx="13"/>
          </p:nvPr>
        </p:nvSpPr>
        <p:spPr>
          <a:xfrm>
            <a:off x="6103867" y="4728751"/>
            <a:ext cx="5600453" cy="1054587"/>
          </a:xfrm>
          <a:prstGeom prst="rect">
            <a:avLst/>
          </a:prstGeom>
        </p:spPr>
        <p:txBody>
          <a:bodyPr/>
          <a:lstStyle>
            <a:lvl1pPr marL="0" indent="0" algn="ctr">
              <a:buNone/>
              <a:defRPr baseline="0">
                <a:latin typeface="Arial" panose="020B0604020202020204" pitchFamily="34" charset="0"/>
              </a:defRPr>
            </a:lvl1pPr>
          </a:lstStyle>
          <a:p>
            <a:endParaRPr lang="en-US" dirty="0"/>
          </a:p>
        </p:txBody>
      </p:sp>
      <p:sp>
        <p:nvSpPr>
          <p:cNvPr id="5" name="Content Placeholder 3"/>
          <p:cNvSpPr>
            <a:spLocks noGrp="1"/>
          </p:cNvSpPr>
          <p:nvPr>
            <p:ph sz="quarter" idx="10" hasCustomPrompt="1"/>
          </p:nvPr>
        </p:nvSpPr>
        <p:spPr>
          <a:xfrm>
            <a:off x="387351" y="6210300"/>
            <a:ext cx="2734733" cy="372533"/>
          </a:xfrm>
          <a:prstGeom prst="rect">
            <a:avLst/>
          </a:prstGeom>
        </p:spPr>
        <p:txBody>
          <a:bodyPr/>
          <a:lstStyle>
            <a:lvl1pPr marL="0" indent="0">
              <a:buNone/>
              <a:defRPr sz="1600" baseline="0"/>
            </a:lvl1pPr>
          </a:lstStyle>
          <a:p>
            <a:pPr lvl="0"/>
            <a:r>
              <a:rPr lang="fr-CA" dirty="0" smtClean="0"/>
              <a:t>GCdocs #</a:t>
            </a:r>
            <a:endParaRPr lang="en-CA" dirty="0"/>
          </a:p>
        </p:txBody>
      </p:sp>
      <p:pic>
        <p:nvPicPr>
          <p:cNvPr id="7" name="Image 6" descr="P:\TRANS\SP_Demandes\@EDITIQUE\Gabarits des clients\Gouvernement du Canada\goc_fip.gif"/>
          <p:cNvPicPr/>
          <p:nvPr userDrawn="1"/>
        </p:nvPicPr>
        <p:blipFill rotWithShape="1">
          <a:blip r:embed="rId3">
            <a:extLst>
              <a:ext uri="{28A0092B-C50C-407E-A947-70E740481C1C}">
                <a14:useLocalDpi xmlns:a14="http://schemas.microsoft.com/office/drawing/2010/main" val="0"/>
              </a:ext>
            </a:extLst>
          </a:blip>
          <a:srcRect t="29531" b="54831"/>
          <a:stretch/>
        </p:blipFill>
        <p:spPr bwMode="auto">
          <a:xfrm>
            <a:off x="403679" y="345213"/>
            <a:ext cx="2513330" cy="4362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9273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a:prstGeom prst="rect">
            <a:avLst/>
          </a:prstGeo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a:prstGeom prst="rect">
            <a:avLst/>
          </a:prstGeo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3369DC61-31E1-4F3E-B6BA-55D84FE7BB4C}" type="datetimeFigureOut">
              <a:rPr lang="en-CA" smtClean="0"/>
              <a:t>2019-06-21</a:t>
            </a:fld>
            <a:endParaRPr lang="en-CA"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44011AA7-A374-41E1-BC81-3C1F0E9D8C6C}" type="slidenum">
              <a:rPr lang="en-CA" smtClean="0"/>
              <a:t>‹#›</a:t>
            </a:fld>
            <a:endParaRPr lang="en-CA" dirty="0"/>
          </a:p>
        </p:txBody>
      </p:sp>
      <p:pic>
        <p:nvPicPr>
          <p:cNvPr id="7" name="Image 6" descr="P:\TRANS\SP_Demandes\@EDITIQUE\Gabarits des clients\Gouvernement du Canada\goc_fip.gif"/>
          <p:cNvPicPr/>
          <p:nvPr userDrawn="1"/>
        </p:nvPicPr>
        <p:blipFill rotWithShape="1">
          <a:blip r:embed="rId2">
            <a:extLst>
              <a:ext uri="{28A0092B-C50C-407E-A947-70E740481C1C}">
                <a14:useLocalDpi xmlns:a14="http://schemas.microsoft.com/office/drawing/2010/main" val="0"/>
              </a:ext>
            </a:extLst>
          </a:blip>
          <a:srcRect t="29531" b="54831"/>
          <a:stretch/>
        </p:blipFill>
        <p:spPr bwMode="auto">
          <a:xfrm>
            <a:off x="397961" y="320721"/>
            <a:ext cx="2513330" cy="4362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94341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677334" y="2160589"/>
            <a:ext cx="8596668" cy="38807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3369DC61-31E1-4F3E-B6BA-55D84FE7BB4C}" type="datetimeFigureOut">
              <a:rPr lang="en-CA" smtClean="0"/>
              <a:t>2019-06-21</a:t>
            </a:fld>
            <a:endParaRPr lang="en-CA"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44011AA7-A374-41E1-BC81-3C1F0E9D8C6C}" type="slidenum">
              <a:rPr lang="en-CA" smtClean="0"/>
              <a:t>‹#›</a:t>
            </a:fld>
            <a:endParaRPr lang="en-CA" dirty="0"/>
          </a:p>
        </p:txBody>
      </p:sp>
      <p:pic>
        <p:nvPicPr>
          <p:cNvPr id="7" name="Image 6" descr="P:\TRANS\SP_Demandes\@EDITIQUE\Gabarits des clients\Gouvernement du Canada\goc_fip.gif"/>
          <p:cNvPicPr/>
          <p:nvPr userDrawn="1"/>
        </p:nvPicPr>
        <p:blipFill rotWithShape="1">
          <a:blip r:embed="rId2">
            <a:extLst>
              <a:ext uri="{28A0092B-C50C-407E-A947-70E740481C1C}">
                <a14:useLocalDpi xmlns:a14="http://schemas.microsoft.com/office/drawing/2010/main" val="0"/>
              </a:ext>
            </a:extLst>
          </a:blip>
          <a:srcRect t="29531" b="54831"/>
          <a:stretch/>
        </p:blipFill>
        <p:spPr bwMode="auto">
          <a:xfrm>
            <a:off x="389799" y="317203"/>
            <a:ext cx="2513330" cy="4362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06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ide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2917"/>
            <a:ext cx="12178020" cy="6852167"/>
          </a:xfrm>
          <a:prstGeom prst="rect">
            <a:avLst/>
          </a:prstGeom>
        </p:spPr>
      </p:pic>
      <p:sp>
        <p:nvSpPr>
          <p:cNvPr id="8" name="Text Placeholder 7"/>
          <p:cNvSpPr>
            <a:spLocks noGrp="1"/>
          </p:cNvSpPr>
          <p:nvPr>
            <p:ph type="body" sz="quarter" idx="13"/>
          </p:nvPr>
        </p:nvSpPr>
        <p:spPr>
          <a:xfrm>
            <a:off x="3597145" y="922867"/>
            <a:ext cx="8105907" cy="498898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pic>
        <p:nvPicPr>
          <p:cNvPr id="6" name="Image 5" descr="P:\TRANS\SP_Demandes\@EDITIQUE\Gabarits des clients\Gouvernement du Canada\goc_fip.gif"/>
          <p:cNvPicPr/>
          <p:nvPr userDrawn="1"/>
        </p:nvPicPr>
        <p:blipFill rotWithShape="1">
          <a:blip r:embed="rId3">
            <a:extLst>
              <a:ext uri="{28A0092B-C50C-407E-A947-70E740481C1C}">
                <a14:useLocalDpi xmlns:a14="http://schemas.microsoft.com/office/drawing/2010/main" val="0"/>
              </a:ext>
            </a:extLst>
          </a:blip>
          <a:srcRect t="29531" b="54831"/>
          <a:stretch/>
        </p:blipFill>
        <p:spPr bwMode="auto">
          <a:xfrm>
            <a:off x="406127" y="312555"/>
            <a:ext cx="2513330" cy="4362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006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5547848" y="624603"/>
            <a:ext cx="1146563" cy="485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14" name="Picture Placeholder 13"/>
          <p:cNvSpPr>
            <a:spLocks noGrp="1"/>
          </p:cNvSpPr>
          <p:nvPr>
            <p:ph type="pic" sz="quarter" idx="10"/>
          </p:nvPr>
        </p:nvSpPr>
        <p:spPr>
          <a:xfrm>
            <a:off x="2078650" y="2408805"/>
            <a:ext cx="416324" cy="344811"/>
          </a:xfrm>
          <a:prstGeom prst="rect">
            <a:avLst/>
          </a:prstGeom>
        </p:spPr>
        <p:txBody>
          <a:bodyPr>
            <a:normAutofit/>
          </a:bodyPr>
          <a:lstStyle>
            <a:lvl1pPr marL="0" indent="0">
              <a:buNone/>
              <a:defRPr sz="800"/>
            </a:lvl1pPr>
          </a:lstStyle>
          <a:p>
            <a:endParaRPr lang="en-CA" dirty="0"/>
          </a:p>
        </p:txBody>
      </p:sp>
      <p:sp>
        <p:nvSpPr>
          <p:cNvPr id="34" name="Picture Placeholder 13"/>
          <p:cNvSpPr>
            <a:spLocks noGrp="1"/>
          </p:cNvSpPr>
          <p:nvPr>
            <p:ph type="pic" sz="quarter" idx="11"/>
          </p:nvPr>
        </p:nvSpPr>
        <p:spPr>
          <a:xfrm>
            <a:off x="2078650" y="3649358"/>
            <a:ext cx="416324" cy="344811"/>
          </a:xfrm>
          <a:prstGeom prst="rect">
            <a:avLst/>
          </a:prstGeom>
        </p:spPr>
        <p:txBody>
          <a:bodyPr>
            <a:normAutofit/>
          </a:bodyPr>
          <a:lstStyle>
            <a:lvl1pPr marL="0" indent="0">
              <a:buNone/>
              <a:defRPr sz="800"/>
            </a:lvl1pPr>
          </a:lstStyle>
          <a:p>
            <a:endParaRPr lang="en-CA" dirty="0"/>
          </a:p>
        </p:txBody>
      </p:sp>
      <p:sp>
        <p:nvSpPr>
          <p:cNvPr id="37" name="Picture Placeholder 13"/>
          <p:cNvSpPr>
            <a:spLocks noGrp="1"/>
          </p:cNvSpPr>
          <p:nvPr>
            <p:ph type="pic" sz="quarter" idx="12"/>
          </p:nvPr>
        </p:nvSpPr>
        <p:spPr>
          <a:xfrm>
            <a:off x="2070487" y="4889911"/>
            <a:ext cx="416324" cy="344811"/>
          </a:xfrm>
          <a:prstGeom prst="rect">
            <a:avLst/>
          </a:prstGeom>
        </p:spPr>
        <p:txBody>
          <a:bodyPr>
            <a:normAutofit/>
          </a:bodyPr>
          <a:lstStyle>
            <a:lvl1pPr marL="0" indent="0">
              <a:buNone/>
              <a:defRPr sz="800"/>
            </a:lvl1pPr>
          </a:lstStyle>
          <a:p>
            <a:endParaRPr lang="en-CA" dirty="0"/>
          </a:p>
        </p:txBody>
      </p:sp>
      <p:sp>
        <p:nvSpPr>
          <p:cNvPr id="40" name="Picture Placeholder 13"/>
          <p:cNvSpPr>
            <a:spLocks noGrp="1"/>
          </p:cNvSpPr>
          <p:nvPr>
            <p:ph type="pic" sz="quarter" idx="13"/>
          </p:nvPr>
        </p:nvSpPr>
        <p:spPr>
          <a:xfrm>
            <a:off x="6903059" y="2408805"/>
            <a:ext cx="416324" cy="344811"/>
          </a:xfrm>
          <a:prstGeom prst="rect">
            <a:avLst/>
          </a:prstGeom>
        </p:spPr>
        <p:txBody>
          <a:bodyPr>
            <a:normAutofit/>
          </a:bodyPr>
          <a:lstStyle>
            <a:lvl1pPr marL="0" indent="0">
              <a:buNone/>
              <a:defRPr sz="800"/>
            </a:lvl1pPr>
          </a:lstStyle>
          <a:p>
            <a:endParaRPr lang="en-CA" dirty="0"/>
          </a:p>
        </p:txBody>
      </p:sp>
      <p:sp>
        <p:nvSpPr>
          <p:cNvPr id="43" name="Picture Placeholder 13"/>
          <p:cNvSpPr>
            <a:spLocks noGrp="1"/>
          </p:cNvSpPr>
          <p:nvPr>
            <p:ph type="pic" sz="quarter" idx="14"/>
          </p:nvPr>
        </p:nvSpPr>
        <p:spPr>
          <a:xfrm>
            <a:off x="6911222" y="3649358"/>
            <a:ext cx="416324" cy="344811"/>
          </a:xfrm>
          <a:prstGeom prst="rect">
            <a:avLst/>
          </a:prstGeom>
        </p:spPr>
        <p:txBody>
          <a:bodyPr>
            <a:normAutofit/>
          </a:bodyPr>
          <a:lstStyle>
            <a:lvl1pPr marL="0" indent="0">
              <a:buNone/>
              <a:defRPr sz="800"/>
            </a:lvl1pPr>
          </a:lstStyle>
          <a:p>
            <a:endParaRPr lang="en-CA" dirty="0"/>
          </a:p>
        </p:txBody>
      </p:sp>
      <p:sp>
        <p:nvSpPr>
          <p:cNvPr id="46" name="Picture Placeholder 13"/>
          <p:cNvSpPr>
            <a:spLocks noGrp="1"/>
          </p:cNvSpPr>
          <p:nvPr>
            <p:ph type="pic" sz="quarter" idx="15"/>
          </p:nvPr>
        </p:nvSpPr>
        <p:spPr>
          <a:xfrm>
            <a:off x="6903059" y="4889911"/>
            <a:ext cx="416324" cy="344811"/>
          </a:xfrm>
          <a:prstGeom prst="rect">
            <a:avLst/>
          </a:prstGeom>
        </p:spPr>
        <p:txBody>
          <a:bodyPr>
            <a:normAutofit/>
          </a:bodyPr>
          <a:lstStyle>
            <a:lvl1pPr marL="0" indent="0">
              <a:buNone/>
              <a:defRPr sz="800"/>
            </a:lvl1pPr>
          </a:lstStyle>
          <a:p>
            <a:endParaRPr lang="en-CA" dirty="0"/>
          </a:p>
        </p:txBody>
      </p:sp>
      <p:sp>
        <p:nvSpPr>
          <p:cNvPr id="10" name="Text Placeholder 9"/>
          <p:cNvSpPr>
            <a:spLocks noGrp="1"/>
          </p:cNvSpPr>
          <p:nvPr>
            <p:ph type="body" sz="quarter" idx="17" hasCustomPrompt="1"/>
          </p:nvPr>
        </p:nvSpPr>
        <p:spPr>
          <a:xfrm>
            <a:off x="3970105" y="1144523"/>
            <a:ext cx="4277756" cy="652072"/>
          </a:xfrm>
          <a:prstGeom prst="rect">
            <a:avLst/>
          </a:prstGeom>
        </p:spPr>
        <p:txBody>
          <a:bodyPr>
            <a:normAutofit/>
          </a:bodyPr>
          <a:lstStyle>
            <a:lvl1pPr marL="0" indent="0">
              <a:buNone/>
              <a:defRPr lang="en-US" sz="4000" b="1" kern="1200" dirty="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marL="0" lvl="0" indent="0" algn="ctr" defTabSz="914422" rtl="0" eaLnBrk="1" latinLnBrk="0" hangingPunct="1">
              <a:lnSpc>
                <a:spcPct val="90000"/>
              </a:lnSpc>
              <a:spcBef>
                <a:spcPts val="1005"/>
              </a:spcBef>
              <a:buFont typeface="Arial" panose="020B0604020202020204" pitchFamily="34" charset="0"/>
              <a:buNone/>
            </a:pPr>
            <a:r>
              <a:rPr lang="en-US" sz="4000" b="1" dirty="0" smtClean="0">
                <a:solidFill>
                  <a:schemeClr val="tx2"/>
                </a:solidFill>
                <a:latin typeface="Arial" panose="020B0604020202020204" pitchFamily="34" charset="0"/>
                <a:ea typeface="Lato Black" charset="0"/>
                <a:cs typeface="Arial" panose="020B0604020202020204" pitchFamily="34" charset="0"/>
              </a:rPr>
              <a:t>Table</a:t>
            </a:r>
            <a:r>
              <a:rPr lang="en-US" sz="4000" b="1" baseline="0" dirty="0" smtClean="0">
                <a:solidFill>
                  <a:schemeClr val="tx2"/>
                </a:solidFill>
                <a:latin typeface="Arial" panose="020B0604020202020204" pitchFamily="34" charset="0"/>
                <a:ea typeface="Lato Black" charset="0"/>
                <a:cs typeface="Arial" panose="020B0604020202020204" pitchFamily="34" charset="0"/>
              </a:rPr>
              <a:t> of content</a:t>
            </a:r>
            <a:endParaRPr lang="en-US" sz="4400" b="1" dirty="0">
              <a:solidFill>
                <a:schemeClr val="tx2"/>
              </a:solidFill>
              <a:latin typeface="Arial" panose="020B0604020202020204" pitchFamily="34" charset="0"/>
              <a:ea typeface="Lato Black" charset="0"/>
              <a:cs typeface="Arial" panose="020B0604020202020204" pitchFamily="34" charset="0"/>
            </a:endParaRPr>
          </a:p>
        </p:txBody>
      </p:sp>
      <p:sp>
        <p:nvSpPr>
          <p:cNvPr id="12" name="Text Placeholder 11"/>
          <p:cNvSpPr>
            <a:spLocks noGrp="1"/>
          </p:cNvSpPr>
          <p:nvPr>
            <p:ph type="body" sz="quarter" idx="18" hasCustomPrompt="1"/>
          </p:nvPr>
        </p:nvSpPr>
        <p:spPr>
          <a:xfrm>
            <a:off x="2641799" y="2241001"/>
            <a:ext cx="2636495" cy="310356"/>
          </a:xfrm>
          <a:prstGeom prst="rect">
            <a:avLst/>
          </a:prstGeom>
        </p:spPr>
        <p:txBody>
          <a:bodyPr>
            <a:normAutofit/>
          </a:bodyPr>
          <a:lstStyle>
            <a:lvl1pPr marL="0" indent="0">
              <a:buNone/>
              <a:defRPr lang="en-CA" sz="1400" b="1" kern="1200" dirty="0">
                <a:solidFill>
                  <a:schemeClr val="accent1"/>
                </a:solidFill>
                <a:latin typeface="+mn-lt"/>
                <a:ea typeface="+mn-ea"/>
                <a:cs typeface="+mn-cs"/>
              </a:defRPr>
            </a:lvl1pPr>
          </a:lstStyle>
          <a:p>
            <a:r>
              <a:rPr lang="fr-CA" sz="1400" b="1" dirty="0" err="1" smtClean="0">
                <a:solidFill>
                  <a:schemeClr val="accent2"/>
                </a:solidFill>
              </a:rPr>
              <a:t>Title</a:t>
            </a:r>
            <a:endParaRPr lang="en-CA" sz="1400" b="1" dirty="0">
              <a:solidFill>
                <a:schemeClr val="accent2"/>
              </a:solidFill>
            </a:endParaRPr>
          </a:p>
        </p:txBody>
      </p:sp>
      <p:sp>
        <p:nvSpPr>
          <p:cNvPr id="31" name="Text Placeholder 11"/>
          <p:cNvSpPr>
            <a:spLocks noGrp="1"/>
          </p:cNvSpPr>
          <p:nvPr>
            <p:ph type="body" sz="quarter" idx="19" hasCustomPrompt="1"/>
          </p:nvPr>
        </p:nvSpPr>
        <p:spPr>
          <a:xfrm>
            <a:off x="2641799" y="2563461"/>
            <a:ext cx="2636495" cy="310356"/>
          </a:xfrm>
          <a:prstGeom prst="rect">
            <a:avLst/>
          </a:prstGeom>
        </p:spPr>
        <p:txBody>
          <a:bodyPr>
            <a:normAutofit/>
          </a:bodyPr>
          <a:lstStyle>
            <a:lvl1pPr marL="0" indent="0">
              <a:buNone/>
              <a:defRPr sz="1200">
                <a:solidFill>
                  <a:schemeClr val="tx1"/>
                </a:solidFill>
                <a:latin typeface="+mj-lt"/>
              </a:defRPr>
            </a:lvl1pPr>
          </a:lstStyle>
          <a:p>
            <a:r>
              <a:rPr lang="fr-CA" sz="1200" dirty="0" smtClean="0"/>
              <a:t>Content</a:t>
            </a:r>
            <a:endParaRPr lang="en-CA" sz="1200" dirty="0"/>
          </a:p>
        </p:txBody>
      </p:sp>
      <p:sp>
        <p:nvSpPr>
          <p:cNvPr id="33" name="Text Placeholder 11"/>
          <p:cNvSpPr>
            <a:spLocks noGrp="1"/>
          </p:cNvSpPr>
          <p:nvPr>
            <p:ph type="body" sz="quarter" idx="21" hasCustomPrompt="1"/>
          </p:nvPr>
        </p:nvSpPr>
        <p:spPr>
          <a:xfrm>
            <a:off x="2641799" y="3816641"/>
            <a:ext cx="2636495" cy="310356"/>
          </a:xfrm>
          <a:prstGeom prst="rect">
            <a:avLst/>
          </a:prstGeom>
        </p:spPr>
        <p:txBody>
          <a:bodyPr>
            <a:normAutofit/>
          </a:bodyPr>
          <a:lstStyle>
            <a:lvl1pPr marL="0" indent="0" algn="l" defTabSz="915101" rtl="0" eaLnBrk="1" latinLnBrk="0" hangingPunct="1">
              <a:lnSpc>
                <a:spcPct val="90000"/>
              </a:lnSpc>
              <a:spcBef>
                <a:spcPts val="1005"/>
              </a:spcBef>
              <a:buFont typeface="Arial" panose="020B0604020202020204" pitchFamily="34" charset="0"/>
              <a:buNone/>
              <a:defRPr lang="en-CA" sz="1200" kern="1200" dirty="0">
                <a:solidFill>
                  <a:schemeClr val="tx1"/>
                </a:solidFill>
                <a:latin typeface="+mj-lt"/>
                <a:ea typeface="+mn-ea"/>
                <a:cs typeface="+mn-cs"/>
              </a:defRPr>
            </a:lvl1pPr>
          </a:lstStyle>
          <a:p>
            <a:r>
              <a:rPr lang="fr-CA" sz="1200" dirty="0" smtClean="0"/>
              <a:t>Content</a:t>
            </a:r>
            <a:endParaRPr lang="en-CA" sz="1200" dirty="0"/>
          </a:p>
        </p:txBody>
      </p:sp>
      <p:sp>
        <p:nvSpPr>
          <p:cNvPr id="15" name="Text Placeholder 14"/>
          <p:cNvSpPr>
            <a:spLocks noGrp="1"/>
          </p:cNvSpPr>
          <p:nvPr>
            <p:ph type="body" sz="quarter" idx="22" hasCustomPrompt="1"/>
          </p:nvPr>
        </p:nvSpPr>
        <p:spPr>
          <a:xfrm>
            <a:off x="2641800" y="3567907"/>
            <a:ext cx="2636193" cy="248444"/>
          </a:xfrm>
          <a:prstGeom prst="rect">
            <a:avLst/>
          </a:prstGeom>
        </p:spPr>
        <p:txBody>
          <a:bodyPr>
            <a:normAutofit/>
          </a:bodyPr>
          <a:lstStyle>
            <a:lvl1pPr marL="0" indent="0" algn="l" defTabSz="915101" rtl="0" eaLnBrk="1" latinLnBrk="0" hangingPunct="1">
              <a:lnSpc>
                <a:spcPct val="90000"/>
              </a:lnSpc>
              <a:spcBef>
                <a:spcPts val="1005"/>
              </a:spcBef>
              <a:buFont typeface="Arial" panose="020B0604020202020204" pitchFamily="34" charset="0"/>
              <a:buNone/>
              <a:defRPr lang="en-CA" sz="1400" b="1" kern="1200" dirty="0">
                <a:solidFill>
                  <a:schemeClr val="accent1"/>
                </a:solidFill>
                <a:latin typeface="+mn-lt"/>
                <a:ea typeface="+mn-ea"/>
                <a:cs typeface="+mn-cs"/>
              </a:defRPr>
            </a:lvl1pPr>
          </a:lstStyle>
          <a:p>
            <a:pPr lvl="0"/>
            <a:r>
              <a:rPr lang="en-US" dirty="0" smtClean="0"/>
              <a:t>Title</a:t>
            </a:r>
            <a:endParaRPr lang="en-CA" dirty="0"/>
          </a:p>
        </p:txBody>
      </p:sp>
      <p:sp>
        <p:nvSpPr>
          <p:cNvPr id="17" name="Text Placeholder 16"/>
          <p:cNvSpPr>
            <a:spLocks noGrp="1"/>
          </p:cNvSpPr>
          <p:nvPr>
            <p:ph type="body" sz="quarter" idx="23" hasCustomPrompt="1"/>
          </p:nvPr>
        </p:nvSpPr>
        <p:spPr>
          <a:xfrm>
            <a:off x="2641799" y="4801172"/>
            <a:ext cx="2636495" cy="261144"/>
          </a:xfrm>
          <a:prstGeom prst="rect">
            <a:avLst/>
          </a:prstGeom>
        </p:spPr>
        <p:txBody>
          <a:bodyPr>
            <a:normAutofit/>
          </a:bodyPr>
          <a:lstStyle>
            <a:lvl1pPr marL="0" indent="0">
              <a:buNone/>
              <a:defRPr lang="en-CA" sz="1400" b="1" kern="1200" dirty="0">
                <a:solidFill>
                  <a:schemeClr val="accent2"/>
                </a:solidFill>
                <a:latin typeface="+mn-lt"/>
                <a:ea typeface="+mn-ea"/>
                <a:cs typeface="+mn-cs"/>
              </a:defRPr>
            </a:lvl1pPr>
          </a:lstStyle>
          <a:p>
            <a:pPr marL="0" lvl="0" indent="0" algn="l" defTabSz="915101" rtl="0" eaLnBrk="1" latinLnBrk="0" hangingPunct="1">
              <a:lnSpc>
                <a:spcPct val="90000"/>
              </a:lnSpc>
              <a:spcBef>
                <a:spcPts val="1005"/>
              </a:spcBef>
              <a:buFont typeface="Arial" panose="020B0604020202020204" pitchFamily="34" charset="0"/>
              <a:buNone/>
            </a:pPr>
            <a:r>
              <a:rPr lang="en-US" dirty="0" smtClean="0"/>
              <a:t>Title</a:t>
            </a:r>
            <a:endParaRPr lang="en-CA" dirty="0"/>
          </a:p>
        </p:txBody>
      </p:sp>
      <p:sp>
        <p:nvSpPr>
          <p:cNvPr id="49" name="Text Placeholder 11"/>
          <p:cNvSpPr>
            <a:spLocks noGrp="1"/>
          </p:cNvSpPr>
          <p:nvPr>
            <p:ph type="body" sz="quarter" idx="24" hasCustomPrompt="1"/>
          </p:nvPr>
        </p:nvSpPr>
        <p:spPr>
          <a:xfrm>
            <a:off x="2641799" y="5078531"/>
            <a:ext cx="2636495" cy="310356"/>
          </a:xfrm>
          <a:prstGeom prst="rect">
            <a:avLst/>
          </a:prstGeom>
        </p:spPr>
        <p:txBody>
          <a:bodyPr>
            <a:normAutofit/>
          </a:bodyPr>
          <a:lstStyle>
            <a:lvl1pPr marL="0" indent="0" algn="l" defTabSz="915101" rtl="0" eaLnBrk="1" latinLnBrk="0" hangingPunct="1">
              <a:lnSpc>
                <a:spcPct val="90000"/>
              </a:lnSpc>
              <a:spcBef>
                <a:spcPts val="1005"/>
              </a:spcBef>
              <a:buFont typeface="Arial" panose="020B0604020202020204" pitchFamily="34" charset="0"/>
              <a:buNone/>
              <a:defRPr lang="en-CA" sz="1200" kern="1200" dirty="0">
                <a:solidFill>
                  <a:schemeClr val="tx1"/>
                </a:solidFill>
                <a:latin typeface="+mj-lt"/>
                <a:ea typeface="+mn-ea"/>
                <a:cs typeface="+mn-cs"/>
              </a:defRPr>
            </a:lvl1pPr>
          </a:lstStyle>
          <a:p>
            <a:r>
              <a:rPr lang="fr-CA" sz="1200" dirty="0" smtClean="0"/>
              <a:t>Content</a:t>
            </a:r>
            <a:endParaRPr lang="en-CA" sz="1200" dirty="0"/>
          </a:p>
        </p:txBody>
      </p:sp>
      <p:sp>
        <p:nvSpPr>
          <p:cNvPr id="21" name="Text Placeholder 20"/>
          <p:cNvSpPr>
            <a:spLocks noGrp="1"/>
          </p:cNvSpPr>
          <p:nvPr>
            <p:ph type="body" sz="quarter" idx="25" hasCustomPrompt="1"/>
          </p:nvPr>
        </p:nvSpPr>
        <p:spPr>
          <a:xfrm>
            <a:off x="4680492" y="889559"/>
            <a:ext cx="2881277" cy="246856"/>
          </a:xfrm>
          <a:prstGeom prst="rect">
            <a:avLst/>
          </a:prstGeom>
        </p:spPr>
        <p:txBody>
          <a:bodyPr anchor="ctr">
            <a:normAutofit/>
          </a:bodyPr>
          <a:lstStyle>
            <a:lvl1pPr marL="0" indent="0" algn="ctr">
              <a:buNone/>
              <a:defRPr sz="1000" b="1" baseline="0">
                <a:latin typeface="+mj-lt"/>
              </a:defRPr>
            </a:lvl1pPr>
          </a:lstStyle>
          <a:p>
            <a:pPr lvl="0"/>
            <a:r>
              <a:rPr lang="en-US" dirty="0" smtClean="0"/>
              <a:t>WRITE SOMETHING IN THIS SECTION</a:t>
            </a:r>
            <a:endParaRPr lang="en-CA" dirty="0"/>
          </a:p>
        </p:txBody>
      </p:sp>
      <p:sp>
        <p:nvSpPr>
          <p:cNvPr id="58" name="Text Placeholder 11"/>
          <p:cNvSpPr>
            <a:spLocks noGrp="1"/>
          </p:cNvSpPr>
          <p:nvPr>
            <p:ph type="body" sz="quarter" idx="26" hasCustomPrompt="1"/>
          </p:nvPr>
        </p:nvSpPr>
        <p:spPr>
          <a:xfrm>
            <a:off x="7466603" y="2559471"/>
            <a:ext cx="2636495" cy="310356"/>
          </a:xfrm>
          <a:prstGeom prst="rect">
            <a:avLst/>
          </a:prstGeom>
        </p:spPr>
        <p:txBody>
          <a:bodyPr>
            <a:normAutofit/>
          </a:bodyPr>
          <a:lstStyle>
            <a:lvl1pPr marL="0" indent="0">
              <a:buNone/>
              <a:defRPr lang="en-CA" sz="1200" kern="1200" dirty="0">
                <a:solidFill>
                  <a:schemeClr val="tx1"/>
                </a:solidFill>
                <a:latin typeface="+mj-lt"/>
                <a:ea typeface="+mn-ea"/>
                <a:cs typeface="+mn-cs"/>
              </a:defRPr>
            </a:lvl1pPr>
          </a:lstStyle>
          <a:p>
            <a:r>
              <a:rPr lang="fr-CA" sz="1200" dirty="0" smtClean="0"/>
              <a:t>Content</a:t>
            </a:r>
            <a:endParaRPr lang="en-CA" sz="1200" dirty="0"/>
          </a:p>
        </p:txBody>
      </p:sp>
      <p:sp>
        <p:nvSpPr>
          <p:cNvPr id="59" name="Text Placeholder 11"/>
          <p:cNvSpPr>
            <a:spLocks noGrp="1"/>
          </p:cNvSpPr>
          <p:nvPr>
            <p:ph type="body" sz="quarter" idx="27" hasCustomPrompt="1"/>
          </p:nvPr>
        </p:nvSpPr>
        <p:spPr>
          <a:xfrm>
            <a:off x="7466603" y="3838991"/>
            <a:ext cx="2636495" cy="310356"/>
          </a:xfrm>
          <a:prstGeom prst="rect">
            <a:avLst/>
          </a:prstGeom>
        </p:spPr>
        <p:txBody>
          <a:bodyPr>
            <a:normAutofit/>
          </a:bodyPr>
          <a:lstStyle>
            <a:lvl1pPr marL="0" indent="0" algn="l" defTabSz="915101" rtl="0" eaLnBrk="1" latinLnBrk="0" hangingPunct="1">
              <a:lnSpc>
                <a:spcPct val="90000"/>
              </a:lnSpc>
              <a:spcBef>
                <a:spcPts val="1005"/>
              </a:spcBef>
              <a:buFont typeface="Arial" panose="020B0604020202020204" pitchFamily="34" charset="0"/>
              <a:buNone/>
              <a:defRPr lang="en-CA" sz="1200" kern="1200" dirty="0">
                <a:solidFill>
                  <a:schemeClr val="tx1"/>
                </a:solidFill>
                <a:latin typeface="+mj-lt"/>
                <a:ea typeface="+mn-ea"/>
                <a:cs typeface="+mn-cs"/>
              </a:defRPr>
            </a:lvl1pPr>
          </a:lstStyle>
          <a:p>
            <a:r>
              <a:rPr lang="fr-CA" sz="1200" dirty="0" smtClean="0"/>
              <a:t>Content</a:t>
            </a:r>
            <a:endParaRPr lang="en-CA" sz="1200" dirty="0"/>
          </a:p>
        </p:txBody>
      </p:sp>
      <p:sp>
        <p:nvSpPr>
          <p:cNvPr id="61" name="Text Placeholder 11"/>
          <p:cNvSpPr>
            <a:spLocks noGrp="1"/>
          </p:cNvSpPr>
          <p:nvPr>
            <p:ph type="body" sz="quarter" idx="29" hasCustomPrompt="1"/>
          </p:nvPr>
        </p:nvSpPr>
        <p:spPr>
          <a:xfrm>
            <a:off x="7466603" y="5062317"/>
            <a:ext cx="2636495" cy="310356"/>
          </a:xfrm>
          <a:prstGeom prst="rect">
            <a:avLst/>
          </a:prstGeom>
        </p:spPr>
        <p:txBody>
          <a:bodyPr>
            <a:normAutofit/>
          </a:bodyPr>
          <a:lstStyle>
            <a:lvl1pPr marL="0" indent="0" algn="l" defTabSz="915101" rtl="0" eaLnBrk="1" latinLnBrk="0" hangingPunct="1">
              <a:lnSpc>
                <a:spcPct val="90000"/>
              </a:lnSpc>
              <a:spcBef>
                <a:spcPts val="1005"/>
              </a:spcBef>
              <a:buFont typeface="Arial" panose="020B0604020202020204" pitchFamily="34" charset="0"/>
              <a:buNone/>
              <a:defRPr lang="en-CA" sz="1200" kern="1200" dirty="0">
                <a:solidFill>
                  <a:schemeClr val="tx1"/>
                </a:solidFill>
                <a:latin typeface="+mj-lt"/>
                <a:ea typeface="+mn-ea"/>
                <a:cs typeface="+mn-cs"/>
              </a:defRPr>
            </a:lvl1pPr>
          </a:lstStyle>
          <a:p>
            <a:r>
              <a:rPr lang="fr-CA" sz="1200" dirty="0" smtClean="0"/>
              <a:t>Content</a:t>
            </a:r>
            <a:endParaRPr lang="en-CA" sz="1200" dirty="0"/>
          </a:p>
        </p:txBody>
      </p:sp>
      <p:sp>
        <p:nvSpPr>
          <p:cNvPr id="23" name="Text Placeholder 22"/>
          <p:cNvSpPr>
            <a:spLocks noGrp="1"/>
          </p:cNvSpPr>
          <p:nvPr>
            <p:ph type="body" sz="quarter" idx="30" hasCustomPrompt="1"/>
          </p:nvPr>
        </p:nvSpPr>
        <p:spPr>
          <a:xfrm>
            <a:off x="7466605" y="2326482"/>
            <a:ext cx="2636761" cy="224631"/>
          </a:xfrm>
          <a:prstGeom prst="rect">
            <a:avLst/>
          </a:prstGeom>
        </p:spPr>
        <p:txBody>
          <a:bodyPr>
            <a:noAutofit/>
          </a:bodyPr>
          <a:lstStyle>
            <a:lvl1pPr marL="0" indent="0" algn="l" defTabSz="915101" rtl="0" eaLnBrk="1" latinLnBrk="0" hangingPunct="1">
              <a:lnSpc>
                <a:spcPct val="90000"/>
              </a:lnSpc>
              <a:spcBef>
                <a:spcPts val="1005"/>
              </a:spcBef>
              <a:buFont typeface="Arial" panose="020B0604020202020204" pitchFamily="34" charset="0"/>
              <a:buNone/>
              <a:defRPr lang="en-CA" sz="1400" b="1" kern="1200" dirty="0">
                <a:solidFill>
                  <a:schemeClr val="accent1"/>
                </a:solidFill>
                <a:latin typeface="+mn-lt"/>
                <a:ea typeface="+mn-ea"/>
                <a:cs typeface="+mn-cs"/>
              </a:defRPr>
            </a:lvl1pPr>
          </a:lstStyle>
          <a:p>
            <a:pPr lvl="0"/>
            <a:r>
              <a:rPr lang="fr-CA" dirty="0" err="1" smtClean="0"/>
              <a:t>Title</a:t>
            </a:r>
            <a:endParaRPr lang="en-CA" dirty="0"/>
          </a:p>
        </p:txBody>
      </p:sp>
      <p:sp>
        <p:nvSpPr>
          <p:cNvPr id="25" name="Text Placeholder 24"/>
          <p:cNvSpPr>
            <a:spLocks noGrp="1"/>
          </p:cNvSpPr>
          <p:nvPr>
            <p:ph type="body" sz="quarter" idx="31" hasCustomPrompt="1"/>
          </p:nvPr>
        </p:nvSpPr>
        <p:spPr>
          <a:xfrm>
            <a:off x="7466603" y="3567907"/>
            <a:ext cx="2636495" cy="271463"/>
          </a:xfrm>
          <a:prstGeom prst="rect">
            <a:avLst/>
          </a:prstGeom>
        </p:spPr>
        <p:txBody>
          <a:bodyPr>
            <a:normAutofit/>
          </a:bodyPr>
          <a:lstStyle>
            <a:lvl1pPr marL="0" indent="0">
              <a:buNone/>
              <a:defRPr lang="en-CA" sz="1400" b="1" kern="1200" dirty="0">
                <a:solidFill>
                  <a:schemeClr val="accent2"/>
                </a:solidFill>
                <a:latin typeface="+mn-lt"/>
                <a:ea typeface="+mn-ea"/>
                <a:cs typeface="+mn-cs"/>
              </a:defRPr>
            </a:lvl1pPr>
          </a:lstStyle>
          <a:p>
            <a:pPr marL="0" lvl="0" indent="0" algn="l" defTabSz="915101" rtl="0" eaLnBrk="1" latinLnBrk="0" hangingPunct="1">
              <a:lnSpc>
                <a:spcPct val="90000"/>
              </a:lnSpc>
              <a:spcBef>
                <a:spcPts val="1005"/>
              </a:spcBef>
              <a:buFont typeface="Arial" panose="020B0604020202020204" pitchFamily="34" charset="0"/>
              <a:buNone/>
            </a:pPr>
            <a:r>
              <a:rPr lang="fr-CA" dirty="0" err="1" smtClean="0"/>
              <a:t>Title</a:t>
            </a:r>
            <a:endParaRPr lang="en-CA" dirty="0"/>
          </a:p>
        </p:txBody>
      </p:sp>
      <p:sp>
        <p:nvSpPr>
          <p:cNvPr id="27" name="Text Placeholder 26"/>
          <p:cNvSpPr>
            <a:spLocks noGrp="1"/>
          </p:cNvSpPr>
          <p:nvPr>
            <p:ph type="body" sz="quarter" idx="32" hasCustomPrompt="1"/>
          </p:nvPr>
        </p:nvSpPr>
        <p:spPr>
          <a:xfrm>
            <a:off x="7466605" y="4768171"/>
            <a:ext cx="2636761" cy="277240"/>
          </a:xfrm>
          <a:prstGeom prst="rect">
            <a:avLst/>
          </a:prstGeom>
        </p:spPr>
        <p:txBody>
          <a:bodyPr>
            <a:normAutofit/>
          </a:bodyPr>
          <a:lstStyle>
            <a:lvl1pPr marL="0" indent="0">
              <a:buNone/>
              <a:defRPr lang="en-CA" sz="1400" b="1" kern="1200" dirty="0">
                <a:solidFill>
                  <a:schemeClr val="accent1"/>
                </a:solidFill>
                <a:latin typeface="+mn-lt"/>
                <a:ea typeface="+mn-ea"/>
                <a:cs typeface="+mn-cs"/>
              </a:defRPr>
            </a:lvl1pPr>
          </a:lstStyle>
          <a:p>
            <a:pPr marL="0" lvl="0" indent="0" algn="l" defTabSz="915101" rtl="0" eaLnBrk="1" latinLnBrk="0" hangingPunct="1">
              <a:lnSpc>
                <a:spcPct val="90000"/>
              </a:lnSpc>
              <a:spcBef>
                <a:spcPts val="1005"/>
              </a:spcBef>
              <a:buFont typeface="Arial" panose="020B0604020202020204" pitchFamily="34" charset="0"/>
              <a:buNone/>
            </a:pPr>
            <a:r>
              <a:rPr lang="fr-CA" dirty="0" err="1" smtClean="0"/>
              <a:t>Title</a:t>
            </a:r>
            <a:endParaRPr lang="en-CA" dirty="0"/>
          </a:p>
        </p:txBody>
      </p:sp>
      <p:sp>
        <p:nvSpPr>
          <p:cNvPr id="24"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735885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5547848" y="624603"/>
            <a:ext cx="1146563" cy="485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10" name="Text Placeholder 9"/>
          <p:cNvSpPr>
            <a:spLocks noGrp="1"/>
          </p:cNvSpPr>
          <p:nvPr>
            <p:ph type="body" sz="quarter" idx="17" hasCustomPrompt="1"/>
          </p:nvPr>
        </p:nvSpPr>
        <p:spPr>
          <a:xfrm>
            <a:off x="3970105" y="1144523"/>
            <a:ext cx="4277756" cy="652072"/>
          </a:xfrm>
          <a:prstGeom prst="rect">
            <a:avLst/>
          </a:prstGeom>
        </p:spPr>
        <p:txBody>
          <a:bodyPr>
            <a:normAutofit/>
          </a:bodyPr>
          <a:lstStyle>
            <a:lvl1pPr marL="0" indent="0">
              <a:buNone/>
              <a:defRPr lang="en-US" sz="4000" b="1" kern="1200" dirty="0">
                <a:solidFill>
                  <a:srgbClr val="445469"/>
                </a:solidFill>
                <a:latin typeface="Arial" panose="020B0604020202020204" pitchFamily="34" charset="0"/>
                <a:ea typeface="Arial" panose="020B0604020202020204" pitchFamily="34" charset="0"/>
                <a:cs typeface="Arial" panose="020B0604020202020204" pitchFamily="34" charset="0"/>
              </a:defRPr>
            </a:lvl1pPr>
          </a:lstStyle>
          <a:p>
            <a:pPr marL="0" lvl="0" indent="0" algn="ctr" defTabSz="914422" rtl="0" eaLnBrk="1" latinLnBrk="0" hangingPunct="1">
              <a:lnSpc>
                <a:spcPct val="90000"/>
              </a:lnSpc>
              <a:spcBef>
                <a:spcPts val="1005"/>
              </a:spcBef>
              <a:buFont typeface="Arial" panose="020B0604020202020204" pitchFamily="34" charset="0"/>
              <a:buNone/>
            </a:pPr>
            <a:r>
              <a:rPr lang="en-US" sz="4000" b="1" dirty="0" smtClean="0">
                <a:solidFill>
                  <a:schemeClr val="tx2"/>
                </a:solidFill>
                <a:latin typeface="Arial" panose="020B0604020202020204" pitchFamily="34" charset="0"/>
                <a:ea typeface="Lato Black" charset="0"/>
                <a:cs typeface="Arial" panose="020B0604020202020204" pitchFamily="34" charset="0"/>
              </a:rPr>
              <a:t>Table</a:t>
            </a:r>
            <a:r>
              <a:rPr lang="en-US" sz="4000" b="1" baseline="0" dirty="0" smtClean="0">
                <a:solidFill>
                  <a:schemeClr val="tx2"/>
                </a:solidFill>
                <a:latin typeface="Arial" panose="020B0604020202020204" pitchFamily="34" charset="0"/>
                <a:ea typeface="Lato Black" charset="0"/>
                <a:cs typeface="Arial" panose="020B0604020202020204" pitchFamily="34" charset="0"/>
              </a:rPr>
              <a:t> of content</a:t>
            </a:r>
            <a:endParaRPr lang="en-US" sz="4400" b="1" dirty="0">
              <a:solidFill>
                <a:schemeClr val="tx2"/>
              </a:solidFill>
              <a:latin typeface="Arial" panose="020B0604020202020204" pitchFamily="34" charset="0"/>
              <a:ea typeface="Lato Black" charset="0"/>
              <a:cs typeface="Arial" panose="020B0604020202020204" pitchFamily="34" charset="0"/>
            </a:endParaRPr>
          </a:p>
        </p:txBody>
      </p:sp>
      <p:sp>
        <p:nvSpPr>
          <p:cNvPr id="21" name="Text Placeholder 20"/>
          <p:cNvSpPr>
            <a:spLocks noGrp="1"/>
          </p:cNvSpPr>
          <p:nvPr>
            <p:ph type="body" sz="quarter" idx="25" hasCustomPrompt="1"/>
          </p:nvPr>
        </p:nvSpPr>
        <p:spPr>
          <a:xfrm>
            <a:off x="4680492" y="889559"/>
            <a:ext cx="2881277" cy="246856"/>
          </a:xfrm>
          <a:prstGeom prst="rect">
            <a:avLst/>
          </a:prstGeom>
        </p:spPr>
        <p:txBody>
          <a:bodyPr anchor="ctr">
            <a:normAutofit/>
          </a:bodyPr>
          <a:lstStyle>
            <a:lvl1pPr marL="0" indent="0" algn="ctr">
              <a:buNone/>
              <a:defRPr sz="1000" b="1" baseline="0">
                <a:latin typeface="+mj-lt"/>
              </a:defRPr>
            </a:lvl1pPr>
          </a:lstStyle>
          <a:p>
            <a:pPr lvl="0"/>
            <a:r>
              <a:rPr lang="en-US" dirty="0" smtClean="0"/>
              <a:t>WRITE SOMETHING IN THIS SECTION</a:t>
            </a:r>
            <a:endParaRPr lang="en-CA" dirty="0"/>
          </a:p>
        </p:txBody>
      </p:sp>
      <p:sp>
        <p:nvSpPr>
          <p:cNvPr id="24" name="Rectangle 23"/>
          <p:cNvSpPr/>
          <p:nvPr userDrawn="1"/>
        </p:nvSpPr>
        <p:spPr>
          <a:xfrm>
            <a:off x="2928539" y="2904440"/>
            <a:ext cx="533331" cy="67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3" name="Text Placeholder 2"/>
          <p:cNvSpPr>
            <a:spLocks noGrp="1"/>
          </p:cNvSpPr>
          <p:nvPr>
            <p:ph type="body" sz="quarter" idx="26" hasCustomPrompt="1"/>
          </p:nvPr>
        </p:nvSpPr>
        <p:spPr>
          <a:xfrm>
            <a:off x="2911097" y="2466977"/>
            <a:ext cx="2636751" cy="310356"/>
          </a:xfrm>
          <a:prstGeom prst="rect">
            <a:avLst/>
          </a:prstGeom>
        </p:spPr>
        <p:txBody>
          <a:bodyPr>
            <a:normAutofit/>
          </a:bodyPr>
          <a:lstStyle>
            <a:lvl1pPr marL="0" indent="0">
              <a:buNone/>
              <a:defRPr sz="1800" b="1">
                <a:solidFill>
                  <a:schemeClr val="accent2"/>
                </a:solidFill>
              </a:defRPr>
            </a:lvl1pPr>
          </a:lstStyle>
          <a:p>
            <a:pPr lvl="0"/>
            <a:r>
              <a:rPr lang="fr-CA" dirty="0" err="1" smtClean="0"/>
              <a:t>Title</a:t>
            </a:r>
            <a:endParaRPr lang="en-CA" dirty="0"/>
          </a:p>
        </p:txBody>
      </p:sp>
      <p:sp>
        <p:nvSpPr>
          <p:cNvPr id="5" name="Text Placeholder 4"/>
          <p:cNvSpPr>
            <a:spLocks noGrp="1"/>
          </p:cNvSpPr>
          <p:nvPr>
            <p:ph type="body" sz="quarter" idx="27" hasCustomPrompt="1"/>
          </p:nvPr>
        </p:nvSpPr>
        <p:spPr>
          <a:xfrm>
            <a:off x="2911097" y="3113088"/>
            <a:ext cx="2636751" cy="854869"/>
          </a:xfrm>
          <a:prstGeom prst="rect">
            <a:avLst/>
          </a:prstGeom>
        </p:spPr>
        <p:txBody>
          <a:bodyPr>
            <a:normAutofit/>
          </a:bodyPr>
          <a:lstStyle>
            <a:lvl1pPr marL="0" indent="0">
              <a:buNone/>
              <a:defRPr sz="1600"/>
            </a:lvl1pPr>
            <a:lvl4pPr marL="1372652" indent="0">
              <a:buNone/>
              <a:defRPr/>
            </a:lvl4pPr>
          </a:lstStyle>
          <a:p>
            <a:pPr lvl="0"/>
            <a:r>
              <a:rPr lang="fr-CA" dirty="0" smtClean="0"/>
              <a:t>Content</a:t>
            </a:r>
            <a:endParaRPr lang="en-CA" dirty="0"/>
          </a:p>
        </p:txBody>
      </p:sp>
      <p:sp>
        <p:nvSpPr>
          <p:cNvPr id="28" name="Rectangle 27"/>
          <p:cNvSpPr/>
          <p:nvPr userDrawn="1"/>
        </p:nvSpPr>
        <p:spPr>
          <a:xfrm>
            <a:off x="2928539" y="4833933"/>
            <a:ext cx="533331" cy="67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30" name="Text Placeholder 4"/>
          <p:cNvSpPr>
            <a:spLocks noGrp="1"/>
          </p:cNvSpPr>
          <p:nvPr>
            <p:ph type="body" sz="quarter" idx="29" hasCustomPrompt="1"/>
          </p:nvPr>
        </p:nvSpPr>
        <p:spPr>
          <a:xfrm>
            <a:off x="2911097" y="5042580"/>
            <a:ext cx="2636751" cy="854869"/>
          </a:xfrm>
          <a:prstGeom prst="rect">
            <a:avLst/>
          </a:prstGeom>
        </p:spPr>
        <p:txBody>
          <a:bodyPr>
            <a:normAutofit/>
          </a:bodyPr>
          <a:lstStyle>
            <a:lvl1pPr marL="0" indent="0">
              <a:buNone/>
              <a:defRPr sz="1600">
                <a:solidFill>
                  <a:schemeClr val="tx1"/>
                </a:solidFill>
                <a:latin typeface="Arial (Body)"/>
              </a:defRPr>
            </a:lvl1pPr>
            <a:lvl4pPr marL="1372652" indent="0">
              <a:buNone/>
              <a:defRPr/>
            </a:lvl4pPr>
          </a:lstStyle>
          <a:p>
            <a:pPr lvl="0"/>
            <a:r>
              <a:rPr lang="fr-CA" dirty="0" smtClean="0"/>
              <a:t>Content</a:t>
            </a:r>
            <a:endParaRPr lang="en-CA" dirty="0"/>
          </a:p>
        </p:txBody>
      </p:sp>
      <p:sp>
        <p:nvSpPr>
          <p:cNvPr id="35" name="Rectangle 34"/>
          <p:cNvSpPr/>
          <p:nvPr userDrawn="1"/>
        </p:nvSpPr>
        <p:spPr>
          <a:xfrm>
            <a:off x="6946926" y="2904440"/>
            <a:ext cx="533331" cy="67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36" name="Text Placeholder 2"/>
          <p:cNvSpPr>
            <a:spLocks noGrp="1"/>
          </p:cNvSpPr>
          <p:nvPr>
            <p:ph type="body" sz="quarter" idx="30" hasCustomPrompt="1"/>
          </p:nvPr>
        </p:nvSpPr>
        <p:spPr>
          <a:xfrm>
            <a:off x="6929486" y="2466977"/>
            <a:ext cx="2636751" cy="310356"/>
          </a:xfrm>
          <a:prstGeom prst="rect">
            <a:avLst/>
          </a:prstGeom>
        </p:spPr>
        <p:txBody>
          <a:bodyPr>
            <a:normAutofit/>
          </a:bodyPr>
          <a:lstStyle>
            <a:lvl1pPr marL="0" indent="0">
              <a:buNone/>
              <a:defRPr sz="1800" b="1">
                <a:solidFill>
                  <a:schemeClr val="accent1"/>
                </a:solidFill>
              </a:defRPr>
            </a:lvl1pPr>
          </a:lstStyle>
          <a:p>
            <a:pPr lvl="0"/>
            <a:r>
              <a:rPr lang="fr-CA" dirty="0" err="1" smtClean="0"/>
              <a:t>Title</a:t>
            </a:r>
            <a:endParaRPr lang="en-CA" dirty="0"/>
          </a:p>
        </p:txBody>
      </p:sp>
      <p:sp>
        <p:nvSpPr>
          <p:cNvPr id="38" name="Text Placeholder 4"/>
          <p:cNvSpPr>
            <a:spLocks noGrp="1"/>
          </p:cNvSpPr>
          <p:nvPr>
            <p:ph type="body" sz="quarter" idx="31" hasCustomPrompt="1"/>
          </p:nvPr>
        </p:nvSpPr>
        <p:spPr>
          <a:xfrm>
            <a:off x="6929486" y="3113088"/>
            <a:ext cx="2636751" cy="854869"/>
          </a:xfrm>
          <a:prstGeom prst="rect">
            <a:avLst/>
          </a:prstGeom>
        </p:spPr>
        <p:txBody>
          <a:bodyPr>
            <a:normAutofit/>
          </a:bodyPr>
          <a:lstStyle>
            <a:lvl1pPr marL="0" indent="0">
              <a:buNone/>
              <a:defRPr lang="en-CA" sz="1600" kern="1200" dirty="0">
                <a:solidFill>
                  <a:schemeClr val="tx1"/>
                </a:solidFill>
                <a:latin typeface="Arial (Body)"/>
                <a:ea typeface="+mn-ea"/>
                <a:cs typeface="+mn-cs"/>
              </a:defRPr>
            </a:lvl1pPr>
            <a:lvl4pPr marL="1372652" indent="0">
              <a:buNone/>
              <a:defRPr/>
            </a:lvl4pPr>
          </a:lstStyle>
          <a:p>
            <a:pPr lvl="0"/>
            <a:r>
              <a:rPr lang="fr-CA" dirty="0" smtClean="0"/>
              <a:t>Content</a:t>
            </a:r>
            <a:endParaRPr lang="en-CA" dirty="0"/>
          </a:p>
        </p:txBody>
      </p:sp>
      <p:sp>
        <p:nvSpPr>
          <p:cNvPr id="39" name="Rectangle 38"/>
          <p:cNvSpPr/>
          <p:nvPr userDrawn="1"/>
        </p:nvSpPr>
        <p:spPr>
          <a:xfrm>
            <a:off x="6964369" y="4833933"/>
            <a:ext cx="533331" cy="673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41" name="Text Placeholder 2"/>
          <p:cNvSpPr>
            <a:spLocks noGrp="1"/>
          </p:cNvSpPr>
          <p:nvPr>
            <p:ph type="body" sz="quarter" idx="32" hasCustomPrompt="1"/>
          </p:nvPr>
        </p:nvSpPr>
        <p:spPr>
          <a:xfrm>
            <a:off x="6946929" y="4396469"/>
            <a:ext cx="2636751" cy="310356"/>
          </a:xfrm>
          <a:prstGeom prst="rect">
            <a:avLst/>
          </a:prstGeom>
        </p:spPr>
        <p:txBody>
          <a:bodyPr>
            <a:normAutofit/>
          </a:bodyPr>
          <a:lstStyle>
            <a:lvl1pPr marL="0" indent="0">
              <a:buNone/>
              <a:defRPr sz="1800" b="1">
                <a:solidFill>
                  <a:schemeClr val="accent6"/>
                </a:solidFill>
              </a:defRPr>
            </a:lvl1pPr>
          </a:lstStyle>
          <a:p>
            <a:pPr lvl="0"/>
            <a:r>
              <a:rPr lang="fr-CA" dirty="0" err="1" smtClean="0"/>
              <a:t>Title</a:t>
            </a:r>
            <a:endParaRPr lang="en-CA" dirty="0"/>
          </a:p>
        </p:txBody>
      </p:sp>
      <p:sp>
        <p:nvSpPr>
          <p:cNvPr id="42" name="Text Placeholder 4"/>
          <p:cNvSpPr>
            <a:spLocks noGrp="1"/>
          </p:cNvSpPr>
          <p:nvPr>
            <p:ph type="body" sz="quarter" idx="33" hasCustomPrompt="1"/>
          </p:nvPr>
        </p:nvSpPr>
        <p:spPr>
          <a:xfrm>
            <a:off x="6946929" y="5042580"/>
            <a:ext cx="2636751" cy="854869"/>
          </a:xfrm>
          <a:prstGeom prst="rect">
            <a:avLst/>
          </a:prstGeom>
        </p:spPr>
        <p:txBody>
          <a:bodyPr>
            <a:normAutofit/>
          </a:bodyPr>
          <a:lstStyle>
            <a:lvl1pPr marL="0" indent="0">
              <a:buNone/>
              <a:defRPr lang="en-CA" sz="1600" kern="1200" dirty="0">
                <a:solidFill>
                  <a:schemeClr val="tx1"/>
                </a:solidFill>
                <a:latin typeface="Arial (Body)"/>
                <a:ea typeface="+mn-ea"/>
                <a:cs typeface="+mn-cs"/>
              </a:defRPr>
            </a:lvl1pPr>
            <a:lvl4pPr marL="1372652" indent="0">
              <a:buNone/>
              <a:defRPr/>
            </a:lvl4pPr>
          </a:lstStyle>
          <a:p>
            <a:pPr marL="0" lvl="0" indent="0" algn="l" defTabSz="915101" rtl="0" eaLnBrk="1" latinLnBrk="0" hangingPunct="1">
              <a:lnSpc>
                <a:spcPct val="90000"/>
              </a:lnSpc>
              <a:spcBef>
                <a:spcPts val="1005"/>
              </a:spcBef>
              <a:buFont typeface="Arial" panose="020B0604020202020204" pitchFamily="34" charset="0"/>
              <a:buNone/>
            </a:pPr>
            <a:r>
              <a:rPr lang="fr-CA" dirty="0" smtClean="0"/>
              <a:t>Content</a:t>
            </a:r>
            <a:endParaRPr lang="en-CA" dirty="0"/>
          </a:p>
        </p:txBody>
      </p:sp>
      <p:sp>
        <p:nvSpPr>
          <p:cNvPr id="7" name="Text Placeholder 6"/>
          <p:cNvSpPr>
            <a:spLocks noGrp="1"/>
          </p:cNvSpPr>
          <p:nvPr>
            <p:ph type="body" sz="quarter" idx="34" hasCustomPrompt="1"/>
          </p:nvPr>
        </p:nvSpPr>
        <p:spPr>
          <a:xfrm>
            <a:off x="2911097" y="4396469"/>
            <a:ext cx="2636751" cy="310356"/>
          </a:xfrm>
          <a:prstGeom prst="rect">
            <a:avLst/>
          </a:prstGeom>
        </p:spPr>
        <p:txBody>
          <a:bodyPr>
            <a:normAutofit/>
          </a:bodyPr>
          <a:lstStyle>
            <a:lvl1pPr marL="0" indent="0">
              <a:buNone/>
              <a:defRPr lang="en-CA" sz="1800" b="1" kern="1200" dirty="0">
                <a:solidFill>
                  <a:schemeClr val="accent5"/>
                </a:solidFill>
                <a:latin typeface="+mn-lt"/>
                <a:ea typeface="+mn-ea"/>
                <a:cs typeface="+mn-cs"/>
              </a:defRPr>
            </a:lvl1pPr>
          </a:lstStyle>
          <a:p>
            <a:pPr marL="0" lvl="0" indent="0" algn="l" defTabSz="915101" rtl="0" eaLnBrk="1" latinLnBrk="0" hangingPunct="1">
              <a:lnSpc>
                <a:spcPct val="90000"/>
              </a:lnSpc>
              <a:spcBef>
                <a:spcPts val="1005"/>
              </a:spcBef>
              <a:buFont typeface="Arial" panose="020B0604020202020204" pitchFamily="34" charset="0"/>
              <a:buNone/>
            </a:pPr>
            <a:r>
              <a:rPr lang="fr-CA" dirty="0" err="1" smtClean="0"/>
              <a:t>Title</a:t>
            </a:r>
            <a:endParaRPr lang="en-CA" dirty="0"/>
          </a:p>
        </p:txBody>
      </p:sp>
      <p:sp>
        <p:nvSpPr>
          <p:cNvPr id="17"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31232814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549"/>
            <a:ext cx="12262531" cy="6899717"/>
          </a:xfrm>
          <a:prstGeom prst="rect">
            <a:avLst/>
          </a:prstGeom>
        </p:spPr>
      </p:pic>
      <p:sp>
        <p:nvSpPr>
          <p:cNvPr id="13" name="Text Placeholder 12"/>
          <p:cNvSpPr>
            <a:spLocks noGrp="1"/>
          </p:cNvSpPr>
          <p:nvPr>
            <p:ph type="body" sz="quarter" idx="13"/>
          </p:nvPr>
        </p:nvSpPr>
        <p:spPr>
          <a:xfrm>
            <a:off x="372813" y="1792818"/>
            <a:ext cx="11302720" cy="418253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6" name="Title 15"/>
          <p:cNvSpPr>
            <a:spLocks noGrp="1"/>
          </p:cNvSpPr>
          <p:nvPr>
            <p:ph type="title"/>
          </p:nvPr>
        </p:nvSpPr>
        <p:spPr>
          <a:xfrm>
            <a:off x="372813" y="785091"/>
            <a:ext cx="11302720" cy="955917"/>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19"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pic>
        <p:nvPicPr>
          <p:cNvPr id="6" name="Image 5" descr="P:\TRANS\SP_Demandes\@EDITIQUE\Gabarits des clients\Gouvernement du Canada\goc_fip.gif"/>
          <p:cNvPicPr/>
          <p:nvPr userDrawn="1"/>
        </p:nvPicPr>
        <p:blipFill rotWithShape="1">
          <a:blip r:embed="rId3">
            <a:extLst>
              <a:ext uri="{28A0092B-C50C-407E-A947-70E740481C1C}">
                <a14:useLocalDpi xmlns:a14="http://schemas.microsoft.com/office/drawing/2010/main" val="0"/>
              </a:ext>
            </a:extLst>
          </a:blip>
          <a:srcRect t="29531" b="54831"/>
          <a:stretch/>
        </p:blipFill>
        <p:spPr bwMode="auto">
          <a:xfrm>
            <a:off x="372813" y="6162992"/>
            <a:ext cx="2513330" cy="4362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494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24398" t="19723" r="10242" b="18467"/>
          <a:stretch/>
        </p:blipFill>
        <p:spPr>
          <a:xfrm>
            <a:off x="-101600" y="-50800"/>
            <a:ext cx="12293600" cy="6908800"/>
          </a:xfrm>
          <a:prstGeom prst="rect">
            <a:avLst/>
          </a:prstGeom>
        </p:spPr>
      </p:pic>
      <p:sp>
        <p:nvSpPr>
          <p:cNvPr id="21" name="Rectangle 20"/>
          <p:cNvSpPr/>
          <p:nvPr userDrawn="1"/>
        </p:nvSpPr>
        <p:spPr>
          <a:xfrm>
            <a:off x="0" y="-26608"/>
            <a:ext cx="12192000" cy="6884608"/>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dirty="0">
              <a:solidFill>
                <a:prstClr val="white"/>
              </a:solidFill>
            </a:endParaRPr>
          </a:p>
        </p:txBody>
      </p:sp>
      <p:cxnSp>
        <p:nvCxnSpPr>
          <p:cNvPr id="22" name="Straight Connector 21"/>
          <p:cNvCxnSpPr/>
          <p:nvPr userDrawn="1"/>
        </p:nvCxnSpPr>
        <p:spPr>
          <a:xfrm>
            <a:off x="2555861" y="2518669"/>
            <a:ext cx="7080279" cy="2668"/>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55861" y="4218631"/>
            <a:ext cx="7080279" cy="2668"/>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hord 23"/>
          <p:cNvSpPr/>
          <p:nvPr userDrawn="1"/>
        </p:nvSpPr>
        <p:spPr>
          <a:xfrm rot="6797891">
            <a:off x="5382640" y="1516389"/>
            <a:ext cx="1426721" cy="1457527"/>
          </a:xfrm>
          <a:prstGeom prst="chord">
            <a:avLst>
              <a:gd name="adj1" fmla="val 2639068"/>
              <a:gd name="adj2" fmla="val 16111449"/>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CA" sz="900" dirty="0">
              <a:solidFill>
                <a:prstClr val="white"/>
              </a:solidFill>
            </a:endParaRPr>
          </a:p>
        </p:txBody>
      </p:sp>
      <p:sp>
        <p:nvSpPr>
          <p:cNvPr id="25" name="Text Placeholder 2"/>
          <p:cNvSpPr>
            <a:spLocks noGrp="1"/>
          </p:cNvSpPr>
          <p:nvPr>
            <p:ph type="body" sz="quarter" idx="12" hasCustomPrompt="1"/>
          </p:nvPr>
        </p:nvSpPr>
        <p:spPr>
          <a:xfrm>
            <a:off x="5699969" y="1587861"/>
            <a:ext cx="792060" cy="930809"/>
          </a:xfrm>
          <a:prstGeom prst="rect">
            <a:avLst/>
          </a:prstGeom>
        </p:spPr>
        <p:txBody>
          <a:bodyPr>
            <a:normAutofit/>
          </a:bodyPr>
          <a:lstStyle>
            <a:lvl1pPr marL="0" indent="0" algn="ctr" defTabSz="914422" rtl="0" eaLnBrk="1" latinLnBrk="0" hangingPunct="1">
              <a:buNone/>
              <a:defRPr lang="en-CA" sz="6900" b="1" kern="1200" dirty="0">
                <a:solidFill>
                  <a:schemeClr val="bg1"/>
                </a:solidFill>
                <a:latin typeface="+mn-lt"/>
                <a:ea typeface="+mn-ea"/>
                <a:cs typeface="+mn-cs"/>
              </a:defRPr>
            </a:lvl1pPr>
          </a:lstStyle>
          <a:p>
            <a:pPr lvl="0"/>
            <a:r>
              <a:rPr lang="fr-CA" dirty="0" smtClean="0"/>
              <a:t>1</a:t>
            </a:r>
            <a:endParaRPr lang="en-CA" dirty="0"/>
          </a:p>
        </p:txBody>
      </p:sp>
      <p:sp>
        <p:nvSpPr>
          <p:cNvPr id="26" name="Text Placeholder 4"/>
          <p:cNvSpPr>
            <a:spLocks noGrp="1"/>
          </p:cNvSpPr>
          <p:nvPr>
            <p:ph type="body" sz="quarter" idx="13" hasCustomPrompt="1"/>
          </p:nvPr>
        </p:nvSpPr>
        <p:spPr>
          <a:xfrm>
            <a:off x="369440" y="2829750"/>
            <a:ext cx="11453115" cy="1007269"/>
          </a:xfrm>
          <a:prstGeom prst="rect">
            <a:avLst/>
          </a:prstGeom>
        </p:spPr>
        <p:txBody>
          <a:bodyPr anchor="ctr">
            <a:normAutofit/>
          </a:bodyPr>
          <a:lstStyle>
            <a:lvl1pPr marL="0" indent="0" algn="ctr" defTabSz="914422" rtl="0" eaLnBrk="1" latinLnBrk="0" hangingPunct="1">
              <a:buNone/>
              <a:defRPr lang="en-CA" sz="5751" b="1" kern="1200" dirty="0">
                <a:solidFill>
                  <a:schemeClr val="bg1"/>
                </a:solidFill>
                <a:latin typeface="Arial" panose="020B0604020202020204" pitchFamily="34" charset="0"/>
                <a:ea typeface="+mn-ea"/>
                <a:cs typeface="Arial" panose="020B0604020202020204" pitchFamily="34" charset="0"/>
              </a:defRPr>
            </a:lvl1pPr>
          </a:lstStyle>
          <a:p>
            <a:pPr lvl="0"/>
            <a:r>
              <a:rPr lang="fr-CA" dirty="0" err="1" smtClean="0"/>
              <a:t>Title</a:t>
            </a:r>
            <a:r>
              <a:rPr lang="fr-CA" dirty="0" smtClean="0"/>
              <a:t> of the section</a:t>
            </a:r>
            <a:endParaRPr lang="en-CA" dirty="0"/>
          </a:p>
        </p:txBody>
      </p:sp>
      <p:sp>
        <p:nvSpPr>
          <p:cNvPr id="13" name="Slide Number Placeholder 2"/>
          <p:cNvSpPr>
            <a:spLocks noGrp="1"/>
          </p:cNvSpPr>
          <p:nvPr>
            <p:ph type="sldNum" sz="quarter" idx="10"/>
          </p:nvPr>
        </p:nvSpPr>
        <p:spPr>
          <a:xfrm>
            <a:off x="10922419" y="6174316"/>
            <a:ext cx="1140271" cy="365125"/>
          </a:xfrm>
          <a:prstGeom prst="rect">
            <a:avLst/>
          </a:prstGeom>
        </p:spPr>
        <p:txBody>
          <a:bodyPr/>
          <a:lstStyle>
            <a:lvl1pPr>
              <a:defRPr sz="1400">
                <a:solidFill>
                  <a:schemeClr val="bg1"/>
                </a:solidFill>
              </a:defRPr>
            </a:lvl1pPr>
          </a:lstStyle>
          <a:p>
            <a:pPr defTabSz="609585"/>
            <a:fld id="{AD290A45-AFA1-0740-B9D5-E9D881DA56E2}" type="slidenum">
              <a:rPr lang="en-US" smtClean="0">
                <a:solidFill>
                  <a:prstClr val="white"/>
                </a:solidFill>
              </a:rPr>
              <a:pPr defTabSz="609585"/>
              <a:t>‹#›</a:t>
            </a:fld>
            <a:endParaRPr lang="en-US" dirty="0">
              <a:solidFill>
                <a:prstClr val="white"/>
              </a:solidFill>
            </a:endParaRPr>
          </a:p>
        </p:txBody>
      </p:sp>
    </p:spTree>
    <p:extLst>
      <p:ext uri="{BB962C8B-B14F-4D97-AF65-F5344CB8AC3E}">
        <p14:creationId xmlns:p14="http://schemas.microsoft.com/office/powerpoint/2010/main" val="286606898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b="1"/>
            </a:lvl1pPr>
          </a:lstStyle>
          <a:p>
            <a:r>
              <a:rPr lang="en-US" dirty="0" smtClean="0"/>
              <a:t>Click to edit Master title style</a:t>
            </a:r>
            <a:endParaRPr lang="en-CA" dirty="0"/>
          </a:p>
        </p:txBody>
      </p:sp>
      <p:sp>
        <p:nvSpPr>
          <p:cNvPr id="5"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131343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2">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6198" b="14139"/>
          <a:stretch/>
        </p:blipFill>
        <p:spPr>
          <a:xfrm>
            <a:off x="6436043" y="953610"/>
            <a:ext cx="5786187" cy="5928321"/>
          </a:xfrm>
          <a:prstGeom prst="rect">
            <a:avLst/>
          </a:prstGeom>
        </p:spPr>
      </p:pic>
      <p:sp>
        <p:nvSpPr>
          <p:cNvPr id="3" name="Rectangle 2"/>
          <p:cNvSpPr/>
          <p:nvPr userDrawn="1"/>
        </p:nvSpPr>
        <p:spPr>
          <a:xfrm>
            <a:off x="6333687" y="824031"/>
            <a:ext cx="5888543" cy="605790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dirty="0">
              <a:solidFill>
                <a:prstClr val="white"/>
              </a:solidFill>
            </a:endParaRPr>
          </a:p>
        </p:txBody>
      </p:sp>
      <p:sp>
        <p:nvSpPr>
          <p:cNvPr id="4" name="Rectangle 3"/>
          <p:cNvSpPr/>
          <p:nvPr userDrawn="1"/>
        </p:nvSpPr>
        <p:spPr>
          <a:xfrm>
            <a:off x="5522717" y="147005"/>
            <a:ext cx="1146563" cy="48508"/>
          </a:xfrm>
          <a:prstGeom prst="rect">
            <a:avLst/>
          </a:prstGeom>
          <a:solidFill>
            <a:srgbClr val="F36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5" name="Text Placeholder 2"/>
          <p:cNvSpPr>
            <a:spLocks noGrp="1"/>
          </p:cNvSpPr>
          <p:nvPr>
            <p:ph type="body" sz="quarter" idx="10" hasCustomPrompt="1"/>
          </p:nvPr>
        </p:nvSpPr>
        <p:spPr>
          <a:xfrm>
            <a:off x="3634919" y="309329"/>
            <a:ext cx="4922160" cy="751681"/>
          </a:xfrm>
          <a:prstGeom prst="rect">
            <a:avLst/>
          </a:prstGeom>
        </p:spPr>
        <p:txBody>
          <a:bodyPr>
            <a:noAutofit/>
          </a:bodyPr>
          <a:lstStyle>
            <a:lvl1pPr marL="0" indent="0" algn="ctr" defTabSz="914422" rtl="0" eaLnBrk="1" latinLnBrk="0" hangingPunct="1">
              <a:buNone/>
              <a:defRPr lang="en-CA" sz="4267" b="1" kern="1200" dirty="0">
                <a:solidFill>
                  <a:schemeClr val="tx1"/>
                </a:solidFill>
                <a:latin typeface="Arial" panose="020B0604020202020204" pitchFamily="34" charset="0"/>
                <a:ea typeface="+mj-ea"/>
                <a:cs typeface="Arial" panose="020B0604020202020204" pitchFamily="34" charset="0"/>
              </a:defRPr>
            </a:lvl1pPr>
          </a:lstStyle>
          <a:p>
            <a:pPr lvl="0"/>
            <a:r>
              <a:rPr lang="en-US" dirty="0" smtClean="0"/>
              <a:t>Title of slide</a:t>
            </a:r>
            <a:endParaRPr lang="en-CA" dirty="0"/>
          </a:p>
        </p:txBody>
      </p:sp>
      <p:sp>
        <p:nvSpPr>
          <p:cNvPr id="6"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118715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gi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pic>
        <p:nvPicPr>
          <p:cNvPr id="2" name="Image 1" descr="P:\TRANS\SP_Demandes\@EDITIQUE\Gabarits des clients\Gouvernement du Canada\goc_fip.gif"/>
          <p:cNvPicPr/>
          <p:nvPr userDrawn="1"/>
        </p:nvPicPr>
        <p:blipFill rotWithShape="1">
          <a:blip r:embed="rId24">
            <a:extLst>
              <a:ext uri="{28A0092B-C50C-407E-A947-70E740481C1C}">
                <a14:useLocalDpi xmlns:a14="http://schemas.microsoft.com/office/drawing/2010/main" val="0"/>
              </a:ext>
            </a:extLst>
          </a:blip>
          <a:srcRect t="29531" b="54831"/>
          <a:stretch/>
        </p:blipFill>
        <p:spPr bwMode="auto">
          <a:xfrm>
            <a:off x="406126" y="337049"/>
            <a:ext cx="2513330" cy="4362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320158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Lst>
  <p:timing>
    <p:tnLst>
      <p:par>
        <p:cTn id="1" dur="indefinite" restart="never" nodeType="tmRoot"/>
      </p:par>
    </p:tnLst>
  </p:timing>
  <p:hf hdr="0" ftr="0" dt="0"/>
  <p:txStyles>
    <p:titleStyle>
      <a:lvl1pPr algn="ctr" defTabSz="609585"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9.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tags" Target="../tags/tag75.xml"/></Relationships>
</file>

<file path=ppt/slides/_rels/slide11.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slideLayout" Target="../slideLayouts/slideLayout6.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20.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11.xml"/><Relationship Id="rId5" Type="http://schemas.openxmlformats.org/officeDocument/2006/relationships/slideLayout" Target="../slideLayouts/slideLayout6.xml"/><Relationship Id="rId4" Type="http://schemas.openxmlformats.org/officeDocument/2006/relationships/tags" Target="../tags/tag91.xml"/></Relationships>
</file>

<file path=ppt/slides/_rels/slide13.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notesSlide" Target="../notesSlides/notesSlide12.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6.xml"/><Relationship Id="rId5" Type="http://schemas.openxmlformats.org/officeDocument/2006/relationships/tags" Target="../tags/tag96.xml"/><Relationship Id="rId4" Type="http://schemas.openxmlformats.org/officeDocument/2006/relationships/tags" Target="../tags/tag95.xml"/></Relationships>
</file>

<file path=ppt/slides/_rels/slide14.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slideLayout" Target="../slideLayouts/slideLayout6.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tags" Target="../tags/tag108.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21.png"/><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tags" Target="../tags/tag1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0.xml"/><Relationship Id="rId1" Type="http://schemas.openxmlformats.org/officeDocument/2006/relationships/tags" Target="../tags/tag119.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image" Target="../media/image11.png"/><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slideLayout" Target="../slideLayouts/slideLayout8.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2.jpe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14.png"/><Relationship Id="rId5" Type="http://schemas.openxmlformats.org/officeDocument/2006/relationships/tags" Target="../tags/tag33.xml"/><Relationship Id="rId10" Type="http://schemas.openxmlformats.org/officeDocument/2006/relationships/image" Target="../media/image13.png"/><Relationship Id="rId4" Type="http://schemas.openxmlformats.org/officeDocument/2006/relationships/tags" Target="../tags/tag32.xml"/><Relationship Id="rId9"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slideLayout" Target="../slideLayouts/slideLayout6.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0.xml"/><Relationship Id="rId7" Type="http://schemas.openxmlformats.org/officeDocument/2006/relationships/notesSlide" Target="../notesSlides/notesSlide5.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6.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7.png"/><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slideLayout" Target="../slideLayouts/slideLayout6.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tags" Target="../tags/tag67.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8.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custDataLst>
              <p:tags r:id="rId1"/>
            </p:custDataLst>
          </p:nvPr>
        </p:nvSpPr>
        <p:spPr>
          <a:xfrm>
            <a:off x="6361194" y="856249"/>
            <a:ext cx="5562599" cy="3098800"/>
          </a:xfrm>
          <a:prstGeom prst="rect">
            <a:avLst/>
          </a:prstGeom>
        </p:spPr>
        <p:txBody>
          <a:bodyPr>
            <a:noAutofit/>
          </a:bodyPr>
          <a:lstStyle/>
          <a:p>
            <a:r>
              <a:rPr lang="fr-CA" sz="3200" b="1" dirty="0" smtClean="0"/>
              <a:t>Parcours vers l’adoption d’une méthode de prestation DevOps (Opérations de développement)</a:t>
            </a:r>
            <a:r>
              <a:rPr lang="fr-CA" sz="3600" b="1" dirty="0" smtClean="0"/>
              <a:t/>
            </a:r>
            <a:br>
              <a:rPr lang="fr-CA" sz="3600" b="1" dirty="0" smtClean="0"/>
            </a:br>
            <a:r>
              <a:rPr lang="fr-CA" sz="3600" b="1" dirty="0" smtClean="0"/>
              <a:t/>
            </a:r>
            <a:br>
              <a:rPr lang="fr-CA" sz="3600" b="1" dirty="0" smtClean="0"/>
            </a:br>
            <a:r>
              <a:rPr lang="fr-CA" sz="2000" b="1" dirty="0" smtClean="0"/>
              <a:t>Applications offertes sur le marché et applications de SPC</a:t>
            </a:r>
            <a:endParaRPr lang="fr-CA" sz="2000" b="1" dirty="0"/>
          </a:p>
        </p:txBody>
      </p:sp>
    </p:spTree>
    <p:extLst>
      <p:ext uri="{BB962C8B-B14F-4D97-AF65-F5344CB8AC3E}">
        <p14:creationId xmlns:p14="http://schemas.microsoft.com/office/powerpoint/2010/main" val="3919725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custDataLst>
              <p:tags r:id="rId1"/>
            </p:custDataLst>
          </p:nvPr>
        </p:nvSpPr>
        <p:spPr/>
        <p:txBody>
          <a:bodyPr>
            <a:normAutofit/>
          </a:bodyPr>
          <a:lstStyle/>
          <a:p>
            <a:endParaRPr lang="fr-CA" dirty="0" smtClean="0"/>
          </a:p>
          <a:p>
            <a:pPr marL="0" indent="0">
              <a:buNone/>
            </a:pPr>
            <a:r>
              <a:rPr lang="fr-CA" sz="2800" dirty="0"/>
              <a:t>Formation de l’équipe </a:t>
            </a:r>
            <a:r>
              <a:rPr lang="fr-CA" sz="2800" b="1" dirty="0" smtClean="0">
                <a:solidFill>
                  <a:schemeClr val="accent3"/>
                </a:solidFill>
              </a:rPr>
              <a:t>DevOps</a:t>
            </a:r>
            <a:endParaRPr lang="fr-CA" sz="2800" dirty="0" smtClean="0"/>
          </a:p>
          <a:p>
            <a:r>
              <a:rPr lang="fr-CA" sz="2800" dirty="0" smtClean="0"/>
              <a:t>Multifonctionnelle</a:t>
            </a:r>
          </a:p>
          <a:p>
            <a:r>
              <a:rPr lang="fr-CA" sz="2800" dirty="0" smtClean="0"/>
              <a:t>Adoption du cadre Scrum</a:t>
            </a:r>
          </a:p>
          <a:p>
            <a:r>
              <a:rPr lang="fr-CA" sz="2800" dirty="0" smtClean="0"/>
              <a:t>Approche favorisant l’amélioration continue</a:t>
            </a:r>
            <a:endParaRPr lang="fr-CA" sz="2800" dirty="0"/>
          </a:p>
        </p:txBody>
      </p:sp>
      <p:sp>
        <p:nvSpPr>
          <p:cNvPr id="2" name="Title 1"/>
          <p:cNvSpPr>
            <a:spLocks noGrp="1"/>
          </p:cNvSpPr>
          <p:nvPr>
            <p:ph type="title"/>
            <p:custDataLst>
              <p:tags r:id="rId2"/>
            </p:custDataLst>
          </p:nvPr>
        </p:nvSpPr>
        <p:spPr>
          <a:xfrm>
            <a:off x="604800" y="986400"/>
            <a:ext cx="11302720" cy="955917"/>
          </a:xfrm>
        </p:spPr>
        <p:txBody>
          <a:bodyPr>
            <a:normAutofit/>
          </a:bodyPr>
          <a:lstStyle/>
          <a:p>
            <a:pPr algn="l"/>
            <a:r>
              <a:rPr lang="fr-CA" sz="4000" b="1" dirty="0" smtClean="0"/>
              <a:t>2018</a:t>
            </a:r>
            <a:r>
              <a:rPr lang="fr-CA" sz="4000" dirty="0" smtClean="0"/>
              <a:t>  </a:t>
            </a:r>
            <a:r>
              <a:rPr lang="fr-CA" sz="4000" dirty="0" smtClean="0">
                <a:solidFill>
                  <a:schemeClr val="bg1">
                    <a:lumMod val="65000"/>
                  </a:schemeClr>
                </a:solidFill>
              </a:rPr>
              <a:t>|</a:t>
            </a:r>
            <a:r>
              <a:rPr lang="fr-CA" sz="4000" dirty="0" smtClean="0"/>
              <a:t>  Adoption de la méthode Agile</a:t>
            </a:r>
            <a:endParaRPr lang="fr-CA" sz="4000" dirty="0"/>
          </a:p>
        </p:txBody>
      </p:sp>
      <p:sp>
        <p:nvSpPr>
          <p:cNvPr id="5" name="AutoShape 6" descr="Image result for Agile scrum"/>
          <p:cNvSpPr>
            <a:spLocks noChangeAspect="1" noChangeArrowheads="1"/>
          </p:cNvSpPr>
          <p:nvPr>
            <p:custDataLst>
              <p:tags r:id="rId3"/>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4104" name="Picture 8" descr="File:Scrum process.sv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979767" y="3416639"/>
            <a:ext cx="4811760" cy="240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220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05861" y="984878"/>
            <a:ext cx="11302720" cy="955917"/>
          </a:xfrm>
        </p:spPr>
        <p:txBody>
          <a:bodyPr/>
          <a:lstStyle/>
          <a:p>
            <a:pPr algn="l"/>
            <a:r>
              <a:rPr lang="fr-CA" sz="4000" b="1" dirty="0" smtClean="0"/>
              <a:t>2018 </a:t>
            </a:r>
            <a:r>
              <a:rPr lang="fr-CA" sz="4000" dirty="0" smtClean="0"/>
              <a:t> </a:t>
            </a:r>
            <a:r>
              <a:rPr lang="fr-CA" sz="4000" dirty="0" smtClean="0">
                <a:solidFill>
                  <a:schemeClr val="bg1">
                    <a:lumMod val="65000"/>
                  </a:schemeClr>
                </a:solidFill>
              </a:rPr>
              <a:t>|</a:t>
            </a:r>
            <a:r>
              <a:rPr lang="fr-CA" sz="4000" dirty="0" smtClean="0"/>
              <a:t>  … La croissance se poursuit encore…</a:t>
            </a:r>
            <a:endParaRPr lang="fr-CA" sz="4000" dirty="0"/>
          </a:p>
        </p:txBody>
      </p:sp>
      <p:sp>
        <p:nvSpPr>
          <p:cNvPr id="4" name="Slide Number Placeholder 3"/>
          <p:cNvSpPr>
            <a:spLocks noGrp="1"/>
          </p:cNvSpPr>
          <p:nvPr>
            <p:ph type="sldNum" sz="quarter" idx="16"/>
            <p:custDataLst>
              <p:tags r:id="rId2"/>
            </p:custDataLst>
          </p:nvPr>
        </p:nvSpPr>
        <p:spPr/>
        <p:txBody>
          <a:bodyPr/>
          <a:lstStyle/>
          <a:p>
            <a:pPr defTabSz="609585"/>
            <a:fld id="{AD290A45-AFA1-0740-B9D5-E9D881DA56E2}" type="slidenum">
              <a:rPr lang="en-US" smtClean="0">
                <a:solidFill>
                  <a:prstClr val="black"/>
                </a:solidFill>
              </a:rPr>
              <a:pPr defTabSz="609585"/>
              <a:t>11</a:t>
            </a:fld>
            <a:endParaRPr lang="en-US" dirty="0">
              <a:solidFill>
                <a:prstClr val="black"/>
              </a:solidFill>
            </a:endParaRPr>
          </a:p>
        </p:txBody>
      </p:sp>
      <p:sp>
        <p:nvSpPr>
          <p:cNvPr id="5" name="Oval 4"/>
          <p:cNvSpPr/>
          <p:nvPr>
            <p:custDataLst>
              <p:tags r:id="rId3"/>
            </p:custDataLst>
          </p:nvPr>
        </p:nvSpPr>
        <p:spPr>
          <a:xfrm>
            <a:off x="3884771" y="2395803"/>
            <a:ext cx="1590054" cy="159005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baseline="0" dirty="0" smtClean="0"/>
              <a:t>14</a:t>
            </a:r>
            <a:endParaRPr lang="en-CA" sz="4400" b="1" baseline="0" dirty="0"/>
          </a:p>
        </p:txBody>
      </p:sp>
      <p:sp>
        <p:nvSpPr>
          <p:cNvPr id="8" name="Oval 7"/>
          <p:cNvSpPr/>
          <p:nvPr>
            <p:custDataLst>
              <p:tags r:id="rId4"/>
            </p:custDataLst>
          </p:nvPr>
        </p:nvSpPr>
        <p:spPr>
          <a:xfrm>
            <a:off x="1151650" y="2395803"/>
            <a:ext cx="1590054" cy="1590054"/>
          </a:xfrm>
          <a:prstGeom prst="ellipse">
            <a:avLst/>
          </a:prstGeom>
          <a:solidFill>
            <a:srgbClr val="C3D94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dirty="0" smtClean="0"/>
              <a:t>14</a:t>
            </a:r>
            <a:endParaRPr lang="en-CA" sz="2400" baseline="0" dirty="0"/>
          </a:p>
        </p:txBody>
      </p:sp>
      <p:sp>
        <p:nvSpPr>
          <p:cNvPr id="9" name="Oval 8"/>
          <p:cNvSpPr/>
          <p:nvPr>
            <p:custDataLst>
              <p:tags r:id="rId5"/>
            </p:custDataLst>
          </p:nvPr>
        </p:nvSpPr>
        <p:spPr>
          <a:xfrm>
            <a:off x="9351013" y="2395803"/>
            <a:ext cx="1590054" cy="1590054"/>
          </a:xfrm>
          <a:prstGeom prst="ellipse">
            <a:avLst/>
          </a:prstGeom>
          <a:solidFill>
            <a:srgbClr val="63646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300</a:t>
            </a:r>
            <a:r>
              <a:rPr lang="en-US" sz="2400" b="1" baseline="0" dirty="0" smtClean="0"/>
              <a:t>+</a:t>
            </a:r>
            <a:endParaRPr lang="en-CA" sz="2400" baseline="0" dirty="0"/>
          </a:p>
        </p:txBody>
      </p:sp>
      <p:sp>
        <p:nvSpPr>
          <p:cNvPr id="10" name="Oval 9"/>
          <p:cNvSpPr/>
          <p:nvPr>
            <p:custDataLst>
              <p:tags r:id="rId6"/>
            </p:custDataLst>
          </p:nvPr>
        </p:nvSpPr>
        <p:spPr>
          <a:xfrm>
            <a:off x="6617892" y="2395803"/>
            <a:ext cx="1590054" cy="1590054"/>
          </a:xfrm>
          <a:prstGeom prst="ellipse">
            <a:avLst/>
          </a:prstGeom>
          <a:solidFill>
            <a:srgbClr val="1E365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85</a:t>
            </a:r>
            <a:r>
              <a:rPr lang="en-US" sz="2400" b="1" baseline="0" dirty="0" smtClean="0"/>
              <a:t>+</a:t>
            </a:r>
            <a:endParaRPr lang="en-CA" sz="2400" baseline="0" dirty="0"/>
          </a:p>
        </p:txBody>
      </p:sp>
      <p:sp>
        <p:nvSpPr>
          <p:cNvPr id="11" name="TextBox 10"/>
          <p:cNvSpPr txBox="1"/>
          <p:nvPr>
            <p:custDataLst>
              <p:tags r:id="rId7"/>
            </p:custDataLst>
          </p:nvPr>
        </p:nvSpPr>
        <p:spPr>
          <a:xfrm>
            <a:off x="798999" y="4186366"/>
            <a:ext cx="2274982" cy="923330"/>
          </a:xfrm>
          <a:prstGeom prst="rect">
            <a:avLst/>
          </a:prstGeom>
          <a:noFill/>
        </p:spPr>
        <p:txBody>
          <a:bodyPr wrap="none" rtlCol="0">
            <a:spAutoFit/>
          </a:bodyPr>
          <a:lstStyle/>
          <a:p>
            <a:pPr algn="ctr"/>
            <a:r>
              <a:rPr lang="fr-CA" b="1" dirty="0" smtClean="0"/>
              <a:t>Environnements </a:t>
            </a:r>
            <a:br>
              <a:rPr lang="fr-CA" b="1" dirty="0" smtClean="0"/>
            </a:br>
            <a:r>
              <a:rPr lang="fr-CA" b="1" dirty="0" smtClean="0"/>
              <a:t>de développement </a:t>
            </a:r>
            <a:br>
              <a:rPr lang="fr-CA" b="1" dirty="0" smtClean="0"/>
            </a:br>
            <a:r>
              <a:rPr lang="fr-CA" b="1" dirty="0" smtClean="0"/>
              <a:t>des clients</a:t>
            </a:r>
            <a:endParaRPr lang="fr-CA" b="1" dirty="0"/>
          </a:p>
        </p:txBody>
      </p:sp>
      <p:sp>
        <p:nvSpPr>
          <p:cNvPr id="12" name="TextBox 11"/>
          <p:cNvSpPr txBox="1"/>
          <p:nvPr>
            <p:custDataLst>
              <p:tags r:id="rId8"/>
            </p:custDataLst>
          </p:nvPr>
        </p:nvSpPr>
        <p:spPr>
          <a:xfrm>
            <a:off x="3641117" y="4186365"/>
            <a:ext cx="2056973" cy="646331"/>
          </a:xfrm>
          <a:prstGeom prst="rect">
            <a:avLst/>
          </a:prstGeom>
          <a:noFill/>
        </p:spPr>
        <p:txBody>
          <a:bodyPr wrap="none" rtlCol="0">
            <a:spAutoFit/>
          </a:bodyPr>
          <a:lstStyle/>
          <a:p>
            <a:pPr algn="ctr"/>
            <a:r>
              <a:rPr lang="fr-CA" b="1" dirty="0" smtClean="0"/>
              <a:t>Environnements </a:t>
            </a:r>
            <a:br>
              <a:rPr lang="fr-CA" b="1" dirty="0" smtClean="0"/>
            </a:br>
            <a:r>
              <a:rPr lang="fr-CA" b="1" dirty="0" smtClean="0"/>
              <a:t>de production</a:t>
            </a:r>
          </a:p>
        </p:txBody>
      </p:sp>
      <p:sp>
        <p:nvSpPr>
          <p:cNvPr id="13" name="TextBox 12"/>
          <p:cNvSpPr txBox="1"/>
          <p:nvPr>
            <p:custDataLst>
              <p:tags r:id="rId9"/>
            </p:custDataLst>
          </p:nvPr>
        </p:nvSpPr>
        <p:spPr>
          <a:xfrm>
            <a:off x="6239591" y="4186364"/>
            <a:ext cx="2326278" cy="646331"/>
          </a:xfrm>
          <a:prstGeom prst="rect">
            <a:avLst/>
          </a:prstGeom>
          <a:noFill/>
        </p:spPr>
        <p:txBody>
          <a:bodyPr wrap="none" rtlCol="0">
            <a:spAutoFit/>
          </a:bodyPr>
          <a:lstStyle/>
          <a:p>
            <a:pPr algn="ctr"/>
            <a:r>
              <a:rPr lang="fr-CA" b="1" dirty="0" smtClean="0"/>
              <a:t>Nouvelles </a:t>
            </a:r>
            <a:br>
              <a:rPr lang="fr-CA" b="1" dirty="0" smtClean="0"/>
            </a:br>
            <a:r>
              <a:rPr lang="fr-CA" b="1" dirty="0" smtClean="0"/>
              <a:t>machines virtuelles</a:t>
            </a:r>
            <a:endParaRPr lang="fr-CA" b="1" dirty="0"/>
          </a:p>
        </p:txBody>
      </p:sp>
      <p:sp>
        <p:nvSpPr>
          <p:cNvPr id="14" name="TextBox 13"/>
          <p:cNvSpPr txBox="1"/>
          <p:nvPr>
            <p:custDataLst>
              <p:tags r:id="rId10"/>
            </p:custDataLst>
          </p:nvPr>
        </p:nvSpPr>
        <p:spPr>
          <a:xfrm>
            <a:off x="8816194" y="4236920"/>
            <a:ext cx="2659702" cy="646331"/>
          </a:xfrm>
          <a:prstGeom prst="rect">
            <a:avLst/>
          </a:prstGeom>
          <a:noFill/>
        </p:spPr>
        <p:txBody>
          <a:bodyPr wrap="none" rtlCol="0">
            <a:spAutoFit/>
          </a:bodyPr>
          <a:lstStyle/>
          <a:p>
            <a:pPr algn="ctr"/>
            <a:r>
              <a:rPr lang="fr-CA" b="1" dirty="0" smtClean="0"/>
              <a:t>Nombre total</a:t>
            </a:r>
            <a:br>
              <a:rPr lang="fr-CA" b="1" dirty="0" smtClean="0"/>
            </a:br>
            <a:r>
              <a:rPr lang="fr-CA" b="1" dirty="0" smtClean="0"/>
              <a:t>de machines virtuelles</a:t>
            </a:r>
            <a:endParaRPr lang="fr-CA" b="1" dirty="0"/>
          </a:p>
        </p:txBody>
      </p:sp>
      <p:sp>
        <p:nvSpPr>
          <p:cNvPr id="15" name="Rectangle 14"/>
          <p:cNvSpPr/>
          <p:nvPr>
            <p:custDataLst>
              <p:tags r:id="rId11"/>
            </p:custDataLst>
          </p:nvPr>
        </p:nvSpPr>
        <p:spPr>
          <a:xfrm>
            <a:off x="1187540" y="5287704"/>
            <a:ext cx="10139362" cy="646331"/>
          </a:xfrm>
          <a:prstGeom prst="rect">
            <a:avLst/>
          </a:prstGeom>
        </p:spPr>
        <p:txBody>
          <a:bodyPr wrap="square">
            <a:spAutoFit/>
          </a:bodyPr>
          <a:lstStyle/>
          <a:p>
            <a:pPr marL="1609725" indent="-1609725" algn="ctr"/>
            <a:r>
              <a:rPr lang="fr-CA" dirty="0"/>
              <a:t>Diffusion mensuelle planifiée de nouvelles versions </a:t>
            </a:r>
          </a:p>
          <a:p>
            <a:pPr marL="1609725" indent="-1609725" algn="ctr"/>
            <a:r>
              <a:rPr lang="fr-CA" dirty="0"/>
              <a:t>dans tous les environnements de production</a:t>
            </a:r>
          </a:p>
        </p:txBody>
      </p:sp>
      <p:sp>
        <p:nvSpPr>
          <p:cNvPr id="16" name="Freeform 15" descr="Check Circle Icon"/>
          <p:cNvSpPr>
            <a:spLocks noEditPoints="1"/>
          </p:cNvSpPr>
          <p:nvPr>
            <p:custDataLst>
              <p:tags r:id="rId12"/>
            </p:custDataLst>
          </p:nvPr>
        </p:nvSpPr>
        <p:spPr bwMode="auto">
          <a:xfrm>
            <a:off x="2515172" y="5336851"/>
            <a:ext cx="270259" cy="271038"/>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2F663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3771476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custDataLst>
              <p:tags r:id="rId1"/>
            </p:custDataLst>
          </p:nvPr>
        </p:nvSpPr>
        <p:spPr/>
        <p:txBody>
          <a:bodyPr/>
          <a:lstStyle/>
          <a:p>
            <a:pPr marL="0" indent="0">
              <a:buNone/>
            </a:pPr>
            <a:r>
              <a:rPr lang="fr-CA" sz="2400" b="1" dirty="0" smtClean="0">
                <a:solidFill>
                  <a:schemeClr val="accent3"/>
                </a:solidFill>
              </a:rPr>
              <a:t>Peaufinage du cadre régissant les diffusions mensuelles</a:t>
            </a:r>
          </a:p>
          <a:p>
            <a:endParaRPr lang="fr-CA" sz="2400" dirty="0" smtClean="0"/>
          </a:p>
          <a:p>
            <a:r>
              <a:rPr lang="fr-CA" sz="2400" dirty="0" smtClean="0"/>
              <a:t>Réduction de la duplication du codage</a:t>
            </a:r>
          </a:p>
          <a:p>
            <a:endParaRPr lang="fr-CA" sz="2400" dirty="0" smtClean="0"/>
          </a:p>
          <a:p>
            <a:r>
              <a:rPr lang="fr-CA" sz="2400" dirty="0" smtClean="0"/>
              <a:t>Traitement multitransactionnel</a:t>
            </a:r>
          </a:p>
          <a:p>
            <a:endParaRPr lang="fr-CA" sz="2400" dirty="0" smtClean="0"/>
          </a:p>
          <a:p>
            <a:r>
              <a:rPr lang="fr-CA" sz="2400" dirty="0" smtClean="0"/>
              <a:t>Simplification du cadre en vue de permettre à </a:t>
            </a:r>
            <a:br>
              <a:rPr lang="fr-CA" sz="2400" dirty="0" smtClean="0"/>
            </a:br>
            <a:r>
              <a:rPr lang="fr-CA" sz="2400" dirty="0" smtClean="0"/>
              <a:t>un plus grand nombre de développeurs de rédiger des scripts</a:t>
            </a:r>
          </a:p>
          <a:p>
            <a:endParaRPr lang="fr-CA" sz="4000" dirty="0"/>
          </a:p>
        </p:txBody>
      </p:sp>
      <p:sp>
        <p:nvSpPr>
          <p:cNvPr id="2" name="Title 1"/>
          <p:cNvSpPr>
            <a:spLocks noGrp="1"/>
          </p:cNvSpPr>
          <p:nvPr>
            <p:ph type="title"/>
            <p:custDataLst>
              <p:tags r:id="rId2"/>
            </p:custDataLst>
          </p:nvPr>
        </p:nvSpPr>
        <p:spPr>
          <a:xfrm>
            <a:off x="604800" y="986400"/>
            <a:ext cx="11302720" cy="955917"/>
          </a:xfrm>
        </p:spPr>
        <p:txBody>
          <a:bodyPr/>
          <a:lstStyle/>
          <a:p>
            <a:pPr lvl="0" algn="l"/>
            <a:r>
              <a:rPr lang="fr-CA" sz="4000" b="1" dirty="0" smtClean="0"/>
              <a:t>2018</a:t>
            </a:r>
            <a:r>
              <a:rPr lang="fr-CA" sz="4000" dirty="0" smtClean="0"/>
              <a:t>  </a:t>
            </a:r>
            <a:r>
              <a:rPr lang="fr-CA" sz="4000" dirty="0" smtClean="0">
                <a:solidFill>
                  <a:schemeClr val="bg1">
                    <a:lumMod val="65000"/>
                  </a:schemeClr>
                </a:solidFill>
              </a:rPr>
              <a:t>|</a:t>
            </a:r>
            <a:r>
              <a:rPr lang="fr-CA" sz="4000" dirty="0" smtClean="0"/>
              <a:t>  Diffusions entièrement automatisées</a:t>
            </a:r>
            <a:endParaRPr lang="fr-CA" sz="4000" dirty="0"/>
          </a:p>
        </p:txBody>
      </p:sp>
      <p:sp>
        <p:nvSpPr>
          <p:cNvPr id="4" name="Slide Number Placeholder 3"/>
          <p:cNvSpPr>
            <a:spLocks noGrp="1"/>
          </p:cNvSpPr>
          <p:nvPr>
            <p:ph type="sldNum" sz="quarter" idx="16"/>
            <p:custDataLst>
              <p:tags r:id="rId3"/>
            </p:custDataLst>
          </p:nvPr>
        </p:nvSpPr>
        <p:spPr/>
        <p:txBody>
          <a:bodyPr/>
          <a:lstStyle/>
          <a:p>
            <a:fld id="{44011AA7-A374-41E1-BC81-3C1F0E9D8C6C}" type="slidenum">
              <a:rPr lang="en-CA" smtClean="0"/>
              <a:t>12</a:t>
            </a:fld>
            <a:endParaRPr lang="en-CA" dirty="0"/>
          </a:p>
        </p:txBody>
      </p:sp>
      <p:pic>
        <p:nvPicPr>
          <p:cNvPr id="3" name="Picture 2"/>
          <p:cNvPicPr>
            <a:picLocks noChangeAspect="1"/>
          </p:cNvPicPr>
          <p:nvPr>
            <p:custDataLst>
              <p:tags r:id="rId4"/>
            </p:custDataLst>
          </p:nvPr>
        </p:nvPicPr>
        <p:blipFill>
          <a:blip r:embed="rId7"/>
          <a:stretch>
            <a:fillRect/>
          </a:stretch>
        </p:blipFill>
        <p:spPr>
          <a:xfrm>
            <a:off x="9093232" y="2383641"/>
            <a:ext cx="2278713" cy="2291734"/>
          </a:xfrm>
          <a:prstGeom prst="rect">
            <a:avLst/>
          </a:prstGeom>
        </p:spPr>
      </p:pic>
    </p:spTree>
    <p:extLst>
      <p:ext uri="{BB962C8B-B14F-4D97-AF65-F5344CB8AC3E}">
        <p14:creationId xmlns:p14="http://schemas.microsoft.com/office/powerpoint/2010/main" val="1289653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custDataLst>
              <p:tags r:id="rId1"/>
            </p:custDataLst>
          </p:nvPr>
        </p:nvSpPr>
        <p:spPr>
          <a:xfrm>
            <a:off x="372813" y="1741008"/>
            <a:ext cx="11302720" cy="4182533"/>
          </a:xfrm>
        </p:spPr>
        <p:txBody>
          <a:bodyPr/>
          <a:lstStyle/>
          <a:p>
            <a:pPr marL="0" indent="0">
              <a:buNone/>
            </a:pPr>
            <a:endParaRPr lang="fr-CA" sz="2400" b="1" dirty="0" smtClean="0"/>
          </a:p>
          <a:p>
            <a:pPr marL="0" indent="0">
              <a:buNone/>
            </a:pPr>
            <a:r>
              <a:rPr lang="fr-CA" sz="2400" b="1" dirty="0" smtClean="0">
                <a:solidFill>
                  <a:srgbClr val="C00000"/>
                </a:solidFill>
              </a:rPr>
              <a:t>    </a:t>
            </a:r>
            <a:r>
              <a:rPr lang="fr-CA" sz="1800" b="1" dirty="0" smtClean="0">
                <a:solidFill>
                  <a:srgbClr val="C00000"/>
                </a:solidFill>
              </a:rPr>
              <a:t> </a:t>
            </a:r>
            <a:r>
              <a:rPr lang="fr-CA" sz="2400" b="1" dirty="0" smtClean="0">
                <a:solidFill>
                  <a:srgbClr val="C00000"/>
                </a:solidFill>
              </a:rPr>
              <a:t>Défis</a:t>
            </a:r>
          </a:p>
          <a:p>
            <a:r>
              <a:rPr lang="fr-CA" sz="2400" dirty="0" smtClean="0"/>
              <a:t>La mise à niveau sur place est impossible</a:t>
            </a:r>
          </a:p>
          <a:p>
            <a:pPr lvl="1"/>
            <a:r>
              <a:rPr lang="fr-CA" sz="2400" dirty="0" smtClean="0"/>
              <a:t>Elle nécessite une installation parallèle et une reconfiguration</a:t>
            </a:r>
          </a:p>
          <a:p>
            <a:pPr lvl="1"/>
            <a:r>
              <a:rPr lang="fr-CA" sz="2400" dirty="0" smtClean="0"/>
              <a:t>De nombreuses nouvelles configurations sont requises</a:t>
            </a:r>
          </a:p>
          <a:p>
            <a:pPr marL="0" indent="0">
              <a:buNone/>
            </a:pPr>
            <a:r>
              <a:rPr lang="fr-CA" sz="2400" dirty="0" smtClean="0"/>
              <a:t>     </a:t>
            </a:r>
            <a:r>
              <a:rPr lang="fr-CA" sz="2400" b="1" dirty="0" smtClean="0">
                <a:solidFill>
                  <a:schemeClr val="accent3"/>
                </a:solidFill>
              </a:rPr>
              <a:t>Solution</a:t>
            </a:r>
          </a:p>
          <a:p>
            <a:r>
              <a:rPr lang="fr-CA" sz="2400" dirty="0" smtClean="0"/>
              <a:t>On a ajouté la notion d’automatisation à notre définition de « travail achevé »</a:t>
            </a:r>
          </a:p>
        </p:txBody>
      </p:sp>
      <p:sp>
        <p:nvSpPr>
          <p:cNvPr id="3" name="Title 2"/>
          <p:cNvSpPr>
            <a:spLocks noGrp="1"/>
          </p:cNvSpPr>
          <p:nvPr>
            <p:ph type="title"/>
            <p:custDataLst>
              <p:tags r:id="rId2"/>
            </p:custDataLst>
          </p:nvPr>
        </p:nvSpPr>
        <p:spPr>
          <a:xfrm>
            <a:off x="604800" y="986400"/>
            <a:ext cx="11302720" cy="955917"/>
          </a:xfrm>
        </p:spPr>
        <p:txBody>
          <a:bodyPr/>
          <a:lstStyle/>
          <a:p>
            <a:pPr algn="l"/>
            <a:r>
              <a:rPr lang="fr-CA" sz="3600" b="1" dirty="0" smtClean="0"/>
              <a:t>2018</a:t>
            </a:r>
            <a:r>
              <a:rPr lang="fr-CA" sz="3600" dirty="0" smtClean="0"/>
              <a:t>  </a:t>
            </a:r>
            <a:r>
              <a:rPr lang="fr-CA" sz="3600" dirty="0" smtClean="0">
                <a:solidFill>
                  <a:schemeClr val="bg1">
                    <a:lumMod val="65000"/>
                  </a:schemeClr>
                </a:solidFill>
              </a:rPr>
              <a:t>|</a:t>
            </a:r>
            <a:r>
              <a:rPr lang="fr-CA" sz="3600" dirty="0" smtClean="0"/>
              <a:t>  Nouvelle version comportant des changements majeurs – GCdocs 16	</a:t>
            </a:r>
            <a:endParaRPr lang="fr-CA" sz="3600" dirty="0"/>
          </a:p>
        </p:txBody>
      </p:sp>
      <p:sp>
        <p:nvSpPr>
          <p:cNvPr id="4" name="Slide Number Placeholder 3"/>
          <p:cNvSpPr>
            <a:spLocks noGrp="1"/>
          </p:cNvSpPr>
          <p:nvPr>
            <p:ph type="sldNum" sz="quarter" idx="16"/>
            <p:custDataLst>
              <p:tags r:id="rId3"/>
            </p:custDataLst>
          </p:nvPr>
        </p:nvSpPr>
        <p:spPr/>
        <p:txBody>
          <a:bodyPr/>
          <a:lstStyle/>
          <a:p>
            <a:pPr defTabSz="609585"/>
            <a:fld id="{AD290A45-AFA1-0740-B9D5-E9D881DA56E2}" type="slidenum">
              <a:rPr lang="en-US" smtClean="0">
                <a:solidFill>
                  <a:prstClr val="black"/>
                </a:solidFill>
              </a:rPr>
              <a:pPr defTabSz="609585"/>
              <a:t>13</a:t>
            </a:fld>
            <a:endParaRPr lang="en-US" dirty="0">
              <a:solidFill>
                <a:prstClr val="black"/>
              </a:solidFill>
            </a:endParaRPr>
          </a:p>
        </p:txBody>
      </p:sp>
      <p:sp>
        <p:nvSpPr>
          <p:cNvPr id="6" name="Freeform 5" descr="Check Circle Icon"/>
          <p:cNvSpPr>
            <a:spLocks noEditPoints="1"/>
          </p:cNvSpPr>
          <p:nvPr>
            <p:custDataLst>
              <p:tags r:id="rId4"/>
            </p:custDataLst>
          </p:nvPr>
        </p:nvSpPr>
        <p:spPr bwMode="auto">
          <a:xfrm>
            <a:off x="372813" y="4397252"/>
            <a:ext cx="329687" cy="330637"/>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2F663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7" name="Freeform 6" descr="Times Circle Icon"/>
          <p:cNvSpPr>
            <a:spLocks noEditPoints="1"/>
          </p:cNvSpPr>
          <p:nvPr>
            <p:custDataLst>
              <p:tags r:id="rId5"/>
            </p:custDataLst>
          </p:nvPr>
        </p:nvSpPr>
        <p:spPr bwMode="auto">
          <a:xfrm>
            <a:off x="386461" y="2358214"/>
            <a:ext cx="329687" cy="328737"/>
          </a:xfrm>
          <a:custGeom>
            <a:avLst/>
            <a:gdLst>
              <a:gd name="T0" fmla="*/ 261 w 347"/>
              <a:gd name="T1" fmla="*/ 23 h 346"/>
              <a:gd name="T2" fmla="*/ 174 w 347"/>
              <a:gd name="T3" fmla="*/ 0 h 346"/>
              <a:gd name="T4" fmla="*/ 87 w 347"/>
              <a:gd name="T5" fmla="*/ 23 h 346"/>
              <a:gd name="T6" fmla="*/ 24 w 347"/>
              <a:gd name="T7" fmla="*/ 86 h 346"/>
              <a:gd name="T8" fmla="*/ 0 w 347"/>
              <a:gd name="T9" fmla="*/ 173 h 346"/>
              <a:gd name="T10" fmla="*/ 24 w 347"/>
              <a:gd name="T11" fmla="*/ 260 h 346"/>
              <a:gd name="T12" fmla="*/ 87 w 347"/>
              <a:gd name="T13" fmla="*/ 323 h 346"/>
              <a:gd name="T14" fmla="*/ 174 w 347"/>
              <a:gd name="T15" fmla="*/ 346 h 346"/>
              <a:gd name="T16" fmla="*/ 261 w 347"/>
              <a:gd name="T17" fmla="*/ 323 h 346"/>
              <a:gd name="T18" fmla="*/ 324 w 347"/>
              <a:gd name="T19" fmla="*/ 260 h 346"/>
              <a:gd name="T20" fmla="*/ 347 w 347"/>
              <a:gd name="T21" fmla="*/ 173 h 346"/>
              <a:gd name="T22" fmla="*/ 324 w 347"/>
              <a:gd name="T23" fmla="*/ 86 h 346"/>
              <a:gd name="T24" fmla="*/ 261 w 347"/>
              <a:gd name="T25" fmla="*/ 23 h 346"/>
              <a:gd name="T26" fmla="*/ 255 w 347"/>
              <a:gd name="T27" fmla="*/ 234 h 346"/>
              <a:gd name="T28" fmla="*/ 235 w 347"/>
              <a:gd name="T29" fmla="*/ 255 h 346"/>
              <a:gd name="T30" fmla="*/ 225 w 347"/>
              <a:gd name="T31" fmla="*/ 259 h 346"/>
              <a:gd name="T32" fmla="*/ 215 w 347"/>
              <a:gd name="T33" fmla="*/ 255 h 346"/>
              <a:gd name="T34" fmla="*/ 174 w 347"/>
              <a:gd name="T35" fmla="*/ 214 h 346"/>
              <a:gd name="T36" fmla="*/ 133 w 347"/>
              <a:gd name="T37" fmla="*/ 255 h 346"/>
              <a:gd name="T38" fmla="*/ 123 w 347"/>
              <a:gd name="T39" fmla="*/ 259 h 346"/>
              <a:gd name="T40" fmla="*/ 112 w 347"/>
              <a:gd name="T41" fmla="*/ 255 h 346"/>
              <a:gd name="T42" fmla="*/ 92 w 347"/>
              <a:gd name="T43" fmla="*/ 234 h 346"/>
              <a:gd name="T44" fmla="*/ 88 w 347"/>
              <a:gd name="T45" fmla="*/ 224 h 346"/>
              <a:gd name="T46" fmla="*/ 92 w 347"/>
              <a:gd name="T47" fmla="*/ 214 h 346"/>
              <a:gd name="T48" fmla="*/ 133 w 347"/>
              <a:gd name="T49" fmla="*/ 173 h 346"/>
              <a:gd name="T50" fmla="*/ 92 w 347"/>
              <a:gd name="T51" fmla="*/ 132 h 346"/>
              <a:gd name="T52" fmla="*/ 88 w 347"/>
              <a:gd name="T53" fmla="*/ 122 h 346"/>
              <a:gd name="T54" fmla="*/ 92 w 347"/>
              <a:gd name="T55" fmla="*/ 112 h 346"/>
              <a:gd name="T56" fmla="*/ 112 w 347"/>
              <a:gd name="T57" fmla="*/ 91 h 346"/>
              <a:gd name="T58" fmla="*/ 123 w 347"/>
              <a:gd name="T59" fmla="*/ 87 h 346"/>
              <a:gd name="T60" fmla="*/ 133 w 347"/>
              <a:gd name="T61" fmla="*/ 91 h 346"/>
              <a:gd name="T62" fmla="*/ 174 w 347"/>
              <a:gd name="T63" fmla="*/ 132 h 346"/>
              <a:gd name="T64" fmla="*/ 215 w 347"/>
              <a:gd name="T65" fmla="*/ 91 h 346"/>
              <a:gd name="T66" fmla="*/ 225 w 347"/>
              <a:gd name="T67" fmla="*/ 87 h 346"/>
              <a:gd name="T68" fmla="*/ 235 w 347"/>
              <a:gd name="T69" fmla="*/ 91 h 346"/>
              <a:gd name="T70" fmla="*/ 255 w 347"/>
              <a:gd name="T71" fmla="*/ 112 h 346"/>
              <a:gd name="T72" fmla="*/ 260 w 347"/>
              <a:gd name="T73" fmla="*/ 122 h 346"/>
              <a:gd name="T74" fmla="*/ 255 w 347"/>
              <a:gd name="T75" fmla="*/ 132 h 346"/>
              <a:gd name="T76" fmla="*/ 215 w 347"/>
              <a:gd name="T77" fmla="*/ 173 h 346"/>
              <a:gd name="T78" fmla="*/ 255 w 347"/>
              <a:gd name="T79" fmla="*/ 214 h 346"/>
              <a:gd name="T80" fmla="*/ 260 w 347"/>
              <a:gd name="T81" fmla="*/ 224 h 346"/>
              <a:gd name="T82" fmla="*/ 255 w 347"/>
              <a:gd name="T83" fmla="*/ 23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7" h="346">
                <a:moveTo>
                  <a:pt x="261" y="23"/>
                </a:moveTo>
                <a:cubicBezTo>
                  <a:pt x="234" y="7"/>
                  <a:pt x="205" y="0"/>
                  <a:pt x="174" y="0"/>
                </a:cubicBezTo>
                <a:cubicBezTo>
                  <a:pt x="142" y="0"/>
                  <a:pt x="113" y="7"/>
                  <a:pt x="87" y="23"/>
                </a:cubicBezTo>
                <a:cubicBezTo>
                  <a:pt x="60" y="38"/>
                  <a:pt x="39" y="59"/>
                  <a:pt x="24" y="86"/>
                </a:cubicBezTo>
                <a:cubicBezTo>
                  <a:pt x="8" y="112"/>
                  <a:pt x="0" y="141"/>
                  <a:pt x="0" y="173"/>
                </a:cubicBezTo>
                <a:cubicBezTo>
                  <a:pt x="0" y="204"/>
                  <a:pt x="8" y="233"/>
                  <a:pt x="24" y="260"/>
                </a:cubicBezTo>
                <a:cubicBezTo>
                  <a:pt x="39" y="286"/>
                  <a:pt x="60" y="307"/>
                  <a:pt x="87" y="323"/>
                </a:cubicBezTo>
                <a:cubicBezTo>
                  <a:pt x="113" y="338"/>
                  <a:pt x="142" y="346"/>
                  <a:pt x="174" y="346"/>
                </a:cubicBezTo>
                <a:cubicBezTo>
                  <a:pt x="205" y="346"/>
                  <a:pt x="234" y="338"/>
                  <a:pt x="261" y="323"/>
                </a:cubicBezTo>
                <a:cubicBezTo>
                  <a:pt x="287" y="307"/>
                  <a:pt x="308" y="286"/>
                  <a:pt x="324" y="260"/>
                </a:cubicBezTo>
                <a:cubicBezTo>
                  <a:pt x="339" y="233"/>
                  <a:pt x="347" y="204"/>
                  <a:pt x="347" y="173"/>
                </a:cubicBezTo>
                <a:cubicBezTo>
                  <a:pt x="347" y="141"/>
                  <a:pt x="339" y="112"/>
                  <a:pt x="324" y="86"/>
                </a:cubicBezTo>
                <a:cubicBezTo>
                  <a:pt x="308" y="59"/>
                  <a:pt x="287" y="38"/>
                  <a:pt x="261" y="23"/>
                </a:cubicBezTo>
                <a:close/>
                <a:moveTo>
                  <a:pt x="255" y="234"/>
                </a:moveTo>
                <a:cubicBezTo>
                  <a:pt x="235" y="255"/>
                  <a:pt x="235" y="255"/>
                  <a:pt x="235" y="255"/>
                </a:cubicBezTo>
                <a:cubicBezTo>
                  <a:pt x="232" y="257"/>
                  <a:pt x="229" y="259"/>
                  <a:pt x="225" y="259"/>
                </a:cubicBezTo>
                <a:cubicBezTo>
                  <a:pt x="221" y="259"/>
                  <a:pt x="217" y="257"/>
                  <a:pt x="215" y="255"/>
                </a:cubicBezTo>
                <a:cubicBezTo>
                  <a:pt x="174" y="214"/>
                  <a:pt x="174" y="214"/>
                  <a:pt x="174" y="214"/>
                </a:cubicBezTo>
                <a:cubicBezTo>
                  <a:pt x="133" y="255"/>
                  <a:pt x="133" y="255"/>
                  <a:pt x="133" y="255"/>
                </a:cubicBezTo>
                <a:cubicBezTo>
                  <a:pt x="130" y="257"/>
                  <a:pt x="127" y="259"/>
                  <a:pt x="123" y="259"/>
                </a:cubicBezTo>
                <a:cubicBezTo>
                  <a:pt x="119" y="259"/>
                  <a:pt x="115" y="257"/>
                  <a:pt x="112" y="255"/>
                </a:cubicBezTo>
                <a:cubicBezTo>
                  <a:pt x="92" y="234"/>
                  <a:pt x="92" y="234"/>
                  <a:pt x="92" y="234"/>
                </a:cubicBezTo>
                <a:cubicBezTo>
                  <a:pt x="89" y="231"/>
                  <a:pt x="88" y="228"/>
                  <a:pt x="88" y="224"/>
                </a:cubicBezTo>
                <a:cubicBezTo>
                  <a:pt x="88" y="220"/>
                  <a:pt x="89" y="217"/>
                  <a:pt x="92" y="214"/>
                </a:cubicBezTo>
                <a:cubicBezTo>
                  <a:pt x="133" y="173"/>
                  <a:pt x="133" y="173"/>
                  <a:pt x="133" y="173"/>
                </a:cubicBezTo>
                <a:cubicBezTo>
                  <a:pt x="92" y="132"/>
                  <a:pt x="92" y="132"/>
                  <a:pt x="92" y="132"/>
                </a:cubicBezTo>
                <a:cubicBezTo>
                  <a:pt x="89" y="129"/>
                  <a:pt x="88" y="126"/>
                  <a:pt x="88" y="122"/>
                </a:cubicBezTo>
                <a:cubicBezTo>
                  <a:pt x="88" y="118"/>
                  <a:pt x="89" y="114"/>
                  <a:pt x="92" y="112"/>
                </a:cubicBezTo>
                <a:cubicBezTo>
                  <a:pt x="112" y="91"/>
                  <a:pt x="112" y="91"/>
                  <a:pt x="112" y="91"/>
                </a:cubicBezTo>
                <a:cubicBezTo>
                  <a:pt x="115" y="88"/>
                  <a:pt x="119" y="87"/>
                  <a:pt x="123" y="87"/>
                </a:cubicBezTo>
                <a:cubicBezTo>
                  <a:pt x="127" y="87"/>
                  <a:pt x="130" y="88"/>
                  <a:pt x="133" y="91"/>
                </a:cubicBezTo>
                <a:cubicBezTo>
                  <a:pt x="174" y="132"/>
                  <a:pt x="174" y="132"/>
                  <a:pt x="174" y="132"/>
                </a:cubicBezTo>
                <a:cubicBezTo>
                  <a:pt x="215" y="91"/>
                  <a:pt x="215" y="91"/>
                  <a:pt x="215" y="91"/>
                </a:cubicBezTo>
                <a:cubicBezTo>
                  <a:pt x="217" y="88"/>
                  <a:pt x="221" y="87"/>
                  <a:pt x="225" y="87"/>
                </a:cubicBezTo>
                <a:cubicBezTo>
                  <a:pt x="229" y="87"/>
                  <a:pt x="232" y="88"/>
                  <a:pt x="235" y="91"/>
                </a:cubicBezTo>
                <a:cubicBezTo>
                  <a:pt x="255" y="112"/>
                  <a:pt x="255" y="112"/>
                  <a:pt x="255" y="112"/>
                </a:cubicBezTo>
                <a:cubicBezTo>
                  <a:pt x="258" y="114"/>
                  <a:pt x="260" y="118"/>
                  <a:pt x="260" y="122"/>
                </a:cubicBezTo>
                <a:cubicBezTo>
                  <a:pt x="260" y="126"/>
                  <a:pt x="258" y="129"/>
                  <a:pt x="255" y="132"/>
                </a:cubicBezTo>
                <a:cubicBezTo>
                  <a:pt x="215" y="173"/>
                  <a:pt x="215" y="173"/>
                  <a:pt x="215" y="173"/>
                </a:cubicBezTo>
                <a:cubicBezTo>
                  <a:pt x="255" y="214"/>
                  <a:pt x="255" y="214"/>
                  <a:pt x="255" y="214"/>
                </a:cubicBezTo>
                <a:cubicBezTo>
                  <a:pt x="258" y="217"/>
                  <a:pt x="260" y="220"/>
                  <a:pt x="260" y="224"/>
                </a:cubicBezTo>
                <a:cubicBezTo>
                  <a:pt x="260" y="228"/>
                  <a:pt x="258" y="231"/>
                  <a:pt x="255" y="234"/>
                </a:cubicBezTo>
                <a:close/>
              </a:path>
            </a:pathLst>
          </a:custGeom>
          <a:solidFill>
            <a:srgbClr val="A4000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3229794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05861" y="984878"/>
            <a:ext cx="11302720" cy="955917"/>
          </a:xfrm>
        </p:spPr>
        <p:txBody>
          <a:bodyPr/>
          <a:lstStyle/>
          <a:p>
            <a:pPr algn="l"/>
            <a:r>
              <a:rPr lang="fr-CA" sz="4000" b="1" dirty="0" smtClean="0"/>
              <a:t>2019 </a:t>
            </a:r>
            <a:r>
              <a:rPr lang="fr-CA" sz="4000" dirty="0" smtClean="0"/>
              <a:t> </a:t>
            </a:r>
            <a:r>
              <a:rPr lang="fr-CA" sz="4000" dirty="0" smtClean="0">
                <a:solidFill>
                  <a:schemeClr val="bg1">
                    <a:lumMod val="65000"/>
                  </a:schemeClr>
                </a:solidFill>
              </a:rPr>
              <a:t>|</a:t>
            </a:r>
            <a:r>
              <a:rPr lang="fr-CA" sz="4000" dirty="0" smtClean="0"/>
              <a:t>  … et on continue de croître…</a:t>
            </a:r>
            <a:endParaRPr lang="fr-CA" sz="4000" dirty="0"/>
          </a:p>
        </p:txBody>
      </p:sp>
      <p:sp>
        <p:nvSpPr>
          <p:cNvPr id="4" name="Slide Number Placeholder 3"/>
          <p:cNvSpPr>
            <a:spLocks noGrp="1"/>
          </p:cNvSpPr>
          <p:nvPr>
            <p:ph type="sldNum" sz="quarter" idx="16"/>
            <p:custDataLst>
              <p:tags r:id="rId2"/>
            </p:custDataLst>
          </p:nvPr>
        </p:nvSpPr>
        <p:spPr/>
        <p:txBody>
          <a:bodyPr/>
          <a:lstStyle/>
          <a:p>
            <a:pPr defTabSz="609585"/>
            <a:fld id="{AD290A45-AFA1-0740-B9D5-E9D881DA56E2}" type="slidenum">
              <a:rPr lang="en-US" smtClean="0">
                <a:solidFill>
                  <a:prstClr val="black"/>
                </a:solidFill>
              </a:rPr>
              <a:pPr defTabSz="609585"/>
              <a:t>14</a:t>
            </a:fld>
            <a:endParaRPr lang="en-US" dirty="0">
              <a:solidFill>
                <a:prstClr val="black"/>
              </a:solidFill>
            </a:endParaRPr>
          </a:p>
        </p:txBody>
      </p:sp>
      <p:sp>
        <p:nvSpPr>
          <p:cNvPr id="5" name="Oval 4"/>
          <p:cNvSpPr/>
          <p:nvPr>
            <p:custDataLst>
              <p:tags r:id="rId3"/>
            </p:custDataLst>
          </p:nvPr>
        </p:nvSpPr>
        <p:spPr>
          <a:xfrm>
            <a:off x="3884771" y="2395803"/>
            <a:ext cx="1590054" cy="159005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baseline="0" dirty="0" smtClean="0"/>
              <a:t>4</a:t>
            </a:r>
            <a:endParaRPr lang="en-CA" sz="4400" b="1" baseline="0" dirty="0"/>
          </a:p>
        </p:txBody>
      </p:sp>
      <p:sp>
        <p:nvSpPr>
          <p:cNvPr id="8" name="Oval 7"/>
          <p:cNvSpPr/>
          <p:nvPr>
            <p:custDataLst>
              <p:tags r:id="rId4"/>
            </p:custDataLst>
          </p:nvPr>
        </p:nvSpPr>
        <p:spPr>
          <a:xfrm>
            <a:off x="1151650" y="2395803"/>
            <a:ext cx="1590054" cy="1590054"/>
          </a:xfrm>
          <a:prstGeom prst="ellipse">
            <a:avLst/>
          </a:prstGeom>
          <a:solidFill>
            <a:srgbClr val="C3D94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dirty="0" smtClean="0"/>
              <a:t>11</a:t>
            </a:r>
            <a:endParaRPr lang="en-CA" sz="2400" baseline="0" dirty="0"/>
          </a:p>
        </p:txBody>
      </p:sp>
      <p:sp>
        <p:nvSpPr>
          <p:cNvPr id="9" name="Oval 8"/>
          <p:cNvSpPr/>
          <p:nvPr>
            <p:custDataLst>
              <p:tags r:id="rId5"/>
            </p:custDataLst>
          </p:nvPr>
        </p:nvSpPr>
        <p:spPr>
          <a:xfrm>
            <a:off x="9351013" y="2395803"/>
            <a:ext cx="1590054" cy="1590054"/>
          </a:xfrm>
          <a:prstGeom prst="ellipse">
            <a:avLst/>
          </a:prstGeom>
          <a:solidFill>
            <a:srgbClr val="63646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330</a:t>
            </a:r>
            <a:r>
              <a:rPr lang="en-US" sz="2400" b="1" baseline="0" dirty="0" smtClean="0"/>
              <a:t>+</a:t>
            </a:r>
            <a:endParaRPr lang="en-CA" sz="2400" baseline="0" dirty="0"/>
          </a:p>
        </p:txBody>
      </p:sp>
      <p:sp>
        <p:nvSpPr>
          <p:cNvPr id="10" name="Oval 9"/>
          <p:cNvSpPr/>
          <p:nvPr>
            <p:custDataLst>
              <p:tags r:id="rId6"/>
            </p:custDataLst>
          </p:nvPr>
        </p:nvSpPr>
        <p:spPr>
          <a:xfrm>
            <a:off x="6617892" y="2395803"/>
            <a:ext cx="1590054" cy="1590054"/>
          </a:xfrm>
          <a:prstGeom prst="ellipse">
            <a:avLst/>
          </a:prstGeom>
          <a:solidFill>
            <a:srgbClr val="1E365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30</a:t>
            </a:r>
            <a:r>
              <a:rPr lang="en-US" sz="2400" b="1" baseline="0" dirty="0" smtClean="0"/>
              <a:t>+</a:t>
            </a:r>
            <a:endParaRPr lang="en-CA" sz="2400" baseline="0" dirty="0"/>
          </a:p>
        </p:txBody>
      </p:sp>
      <p:sp>
        <p:nvSpPr>
          <p:cNvPr id="11" name="TextBox 10"/>
          <p:cNvSpPr txBox="1"/>
          <p:nvPr>
            <p:custDataLst>
              <p:tags r:id="rId7"/>
            </p:custDataLst>
          </p:nvPr>
        </p:nvSpPr>
        <p:spPr>
          <a:xfrm>
            <a:off x="798994" y="4186366"/>
            <a:ext cx="2274982" cy="923330"/>
          </a:xfrm>
          <a:prstGeom prst="rect">
            <a:avLst/>
          </a:prstGeom>
          <a:noFill/>
        </p:spPr>
        <p:txBody>
          <a:bodyPr wrap="none" rtlCol="0">
            <a:spAutoFit/>
          </a:bodyPr>
          <a:lstStyle/>
          <a:p>
            <a:pPr algn="ctr"/>
            <a:r>
              <a:rPr lang="fr-CA" b="1" dirty="0" smtClean="0"/>
              <a:t>Environnements </a:t>
            </a:r>
            <a:br>
              <a:rPr lang="fr-CA" b="1" dirty="0" smtClean="0"/>
            </a:br>
            <a:r>
              <a:rPr lang="fr-CA" b="1" dirty="0" smtClean="0"/>
              <a:t>de développement </a:t>
            </a:r>
            <a:br>
              <a:rPr lang="fr-CA" b="1" dirty="0" smtClean="0"/>
            </a:br>
            <a:r>
              <a:rPr lang="fr-CA" b="1" dirty="0" smtClean="0"/>
              <a:t>des clients</a:t>
            </a:r>
            <a:endParaRPr lang="fr-CA" b="1" dirty="0"/>
          </a:p>
        </p:txBody>
      </p:sp>
      <p:sp>
        <p:nvSpPr>
          <p:cNvPr id="12" name="TextBox 11"/>
          <p:cNvSpPr txBox="1"/>
          <p:nvPr>
            <p:custDataLst>
              <p:tags r:id="rId8"/>
            </p:custDataLst>
          </p:nvPr>
        </p:nvSpPr>
        <p:spPr>
          <a:xfrm>
            <a:off x="3641116" y="4186365"/>
            <a:ext cx="2056973" cy="646331"/>
          </a:xfrm>
          <a:prstGeom prst="rect">
            <a:avLst/>
          </a:prstGeom>
          <a:noFill/>
        </p:spPr>
        <p:txBody>
          <a:bodyPr wrap="none" rtlCol="0">
            <a:spAutoFit/>
          </a:bodyPr>
          <a:lstStyle/>
          <a:p>
            <a:pPr algn="ctr"/>
            <a:r>
              <a:rPr lang="fr-CA" b="1" dirty="0" smtClean="0"/>
              <a:t>Environnements </a:t>
            </a:r>
            <a:br>
              <a:rPr lang="fr-CA" b="1" dirty="0" smtClean="0"/>
            </a:br>
            <a:r>
              <a:rPr lang="fr-CA" b="1" dirty="0" smtClean="0"/>
              <a:t>de production</a:t>
            </a:r>
            <a:endParaRPr lang="fr-CA" b="1" dirty="0"/>
          </a:p>
        </p:txBody>
      </p:sp>
      <p:sp>
        <p:nvSpPr>
          <p:cNvPr id="13" name="TextBox 12"/>
          <p:cNvSpPr txBox="1"/>
          <p:nvPr>
            <p:custDataLst>
              <p:tags r:id="rId9"/>
            </p:custDataLst>
          </p:nvPr>
        </p:nvSpPr>
        <p:spPr>
          <a:xfrm>
            <a:off x="6239591" y="4186364"/>
            <a:ext cx="2326278" cy="646331"/>
          </a:xfrm>
          <a:prstGeom prst="rect">
            <a:avLst/>
          </a:prstGeom>
          <a:noFill/>
        </p:spPr>
        <p:txBody>
          <a:bodyPr wrap="none" rtlCol="0">
            <a:spAutoFit/>
          </a:bodyPr>
          <a:lstStyle/>
          <a:p>
            <a:pPr algn="ctr"/>
            <a:r>
              <a:rPr lang="fr-CA" b="1" dirty="0" smtClean="0"/>
              <a:t>Nouvelles </a:t>
            </a:r>
            <a:br>
              <a:rPr lang="fr-CA" b="1" dirty="0" smtClean="0"/>
            </a:br>
            <a:r>
              <a:rPr lang="fr-CA" b="1" dirty="0" smtClean="0"/>
              <a:t>machines virtuelles</a:t>
            </a:r>
            <a:endParaRPr lang="fr-CA" b="1" dirty="0"/>
          </a:p>
        </p:txBody>
      </p:sp>
      <p:sp>
        <p:nvSpPr>
          <p:cNvPr id="14" name="TextBox 13"/>
          <p:cNvSpPr txBox="1"/>
          <p:nvPr>
            <p:custDataLst>
              <p:tags r:id="rId10"/>
            </p:custDataLst>
          </p:nvPr>
        </p:nvSpPr>
        <p:spPr>
          <a:xfrm>
            <a:off x="8816194" y="4236920"/>
            <a:ext cx="2659702" cy="646331"/>
          </a:xfrm>
          <a:prstGeom prst="rect">
            <a:avLst/>
          </a:prstGeom>
          <a:noFill/>
        </p:spPr>
        <p:txBody>
          <a:bodyPr wrap="none" rtlCol="0">
            <a:spAutoFit/>
          </a:bodyPr>
          <a:lstStyle/>
          <a:p>
            <a:pPr algn="ctr"/>
            <a:r>
              <a:rPr lang="fr-CA" b="1" dirty="0" smtClean="0"/>
              <a:t>Nombre total </a:t>
            </a:r>
            <a:br>
              <a:rPr lang="fr-CA" b="1" dirty="0" smtClean="0"/>
            </a:br>
            <a:r>
              <a:rPr lang="fr-CA" b="1" dirty="0" smtClean="0"/>
              <a:t>de machines virtuelles</a:t>
            </a:r>
            <a:endParaRPr lang="fr-CA" b="1" dirty="0"/>
          </a:p>
        </p:txBody>
      </p:sp>
      <p:sp>
        <p:nvSpPr>
          <p:cNvPr id="15" name="Rectangle 14"/>
          <p:cNvSpPr/>
          <p:nvPr>
            <p:custDataLst>
              <p:tags r:id="rId11"/>
            </p:custDataLst>
          </p:nvPr>
        </p:nvSpPr>
        <p:spPr>
          <a:xfrm>
            <a:off x="1187540" y="5287704"/>
            <a:ext cx="10139362" cy="646331"/>
          </a:xfrm>
          <a:prstGeom prst="rect">
            <a:avLst/>
          </a:prstGeom>
        </p:spPr>
        <p:txBody>
          <a:bodyPr wrap="square">
            <a:spAutoFit/>
          </a:bodyPr>
          <a:lstStyle/>
          <a:p>
            <a:pPr marL="1609725" indent="-1609725" algn="ctr"/>
            <a:r>
              <a:rPr lang="fr-CA" dirty="0"/>
              <a:t>Diffusion mensuelle planifiée de nouvelles versions </a:t>
            </a:r>
          </a:p>
          <a:p>
            <a:pPr marL="1609725" indent="-1609725" algn="ctr"/>
            <a:r>
              <a:rPr lang="fr-CA" dirty="0"/>
              <a:t>dans tous les environnements de production</a:t>
            </a:r>
          </a:p>
        </p:txBody>
      </p:sp>
      <p:sp>
        <p:nvSpPr>
          <p:cNvPr id="16" name="Freeform 15" descr="Check Circle Icon"/>
          <p:cNvSpPr>
            <a:spLocks noEditPoints="1"/>
          </p:cNvSpPr>
          <p:nvPr>
            <p:custDataLst>
              <p:tags r:id="rId12"/>
            </p:custDataLst>
          </p:nvPr>
        </p:nvSpPr>
        <p:spPr bwMode="auto">
          <a:xfrm>
            <a:off x="2515172" y="5336851"/>
            <a:ext cx="270259" cy="271038"/>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2F663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692928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custDataLst>
              <p:tags r:id="rId1"/>
            </p:custDataLst>
          </p:nvPr>
        </p:nvSpPr>
        <p:spPr/>
        <p:txBody>
          <a:bodyPr/>
          <a:lstStyle/>
          <a:p>
            <a:pPr marL="0" indent="0">
              <a:buNone/>
            </a:pPr>
            <a:r>
              <a:rPr lang="fr-CA" sz="2000" b="1" dirty="0" smtClean="0">
                <a:solidFill>
                  <a:schemeClr val="accent3"/>
                </a:solidFill>
              </a:rPr>
              <a:t>Opérations de développement</a:t>
            </a:r>
          </a:p>
          <a:p>
            <a:r>
              <a:rPr lang="fr-CA" sz="2000" dirty="0" smtClean="0"/>
              <a:t>Mettre sur pied un plus grand nombre d’équipes des opérations de développement pour le programme GCdocs</a:t>
            </a:r>
          </a:p>
          <a:p>
            <a:endParaRPr lang="fr-CA" sz="3600" dirty="0" smtClean="0"/>
          </a:p>
        </p:txBody>
      </p:sp>
      <p:sp>
        <p:nvSpPr>
          <p:cNvPr id="2" name="Title 1"/>
          <p:cNvSpPr>
            <a:spLocks noGrp="1"/>
          </p:cNvSpPr>
          <p:nvPr>
            <p:ph type="title"/>
            <p:custDataLst>
              <p:tags r:id="rId2"/>
            </p:custDataLst>
          </p:nvPr>
        </p:nvSpPr>
        <p:spPr>
          <a:xfrm>
            <a:off x="604800" y="986400"/>
            <a:ext cx="11302720" cy="955917"/>
          </a:xfrm>
        </p:spPr>
        <p:txBody>
          <a:bodyPr>
            <a:noAutofit/>
          </a:bodyPr>
          <a:lstStyle/>
          <a:p>
            <a:pPr algn="l"/>
            <a:r>
              <a:rPr lang="fr-CA" sz="3200" b="1" dirty="0" smtClean="0"/>
              <a:t>2019</a:t>
            </a:r>
            <a:r>
              <a:rPr lang="fr-CA" sz="3200" dirty="0" smtClean="0"/>
              <a:t>  </a:t>
            </a:r>
            <a:r>
              <a:rPr lang="fr-CA" sz="3200" dirty="0" smtClean="0">
                <a:solidFill>
                  <a:schemeClr val="bg1">
                    <a:lumMod val="65000"/>
                  </a:schemeClr>
                </a:solidFill>
              </a:rPr>
              <a:t>|</a:t>
            </a:r>
            <a:r>
              <a:rPr lang="fr-CA" sz="3200" dirty="0" smtClean="0"/>
              <a:t>  Projet en matière d’opérations de développement</a:t>
            </a:r>
            <a:br>
              <a:rPr lang="fr-CA" sz="3200" dirty="0" smtClean="0"/>
            </a:br>
            <a:endParaRPr lang="fr-CA" sz="3200" dirty="0"/>
          </a:p>
        </p:txBody>
      </p:sp>
      <p:pic>
        <p:nvPicPr>
          <p:cNvPr id="4" name="Picture 2" descr="File:Devops-toolchain.sv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904812" y="3075593"/>
            <a:ext cx="4238722" cy="240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65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custDataLst>
              <p:tags r:id="rId1"/>
            </p:custDataLst>
          </p:nvPr>
        </p:nvSpPr>
        <p:spPr>
          <a:xfrm>
            <a:off x="372813" y="1987575"/>
            <a:ext cx="11302720" cy="4182533"/>
          </a:xfrm>
        </p:spPr>
        <p:txBody>
          <a:bodyPr/>
          <a:lstStyle/>
          <a:p>
            <a:r>
              <a:rPr lang="fr-CA" sz="2800" b="1" dirty="0" smtClean="0">
                <a:solidFill>
                  <a:schemeClr val="accent3"/>
                </a:solidFill>
              </a:rPr>
              <a:t>Intégration</a:t>
            </a:r>
            <a:r>
              <a:rPr lang="fr-CA" sz="2800" dirty="0" smtClean="0"/>
              <a:t> de GCcode (gitlab) et des exécuteurs de scripts côté serveur</a:t>
            </a:r>
          </a:p>
          <a:p>
            <a:endParaRPr lang="fr-CA" sz="2800" dirty="0" smtClean="0"/>
          </a:p>
          <a:p>
            <a:r>
              <a:rPr lang="fr-CA" sz="2800" dirty="0" smtClean="0"/>
              <a:t>Mise en œuvre de </a:t>
            </a:r>
            <a:r>
              <a:rPr lang="fr-CA" sz="2800" b="1" dirty="0">
                <a:solidFill>
                  <a:schemeClr val="accent3"/>
                </a:solidFill>
              </a:rPr>
              <a:t>l’</a:t>
            </a:r>
            <a:r>
              <a:rPr lang="fr-CA" sz="2800" b="1" dirty="0" smtClean="0">
                <a:solidFill>
                  <a:schemeClr val="accent3"/>
                </a:solidFill>
              </a:rPr>
              <a:t>IC/la PC</a:t>
            </a:r>
            <a:r>
              <a:rPr lang="fr-CA" sz="2800" dirty="0" smtClean="0"/>
              <a:t> pour GCdocs</a:t>
            </a:r>
          </a:p>
          <a:p>
            <a:endParaRPr lang="fr-CA" sz="2800" dirty="0" smtClean="0"/>
          </a:p>
          <a:p>
            <a:r>
              <a:rPr lang="fr-CA" sz="2800" dirty="0" smtClean="0"/>
              <a:t>Investissement dans le </a:t>
            </a:r>
            <a:r>
              <a:rPr lang="fr-CA" sz="2800" b="1" dirty="0" smtClean="0">
                <a:solidFill>
                  <a:schemeClr val="accent3"/>
                </a:solidFill>
              </a:rPr>
              <a:t>développement piloté par des tests</a:t>
            </a:r>
            <a:r>
              <a:rPr lang="fr-CA" sz="2800" dirty="0" smtClean="0"/>
              <a:t> et le </a:t>
            </a:r>
            <a:r>
              <a:rPr lang="fr-CA" sz="2800" b="1" dirty="0" smtClean="0">
                <a:solidFill>
                  <a:schemeClr val="accent3"/>
                </a:solidFill>
              </a:rPr>
              <a:t>développement axé sur les opérations</a:t>
            </a:r>
            <a:endParaRPr lang="fr-CA" sz="2800" b="1" dirty="0">
              <a:solidFill>
                <a:schemeClr val="accent3"/>
              </a:solidFill>
            </a:endParaRPr>
          </a:p>
        </p:txBody>
      </p:sp>
      <p:sp>
        <p:nvSpPr>
          <p:cNvPr id="3" name="Title 2"/>
          <p:cNvSpPr>
            <a:spLocks noGrp="1"/>
          </p:cNvSpPr>
          <p:nvPr>
            <p:ph type="title"/>
            <p:custDataLst>
              <p:tags r:id="rId2"/>
            </p:custDataLst>
          </p:nvPr>
        </p:nvSpPr>
        <p:spPr>
          <a:xfrm>
            <a:off x="604800" y="986400"/>
            <a:ext cx="11302720" cy="955917"/>
          </a:xfrm>
        </p:spPr>
        <p:txBody>
          <a:bodyPr/>
          <a:lstStyle/>
          <a:p>
            <a:pPr algn="l"/>
            <a:r>
              <a:rPr lang="fr-CA" sz="4000" b="1" dirty="0" smtClean="0"/>
              <a:t>2019</a:t>
            </a:r>
            <a:r>
              <a:rPr lang="fr-CA" sz="4000" dirty="0" smtClean="0"/>
              <a:t>  </a:t>
            </a:r>
            <a:r>
              <a:rPr lang="fr-CA" sz="4000" dirty="0" smtClean="0">
                <a:solidFill>
                  <a:schemeClr val="bg1">
                    <a:lumMod val="65000"/>
                  </a:schemeClr>
                </a:solidFill>
              </a:rPr>
              <a:t>|</a:t>
            </a:r>
            <a:r>
              <a:rPr lang="fr-CA" sz="4000" dirty="0" smtClean="0"/>
              <a:t>  IC/PC sur GCcode</a:t>
            </a:r>
            <a:endParaRPr lang="fr-CA" sz="4000" dirty="0"/>
          </a:p>
        </p:txBody>
      </p:sp>
      <p:sp>
        <p:nvSpPr>
          <p:cNvPr id="4" name="Slide Number Placeholder 3"/>
          <p:cNvSpPr>
            <a:spLocks noGrp="1"/>
          </p:cNvSpPr>
          <p:nvPr>
            <p:ph type="sldNum" sz="quarter" idx="16"/>
            <p:custDataLst>
              <p:tags r:id="rId3"/>
            </p:custDataLst>
          </p:nvPr>
        </p:nvSpPr>
        <p:spPr/>
        <p:txBody>
          <a:bodyPr/>
          <a:lstStyle/>
          <a:p>
            <a:pPr defTabSz="609585"/>
            <a:fld id="{AD290A45-AFA1-0740-B9D5-E9D881DA56E2}" type="slidenum">
              <a:rPr lang="en-US" smtClean="0">
                <a:solidFill>
                  <a:prstClr val="black"/>
                </a:solidFill>
              </a:rPr>
              <a:pPr defTabSz="609585"/>
              <a:t>16</a:t>
            </a:fld>
            <a:endParaRPr lang="en-US" dirty="0">
              <a:solidFill>
                <a:prstClr val="black"/>
              </a:solidFill>
            </a:endParaRPr>
          </a:p>
        </p:txBody>
      </p:sp>
    </p:spTree>
    <p:extLst>
      <p:ext uri="{BB962C8B-B14F-4D97-AF65-F5344CB8AC3E}">
        <p14:creationId xmlns:p14="http://schemas.microsoft.com/office/powerpoint/2010/main" val="3089544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custDataLst>
              <p:tags r:id="rId1"/>
            </p:custDataLst>
          </p:nvPr>
        </p:nvSpPr>
        <p:spPr>
          <a:xfrm>
            <a:off x="372813" y="1792818"/>
            <a:ext cx="6323551" cy="4182533"/>
          </a:xfrm>
        </p:spPr>
        <p:txBody>
          <a:bodyPr/>
          <a:lstStyle/>
          <a:p>
            <a:pPr marL="0" indent="0">
              <a:buNone/>
            </a:pPr>
            <a:r>
              <a:rPr lang="fr-CA" sz="2400" b="1" dirty="0" smtClean="0">
                <a:solidFill>
                  <a:schemeClr val="accent3"/>
                </a:solidFill>
              </a:rPr>
              <a:t>Exploration de l’infonuagique</a:t>
            </a:r>
          </a:p>
          <a:p>
            <a:r>
              <a:rPr lang="fr-CA" sz="2400" dirty="0" smtClean="0"/>
              <a:t>Architecture, formation/compétences</a:t>
            </a:r>
          </a:p>
          <a:p>
            <a:r>
              <a:rPr lang="fr-CA" sz="2400" dirty="0" smtClean="0"/>
              <a:t>Plan ministériel, coûts</a:t>
            </a:r>
          </a:p>
          <a:p>
            <a:pPr marL="0" indent="0">
              <a:buNone/>
            </a:pPr>
            <a:endParaRPr lang="fr-CA" sz="2400" b="1" dirty="0" smtClean="0">
              <a:solidFill>
                <a:schemeClr val="accent3"/>
              </a:solidFill>
            </a:endParaRPr>
          </a:p>
          <a:p>
            <a:pPr marL="0" indent="0">
              <a:buNone/>
            </a:pPr>
            <a:r>
              <a:rPr lang="fr-CA" sz="2400" b="1" dirty="0" smtClean="0">
                <a:solidFill>
                  <a:schemeClr val="accent3"/>
                </a:solidFill>
              </a:rPr>
              <a:t>Mise en œuvre de la BDGC</a:t>
            </a:r>
          </a:p>
          <a:p>
            <a:r>
              <a:rPr lang="fr-CA" sz="2400" dirty="0" smtClean="0"/>
              <a:t>Élimination des feuilles de calcul</a:t>
            </a:r>
          </a:p>
          <a:p>
            <a:r>
              <a:rPr lang="fr-CA" sz="2400" dirty="0" smtClean="0"/>
              <a:t>Établissement d’une seule source fiable</a:t>
            </a:r>
            <a:endParaRPr lang="fr-CA" sz="2400" dirty="0"/>
          </a:p>
        </p:txBody>
      </p:sp>
      <p:sp>
        <p:nvSpPr>
          <p:cNvPr id="3" name="Title 2"/>
          <p:cNvSpPr>
            <a:spLocks noGrp="1"/>
          </p:cNvSpPr>
          <p:nvPr>
            <p:ph type="title"/>
            <p:custDataLst>
              <p:tags r:id="rId2"/>
            </p:custDataLst>
          </p:nvPr>
        </p:nvSpPr>
        <p:spPr>
          <a:xfrm>
            <a:off x="604800" y="986400"/>
            <a:ext cx="11302720" cy="955917"/>
          </a:xfrm>
        </p:spPr>
        <p:txBody>
          <a:bodyPr/>
          <a:lstStyle/>
          <a:p>
            <a:pPr algn="l"/>
            <a:r>
              <a:rPr lang="fr-CA" sz="4000" b="1" dirty="0" smtClean="0"/>
              <a:t>Notre avenir</a:t>
            </a:r>
            <a:r>
              <a:rPr lang="fr-CA" sz="4000" dirty="0" smtClean="0"/>
              <a:t> </a:t>
            </a:r>
            <a:r>
              <a:rPr lang="fr-CA" sz="4000" dirty="0" smtClean="0">
                <a:solidFill>
                  <a:schemeClr val="bg1">
                    <a:lumMod val="65000"/>
                  </a:schemeClr>
                </a:solidFill>
              </a:rPr>
              <a:t>|</a:t>
            </a:r>
            <a:r>
              <a:rPr lang="fr-CA" sz="4000" dirty="0" smtClean="0"/>
              <a:t>  BDGC, infonuagique</a:t>
            </a:r>
            <a:endParaRPr lang="fr-CA" sz="4000" dirty="0"/>
          </a:p>
        </p:txBody>
      </p:sp>
      <p:sp>
        <p:nvSpPr>
          <p:cNvPr id="4" name="Slide Number Placeholder 3"/>
          <p:cNvSpPr>
            <a:spLocks noGrp="1"/>
          </p:cNvSpPr>
          <p:nvPr>
            <p:ph type="sldNum" sz="quarter" idx="16"/>
            <p:custDataLst>
              <p:tags r:id="rId3"/>
            </p:custDataLst>
          </p:nvPr>
        </p:nvSpPr>
        <p:spPr/>
        <p:txBody>
          <a:bodyPr/>
          <a:lstStyle/>
          <a:p>
            <a:pPr defTabSz="609585"/>
            <a:fld id="{AD290A45-AFA1-0740-B9D5-E9D881DA56E2}" type="slidenum">
              <a:rPr lang="en-US" smtClean="0">
                <a:solidFill>
                  <a:prstClr val="black"/>
                </a:solidFill>
              </a:rPr>
              <a:pPr defTabSz="609585"/>
              <a:t>17</a:t>
            </a:fld>
            <a:endParaRPr lang="en-US" dirty="0">
              <a:solidFill>
                <a:prstClr val="black"/>
              </a:solidFill>
            </a:endParaRPr>
          </a:p>
        </p:txBody>
      </p:sp>
      <p:pic>
        <p:nvPicPr>
          <p:cNvPr id="9218" name="Picture 2" descr="Image result for rocket ship"/>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491720" y="1310649"/>
            <a:ext cx="4236701" cy="423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595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custDataLst>
              <p:tags r:id="rId1"/>
            </p:custDataLst>
          </p:nvPr>
        </p:nvSpPr>
        <p:spPr/>
        <p:txBody>
          <a:bodyPr/>
          <a:lstStyle/>
          <a:p>
            <a:endParaRPr lang="en-CA" dirty="0"/>
          </a:p>
        </p:txBody>
      </p:sp>
      <p:sp>
        <p:nvSpPr>
          <p:cNvPr id="2" name="Title 1"/>
          <p:cNvSpPr>
            <a:spLocks noGrp="1"/>
          </p:cNvSpPr>
          <p:nvPr>
            <p:ph type="title"/>
            <p:custDataLst>
              <p:tags r:id="rId2"/>
            </p:custDataLst>
          </p:nvPr>
        </p:nvSpPr>
        <p:spPr>
          <a:xfrm>
            <a:off x="372813" y="836901"/>
            <a:ext cx="11302720" cy="955917"/>
          </a:xfrm>
        </p:spPr>
        <p:txBody>
          <a:bodyPr/>
          <a:lstStyle/>
          <a:p>
            <a:r>
              <a:rPr lang="fr-CA" sz="4000" dirty="0" smtClean="0"/>
              <a:t>Questions ou remarques?</a:t>
            </a:r>
            <a:endParaRPr lang="fr-CA" sz="4000" dirty="0"/>
          </a:p>
        </p:txBody>
      </p:sp>
    </p:spTree>
    <p:extLst>
      <p:ext uri="{BB962C8B-B14F-4D97-AF65-F5344CB8AC3E}">
        <p14:creationId xmlns:p14="http://schemas.microsoft.com/office/powerpoint/2010/main" val="3981889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custDataLst>
              <p:tags r:id="rId1"/>
            </p:custDataLst>
          </p:nvPr>
        </p:nvCxnSpPr>
        <p:spPr>
          <a:xfrm>
            <a:off x="900113" y="3829049"/>
            <a:ext cx="10372725" cy="0"/>
          </a:xfrm>
          <a:prstGeom prst="line">
            <a:avLst/>
          </a:prstGeom>
          <a:ln w="63500" cap="rnd">
            <a:solidFill>
              <a:schemeClr val="accent6">
                <a:lumMod val="60000"/>
                <a:lumOff val="4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 name="Oval 4"/>
          <p:cNvSpPr/>
          <p:nvPr>
            <p:custDataLst>
              <p:tags r:id="rId2"/>
            </p:custDataLst>
          </p:nvPr>
        </p:nvSpPr>
        <p:spPr>
          <a:xfrm>
            <a:off x="571500" y="3350418"/>
            <a:ext cx="957262" cy="957262"/>
          </a:xfrm>
          <a:prstGeom prst="ellipse">
            <a:avLst/>
          </a:prstGeom>
          <a:solidFill>
            <a:srgbClr val="2F6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baseline="0" dirty="0" smtClean="0"/>
              <a:t>2015</a:t>
            </a:r>
            <a:endParaRPr lang="en-CA" sz="1600" b="1" baseline="0" dirty="0"/>
          </a:p>
        </p:txBody>
      </p:sp>
      <p:sp>
        <p:nvSpPr>
          <p:cNvPr id="9" name="Oval 8"/>
          <p:cNvSpPr/>
          <p:nvPr>
            <p:custDataLst>
              <p:tags r:id="rId3"/>
            </p:custDataLst>
          </p:nvPr>
        </p:nvSpPr>
        <p:spPr>
          <a:xfrm>
            <a:off x="2581274" y="3350418"/>
            <a:ext cx="957262" cy="957262"/>
          </a:xfrm>
          <a:prstGeom prst="ellipse">
            <a:avLst/>
          </a:prstGeom>
          <a:solidFill>
            <a:srgbClr val="2F6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baseline="0" dirty="0" smtClean="0"/>
              <a:t>2016</a:t>
            </a:r>
            <a:endParaRPr lang="en-CA" sz="1600" b="1" baseline="0" dirty="0"/>
          </a:p>
        </p:txBody>
      </p:sp>
      <p:sp>
        <p:nvSpPr>
          <p:cNvPr id="10" name="Oval 9"/>
          <p:cNvSpPr/>
          <p:nvPr>
            <p:custDataLst>
              <p:tags r:id="rId4"/>
            </p:custDataLst>
          </p:nvPr>
        </p:nvSpPr>
        <p:spPr>
          <a:xfrm>
            <a:off x="4591048" y="3350418"/>
            <a:ext cx="957262" cy="957262"/>
          </a:xfrm>
          <a:prstGeom prst="ellipse">
            <a:avLst/>
          </a:prstGeom>
          <a:solidFill>
            <a:srgbClr val="2F6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baseline="0" dirty="0" smtClean="0"/>
              <a:t>2017</a:t>
            </a:r>
            <a:endParaRPr lang="en-CA" sz="1600" b="1" baseline="0" dirty="0"/>
          </a:p>
        </p:txBody>
      </p:sp>
      <p:sp>
        <p:nvSpPr>
          <p:cNvPr id="11" name="Oval 10"/>
          <p:cNvSpPr/>
          <p:nvPr>
            <p:custDataLst>
              <p:tags r:id="rId5"/>
            </p:custDataLst>
          </p:nvPr>
        </p:nvSpPr>
        <p:spPr>
          <a:xfrm>
            <a:off x="6600822" y="3350418"/>
            <a:ext cx="957262" cy="957262"/>
          </a:xfrm>
          <a:prstGeom prst="ellipse">
            <a:avLst/>
          </a:prstGeom>
          <a:solidFill>
            <a:srgbClr val="2F6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baseline="0" dirty="0" smtClean="0"/>
              <a:t>2018</a:t>
            </a:r>
            <a:endParaRPr lang="en-CA" sz="1600" b="1" baseline="0" dirty="0"/>
          </a:p>
        </p:txBody>
      </p:sp>
      <p:sp>
        <p:nvSpPr>
          <p:cNvPr id="12" name="Oval 11"/>
          <p:cNvSpPr/>
          <p:nvPr>
            <p:custDataLst>
              <p:tags r:id="rId6"/>
            </p:custDataLst>
          </p:nvPr>
        </p:nvSpPr>
        <p:spPr>
          <a:xfrm>
            <a:off x="8610596" y="3350418"/>
            <a:ext cx="957262" cy="957262"/>
          </a:xfrm>
          <a:prstGeom prst="ellipse">
            <a:avLst/>
          </a:prstGeom>
          <a:solidFill>
            <a:srgbClr val="2F6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baseline="0" dirty="0" smtClean="0"/>
              <a:t>2019</a:t>
            </a:r>
            <a:endParaRPr lang="en-CA" sz="1600" b="1" baseline="0" dirty="0"/>
          </a:p>
        </p:txBody>
      </p:sp>
      <p:sp>
        <p:nvSpPr>
          <p:cNvPr id="13" name="Oval 12"/>
          <p:cNvSpPr/>
          <p:nvPr>
            <p:custDataLst>
              <p:tags r:id="rId7"/>
            </p:custDataLst>
          </p:nvPr>
        </p:nvSpPr>
        <p:spPr>
          <a:xfrm>
            <a:off x="10620370" y="3350418"/>
            <a:ext cx="957262" cy="957262"/>
          </a:xfrm>
          <a:prstGeom prst="ellipse">
            <a:avLst/>
          </a:prstGeom>
          <a:solidFill>
            <a:srgbClr val="2F6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baseline="0" dirty="0" smtClean="0"/>
              <a:t>2020</a:t>
            </a:r>
            <a:endParaRPr lang="en-CA" sz="1600" b="1" baseline="0" dirty="0"/>
          </a:p>
        </p:txBody>
      </p:sp>
      <p:sp>
        <p:nvSpPr>
          <p:cNvPr id="14" name="TextBox 13"/>
          <p:cNvSpPr txBox="1"/>
          <p:nvPr>
            <p:custDataLst>
              <p:tags r:id="rId8"/>
            </p:custDataLst>
          </p:nvPr>
        </p:nvSpPr>
        <p:spPr>
          <a:xfrm>
            <a:off x="190721" y="4779789"/>
            <a:ext cx="1718815" cy="923330"/>
          </a:xfrm>
          <a:prstGeom prst="rect">
            <a:avLst/>
          </a:prstGeom>
          <a:noFill/>
        </p:spPr>
        <p:txBody>
          <a:bodyPr wrap="square" rtlCol="0">
            <a:spAutoFit/>
          </a:bodyPr>
          <a:lstStyle/>
          <a:p>
            <a:pPr algn="ctr"/>
            <a:r>
              <a:rPr lang="fr-CA" b="1" dirty="0" smtClean="0"/>
              <a:t>Infrastructure du programme</a:t>
            </a:r>
            <a:endParaRPr lang="fr-CA" b="1" dirty="0"/>
          </a:p>
        </p:txBody>
      </p:sp>
      <p:sp>
        <p:nvSpPr>
          <p:cNvPr id="15" name="TextBox 14"/>
          <p:cNvSpPr txBox="1"/>
          <p:nvPr>
            <p:custDataLst>
              <p:tags r:id="rId9"/>
            </p:custDataLst>
          </p:nvPr>
        </p:nvSpPr>
        <p:spPr>
          <a:xfrm>
            <a:off x="1982060" y="2076512"/>
            <a:ext cx="2155259" cy="646331"/>
          </a:xfrm>
          <a:prstGeom prst="rect">
            <a:avLst/>
          </a:prstGeom>
          <a:noFill/>
        </p:spPr>
        <p:txBody>
          <a:bodyPr wrap="square" rtlCol="0">
            <a:spAutoFit/>
          </a:bodyPr>
          <a:lstStyle/>
          <a:p>
            <a:pPr algn="ctr"/>
            <a:r>
              <a:rPr lang="fr-CA" b="1" dirty="0" smtClean="0"/>
              <a:t>Expériences d’automatisation</a:t>
            </a:r>
            <a:endParaRPr lang="fr-CA" b="1" dirty="0"/>
          </a:p>
        </p:txBody>
      </p:sp>
      <p:sp>
        <p:nvSpPr>
          <p:cNvPr id="16" name="TextBox 15"/>
          <p:cNvSpPr txBox="1"/>
          <p:nvPr>
            <p:custDataLst>
              <p:tags r:id="rId10"/>
            </p:custDataLst>
          </p:nvPr>
        </p:nvSpPr>
        <p:spPr>
          <a:xfrm>
            <a:off x="4210269" y="4779790"/>
            <a:ext cx="1718815" cy="646331"/>
          </a:xfrm>
          <a:prstGeom prst="rect">
            <a:avLst/>
          </a:prstGeom>
          <a:noFill/>
        </p:spPr>
        <p:txBody>
          <a:bodyPr wrap="square" rtlCol="0">
            <a:spAutoFit/>
          </a:bodyPr>
          <a:lstStyle/>
          <a:p>
            <a:pPr algn="ctr"/>
            <a:r>
              <a:rPr lang="fr-CA" b="1" dirty="0" smtClean="0"/>
              <a:t>Diffusions par scripts</a:t>
            </a:r>
            <a:endParaRPr lang="fr-CA" b="1" dirty="0"/>
          </a:p>
        </p:txBody>
      </p:sp>
      <p:sp>
        <p:nvSpPr>
          <p:cNvPr id="19" name="TextBox 18"/>
          <p:cNvSpPr txBox="1"/>
          <p:nvPr>
            <p:custDataLst>
              <p:tags r:id="rId11"/>
            </p:custDataLst>
          </p:nvPr>
        </p:nvSpPr>
        <p:spPr>
          <a:xfrm>
            <a:off x="6220046" y="2092178"/>
            <a:ext cx="1718815" cy="646331"/>
          </a:xfrm>
          <a:prstGeom prst="rect">
            <a:avLst/>
          </a:prstGeom>
          <a:noFill/>
        </p:spPr>
        <p:txBody>
          <a:bodyPr wrap="square" rtlCol="0">
            <a:spAutoFit/>
          </a:bodyPr>
          <a:lstStyle/>
          <a:p>
            <a:pPr algn="ctr"/>
            <a:r>
              <a:rPr lang="fr-CA" b="1" dirty="0" smtClean="0"/>
              <a:t>Diffusions automatisées</a:t>
            </a:r>
            <a:endParaRPr lang="fr-CA" b="1" dirty="0"/>
          </a:p>
        </p:txBody>
      </p:sp>
      <p:sp>
        <p:nvSpPr>
          <p:cNvPr id="20" name="TextBox 19"/>
          <p:cNvSpPr txBox="1"/>
          <p:nvPr>
            <p:custDataLst>
              <p:tags r:id="rId12"/>
            </p:custDataLst>
          </p:nvPr>
        </p:nvSpPr>
        <p:spPr>
          <a:xfrm>
            <a:off x="8229817" y="4779790"/>
            <a:ext cx="1718815" cy="646331"/>
          </a:xfrm>
          <a:prstGeom prst="rect">
            <a:avLst/>
          </a:prstGeom>
          <a:noFill/>
        </p:spPr>
        <p:txBody>
          <a:bodyPr wrap="square" rtlCol="0">
            <a:spAutoFit/>
          </a:bodyPr>
          <a:lstStyle/>
          <a:p>
            <a:pPr algn="ctr"/>
            <a:r>
              <a:rPr lang="fr-CA" b="1" dirty="0" smtClean="0"/>
              <a:t>IC/PC sur</a:t>
            </a:r>
          </a:p>
          <a:p>
            <a:pPr algn="ctr"/>
            <a:r>
              <a:rPr lang="fr-CA" b="1" dirty="0" smtClean="0"/>
              <a:t>GCcode</a:t>
            </a:r>
            <a:endParaRPr lang="fr-CA" b="1" dirty="0"/>
          </a:p>
        </p:txBody>
      </p:sp>
      <p:sp>
        <p:nvSpPr>
          <p:cNvPr id="22" name="Title 1"/>
          <p:cNvSpPr txBox="1">
            <a:spLocks/>
          </p:cNvSpPr>
          <p:nvPr>
            <p:custDataLst>
              <p:tags r:id="rId13"/>
            </p:custDataLst>
          </p:nvPr>
        </p:nvSpPr>
        <p:spPr>
          <a:xfrm>
            <a:off x="3233735" y="554868"/>
            <a:ext cx="5562599" cy="790022"/>
          </a:xfrm>
          <a:prstGeom prst="rect">
            <a:avLst/>
          </a:prstGeom>
        </p:spPr>
        <p:txBody>
          <a:bodyPr>
            <a:noAutofit/>
          </a:bodyPr>
          <a:lstStyle>
            <a:lvl1pPr algn="ctr" defTabSz="609585"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a:lstStyle>
          <a:p>
            <a:r>
              <a:rPr lang="fr-CA" sz="4000" b="1" dirty="0" smtClean="0"/>
              <a:t>Notre parcours</a:t>
            </a:r>
            <a:endParaRPr lang="fr-CA" sz="4000" dirty="0"/>
          </a:p>
        </p:txBody>
      </p:sp>
      <p:cxnSp>
        <p:nvCxnSpPr>
          <p:cNvPr id="7" name="Straight Connector 6"/>
          <p:cNvCxnSpPr>
            <a:stCxn id="14" idx="0"/>
            <a:endCxn id="5" idx="4"/>
          </p:cNvCxnSpPr>
          <p:nvPr>
            <p:custDataLst>
              <p:tags r:id="rId14"/>
            </p:custDataLst>
          </p:nvPr>
        </p:nvCxnSpPr>
        <p:spPr>
          <a:xfrm flipV="1">
            <a:off x="1050129" y="4307680"/>
            <a:ext cx="2" cy="472109"/>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0"/>
            <a:endCxn id="15" idx="2"/>
          </p:cNvCxnSpPr>
          <p:nvPr>
            <p:custDataLst>
              <p:tags r:id="rId15"/>
            </p:custDataLst>
          </p:nvPr>
        </p:nvCxnSpPr>
        <p:spPr>
          <a:xfrm flipH="1" flipV="1">
            <a:off x="3059690" y="2722843"/>
            <a:ext cx="215" cy="627575"/>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6" idx="0"/>
            <a:endCxn id="10" idx="4"/>
          </p:cNvCxnSpPr>
          <p:nvPr>
            <p:custDataLst>
              <p:tags r:id="rId16"/>
            </p:custDataLst>
          </p:nvPr>
        </p:nvCxnSpPr>
        <p:spPr>
          <a:xfrm flipV="1">
            <a:off x="5069677" y="4307680"/>
            <a:ext cx="2" cy="47211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0" idx="0"/>
            <a:endCxn id="12" idx="4"/>
          </p:cNvCxnSpPr>
          <p:nvPr>
            <p:custDataLst>
              <p:tags r:id="rId17"/>
            </p:custDataLst>
          </p:nvPr>
        </p:nvCxnSpPr>
        <p:spPr>
          <a:xfrm flipV="1">
            <a:off x="9089225" y="4307680"/>
            <a:ext cx="2" cy="47211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1" idx="0"/>
            <a:endCxn id="19" idx="2"/>
          </p:cNvCxnSpPr>
          <p:nvPr>
            <p:custDataLst>
              <p:tags r:id="rId18"/>
            </p:custDataLst>
          </p:nvPr>
        </p:nvCxnSpPr>
        <p:spPr>
          <a:xfrm flipV="1">
            <a:off x="7079453" y="2738509"/>
            <a:ext cx="1" cy="611909"/>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13" idx="0"/>
            <a:endCxn id="41" idx="2"/>
          </p:cNvCxnSpPr>
          <p:nvPr>
            <p:custDataLst>
              <p:tags r:id="rId19"/>
            </p:custDataLst>
          </p:nvPr>
        </p:nvCxnSpPr>
        <p:spPr>
          <a:xfrm flipH="1" flipV="1">
            <a:off x="11099000" y="2785744"/>
            <a:ext cx="1" cy="564674"/>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custDataLst>
              <p:tags r:id="rId20"/>
            </p:custDataLst>
          </p:nvPr>
        </p:nvPicPr>
        <p:blipFill>
          <a:blip r:embed="rId25" cstate="print">
            <a:extLst>
              <a:ext uri="{28A0092B-C50C-407E-A947-70E740481C1C}">
                <a14:useLocalDpi xmlns:a14="http://schemas.microsoft.com/office/drawing/2010/main" val="0"/>
              </a:ext>
            </a:extLst>
          </a:blip>
          <a:stretch>
            <a:fillRect/>
          </a:stretch>
        </p:blipFill>
        <p:spPr>
          <a:xfrm>
            <a:off x="10748956" y="2085656"/>
            <a:ext cx="700088" cy="700088"/>
          </a:xfrm>
          <a:prstGeom prst="rect">
            <a:avLst/>
          </a:prstGeom>
        </p:spPr>
      </p:pic>
      <p:cxnSp>
        <p:nvCxnSpPr>
          <p:cNvPr id="62" name="Straight Connector 61"/>
          <p:cNvCxnSpPr/>
          <p:nvPr>
            <p:custDataLst>
              <p:tags r:id="rId21"/>
            </p:custDataLst>
          </p:nvPr>
        </p:nvCxnSpPr>
        <p:spPr>
          <a:xfrm>
            <a:off x="6600822" y="5785721"/>
            <a:ext cx="5086353" cy="0"/>
          </a:xfrm>
          <a:prstGeom prst="line">
            <a:avLst/>
          </a:prstGeom>
          <a:ln w="63500">
            <a:solidFill>
              <a:srgbClr val="C3D941"/>
            </a:solidFill>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custDataLst>
              <p:tags r:id="rId22"/>
            </p:custDataLst>
          </p:nvPr>
        </p:nvSpPr>
        <p:spPr>
          <a:xfrm>
            <a:off x="6600822" y="6134496"/>
            <a:ext cx="5086353" cy="369332"/>
          </a:xfrm>
          <a:prstGeom prst="rect">
            <a:avLst/>
          </a:prstGeom>
          <a:noFill/>
        </p:spPr>
        <p:txBody>
          <a:bodyPr wrap="square" rtlCol="0">
            <a:spAutoFit/>
          </a:bodyPr>
          <a:lstStyle/>
          <a:p>
            <a:pPr algn="ctr"/>
            <a:r>
              <a:rPr lang="fr-CA" dirty="0" smtClean="0"/>
              <a:t>Splunk / DevOps / Agile / Scrum / BDGC</a:t>
            </a:r>
            <a:endParaRPr lang="fr-CA" dirty="0"/>
          </a:p>
        </p:txBody>
      </p:sp>
      <p:sp>
        <p:nvSpPr>
          <p:cNvPr id="71" name="Isosceles Triangle 70"/>
          <p:cNvSpPr/>
          <p:nvPr>
            <p:custDataLst>
              <p:tags r:id="rId23"/>
            </p:custDataLst>
          </p:nvPr>
        </p:nvSpPr>
        <p:spPr>
          <a:xfrm rot="10800000">
            <a:off x="8958257" y="5797859"/>
            <a:ext cx="261934" cy="225805"/>
          </a:xfrm>
          <a:prstGeom prst="triangle">
            <a:avLst/>
          </a:prstGeom>
          <a:solidFill>
            <a:srgbClr val="C3D9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baseline="0" dirty="0"/>
          </a:p>
        </p:txBody>
      </p:sp>
    </p:spTree>
    <p:extLst>
      <p:ext uri="{BB962C8B-B14F-4D97-AF65-F5344CB8AC3E}">
        <p14:creationId xmlns:p14="http://schemas.microsoft.com/office/powerpoint/2010/main" val="1227669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custDataLst>
              <p:tags r:id="rId1"/>
            </p:custDataLst>
          </p:nvPr>
        </p:nvSpPr>
        <p:spPr>
          <a:xfrm>
            <a:off x="372813" y="2021418"/>
            <a:ext cx="11302720" cy="4182533"/>
          </a:xfrm>
        </p:spPr>
        <p:txBody>
          <a:bodyPr/>
          <a:lstStyle/>
          <a:p>
            <a:pPr marL="0" indent="0">
              <a:buNone/>
            </a:pPr>
            <a:r>
              <a:rPr lang="fr-CA" sz="2400" b="1" dirty="0" smtClean="0">
                <a:solidFill>
                  <a:schemeClr val="accent3"/>
                </a:solidFill>
              </a:rPr>
              <a:t>Architecture de référence :</a:t>
            </a:r>
          </a:p>
          <a:p>
            <a:pPr marL="0" indent="0" rtl="0" eaLnBrk="1" latinLnBrk="0" hangingPunct="1">
              <a:buNone/>
            </a:pPr>
            <a:r>
              <a:rPr lang="fr-CA" sz="2400" dirty="0" smtClean="0"/>
              <a:t>(serveurs et configuration)</a:t>
            </a:r>
            <a:endParaRPr lang="fr-CA" sz="2400" kern="1200" dirty="0" smtClean="0">
              <a:solidFill>
                <a:schemeClr val="tx1"/>
              </a:solidFill>
              <a:effectLst/>
            </a:endParaRPr>
          </a:p>
          <a:p>
            <a:pPr marL="0" indent="0" rtl="0" eaLnBrk="1" latinLnBrk="0" hangingPunct="1">
              <a:buNone/>
            </a:pPr>
            <a:endParaRPr lang="fr-CA" sz="2400" dirty="0" smtClean="0"/>
          </a:p>
          <a:p>
            <a:pPr marL="0" indent="0" rtl="0" eaLnBrk="1" latinLnBrk="0" hangingPunct="1">
              <a:buNone/>
            </a:pPr>
            <a:endParaRPr lang="fr-CA" sz="2400" kern="1200" dirty="0" smtClean="0">
              <a:solidFill>
                <a:schemeClr val="tx1"/>
              </a:solidFill>
              <a:effectLst/>
            </a:endParaRPr>
          </a:p>
          <a:p>
            <a:pPr marL="0" indent="0" rtl="0" eaLnBrk="1" latinLnBrk="0" hangingPunct="1">
              <a:buNone/>
            </a:pPr>
            <a:r>
              <a:rPr lang="fr-CA" sz="2400" b="1" dirty="0" smtClean="0">
                <a:solidFill>
                  <a:schemeClr val="accent3"/>
                </a:solidFill>
              </a:rPr>
              <a:t>Environnements de production :</a:t>
            </a:r>
            <a:endParaRPr lang="fr-CA" sz="2400" b="1" kern="1200" dirty="0" smtClean="0">
              <a:solidFill>
                <a:schemeClr val="accent3"/>
              </a:solidFill>
              <a:effectLst/>
            </a:endParaRPr>
          </a:p>
          <a:p>
            <a:r>
              <a:rPr lang="fr-CA" sz="2400" b="1" kern="1200" dirty="0" smtClean="0">
                <a:solidFill>
                  <a:schemeClr val="tx1"/>
                </a:solidFill>
                <a:effectLst/>
              </a:rPr>
              <a:t>Cinq </a:t>
            </a:r>
            <a:r>
              <a:rPr lang="fr-CA" sz="2400" kern="1200" dirty="0" smtClean="0">
                <a:solidFill>
                  <a:schemeClr val="tx1"/>
                </a:solidFill>
                <a:effectLst/>
              </a:rPr>
              <a:t>environnements ont migré au centre de données définitif de SPC à Borden</a:t>
            </a:r>
            <a:endParaRPr lang="fr-CA" sz="2400" dirty="0" smtClean="0">
              <a:effectLst/>
            </a:endParaRPr>
          </a:p>
          <a:p>
            <a:pPr rtl="0" eaLnBrk="1" latinLnBrk="0" hangingPunct="1"/>
            <a:r>
              <a:rPr lang="fr-CA" sz="2400" b="1" kern="1200" dirty="0" smtClean="0">
                <a:solidFill>
                  <a:schemeClr val="tx1"/>
                </a:solidFill>
                <a:effectLst/>
              </a:rPr>
              <a:t>Six</a:t>
            </a:r>
            <a:r>
              <a:rPr lang="fr-CA" sz="2400" kern="1200" dirty="0" smtClean="0">
                <a:solidFill>
                  <a:schemeClr val="tx1"/>
                </a:solidFill>
                <a:effectLst/>
              </a:rPr>
              <a:t> </a:t>
            </a:r>
            <a:r>
              <a:rPr lang="fr-CA" sz="2400" dirty="0" smtClean="0"/>
              <a:t>environnements ont été créés au moyen de </a:t>
            </a:r>
            <a:r>
              <a:rPr lang="fr-CA" sz="2400" kern="1200" dirty="0" smtClean="0">
                <a:solidFill>
                  <a:schemeClr val="tx1"/>
                </a:solidFill>
                <a:effectLst/>
              </a:rPr>
              <a:t>SCCM et par clonage de référence</a:t>
            </a:r>
            <a:endParaRPr lang="fr-CA" sz="2400" dirty="0" smtClean="0">
              <a:effectLst/>
            </a:endParaRPr>
          </a:p>
        </p:txBody>
      </p:sp>
      <p:sp>
        <p:nvSpPr>
          <p:cNvPr id="2" name="Title 1"/>
          <p:cNvSpPr>
            <a:spLocks noGrp="1"/>
          </p:cNvSpPr>
          <p:nvPr>
            <p:ph type="title"/>
            <p:custDataLst>
              <p:tags r:id="rId2"/>
            </p:custDataLst>
          </p:nvPr>
        </p:nvSpPr>
        <p:spPr>
          <a:xfrm>
            <a:off x="604800" y="986400"/>
            <a:ext cx="11302720" cy="955917"/>
          </a:xfrm>
        </p:spPr>
        <p:txBody>
          <a:bodyPr/>
          <a:lstStyle/>
          <a:p>
            <a:pPr algn="l"/>
            <a:r>
              <a:rPr lang="fr-CA" sz="4000" b="1" dirty="0" smtClean="0"/>
              <a:t>2015 </a:t>
            </a:r>
            <a:r>
              <a:rPr lang="fr-CA" sz="4000" dirty="0" smtClean="0"/>
              <a:t> </a:t>
            </a:r>
            <a:r>
              <a:rPr lang="fr-CA" sz="4000" dirty="0" smtClean="0">
                <a:solidFill>
                  <a:schemeClr val="bg1">
                    <a:lumMod val="65000"/>
                  </a:schemeClr>
                </a:solidFill>
              </a:rPr>
              <a:t>| </a:t>
            </a:r>
            <a:r>
              <a:rPr lang="fr-CA" sz="4000" dirty="0" smtClean="0"/>
              <a:t> Infrastructure</a:t>
            </a:r>
            <a:endParaRPr lang="fr-CA" sz="4000" dirty="0"/>
          </a:p>
        </p:txBody>
      </p:sp>
      <p:pic>
        <p:nvPicPr>
          <p:cNvPr id="1026" name="Picture 2" descr="Image result for cookie cutter"/>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170199" y="2021418"/>
            <a:ext cx="2948344" cy="1964795"/>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499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custDataLst>
              <p:tags r:id="rId1"/>
            </p:custDataLst>
          </p:nvPr>
        </p:nvSpPr>
        <p:spPr>
          <a:xfrm>
            <a:off x="372813" y="1909813"/>
            <a:ext cx="11302720" cy="4182533"/>
          </a:xfrm>
        </p:spPr>
        <p:txBody>
          <a:bodyPr/>
          <a:lstStyle/>
          <a:p>
            <a:pPr marL="0" lvl="0" indent="0" rtl="0" eaLnBrk="1" latinLnBrk="0" hangingPunct="1">
              <a:buNone/>
            </a:pPr>
            <a:r>
              <a:rPr lang="fr-CA" sz="2000" dirty="0" smtClean="0">
                <a:ea typeface="+mj-ea"/>
              </a:rPr>
              <a:t>     </a:t>
            </a:r>
            <a:r>
              <a:rPr lang="fr-CA" sz="2000" b="1" kern="1200" dirty="0" smtClean="0">
                <a:solidFill>
                  <a:schemeClr val="accent3"/>
                </a:solidFill>
                <a:effectLst/>
                <a:ea typeface="+mj-ea"/>
              </a:rPr>
              <a:t>Améliorations :</a:t>
            </a:r>
          </a:p>
          <a:p>
            <a:pPr lvl="0" rtl="0" eaLnBrk="1" latinLnBrk="0" hangingPunct="1"/>
            <a:r>
              <a:rPr lang="fr-CA" sz="2000" kern="1200" dirty="0" smtClean="0">
                <a:solidFill>
                  <a:schemeClr val="tx1"/>
                </a:solidFill>
                <a:effectLst/>
                <a:ea typeface="+mj-ea"/>
              </a:rPr>
              <a:t>Scripts SCCM pour installer les principaux logiciels et services</a:t>
            </a:r>
            <a:endParaRPr lang="fr-CA" sz="2000" dirty="0" smtClean="0">
              <a:effectLst/>
            </a:endParaRPr>
          </a:p>
          <a:p>
            <a:r>
              <a:rPr lang="fr-CA" sz="2000" dirty="0" smtClean="0"/>
              <a:t>Recueil de scripts d’assistance au moyen du service </a:t>
            </a:r>
            <a:r>
              <a:rPr lang="fr-CA" sz="2000" kern="1200" dirty="0" smtClean="0">
                <a:solidFill>
                  <a:schemeClr val="tx1"/>
                </a:solidFill>
                <a:effectLst/>
                <a:ea typeface="+mj-ea"/>
              </a:rPr>
              <a:t>Batch et de PowerShell</a:t>
            </a:r>
          </a:p>
          <a:p>
            <a:endParaRPr lang="fr-CA" sz="2000" dirty="0" smtClean="0"/>
          </a:p>
          <a:p>
            <a:pPr marL="0" indent="0">
              <a:buNone/>
            </a:pPr>
            <a:r>
              <a:rPr lang="fr-CA" sz="2000" dirty="0" smtClean="0"/>
              <a:t>    </a:t>
            </a:r>
            <a:r>
              <a:rPr lang="fr-CA" sz="1200" dirty="0" smtClean="0"/>
              <a:t> </a:t>
            </a:r>
            <a:r>
              <a:rPr lang="fr-CA" sz="2000" b="1" dirty="0" smtClean="0">
                <a:solidFill>
                  <a:srgbClr val="C00000"/>
                </a:solidFill>
              </a:rPr>
              <a:t>Défis :</a:t>
            </a:r>
          </a:p>
          <a:p>
            <a:r>
              <a:rPr lang="fr-CA" sz="2000" dirty="0" smtClean="0"/>
              <a:t>De nombreuses étapes nécessitent une intervention manuelle pour attribuer un environnement à un cluster spécifique</a:t>
            </a:r>
            <a:endParaRPr lang="fr-CA" sz="2000" dirty="0"/>
          </a:p>
        </p:txBody>
      </p:sp>
      <p:sp>
        <p:nvSpPr>
          <p:cNvPr id="3" name="Title 2"/>
          <p:cNvSpPr>
            <a:spLocks noGrp="1"/>
          </p:cNvSpPr>
          <p:nvPr>
            <p:ph type="title"/>
            <p:custDataLst>
              <p:tags r:id="rId2"/>
            </p:custDataLst>
          </p:nvPr>
        </p:nvSpPr>
        <p:spPr>
          <a:xfrm>
            <a:off x="604800" y="986400"/>
            <a:ext cx="11302720" cy="955917"/>
          </a:xfrm>
        </p:spPr>
        <p:txBody>
          <a:bodyPr/>
          <a:lstStyle/>
          <a:p>
            <a:pPr algn="l"/>
            <a:r>
              <a:rPr lang="fr-CA" sz="4000" b="1" dirty="0" smtClean="0"/>
              <a:t>2015 </a:t>
            </a:r>
            <a:r>
              <a:rPr lang="fr-CA" sz="4000" dirty="0" smtClean="0"/>
              <a:t> </a:t>
            </a:r>
            <a:r>
              <a:rPr lang="fr-CA" sz="4000" dirty="0" smtClean="0">
                <a:solidFill>
                  <a:schemeClr val="bg1">
                    <a:lumMod val="65000"/>
                  </a:schemeClr>
                </a:solidFill>
              </a:rPr>
              <a:t>|</a:t>
            </a:r>
            <a:r>
              <a:rPr lang="fr-CA" sz="4000" dirty="0" smtClean="0"/>
              <a:t>  Rédaction de scripts de base</a:t>
            </a:r>
            <a:endParaRPr lang="fr-CA" sz="4000" dirty="0"/>
          </a:p>
        </p:txBody>
      </p:sp>
      <p:sp>
        <p:nvSpPr>
          <p:cNvPr id="4" name="Slide Number Placeholder 3"/>
          <p:cNvSpPr>
            <a:spLocks noGrp="1"/>
          </p:cNvSpPr>
          <p:nvPr>
            <p:ph type="sldNum" sz="quarter" idx="16"/>
            <p:custDataLst>
              <p:tags r:id="rId3"/>
            </p:custDataLst>
          </p:nvPr>
        </p:nvSpPr>
        <p:spPr>
          <a:xfrm>
            <a:off x="9955121" y="6533670"/>
            <a:ext cx="773300" cy="365125"/>
          </a:xfrm>
        </p:spPr>
        <p:txBody>
          <a:bodyPr/>
          <a:lstStyle/>
          <a:p>
            <a:pPr defTabSz="609585"/>
            <a:fld id="{AD290A45-AFA1-0740-B9D5-E9D881DA56E2}" type="slidenum">
              <a:rPr lang="en-US" smtClean="0">
                <a:solidFill>
                  <a:prstClr val="black"/>
                </a:solidFill>
              </a:rPr>
              <a:pPr defTabSz="609585"/>
              <a:t>4</a:t>
            </a:fld>
            <a:endParaRPr lang="en-US" dirty="0">
              <a:solidFill>
                <a:prstClr val="black"/>
              </a:solidFill>
            </a:endParaRPr>
          </a:p>
        </p:txBody>
      </p:sp>
      <p:pic>
        <p:nvPicPr>
          <p:cNvPr id="5" name="Picture 4"/>
          <p:cNvPicPr>
            <a:picLocks noChangeAspect="1"/>
          </p:cNvPicPr>
          <p:nvPr>
            <p:custDataLst>
              <p:tags r:id="rId4"/>
            </p:custDataLst>
          </p:nvPr>
        </p:nvPicPr>
        <p:blipFill>
          <a:blip r:embed="rId10"/>
          <a:stretch>
            <a:fillRect/>
          </a:stretch>
        </p:blipFill>
        <p:spPr>
          <a:xfrm>
            <a:off x="10341771" y="2504065"/>
            <a:ext cx="968450" cy="739632"/>
          </a:xfrm>
          <a:prstGeom prst="rect">
            <a:avLst/>
          </a:prstGeom>
        </p:spPr>
      </p:pic>
      <p:pic>
        <p:nvPicPr>
          <p:cNvPr id="10" name="Picture 9"/>
          <p:cNvPicPr>
            <a:picLocks noChangeAspect="1"/>
          </p:cNvPicPr>
          <p:nvPr>
            <p:custDataLst>
              <p:tags r:id="rId5"/>
            </p:custDataLst>
          </p:nvPr>
        </p:nvPicPr>
        <p:blipFill>
          <a:blip r:embed="rId11"/>
          <a:stretch>
            <a:fillRect/>
          </a:stretch>
        </p:blipFill>
        <p:spPr>
          <a:xfrm>
            <a:off x="4490081" y="5048685"/>
            <a:ext cx="1591574" cy="921980"/>
          </a:xfrm>
          <a:prstGeom prst="rect">
            <a:avLst/>
          </a:prstGeom>
        </p:spPr>
      </p:pic>
      <p:sp>
        <p:nvSpPr>
          <p:cNvPr id="7" name="Freeform 6" descr="Check Circle Icon"/>
          <p:cNvSpPr>
            <a:spLocks noEditPoints="1"/>
          </p:cNvSpPr>
          <p:nvPr>
            <p:custDataLst>
              <p:tags r:id="rId6"/>
            </p:custDataLst>
          </p:nvPr>
        </p:nvSpPr>
        <p:spPr bwMode="auto">
          <a:xfrm>
            <a:off x="372813" y="2033473"/>
            <a:ext cx="329687" cy="330637"/>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2F663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8" name="Freeform 7" descr="Times Circle Icon"/>
          <p:cNvSpPr>
            <a:spLocks noEditPoints="1"/>
          </p:cNvSpPr>
          <p:nvPr>
            <p:custDataLst>
              <p:tags r:id="rId7"/>
            </p:custDataLst>
          </p:nvPr>
        </p:nvSpPr>
        <p:spPr bwMode="auto">
          <a:xfrm>
            <a:off x="372813" y="4063859"/>
            <a:ext cx="329687" cy="328737"/>
          </a:xfrm>
          <a:custGeom>
            <a:avLst/>
            <a:gdLst>
              <a:gd name="T0" fmla="*/ 261 w 347"/>
              <a:gd name="T1" fmla="*/ 23 h 346"/>
              <a:gd name="T2" fmla="*/ 174 w 347"/>
              <a:gd name="T3" fmla="*/ 0 h 346"/>
              <a:gd name="T4" fmla="*/ 87 w 347"/>
              <a:gd name="T5" fmla="*/ 23 h 346"/>
              <a:gd name="T6" fmla="*/ 24 w 347"/>
              <a:gd name="T7" fmla="*/ 86 h 346"/>
              <a:gd name="T8" fmla="*/ 0 w 347"/>
              <a:gd name="T9" fmla="*/ 173 h 346"/>
              <a:gd name="T10" fmla="*/ 24 w 347"/>
              <a:gd name="T11" fmla="*/ 260 h 346"/>
              <a:gd name="T12" fmla="*/ 87 w 347"/>
              <a:gd name="T13" fmla="*/ 323 h 346"/>
              <a:gd name="T14" fmla="*/ 174 w 347"/>
              <a:gd name="T15" fmla="*/ 346 h 346"/>
              <a:gd name="T16" fmla="*/ 261 w 347"/>
              <a:gd name="T17" fmla="*/ 323 h 346"/>
              <a:gd name="T18" fmla="*/ 324 w 347"/>
              <a:gd name="T19" fmla="*/ 260 h 346"/>
              <a:gd name="T20" fmla="*/ 347 w 347"/>
              <a:gd name="T21" fmla="*/ 173 h 346"/>
              <a:gd name="T22" fmla="*/ 324 w 347"/>
              <a:gd name="T23" fmla="*/ 86 h 346"/>
              <a:gd name="T24" fmla="*/ 261 w 347"/>
              <a:gd name="T25" fmla="*/ 23 h 346"/>
              <a:gd name="T26" fmla="*/ 255 w 347"/>
              <a:gd name="T27" fmla="*/ 234 h 346"/>
              <a:gd name="T28" fmla="*/ 235 w 347"/>
              <a:gd name="T29" fmla="*/ 255 h 346"/>
              <a:gd name="T30" fmla="*/ 225 w 347"/>
              <a:gd name="T31" fmla="*/ 259 h 346"/>
              <a:gd name="T32" fmla="*/ 215 w 347"/>
              <a:gd name="T33" fmla="*/ 255 h 346"/>
              <a:gd name="T34" fmla="*/ 174 w 347"/>
              <a:gd name="T35" fmla="*/ 214 h 346"/>
              <a:gd name="T36" fmla="*/ 133 w 347"/>
              <a:gd name="T37" fmla="*/ 255 h 346"/>
              <a:gd name="T38" fmla="*/ 123 w 347"/>
              <a:gd name="T39" fmla="*/ 259 h 346"/>
              <a:gd name="T40" fmla="*/ 112 w 347"/>
              <a:gd name="T41" fmla="*/ 255 h 346"/>
              <a:gd name="T42" fmla="*/ 92 w 347"/>
              <a:gd name="T43" fmla="*/ 234 h 346"/>
              <a:gd name="T44" fmla="*/ 88 w 347"/>
              <a:gd name="T45" fmla="*/ 224 h 346"/>
              <a:gd name="T46" fmla="*/ 92 w 347"/>
              <a:gd name="T47" fmla="*/ 214 h 346"/>
              <a:gd name="T48" fmla="*/ 133 w 347"/>
              <a:gd name="T49" fmla="*/ 173 h 346"/>
              <a:gd name="T50" fmla="*/ 92 w 347"/>
              <a:gd name="T51" fmla="*/ 132 h 346"/>
              <a:gd name="T52" fmla="*/ 88 w 347"/>
              <a:gd name="T53" fmla="*/ 122 h 346"/>
              <a:gd name="T54" fmla="*/ 92 w 347"/>
              <a:gd name="T55" fmla="*/ 112 h 346"/>
              <a:gd name="T56" fmla="*/ 112 w 347"/>
              <a:gd name="T57" fmla="*/ 91 h 346"/>
              <a:gd name="T58" fmla="*/ 123 w 347"/>
              <a:gd name="T59" fmla="*/ 87 h 346"/>
              <a:gd name="T60" fmla="*/ 133 w 347"/>
              <a:gd name="T61" fmla="*/ 91 h 346"/>
              <a:gd name="T62" fmla="*/ 174 w 347"/>
              <a:gd name="T63" fmla="*/ 132 h 346"/>
              <a:gd name="T64" fmla="*/ 215 w 347"/>
              <a:gd name="T65" fmla="*/ 91 h 346"/>
              <a:gd name="T66" fmla="*/ 225 w 347"/>
              <a:gd name="T67" fmla="*/ 87 h 346"/>
              <a:gd name="T68" fmla="*/ 235 w 347"/>
              <a:gd name="T69" fmla="*/ 91 h 346"/>
              <a:gd name="T70" fmla="*/ 255 w 347"/>
              <a:gd name="T71" fmla="*/ 112 h 346"/>
              <a:gd name="T72" fmla="*/ 260 w 347"/>
              <a:gd name="T73" fmla="*/ 122 h 346"/>
              <a:gd name="T74" fmla="*/ 255 w 347"/>
              <a:gd name="T75" fmla="*/ 132 h 346"/>
              <a:gd name="T76" fmla="*/ 215 w 347"/>
              <a:gd name="T77" fmla="*/ 173 h 346"/>
              <a:gd name="T78" fmla="*/ 255 w 347"/>
              <a:gd name="T79" fmla="*/ 214 h 346"/>
              <a:gd name="T80" fmla="*/ 260 w 347"/>
              <a:gd name="T81" fmla="*/ 224 h 346"/>
              <a:gd name="T82" fmla="*/ 255 w 347"/>
              <a:gd name="T83" fmla="*/ 23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7" h="346">
                <a:moveTo>
                  <a:pt x="261" y="23"/>
                </a:moveTo>
                <a:cubicBezTo>
                  <a:pt x="234" y="7"/>
                  <a:pt x="205" y="0"/>
                  <a:pt x="174" y="0"/>
                </a:cubicBezTo>
                <a:cubicBezTo>
                  <a:pt x="142" y="0"/>
                  <a:pt x="113" y="7"/>
                  <a:pt x="87" y="23"/>
                </a:cubicBezTo>
                <a:cubicBezTo>
                  <a:pt x="60" y="38"/>
                  <a:pt x="39" y="59"/>
                  <a:pt x="24" y="86"/>
                </a:cubicBezTo>
                <a:cubicBezTo>
                  <a:pt x="8" y="112"/>
                  <a:pt x="0" y="141"/>
                  <a:pt x="0" y="173"/>
                </a:cubicBezTo>
                <a:cubicBezTo>
                  <a:pt x="0" y="204"/>
                  <a:pt x="8" y="233"/>
                  <a:pt x="24" y="260"/>
                </a:cubicBezTo>
                <a:cubicBezTo>
                  <a:pt x="39" y="286"/>
                  <a:pt x="60" y="307"/>
                  <a:pt x="87" y="323"/>
                </a:cubicBezTo>
                <a:cubicBezTo>
                  <a:pt x="113" y="338"/>
                  <a:pt x="142" y="346"/>
                  <a:pt x="174" y="346"/>
                </a:cubicBezTo>
                <a:cubicBezTo>
                  <a:pt x="205" y="346"/>
                  <a:pt x="234" y="338"/>
                  <a:pt x="261" y="323"/>
                </a:cubicBezTo>
                <a:cubicBezTo>
                  <a:pt x="287" y="307"/>
                  <a:pt x="308" y="286"/>
                  <a:pt x="324" y="260"/>
                </a:cubicBezTo>
                <a:cubicBezTo>
                  <a:pt x="339" y="233"/>
                  <a:pt x="347" y="204"/>
                  <a:pt x="347" y="173"/>
                </a:cubicBezTo>
                <a:cubicBezTo>
                  <a:pt x="347" y="141"/>
                  <a:pt x="339" y="112"/>
                  <a:pt x="324" y="86"/>
                </a:cubicBezTo>
                <a:cubicBezTo>
                  <a:pt x="308" y="59"/>
                  <a:pt x="287" y="38"/>
                  <a:pt x="261" y="23"/>
                </a:cubicBezTo>
                <a:close/>
                <a:moveTo>
                  <a:pt x="255" y="234"/>
                </a:moveTo>
                <a:cubicBezTo>
                  <a:pt x="235" y="255"/>
                  <a:pt x="235" y="255"/>
                  <a:pt x="235" y="255"/>
                </a:cubicBezTo>
                <a:cubicBezTo>
                  <a:pt x="232" y="257"/>
                  <a:pt x="229" y="259"/>
                  <a:pt x="225" y="259"/>
                </a:cubicBezTo>
                <a:cubicBezTo>
                  <a:pt x="221" y="259"/>
                  <a:pt x="217" y="257"/>
                  <a:pt x="215" y="255"/>
                </a:cubicBezTo>
                <a:cubicBezTo>
                  <a:pt x="174" y="214"/>
                  <a:pt x="174" y="214"/>
                  <a:pt x="174" y="214"/>
                </a:cubicBezTo>
                <a:cubicBezTo>
                  <a:pt x="133" y="255"/>
                  <a:pt x="133" y="255"/>
                  <a:pt x="133" y="255"/>
                </a:cubicBezTo>
                <a:cubicBezTo>
                  <a:pt x="130" y="257"/>
                  <a:pt x="127" y="259"/>
                  <a:pt x="123" y="259"/>
                </a:cubicBezTo>
                <a:cubicBezTo>
                  <a:pt x="119" y="259"/>
                  <a:pt x="115" y="257"/>
                  <a:pt x="112" y="255"/>
                </a:cubicBezTo>
                <a:cubicBezTo>
                  <a:pt x="92" y="234"/>
                  <a:pt x="92" y="234"/>
                  <a:pt x="92" y="234"/>
                </a:cubicBezTo>
                <a:cubicBezTo>
                  <a:pt x="89" y="231"/>
                  <a:pt x="88" y="228"/>
                  <a:pt x="88" y="224"/>
                </a:cubicBezTo>
                <a:cubicBezTo>
                  <a:pt x="88" y="220"/>
                  <a:pt x="89" y="217"/>
                  <a:pt x="92" y="214"/>
                </a:cubicBezTo>
                <a:cubicBezTo>
                  <a:pt x="133" y="173"/>
                  <a:pt x="133" y="173"/>
                  <a:pt x="133" y="173"/>
                </a:cubicBezTo>
                <a:cubicBezTo>
                  <a:pt x="92" y="132"/>
                  <a:pt x="92" y="132"/>
                  <a:pt x="92" y="132"/>
                </a:cubicBezTo>
                <a:cubicBezTo>
                  <a:pt x="89" y="129"/>
                  <a:pt x="88" y="126"/>
                  <a:pt x="88" y="122"/>
                </a:cubicBezTo>
                <a:cubicBezTo>
                  <a:pt x="88" y="118"/>
                  <a:pt x="89" y="114"/>
                  <a:pt x="92" y="112"/>
                </a:cubicBezTo>
                <a:cubicBezTo>
                  <a:pt x="112" y="91"/>
                  <a:pt x="112" y="91"/>
                  <a:pt x="112" y="91"/>
                </a:cubicBezTo>
                <a:cubicBezTo>
                  <a:pt x="115" y="88"/>
                  <a:pt x="119" y="87"/>
                  <a:pt x="123" y="87"/>
                </a:cubicBezTo>
                <a:cubicBezTo>
                  <a:pt x="127" y="87"/>
                  <a:pt x="130" y="88"/>
                  <a:pt x="133" y="91"/>
                </a:cubicBezTo>
                <a:cubicBezTo>
                  <a:pt x="174" y="132"/>
                  <a:pt x="174" y="132"/>
                  <a:pt x="174" y="132"/>
                </a:cubicBezTo>
                <a:cubicBezTo>
                  <a:pt x="215" y="91"/>
                  <a:pt x="215" y="91"/>
                  <a:pt x="215" y="91"/>
                </a:cubicBezTo>
                <a:cubicBezTo>
                  <a:pt x="217" y="88"/>
                  <a:pt x="221" y="87"/>
                  <a:pt x="225" y="87"/>
                </a:cubicBezTo>
                <a:cubicBezTo>
                  <a:pt x="229" y="87"/>
                  <a:pt x="232" y="88"/>
                  <a:pt x="235" y="91"/>
                </a:cubicBezTo>
                <a:cubicBezTo>
                  <a:pt x="255" y="112"/>
                  <a:pt x="255" y="112"/>
                  <a:pt x="255" y="112"/>
                </a:cubicBezTo>
                <a:cubicBezTo>
                  <a:pt x="258" y="114"/>
                  <a:pt x="260" y="118"/>
                  <a:pt x="260" y="122"/>
                </a:cubicBezTo>
                <a:cubicBezTo>
                  <a:pt x="260" y="126"/>
                  <a:pt x="258" y="129"/>
                  <a:pt x="255" y="132"/>
                </a:cubicBezTo>
                <a:cubicBezTo>
                  <a:pt x="215" y="173"/>
                  <a:pt x="215" y="173"/>
                  <a:pt x="215" y="173"/>
                </a:cubicBezTo>
                <a:cubicBezTo>
                  <a:pt x="255" y="214"/>
                  <a:pt x="255" y="214"/>
                  <a:pt x="255" y="214"/>
                </a:cubicBezTo>
                <a:cubicBezTo>
                  <a:pt x="258" y="217"/>
                  <a:pt x="260" y="220"/>
                  <a:pt x="260" y="224"/>
                </a:cubicBezTo>
                <a:cubicBezTo>
                  <a:pt x="260" y="228"/>
                  <a:pt x="258" y="231"/>
                  <a:pt x="255" y="234"/>
                </a:cubicBezTo>
                <a:close/>
              </a:path>
            </a:pathLst>
          </a:custGeom>
          <a:solidFill>
            <a:srgbClr val="A4000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2633346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05861" y="984878"/>
            <a:ext cx="11302720" cy="955917"/>
          </a:xfrm>
        </p:spPr>
        <p:txBody>
          <a:bodyPr/>
          <a:lstStyle/>
          <a:p>
            <a:pPr algn="l"/>
            <a:r>
              <a:rPr lang="fr-CA" sz="4000" b="1" dirty="0" smtClean="0"/>
              <a:t>2016 </a:t>
            </a:r>
            <a:r>
              <a:rPr lang="fr-CA" sz="4000" dirty="0" smtClean="0"/>
              <a:t> </a:t>
            </a:r>
            <a:r>
              <a:rPr lang="fr-CA" sz="4000" dirty="0" smtClean="0">
                <a:solidFill>
                  <a:schemeClr val="bg1">
                    <a:lumMod val="65000"/>
                  </a:schemeClr>
                </a:solidFill>
              </a:rPr>
              <a:t>|</a:t>
            </a:r>
            <a:r>
              <a:rPr lang="fr-CA" sz="4000" dirty="0" smtClean="0"/>
              <a:t>  Croissance rapide</a:t>
            </a:r>
            <a:endParaRPr lang="fr-CA" sz="4000" dirty="0"/>
          </a:p>
        </p:txBody>
      </p:sp>
      <p:sp>
        <p:nvSpPr>
          <p:cNvPr id="4" name="Slide Number Placeholder 3"/>
          <p:cNvSpPr>
            <a:spLocks noGrp="1"/>
          </p:cNvSpPr>
          <p:nvPr>
            <p:ph type="sldNum" sz="quarter" idx="16"/>
            <p:custDataLst>
              <p:tags r:id="rId2"/>
            </p:custDataLst>
          </p:nvPr>
        </p:nvSpPr>
        <p:spPr/>
        <p:txBody>
          <a:bodyPr/>
          <a:lstStyle/>
          <a:p>
            <a:pPr defTabSz="609585"/>
            <a:fld id="{AD290A45-AFA1-0740-B9D5-E9D881DA56E2}" type="slidenum">
              <a:rPr lang="en-US" smtClean="0">
                <a:solidFill>
                  <a:prstClr val="black"/>
                </a:solidFill>
              </a:rPr>
              <a:pPr defTabSz="609585"/>
              <a:t>5</a:t>
            </a:fld>
            <a:endParaRPr lang="en-US" dirty="0">
              <a:solidFill>
                <a:prstClr val="black"/>
              </a:solidFill>
            </a:endParaRPr>
          </a:p>
        </p:txBody>
      </p:sp>
      <p:sp>
        <p:nvSpPr>
          <p:cNvPr id="5" name="Oval 4"/>
          <p:cNvSpPr/>
          <p:nvPr>
            <p:custDataLst>
              <p:tags r:id="rId3"/>
            </p:custDataLst>
          </p:nvPr>
        </p:nvSpPr>
        <p:spPr>
          <a:xfrm>
            <a:off x="3884771" y="2395803"/>
            <a:ext cx="1590054" cy="159005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baseline="0" dirty="0" smtClean="0"/>
              <a:t>15</a:t>
            </a:r>
            <a:endParaRPr lang="en-CA" sz="4400" b="1" baseline="0" dirty="0"/>
          </a:p>
        </p:txBody>
      </p:sp>
      <p:sp>
        <p:nvSpPr>
          <p:cNvPr id="8" name="Oval 7"/>
          <p:cNvSpPr/>
          <p:nvPr>
            <p:custDataLst>
              <p:tags r:id="rId4"/>
            </p:custDataLst>
          </p:nvPr>
        </p:nvSpPr>
        <p:spPr>
          <a:xfrm>
            <a:off x="1151650" y="2395803"/>
            <a:ext cx="1590054" cy="1590054"/>
          </a:xfrm>
          <a:prstGeom prst="ellipse">
            <a:avLst/>
          </a:prstGeom>
          <a:solidFill>
            <a:srgbClr val="C3D94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9</a:t>
            </a:r>
            <a:endParaRPr lang="en-CA" sz="2400" baseline="0" dirty="0"/>
          </a:p>
        </p:txBody>
      </p:sp>
      <p:sp>
        <p:nvSpPr>
          <p:cNvPr id="9" name="Oval 8"/>
          <p:cNvSpPr/>
          <p:nvPr>
            <p:custDataLst>
              <p:tags r:id="rId5"/>
            </p:custDataLst>
          </p:nvPr>
        </p:nvSpPr>
        <p:spPr>
          <a:xfrm>
            <a:off x="9351013" y="2395803"/>
            <a:ext cx="1590054" cy="1590054"/>
          </a:xfrm>
          <a:prstGeom prst="ellipse">
            <a:avLst/>
          </a:prstGeom>
          <a:solidFill>
            <a:srgbClr val="63646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160</a:t>
            </a:r>
            <a:r>
              <a:rPr lang="en-US" sz="2400" b="1" baseline="0" dirty="0" smtClean="0"/>
              <a:t>+</a:t>
            </a:r>
            <a:endParaRPr lang="en-CA" sz="2400" baseline="0" dirty="0"/>
          </a:p>
        </p:txBody>
      </p:sp>
      <p:sp>
        <p:nvSpPr>
          <p:cNvPr id="10" name="Oval 9"/>
          <p:cNvSpPr/>
          <p:nvPr>
            <p:custDataLst>
              <p:tags r:id="rId6"/>
            </p:custDataLst>
          </p:nvPr>
        </p:nvSpPr>
        <p:spPr>
          <a:xfrm>
            <a:off x="6617892" y="2395803"/>
            <a:ext cx="1590054" cy="1590054"/>
          </a:xfrm>
          <a:prstGeom prst="ellipse">
            <a:avLst/>
          </a:prstGeom>
          <a:solidFill>
            <a:srgbClr val="1E365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100</a:t>
            </a:r>
            <a:r>
              <a:rPr lang="en-US" sz="2400" b="1" baseline="0" dirty="0" smtClean="0"/>
              <a:t>+</a:t>
            </a:r>
            <a:endParaRPr lang="en-CA" sz="2400" baseline="0" dirty="0"/>
          </a:p>
        </p:txBody>
      </p:sp>
      <p:sp>
        <p:nvSpPr>
          <p:cNvPr id="11" name="TextBox 10"/>
          <p:cNvSpPr txBox="1"/>
          <p:nvPr>
            <p:custDataLst>
              <p:tags r:id="rId7"/>
            </p:custDataLst>
          </p:nvPr>
        </p:nvSpPr>
        <p:spPr>
          <a:xfrm>
            <a:off x="908000" y="4186366"/>
            <a:ext cx="2056973" cy="923330"/>
          </a:xfrm>
          <a:prstGeom prst="rect">
            <a:avLst/>
          </a:prstGeom>
          <a:noFill/>
        </p:spPr>
        <p:txBody>
          <a:bodyPr wrap="none" rtlCol="0">
            <a:spAutoFit/>
          </a:bodyPr>
          <a:lstStyle/>
          <a:p>
            <a:pPr algn="ctr"/>
            <a:r>
              <a:rPr lang="fr-CA" b="1" dirty="0" smtClean="0"/>
              <a:t>Environnements </a:t>
            </a:r>
            <a:br>
              <a:rPr lang="fr-CA" b="1" dirty="0" smtClean="0"/>
            </a:br>
            <a:r>
              <a:rPr lang="fr-CA" b="1" dirty="0" smtClean="0"/>
              <a:t>de test </a:t>
            </a:r>
            <a:br>
              <a:rPr lang="fr-CA" b="1" dirty="0" smtClean="0"/>
            </a:br>
            <a:r>
              <a:rPr lang="fr-CA" b="1" dirty="0" smtClean="0"/>
              <a:t>des clients</a:t>
            </a:r>
            <a:endParaRPr lang="fr-CA" b="1" dirty="0"/>
          </a:p>
        </p:txBody>
      </p:sp>
      <p:sp>
        <p:nvSpPr>
          <p:cNvPr id="12" name="TextBox 11"/>
          <p:cNvSpPr txBox="1"/>
          <p:nvPr>
            <p:custDataLst>
              <p:tags r:id="rId8"/>
            </p:custDataLst>
          </p:nvPr>
        </p:nvSpPr>
        <p:spPr>
          <a:xfrm>
            <a:off x="3641116" y="4186365"/>
            <a:ext cx="2056973" cy="646331"/>
          </a:xfrm>
          <a:prstGeom prst="rect">
            <a:avLst/>
          </a:prstGeom>
          <a:noFill/>
        </p:spPr>
        <p:txBody>
          <a:bodyPr wrap="none" rtlCol="0">
            <a:spAutoFit/>
          </a:bodyPr>
          <a:lstStyle/>
          <a:p>
            <a:pPr algn="ctr"/>
            <a:r>
              <a:rPr lang="fr-CA" b="1" dirty="0" smtClean="0"/>
              <a:t>Environnements </a:t>
            </a:r>
            <a:br>
              <a:rPr lang="fr-CA" b="1" dirty="0" smtClean="0"/>
            </a:br>
            <a:r>
              <a:rPr lang="fr-CA" b="1" dirty="0" smtClean="0"/>
              <a:t>de production</a:t>
            </a:r>
          </a:p>
        </p:txBody>
      </p:sp>
      <p:sp>
        <p:nvSpPr>
          <p:cNvPr id="13" name="TextBox 12"/>
          <p:cNvSpPr txBox="1"/>
          <p:nvPr>
            <p:custDataLst>
              <p:tags r:id="rId9"/>
            </p:custDataLst>
          </p:nvPr>
        </p:nvSpPr>
        <p:spPr>
          <a:xfrm>
            <a:off x="6239591" y="4186364"/>
            <a:ext cx="2326278" cy="646331"/>
          </a:xfrm>
          <a:prstGeom prst="rect">
            <a:avLst/>
          </a:prstGeom>
          <a:noFill/>
        </p:spPr>
        <p:txBody>
          <a:bodyPr wrap="none" rtlCol="0">
            <a:spAutoFit/>
          </a:bodyPr>
          <a:lstStyle/>
          <a:p>
            <a:pPr algn="ctr"/>
            <a:r>
              <a:rPr lang="fr-CA" b="1" dirty="0" smtClean="0"/>
              <a:t>Nouvelles </a:t>
            </a:r>
            <a:br>
              <a:rPr lang="fr-CA" b="1" dirty="0" smtClean="0"/>
            </a:br>
            <a:r>
              <a:rPr lang="fr-CA" b="1" dirty="0" smtClean="0"/>
              <a:t>machines virtuelles</a:t>
            </a:r>
            <a:endParaRPr lang="fr-CA" b="1" dirty="0"/>
          </a:p>
        </p:txBody>
      </p:sp>
      <p:sp>
        <p:nvSpPr>
          <p:cNvPr id="14" name="TextBox 13"/>
          <p:cNvSpPr txBox="1"/>
          <p:nvPr>
            <p:custDataLst>
              <p:tags r:id="rId10"/>
            </p:custDataLst>
          </p:nvPr>
        </p:nvSpPr>
        <p:spPr>
          <a:xfrm>
            <a:off x="8816193" y="4236920"/>
            <a:ext cx="2659702" cy="646331"/>
          </a:xfrm>
          <a:prstGeom prst="rect">
            <a:avLst/>
          </a:prstGeom>
          <a:noFill/>
        </p:spPr>
        <p:txBody>
          <a:bodyPr wrap="none" rtlCol="0">
            <a:spAutoFit/>
          </a:bodyPr>
          <a:lstStyle/>
          <a:p>
            <a:pPr algn="ctr"/>
            <a:r>
              <a:rPr lang="fr-CA" b="1" dirty="0" smtClean="0"/>
              <a:t>Nombre total </a:t>
            </a:r>
            <a:br>
              <a:rPr lang="fr-CA" b="1" dirty="0" smtClean="0"/>
            </a:br>
            <a:r>
              <a:rPr lang="fr-CA" b="1" dirty="0" smtClean="0"/>
              <a:t>de machines virtuelles</a:t>
            </a:r>
            <a:endParaRPr lang="fr-CA" b="1" dirty="0"/>
          </a:p>
        </p:txBody>
      </p:sp>
      <p:sp>
        <p:nvSpPr>
          <p:cNvPr id="15" name="Rectangle 14"/>
          <p:cNvSpPr/>
          <p:nvPr>
            <p:custDataLst>
              <p:tags r:id="rId11"/>
            </p:custDataLst>
          </p:nvPr>
        </p:nvSpPr>
        <p:spPr>
          <a:xfrm>
            <a:off x="1187540" y="5287704"/>
            <a:ext cx="10139362" cy="646331"/>
          </a:xfrm>
          <a:prstGeom prst="rect">
            <a:avLst/>
          </a:prstGeom>
        </p:spPr>
        <p:txBody>
          <a:bodyPr wrap="square">
            <a:spAutoFit/>
          </a:bodyPr>
          <a:lstStyle/>
          <a:p>
            <a:pPr marL="1609725" indent="-1609725" algn="ctr"/>
            <a:r>
              <a:rPr lang="fr-CA" dirty="0" smtClean="0"/>
              <a:t>Diffusion mensuelle planifiée de nouvelles versions </a:t>
            </a:r>
          </a:p>
          <a:p>
            <a:pPr marL="1609725" indent="-1609725" algn="ctr"/>
            <a:r>
              <a:rPr lang="fr-CA" dirty="0" smtClean="0"/>
              <a:t>dans tous les environnements de production</a:t>
            </a:r>
            <a:endParaRPr lang="fr-CA" dirty="0"/>
          </a:p>
        </p:txBody>
      </p:sp>
      <p:sp>
        <p:nvSpPr>
          <p:cNvPr id="16" name="Freeform 15" descr="Check Circle Icon"/>
          <p:cNvSpPr>
            <a:spLocks noEditPoints="1"/>
          </p:cNvSpPr>
          <p:nvPr>
            <p:custDataLst>
              <p:tags r:id="rId12"/>
            </p:custDataLst>
          </p:nvPr>
        </p:nvSpPr>
        <p:spPr bwMode="auto">
          <a:xfrm>
            <a:off x="2515172" y="5336851"/>
            <a:ext cx="270259" cy="271038"/>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2F663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1193539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custDataLst>
              <p:tags r:id="rId1"/>
            </p:custDataLst>
          </p:nvPr>
        </p:nvSpPr>
        <p:spPr/>
        <p:txBody>
          <a:bodyPr/>
          <a:lstStyle/>
          <a:p>
            <a:pPr marL="0" indent="0" rtl="0" eaLnBrk="1" latinLnBrk="0" hangingPunct="1">
              <a:buNone/>
            </a:pPr>
            <a:r>
              <a:rPr lang="fr-CA" sz="2400" b="1" kern="1200" dirty="0" smtClean="0">
                <a:solidFill>
                  <a:schemeClr val="accent3"/>
                </a:solidFill>
                <a:effectLst/>
              </a:rPr>
              <a:t>Outil de vérification de l’état des systèmes :</a:t>
            </a:r>
            <a:r>
              <a:rPr lang="fr-CA" sz="2400" kern="1200" dirty="0" smtClean="0">
                <a:solidFill>
                  <a:schemeClr val="accent3"/>
                </a:solidFill>
                <a:effectLst/>
              </a:rPr>
              <a:t> </a:t>
            </a:r>
          </a:p>
          <a:p>
            <a:r>
              <a:rPr lang="fr-CA" sz="2400" kern="1200" dirty="0" smtClean="0">
                <a:solidFill>
                  <a:schemeClr val="tx1"/>
                </a:solidFill>
                <a:effectLst/>
              </a:rPr>
              <a:t>Mises à l’essai, surveillance et </a:t>
            </a:r>
            <a:br>
              <a:rPr lang="fr-CA" sz="2400" kern="1200" dirty="0" smtClean="0">
                <a:solidFill>
                  <a:schemeClr val="tx1"/>
                </a:solidFill>
                <a:effectLst/>
              </a:rPr>
            </a:br>
            <a:r>
              <a:rPr lang="fr-CA" sz="2400" kern="1200" dirty="0" smtClean="0">
                <a:solidFill>
                  <a:schemeClr val="tx1"/>
                </a:solidFill>
                <a:effectLst/>
              </a:rPr>
              <a:t>production de rapports automatisées</a:t>
            </a:r>
            <a:endParaRPr lang="fr-CA" sz="2400" dirty="0" smtClean="0">
              <a:effectLst/>
            </a:endParaRPr>
          </a:p>
          <a:p>
            <a:pPr rtl="0" eaLnBrk="1" latinLnBrk="0" hangingPunct="1"/>
            <a:endParaRPr lang="fr-CA" sz="2400" kern="1200" dirty="0" smtClean="0">
              <a:solidFill>
                <a:schemeClr val="tx1"/>
              </a:solidFill>
              <a:effectLst/>
            </a:endParaRPr>
          </a:p>
          <a:p>
            <a:pPr rtl="0" eaLnBrk="1" latinLnBrk="0" hangingPunct="1"/>
            <a:endParaRPr lang="fr-CA" sz="2400" dirty="0" smtClean="0"/>
          </a:p>
          <a:p>
            <a:pPr marL="0" indent="0" rtl="0" eaLnBrk="1" latinLnBrk="0" hangingPunct="1">
              <a:buNone/>
            </a:pPr>
            <a:r>
              <a:rPr lang="fr-CA" sz="2400" b="1" kern="1200" dirty="0" smtClean="0">
                <a:solidFill>
                  <a:schemeClr val="accent3"/>
                </a:solidFill>
                <a:effectLst/>
              </a:rPr>
              <a:t>Tentatives d’automatisation de la diffusion mensuelle des nouvelles versions :</a:t>
            </a:r>
            <a:endParaRPr lang="fr-CA" sz="2400" dirty="0" smtClean="0">
              <a:effectLst/>
            </a:endParaRPr>
          </a:p>
          <a:p>
            <a:r>
              <a:rPr lang="fr-CA" sz="2400" kern="1200" dirty="0" smtClean="0">
                <a:solidFill>
                  <a:schemeClr val="tx1"/>
                </a:solidFill>
                <a:effectLst/>
              </a:rPr>
              <a:t>Module iMacro </a:t>
            </a:r>
            <a:r>
              <a:rPr lang="fr-CA" sz="2400" dirty="0" smtClean="0"/>
              <a:t>pour </a:t>
            </a:r>
            <a:r>
              <a:rPr lang="fr-CA" sz="2400" kern="1200" dirty="0" smtClean="0">
                <a:solidFill>
                  <a:schemeClr val="tx1"/>
                </a:solidFill>
                <a:effectLst/>
              </a:rPr>
              <a:t>Firefox pour la manipulation de l’interface graphique</a:t>
            </a:r>
            <a:endParaRPr lang="fr-CA" sz="2400" dirty="0" smtClean="0">
              <a:effectLst/>
            </a:endParaRPr>
          </a:p>
          <a:p>
            <a:r>
              <a:rPr lang="fr-CA" sz="2400" kern="1200" dirty="0" smtClean="0">
                <a:solidFill>
                  <a:schemeClr val="tx1"/>
                </a:solidFill>
                <a:effectLst/>
              </a:rPr>
              <a:t>Fichiers Batch pour le </a:t>
            </a:r>
            <a:r>
              <a:rPr lang="fr-CA" sz="2400" dirty="0" smtClean="0"/>
              <a:t>déclenchement manuel de certaines parties de la version</a:t>
            </a:r>
            <a:endParaRPr lang="fr-CA" sz="2400" dirty="0"/>
          </a:p>
        </p:txBody>
      </p:sp>
      <p:sp>
        <p:nvSpPr>
          <p:cNvPr id="3" name="Title 2"/>
          <p:cNvSpPr>
            <a:spLocks noGrp="1"/>
          </p:cNvSpPr>
          <p:nvPr>
            <p:ph type="title"/>
            <p:custDataLst>
              <p:tags r:id="rId2"/>
            </p:custDataLst>
          </p:nvPr>
        </p:nvSpPr>
        <p:spPr>
          <a:xfrm>
            <a:off x="604800" y="986400"/>
            <a:ext cx="11302720" cy="955917"/>
          </a:xfrm>
        </p:spPr>
        <p:txBody>
          <a:bodyPr/>
          <a:lstStyle/>
          <a:p>
            <a:pPr algn="l"/>
            <a:r>
              <a:rPr lang="fr-CA" sz="4000" b="1" dirty="0" smtClean="0"/>
              <a:t>2016  </a:t>
            </a:r>
            <a:r>
              <a:rPr lang="fr-CA" sz="4000" dirty="0" smtClean="0">
                <a:solidFill>
                  <a:schemeClr val="bg1">
                    <a:lumMod val="65000"/>
                  </a:schemeClr>
                </a:solidFill>
              </a:rPr>
              <a:t>|</a:t>
            </a:r>
            <a:r>
              <a:rPr lang="fr-CA" sz="4000" dirty="0" smtClean="0"/>
              <a:t>  Expériences d’automatisation</a:t>
            </a:r>
            <a:endParaRPr lang="fr-CA" sz="4000" dirty="0"/>
          </a:p>
        </p:txBody>
      </p:sp>
      <p:sp>
        <p:nvSpPr>
          <p:cNvPr id="4" name="Slide Number Placeholder 3"/>
          <p:cNvSpPr>
            <a:spLocks noGrp="1"/>
          </p:cNvSpPr>
          <p:nvPr>
            <p:ph type="sldNum" sz="quarter" idx="16"/>
            <p:custDataLst>
              <p:tags r:id="rId3"/>
            </p:custDataLst>
          </p:nvPr>
        </p:nvSpPr>
        <p:spPr/>
        <p:txBody>
          <a:bodyPr/>
          <a:lstStyle/>
          <a:p>
            <a:pPr defTabSz="609585"/>
            <a:fld id="{AD290A45-AFA1-0740-B9D5-E9D881DA56E2}" type="slidenum">
              <a:rPr lang="en-US" smtClean="0">
                <a:solidFill>
                  <a:prstClr val="black"/>
                </a:solidFill>
              </a:rPr>
              <a:pPr defTabSz="609585"/>
              <a:t>6</a:t>
            </a:fld>
            <a:endParaRPr lang="en-US" dirty="0">
              <a:solidFill>
                <a:prstClr val="black"/>
              </a:solidFill>
            </a:endParaRPr>
          </a:p>
        </p:txBody>
      </p:sp>
      <p:pic>
        <p:nvPicPr>
          <p:cNvPr id="2050" name="Picture 2" descr="Image result for stethoscope"/>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8620416" y="1741008"/>
            <a:ext cx="1045152" cy="14992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firefox"/>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404407" y="4743893"/>
            <a:ext cx="420157" cy="42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904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custDataLst>
              <p:tags r:id="rId1"/>
            </p:custDataLst>
          </p:nvPr>
        </p:nvSpPr>
        <p:spPr>
          <a:xfrm>
            <a:off x="3707140" y="2661037"/>
            <a:ext cx="8863551" cy="2188055"/>
          </a:xfrm>
        </p:spPr>
        <p:txBody>
          <a:bodyPr>
            <a:normAutofit fontScale="92500"/>
          </a:bodyPr>
          <a:lstStyle/>
          <a:p>
            <a:pPr marL="0" indent="0">
              <a:buNone/>
            </a:pPr>
            <a:r>
              <a:rPr lang="fr-CA" sz="2400" b="1" dirty="0" smtClean="0">
                <a:solidFill>
                  <a:schemeClr val="accent3"/>
                </a:solidFill>
              </a:rPr>
              <a:t>Déménagement du centre de données de Borden vers Barrie </a:t>
            </a:r>
          </a:p>
          <a:p>
            <a:r>
              <a:rPr lang="fr-CA" sz="2400" dirty="0" smtClean="0"/>
              <a:t>Prise en charge par des outils de création de scripts</a:t>
            </a:r>
          </a:p>
          <a:p>
            <a:pPr lvl="1"/>
            <a:r>
              <a:rPr lang="fr-CA" sz="2400" dirty="0" smtClean="0"/>
              <a:t>Scripts PowerShell</a:t>
            </a:r>
          </a:p>
          <a:p>
            <a:pPr lvl="1"/>
            <a:r>
              <a:rPr lang="fr-CA" sz="2400" dirty="0" smtClean="0"/>
              <a:t>Outil de validation du flux de données du parefeu au moyen de PortQuery</a:t>
            </a:r>
            <a:endParaRPr lang="fr-CA" sz="2400" dirty="0"/>
          </a:p>
        </p:txBody>
      </p:sp>
      <p:sp>
        <p:nvSpPr>
          <p:cNvPr id="2" name="Title 1"/>
          <p:cNvSpPr>
            <a:spLocks noGrp="1"/>
          </p:cNvSpPr>
          <p:nvPr>
            <p:ph type="title"/>
            <p:custDataLst>
              <p:tags r:id="rId2"/>
            </p:custDataLst>
          </p:nvPr>
        </p:nvSpPr>
        <p:spPr>
          <a:xfrm>
            <a:off x="604800" y="986400"/>
            <a:ext cx="11302720" cy="955917"/>
          </a:xfrm>
        </p:spPr>
        <p:txBody>
          <a:bodyPr/>
          <a:lstStyle/>
          <a:p>
            <a:pPr algn="l"/>
            <a:r>
              <a:rPr lang="fr-CA" sz="4000" b="1" dirty="0" smtClean="0"/>
              <a:t>2017</a:t>
            </a:r>
            <a:r>
              <a:rPr lang="fr-CA" sz="4000" dirty="0" smtClean="0"/>
              <a:t>  </a:t>
            </a:r>
            <a:r>
              <a:rPr lang="fr-CA" sz="4000" dirty="0" smtClean="0">
                <a:solidFill>
                  <a:schemeClr val="bg1">
                    <a:lumMod val="65000"/>
                  </a:schemeClr>
                </a:solidFill>
              </a:rPr>
              <a:t>|</a:t>
            </a:r>
            <a:r>
              <a:rPr lang="fr-CA" sz="4000" dirty="0" smtClean="0"/>
              <a:t>  Déménagement du centre de données</a:t>
            </a:r>
            <a:endParaRPr lang="fr-CA" sz="4000" dirty="0"/>
          </a:p>
        </p:txBody>
      </p:sp>
      <p:pic>
        <p:nvPicPr>
          <p:cNvPr id="5" name="Picture 4"/>
          <p:cNvPicPr>
            <a:picLocks noChangeAspect="1"/>
          </p:cNvPicPr>
          <p:nvPr>
            <p:custDataLst>
              <p:tags r:id="rId3"/>
            </p:custDataLst>
          </p:nvPr>
        </p:nvPicPr>
        <p:blipFill>
          <a:blip r:embed="rId6"/>
          <a:stretch>
            <a:fillRect/>
          </a:stretch>
        </p:blipFill>
        <p:spPr>
          <a:xfrm>
            <a:off x="494919" y="2383946"/>
            <a:ext cx="2526241" cy="2565920"/>
          </a:xfrm>
          <a:prstGeom prst="rect">
            <a:avLst/>
          </a:prstGeom>
        </p:spPr>
      </p:pic>
    </p:spTree>
    <p:extLst>
      <p:ext uri="{BB962C8B-B14F-4D97-AF65-F5344CB8AC3E}">
        <p14:creationId xmlns:p14="http://schemas.microsoft.com/office/powerpoint/2010/main" val="2853126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05861" y="984878"/>
            <a:ext cx="11302720" cy="955917"/>
          </a:xfrm>
        </p:spPr>
        <p:txBody>
          <a:bodyPr/>
          <a:lstStyle/>
          <a:p>
            <a:pPr algn="l"/>
            <a:r>
              <a:rPr lang="fr-CA" sz="4000" b="1" dirty="0" smtClean="0"/>
              <a:t>2017 </a:t>
            </a:r>
            <a:r>
              <a:rPr lang="fr-CA" sz="4000" dirty="0" smtClean="0"/>
              <a:t> </a:t>
            </a:r>
            <a:r>
              <a:rPr lang="fr-CA" sz="4000" dirty="0" smtClean="0">
                <a:solidFill>
                  <a:schemeClr val="bg1">
                    <a:lumMod val="65000"/>
                  </a:schemeClr>
                </a:solidFill>
              </a:rPr>
              <a:t>|</a:t>
            </a:r>
            <a:r>
              <a:rPr lang="fr-CA" sz="4000" dirty="0" smtClean="0"/>
              <a:t>  La croissance se poursuit</a:t>
            </a:r>
            <a:endParaRPr lang="fr-CA" sz="4000" dirty="0"/>
          </a:p>
        </p:txBody>
      </p:sp>
      <p:sp>
        <p:nvSpPr>
          <p:cNvPr id="4" name="Slide Number Placeholder 3"/>
          <p:cNvSpPr>
            <a:spLocks noGrp="1"/>
          </p:cNvSpPr>
          <p:nvPr>
            <p:ph type="sldNum" sz="quarter" idx="16"/>
            <p:custDataLst>
              <p:tags r:id="rId2"/>
            </p:custDataLst>
          </p:nvPr>
        </p:nvSpPr>
        <p:spPr/>
        <p:txBody>
          <a:bodyPr/>
          <a:lstStyle/>
          <a:p>
            <a:pPr defTabSz="609585"/>
            <a:fld id="{AD290A45-AFA1-0740-B9D5-E9D881DA56E2}" type="slidenum">
              <a:rPr lang="en-US" smtClean="0">
                <a:solidFill>
                  <a:prstClr val="black"/>
                </a:solidFill>
              </a:rPr>
              <a:pPr defTabSz="609585"/>
              <a:t>8</a:t>
            </a:fld>
            <a:endParaRPr lang="en-US" dirty="0">
              <a:solidFill>
                <a:prstClr val="black"/>
              </a:solidFill>
            </a:endParaRPr>
          </a:p>
        </p:txBody>
      </p:sp>
      <p:sp>
        <p:nvSpPr>
          <p:cNvPr id="5" name="Oval 4"/>
          <p:cNvSpPr/>
          <p:nvPr>
            <p:custDataLst>
              <p:tags r:id="rId3"/>
            </p:custDataLst>
          </p:nvPr>
        </p:nvSpPr>
        <p:spPr>
          <a:xfrm>
            <a:off x="3884771" y="2395803"/>
            <a:ext cx="1590054" cy="159005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baseline="0" dirty="0" smtClean="0"/>
              <a:t>5</a:t>
            </a:r>
            <a:endParaRPr lang="en-CA" sz="4400" b="1" baseline="0" dirty="0"/>
          </a:p>
        </p:txBody>
      </p:sp>
      <p:sp>
        <p:nvSpPr>
          <p:cNvPr id="8" name="Oval 7"/>
          <p:cNvSpPr/>
          <p:nvPr>
            <p:custDataLst>
              <p:tags r:id="rId4"/>
            </p:custDataLst>
          </p:nvPr>
        </p:nvSpPr>
        <p:spPr>
          <a:xfrm>
            <a:off x="1151650" y="2395803"/>
            <a:ext cx="1590054" cy="1590054"/>
          </a:xfrm>
          <a:prstGeom prst="ellipse">
            <a:avLst/>
          </a:prstGeom>
          <a:solidFill>
            <a:srgbClr val="C3D94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9</a:t>
            </a:r>
            <a:endParaRPr lang="en-CA" sz="2400" baseline="0" dirty="0"/>
          </a:p>
        </p:txBody>
      </p:sp>
      <p:sp>
        <p:nvSpPr>
          <p:cNvPr id="9" name="Oval 8"/>
          <p:cNvSpPr/>
          <p:nvPr>
            <p:custDataLst>
              <p:tags r:id="rId5"/>
            </p:custDataLst>
          </p:nvPr>
        </p:nvSpPr>
        <p:spPr>
          <a:xfrm>
            <a:off x="9351013" y="2395803"/>
            <a:ext cx="1590054" cy="1590054"/>
          </a:xfrm>
          <a:prstGeom prst="ellipse">
            <a:avLst/>
          </a:prstGeom>
          <a:solidFill>
            <a:srgbClr val="63646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200</a:t>
            </a:r>
            <a:r>
              <a:rPr lang="en-US" sz="2400" b="1" baseline="0" dirty="0" smtClean="0"/>
              <a:t>+</a:t>
            </a:r>
            <a:endParaRPr lang="en-CA" sz="2400" baseline="0" dirty="0"/>
          </a:p>
        </p:txBody>
      </p:sp>
      <p:sp>
        <p:nvSpPr>
          <p:cNvPr id="10" name="Oval 9"/>
          <p:cNvSpPr/>
          <p:nvPr>
            <p:custDataLst>
              <p:tags r:id="rId6"/>
            </p:custDataLst>
          </p:nvPr>
        </p:nvSpPr>
        <p:spPr>
          <a:xfrm>
            <a:off x="6617892" y="2395803"/>
            <a:ext cx="1590054" cy="1590054"/>
          </a:xfrm>
          <a:prstGeom prst="ellipse">
            <a:avLst/>
          </a:prstGeom>
          <a:solidFill>
            <a:srgbClr val="1E365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35</a:t>
            </a:r>
            <a:r>
              <a:rPr lang="en-US" sz="2400" b="1" baseline="0" dirty="0" smtClean="0"/>
              <a:t>+</a:t>
            </a:r>
            <a:endParaRPr lang="en-CA" sz="2400" baseline="0" dirty="0"/>
          </a:p>
        </p:txBody>
      </p:sp>
      <p:sp>
        <p:nvSpPr>
          <p:cNvPr id="11" name="TextBox 10"/>
          <p:cNvSpPr txBox="1"/>
          <p:nvPr>
            <p:custDataLst>
              <p:tags r:id="rId7"/>
            </p:custDataLst>
          </p:nvPr>
        </p:nvSpPr>
        <p:spPr>
          <a:xfrm>
            <a:off x="741292" y="4186366"/>
            <a:ext cx="2390398" cy="923330"/>
          </a:xfrm>
          <a:prstGeom prst="rect">
            <a:avLst/>
          </a:prstGeom>
          <a:noFill/>
        </p:spPr>
        <p:txBody>
          <a:bodyPr wrap="none" rtlCol="0">
            <a:spAutoFit/>
          </a:bodyPr>
          <a:lstStyle/>
          <a:p>
            <a:pPr algn="ctr"/>
            <a:r>
              <a:rPr lang="fr-CA" b="1" dirty="0" smtClean="0"/>
              <a:t>Environnements de </a:t>
            </a:r>
            <a:br>
              <a:rPr lang="fr-CA" b="1" dirty="0" smtClean="0"/>
            </a:br>
            <a:r>
              <a:rPr lang="fr-CA" b="1" dirty="0" smtClean="0"/>
              <a:t>développement </a:t>
            </a:r>
            <a:br>
              <a:rPr lang="fr-CA" b="1" dirty="0" smtClean="0"/>
            </a:br>
            <a:r>
              <a:rPr lang="fr-CA" b="1" dirty="0" smtClean="0"/>
              <a:t>des clients</a:t>
            </a:r>
            <a:endParaRPr lang="fr-CA" b="1" dirty="0"/>
          </a:p>
        </p:txBody>
      </p:sp>
      <p:sp>
        <p:nvSpPr>
          <p:cNvPr id="12" name="TextBox 11"/>
          <p:cNvSpPr txBox="1"/>
          <p:nvPr>
            <p:custDataLst>
              <p:tags r:id="rId8"/>
            </p:custDataLst>
          </p:nvPr>
        </p:nvSpPr>
        <p:spPr>
          <a:xfrm>
            <a:off x="3641116" y="4186365"/>
            <a:ext cx="2056973" cy="923330"/>
          </a:xfrm>
          <a:prstGeom prst="rect">
            <a:avLst/>
          </a:prstGeom>
          <a:noFill/>
        </p:spPr>
        <p:txBody>
          <a:bodyPr wrap="none" rtlCol="0">
            <a:spAutoFit/>
          </a:bodyPr>
          <a:lstStyle/>
          <a:p>
            <a:pPr algn="ctr"/>
            <a:r>
              <a:rPr lang="fr-CA" b="1" dirty="0" smtClean="0"/>
              <a:t>Environnements </a:t>
            </a:r>
            <a:br>
              <a:rPr lang="fr-CA" b="1" dirty="0" smtClean="0"/>
            </a:br>
            <a:r>
              <a:rPr lang="fr-CA" b="1" dirty="0" smtClean="0"/>
              <a:t>de production</a:t>
            </a:r>
          </a:p>
          <a:p>
            <a:pPr algn="ctr"/>
            <a:endParaRPr lang="fr-CA" b="1" dirty="0"/>
          </a:p>
        </p:txBody>
      </p:sp>
      <p:sp>
        <p:nvSpPr>
          <p:cNvPr id="13" name="TextBox 12"/>
          <p:cNvSpPr txBox="1"/>
          <p:nvPr>
            <p:custDataLst>
              <p:tags r:id="rId9"/>
            </p:custDataLst>
          </p:nvPr>
        </p:nvSpPr>
        <p:spPr>
          <a:xfrm>
            <a:off x="6239591" y="4186364"/>
            <a:ext cx="2326278" cy="646331"/>
          </a:xfrm>
          <a:prstGeom prst="rect">
            <a:avLst/>
          </a:prstGeom>
          <a:noFill/>
        </p:spPr>
        <p:txBody>
          <a:bodyPr wrap="none" rtlCol="0">
            <a:spAutoFit/>
          </a:bodyPr>
          <a:lstStyle/>
          <a:p>
            <a:pPr algn="ctr"/>
            <a:r>
              <a:rPr lang="fr-CA" b="1" dirty="0" smtClean="0"/>
              <a:t>Nouvelles </a:t>
            </a:r>
            <a:br>
              <a:rPr lang="fr-CA" b="1" dirty="0" smtClean="0"/>
            </a:br>
            <a:r>
              <a:rPr lang="fr-CA" b="1" dirty="0" smtClean="0"/>
              <a:t>machines virtuelles</a:t>
            </a:r>
            <a:endParaRPr lang="fr-CA" b="1" dirty="0"/>
          </a:p>
        </p:txBody>
      </p:sp>
      <p:sp>
        <p:nvSpPr>
          <p:cNvPr id="14" name="TextBox 13"/>
          <p:cNvSpPr txBox="1"/>
          <p:nvPr>
            <p:custDataLst>
              <p:tags r:id="rId10"/>
            </p:custDataLst>
          </p:nvPr>
        </p:nvSpPr>
        <p:spPr>
          <a:xfrm>
            <a:off x="8816195" y="4236920"/>
            <a:ext cx="2659702" cy="646331"/>
          </a:xfrm>
          <a:prstGeom prst="rect">
            <a:avLst/>
          </a:prstGeom>
          <a:noFill/>
        </p:spPr>
        <p:txBody>
          <a:bodyPr wrap="none" rtlCol="0">
            <a:spAutoFit/>
          </a:bodyPr>
          <a:lstStyle/>
          <a:p>
            <a:pPr algn="ctr"/>
            <a:r>
              <a:rPr lang="fr-CA" b="1" dirty="0" smtClean="0"/>
              <a:t>Nombre total </a:t>
            </a:r>
            <a:br>
              <a:rPr lang="fr-CA" b="1" dirty="0" smtClean="0"/>
            </a:br>
            <a:r>
              <a:rPr lang="fr-CA" b="1" dirty="0" smtClean="0"/>
              <a:t>de machines virtuelles</a:t>
            </a:r>
            <a:endParaRPr lang="fr-CA" b="1" dirty="0"/>
          </a:p>
        </p:txBody>
      </p:sp>
      <p:sp>
        <p:nvSpPr>
          <p:cNvPr id="15" name="Rectangle 14"/>
          <p:cNvSpPr/>
          <p:nvPr>
            <p:custDataLst>
              <p:tags r:id="rId11"/>
            </p:custDataLst>
          </p:nvPr>
        </p:nvSpPr>
        <p:spPr>
          <a:xfrm>
            <a:off x="1187540" y="5287704"/>
            <a:ext cx="10139362" cy="646331"/>
          </a:xfrm>
          <a:prstGeom prst="rect">
            <a:avLst/>
          </a:prstGeom>
        </p:spPr>
        <p:txBody>
          <a:bodyPr wrap="square">
            <a:spAutoFit/>
          </a:bodyPr>
          <a:lstStyle/>
          <a:p>
            <a:pPr marL="1609725" indent="-1609725" algn="ctr"/>
            <a:r>
              <a:rPr lang="fr-CA" dirty="0"/>
              <a:t>Diffusion mensuelle planifiée de nouvelles versions </a:t>
            </a:r>
          </a:p>
          <a:p>
            <a:pPr marL="1609725" indent="-1609725" algn="ctr"/>
            <a:r>
              <a:rPr lang="fr-CA" dirty="0"/>
              <a:t>dans tous les environnements de production</a:t>
            </a:r>
          </a:p>
        </p:txBody>
      </p:sp>
      <p:sp>
        <p:nvSpPr>
          <p:cNvPr id="16" name="Freeform 15" descr="Check Circle Icon"/>
          <p:cNvSpPr>
            <a:spLocks noEditPoints="1"/>
          </p:cNvSpPr>
          <p:nvPr>
            <p:custDataLst>
              <p:tags r:id="rId12"/>
            </p:custDataLst>
          </p:nvPr>
        </p:nvSpPr>
        <p:spPr bwMode="auto">
          <a:xfrm>
            <a:off x="2515172" y="5336851"/>
            <a:ext cx="270259" cy="271038"/>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2F663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4075328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custDataLst>
              <p:tags r:id="rId1"/>
            </p:custDataLst>
          </p:nvPr>
        </p:nvSpPr>
        <p:spPr>
          <a:xfrm>
            <a:off x="372813" y="2237791"/>
            <a:ext cx="11302720" cy="3111450"/>
          </a:xfrm>
        </p:spPr>
        <p:txBody>
          <a:bodyPr/>
          <a:lstStyle/>
          <a:p>
            <a:pPr marL="0" indent="0" rtl="0" eaLnBrk="1" latinLnBrk="0" hangingPunct="1">
              <a:buNone/>
            </a:pPr>
            <a:r>
              <a:rPr lang="fr-CA" sz="2800" b="1" kern="1200" dirty="0" smtClean="0">
                <a:solidFill>
                  <a:schemeClr val="accent3"/>
                </a:solidFill>
                <a:effectLst/>
              </a:rPr>
              <a:t>Automatisation des </a:t>
            </a:r>
            <a:br>
              <a:rPr lang="fr-CA" sz="2800" b="1" kern="1200" dirty="0" smtClean="0">
                <a:solidFill>
                  <a:schemeClr val="accent3"/>
                </a:solidFill>
                <a:effectLst/>
              </a:rPr>
            </a:br>
            <a:r>
              <a:rPr lang="fr-CA" sz="2800" b="1" kern="1200" dirty="0" smtClean="0">
                <a:solidFill>
                  <a:schemeClr val="accent3"/>
                </a:solidFill>
                <a:effectLst/>
              </a:rPr>
              <a:t>diffusions mensuelles : </a:t>
            </a:r>
          </a:p>
          <a:p>
            <a:r>
              <a:rPr lang="fr-CA" sz="2800" kern="1200" dirty="0" smtClean="0">
                <a:solidFill>
                  <a:schemeClr val="tx1"/>
                </a:solidFill>
                <a:effectLst/>
              </a:rPr>
              <a:t>Établissement de serveurs </a:t>
            </a:r>
            <a:br>
              <a:rPr lang="fr-CA" sz="2800" kern="1200" dirty="0" smtClean="0">
                <a:solidFill>
                  <a:schemeClr val="tx1"/>
                </a:solidFill>
                <a:effectLst/>
              </a:rPr>
            </a:br>
            <a:r>
              <a:rPr lang="fr-CA" sz="2800" kern="1200" dirty="0" smtClean="0">
                <a:solidFill>
                  <a:schemeClr val="tx1"/>
                </a:solidFill>
                <a:effectLst/>
              </a:rPr>
              <a:t>de création de scripts</a:t>
            </a:r>
          </a:p>
          <a:p>
            <a:r>
              <a:rPr lang="fr-CA" sz="2800" dirty="0" smtClean="0"/>
              <a:t>Introduction du script </a:t>
            </a:r>
            <a:r>
              <a:rPr lang="fr-CA" sz="2800" kern="1200" dirty="0" smtClean="0">
                <a:solidFill>
                  <a:schemeClr val="tx1"/>
                </a:solidFill>
                <a:effectLst/>
              </a:rPr>
              <a:t>principal PowerShell</a:t>
            </a:r>
            <a:endParaRPr lang="fr-CA" sz="2800" dirty="0" smtClean="0">
              <a:effectLst/>
            </a:endParaRPr>
          </a:p>
          <a:p>
            <a:r>
              <a:rPr lang="fr-CA" sz="2800" kern="1200" dirty="0" smtClean="0">
                <a:solidFill>
                  <a:schemeClr val="tx1"/>
                </a:solidFill>
                <a:effectLst/>
              </a:rPr>
              <a:t>Peaufinage des scripts iMacro de base</a:t>
            </a:r>
          </a:p>
          <a:p>
            <a:r>
              <a:rPr lang="fr-CA" sz="2800" dirty="0" smtClean="0"/>
              <a:t>Élaboration d’un cadre commun régissant les mises à jour et la vérification de l’état des systèmes</a:t>
            </a:r>
            <a:endParaRPr lang="fr-CA" sz="2800" dirty="0" smtClean="0">
              <a:effectLst/>
            </a:endParaRPr>
          </a:p>
        </p:txBody>
      </p:sp>
      <p:sp>
        <p:nvSpPr>
          <p:cNvPr id="3" name="Title 2"/>
          <p:cNvSpPr>
            <a:spLocks noGrp="1"/>
          </p:cNvSpPr>
          <p:nvPr>
            <p:ph type="title"/>
            <p:custDataLst>
              <p:tags r:id="rId2"/>
            </p:custDataLst>
          </p:nvPr>
        </p:nvSpPr>
        <p:spPr>
          <a:xfrm>
            <a:off x="604800" y="986400"/>
            <a:ext cx="11302720" cy="955917"/>
          </a:xfrm>
        </p:spPr>
        <p:txBody>
          <a:bodyPr/>
          <a:lstStyle/>
          <a:p>
            <a:pPr algn="l"/>
            <a:r>
              <a:rPr lang="fr-CA" sz="4000" b="1" dirty="0" smtClean="0"/>
              <a:t>2017</a:t>
            </a:r>
            <a:r>
              <a:rPr lang="fr-CA" sz="4000" dirty="0" smtClean="0"/>
              <a:t>  </a:t>
            </a:r>
            <a:r>
              <a:rPr lang="fr-CA" sz="4000" dirty="0" smtClean="0">
                <a:solidFill>
                  <a:schemeClr val="bg1">
                    <a:lumMod val="65000"/>
                  </a:schemeClr>
                </a:solidFill>
              </a:rPr>
              <a:t>|</a:t>
            </a:r>
            <a:r>
              <a:rPr lang="fr-CA" sz="4000" dirty="0" smtClean="0"/>
              <a:t>  Diffusions par scripts</a:t>
            </a:r>
            <a:endParaRPr lang="fr-CA" sz="4000" dirty="0"/>
          </a:p>
        </p:txBody>
      </p:sp>
      <p:sp>
        <p:nvSpPr>
          <p:cNvPr id="4" name="Slide Number Placeholder 3"/>
          <p:cNvSpPr>
            <a:spLocks noGrp="1"/>
          </p:cNvSpPr>
          <p:nvPr>
            <p:ph type="sldNum" sz="quarter" idx="16"/>
            <p:custDataLst>
              <p:tags r:id="rId3"/>
            </p:custDataLst>
          </p:nvPr>
        </p:nvSpPr>
        <p:spPr/>
        <p:txBody>
          <a:bodyPr/>
          <a:lstStyle/>
          <a:p>
            <a:pPr defTabSz="609585"/>
            <a:fld id="{AD290A45-AFA1-0740-B9D5-E9D881DA56E2}" type="slidenum">
              <a:rPr lang="en-US" smtClean="0">
                <a:solidFill>
                  <a:prstClr val="black"/>
                </a:solidFill>
              </a:rPr>
              <a:pPr defTabSz="609585"/>
              <a:t>9</a:t>
            </a:fld>
            <a:endParaRPr lang="en-US" dirty="0">
              <a:solidFill>
                <a:prstClr val="black"/>
              </a:solidFill>
            </a:endParaRPr>
          </a:p>
        </p:txBody>
      </p:sp>
      <p:pic>
        <p:nvPicPr>
          <p:cNvPr id="3074" name="Picture 2" descr="analysis automation business man success circle cogwheel clock timeline company concept creativity development efficiency equipment goal growth progress improvement innovation management motivation performance planner process productivity quality support system black and white bicycle wheel line sports equipment silhouette bicycle part clip art bicycle drivetrain part font product graphics hardware accessory recreation monochrome artwork"/>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7312591" y="1579130"/>
            <a:ext cx="2328140" cy="232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7414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5d0d40c244394179889c2df9&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7"/>
</p:tagLst>
</file>

<file path=ppt/tags/tag104.xml><?xml version="1.0" encoding="utf-8"?>
<p:tagLst xmlns:a="http://schemas.openxmlformats.org/drawingml/2006/main" xmlns:r="http://schemas.openxmlformats.org/officeDocument/2006/relationships" xmlns:p="http://schemas.openxmlformats.org/presentationml/2006/main">
  <p:tag name="NUM" val="8"/>
</p:tagLst>
</file>

<file path=ppt/tags/tag105.xml><?xml version="1.0" encoding="utf-8"?>
<p:tagLst xmlns:a="http://schemas.openxmlformats.org/drawingml/2006/main" xmlns:r="http://schemas.openxmlformats.org/officeDocument/2006/relationships" xmlns:p="http://schemas.openxmlformats.org/presentationml/2006/main">
  <p:tag name="NUM" val="9"/>
</p:tagLst>
</file>

<file path=ppt/tags/tag106.xml><?xml version="1.0" encoding="utf-8"?>
<p:tagLst xmlns:a="http://schemas.openxmlformats.org/drawingml/2006/main" xmlns:r="http://schemas.openxmlformats.org/officeDocument/2006/relationships" xmlns:p="http://schemas.openxmlformats.org/presentationml/2006/main">
  <p:tag name="NUM" val="10"/>
</p:tagLst>
</file>

<file path=ppt/tags/tag107.xml><?xml version="1.0" encoding="utf-8"?>
<p:tagLst xmlns:a="http://schemas.openxmlformats.org/drawingml/2006/main" xmlns:r="http://schemas.openxmlformats.org/officeDocument/2006/relationships" xmlns:p="http://schemas.openxmlformats.org/presentationml/2006/main">
  <p:tag name="NUM" val="11"/>
</p:tagLst>
</file>

<file path=ppt/tags/tag108.xml><?xml version="1.0" encoding="utf-8"?>
<p:tagLst xmlns:a="http://schemas.openxmlformats.org/drawingml/2006/main" xmlns:r="http://schemas.openxmlformats.org/officeDocument/2006/relationships" xmlns:p="http://schemas.openxmlformats.org/presentationml/2006/main">
  <p:tag name="NUM" val="1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13"/>
</p:tagLst>
</file>

<file path=ppt/tags/tag16.xml><?xml version="1.0" encoding="utf-8"?>
<p:tagLst xmlns:a="http://schemas.openxmlformats.org/drawingml/2006/main" xmlns:r="http://schemas.openxmlformats.org/officeDocument/2006/relationships" xmlns:p="http://schemas.openxmlformats.org/presentationml/2006/main">
  <p:tag name="NUM" val="14"/>
</p:tagLst>
</file>

<file path=ppt/tags/tag17.xml><?xml version="1.0" encoding="utf-8"?>
<p:tagLst xmlns:a="http://schemas.openxmlformats.org/drawingml/2006/main" xmlns:r="http://schemas.openxmlformats.org/officeDocument/2006/relationships" xmlns:p="http://schemas.openxmlformats.org/presentationml/2006/main">
  <p:tag name="NUM" val="15"/>
</p:tagLst>
</file>

<file path=ppt/tags/tag18.xml><?xml version="1.0" encoding="utf-8"?>
<p:tagLst xmlns:a="http://schemas.openxmlformats.org/drawingml/2006/main" xmlns:r="http://schemas.openxmlformats.org/officeDocument/2006/relationships" xmlns:p="http://schemas.openxmlformats.org/presentationml/2006/main">
  <p:tag name="NUM" val="16"/>
</p:tagLst>
</file>

<file path=ppt/tags/tag19.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8"/>
</p:tagLst>
</file>

<file path=ppt/tags/tag21.xml><?xml version="1.0" encoding="utf-8"?>
<p:tagLst xmlns:a="http://schemas.openxmlformats.org/drawingml/2006/main" xmlns:r="http://schemas.openxmlformats.org/officeDocument/2006/relationships" xmlns:p="http://schemas.openxmlformats.org/presentationml/2006/main">
  <p:tag name="NUM" val="19"/>
</p:tagLst>
</file>

<file path=ppt/tags/tag22.xml><?xml version="1.0" encoding="utf-8"?>
<p:tagLst xmlns:a="http://schemas.openxmlformats.org/drawingml/2006/main" xmlns:r="http://schemas.openxmlformats.org/officeDocument/2006/relationships" xmlns:p="http://schemas.openxmlformats.org/presentationml/2006/main">
  <p:tag name="NUM" val="20"/>
</p:tagLst>
</file>

<file path=ppt/tags/tag23.xml><?xml version="1.0" encoding="utf-8"?>
<p:tagLst xmlns:a="http://schemas.openxmlformats.org/drawingml/2006/main" xmlns:r="http://schemas.openxmlformats.org/officeDocument/2006/relationships" xmlns:p="http://schemas.openxmlformats.org/presentationml/2006/main">
  <p:tag name="NUM" val="21"/>
</p:tagLst>
</file>

<file path=ppt/tags/tag24.xml><?xml version="1.0" encoding="utf-8"?>
<p:tagLst xmlns:a="http://schemas.openxmlformats.org/drawingml/2006/main" xmlns:r="http://schemas.openxmlformats.org/officeDocument/2006/relationships" xmlns:p="http://schemas.openxmlformats.org/presentationml/2006/main">
  <p:tag name="NUM" val="22"/>
</p:tagLst>
</file>

<file path=ppt/tags/tag25.xml><?xml version="1.0" encoding="utf-8"?>
<p:tagLst xmlns:a="http://schemas.openxmlformats.org/drawingml/2006/main" xmlns:r="http://schemas.openxmlformats.org/officeDocument/2006/relationships" xmlns:p="http://schemas.openxmlformats.org/presentationml/2006/main">
  <p:tag name="NUM" val="2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11"/>
</p:tagLst>
</file>

<file path=ppt/tags/tag47.xml><?xml version="1.0" encoding="utf-8"?>
<p:tagLst xmlns:a="http://schemas.openxmlformats.org/drawingml/2006/main" xmlns:r="http://schemas.openxmlformats.org/officeDocument/2006/relationships" xmlns:p="http://schemas.openxmlformats.org/presentationml/2006/main">
  <p:tag name="NUM" val="1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8"/>
</p:tagLst>
</file>

<file path=ppt/tags/tag64.xml><?xml version="1.0" encoding="utf-8"?>
<p:tagLst xmlns:a="http://schemas.openxmlformats.org/drawingml/2006/main" xmlns:r="http://schemas.openxmlformats.org/officeDocument/2006/relationships" xmlns:p="http://schemas.openxmlformats.org/presentationml/2006/main">
  <p:tag name="NUM" val="9"/>
</p:tagLst>
</file>

<file path=ppt/tags/tag65.xml><?xml version="1.0" encoding="utf-8"?>
<p:tagLst xmlns:a="http://schemas.openxmlformats.org/drawingml/2006/main" xmlns:r="http://schemas.openxmlformats.org/officeDocument/2006/relationships" xmlns:p="http://schemas.openxmlformats.org/presentationml/2006/main">
  <p:tag name="NUM" val="10"/>
</p:tagLst>
</file>

<file path=ppt/tags/tag66.xml><?xml version="1.0" encoding="utf-8"?>
<p:tagLst xmlns:a="http://schemas.openxmlformats.org/drawingml/2006/main" xmlns:r="http://schemas.openxmlformats.org/officeDocument/2006/relationships" xmlns:p="http://schemas.openxmlformats.org/presentationml/2006/main">
  <p:tag name="NUM" val="11"/>
</p:tagLst>
</file>

<file path=ppt/tags/tag67.xml><?xml version="1.0" encoding="utf-8"?>
<p:tagLst xmlns:a="http://schemas.openxmlformats.org/drawingml/2006/main" xmlns:r="http://schemas.openxmlformats.org/officeDocument/2006/relationships" xmlns:p="http://schemas.openxmlformats.org/presentationml/2006/main">
  <p:tag name="NUM" val="1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8"/>
</p:tagLst>
</file>

<file path=ppt/tags/tag84.xml><?xml version="1.0" encoding="utf-8"?>
<p:tagLst xmlns:a="http://schemas.openxmlformats.org/drawingml/2006/main" xmlns:r="http://schemas.openxmlformats.org/officeDocument/2006/relationships" xmlns:p="http://schemas.openxmlformats.org/presentationml/2006/main">
  <p:tag name="NUM" val="9"/>
</p:tagLst>
</file>

<file path=ppt/tags/tag85.xml><?xml version="1.0" encoding="utf-8"?>
<p:tagLst xmlns:a="http://schemas.openxmlformats.org/drawingml/2006/main" xmlns:r="http://schemas.openxmlformats.org/officeDocument/2006/relationships" xmlns:p="http://schemas.openxmlformats.org/presentationml/2006/main">
  <p:tag name="NUM" val="10"/>
</p:tagLst>
</file>

<file path=ppt/tags/tag86.xml><?xml version="1.0" encoding="utf-8"?>
<p:tagLst xmlns:a="http://schemas.openxmlformats.org/drawingml/2006/main" xmlns:r="http://schemas.openxmlformats.org/officeDocument/2006/relationships" xmlns:p="http://schemas.openxmlformats.org/presentationml/2006/main">
  <p:tag name="NUM" val="11"/>
</p:tagLst>
</file>

<file path=ppt/tags/tag87.xml><?xml version="1.0" encoding="utf-8"?>
<p:tagLst xmlns:a="http://schemas.openxmlformats.org/drawingml/2006/main" xmlns:r="http://schemas.openxmlformats.org/officeDocument/2006/relationships" xmlns:p="http://schemas.openxmlformats.org/presentationml/2006/main">
  <p:tag name="NUM" val="1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GCdocs">
      <a:dk1>
        <a:sysClr val="windowText" lastClr="000000"/>
      </a:dk1>
      <a:lt1>
        <a:sysClr val="window" lastClr="FFFFFF"/>
      </a:lt1>
      <a:dk2>
        <a:srgbClr val="7F7F7F"/>
      </a:dk2>
      <a:lt2>
        <a:srgbClr val="D8D8D8"/>
      </a:lt2>
      <a:accent1>
        <a:srgbClr val="2F6632"/>
      </a:accent1>
      <a:accent2>
        <a:srgbClr val="71BD66"/>
      </a:accent2>
      <a:accent3>
        <a:srgbClr val="2F6632"/>
      </a:accent3>
      <a:accent4>
        <a:srgbClr val="71BD66"/>
      </a:accent4>
      <a:accent5>
        <a:srgbClr val="7F7F7F"/>
      </a:accent5>
      <a:accent6>
        <a:srgbClr val="A5A5A5"/>
      </a:accent6>
      <a:hlink>
        <a:srgbClr val="1F497D"/>
      </a:hlink>
      <a:folHlink>
        <a:srgbClr val="8DB3E2"/>
      </a:folHlink>
    </a:clrScheme>
    <a:fontScheme name="GCsha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baseline="0"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4205</TotalTime>
  <Words>465</Words>
  <Application>Microsoft Office PowerPoint</Application>
  <PresentationFormat>Widescreen</PresentationFormat>
  <Paragraphs>160</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(Body)</vt:lpstr>
      <vt:lpstr>Arial (Headings)</vt:lpstr>
      <vt:lpstr>Calibri</vt:lpstr>
      <vt:lpstr>Helvetica Neue Light</vt:lpstr>
      <vt:lpstr>Lato Black</vt:lpstr>
      <vt:lpstr>Lato Light</vt:lpstr>
      <vt:lpstr>Office Theme</vt:lpstr>
      <vt:lpstr>Parcours vers l’adoption d’une méthode de prestation DevOps (Opérations de développement)  Applications offertes sur le marché et applications de SPC</vt:lpstr>
      <vt:lpstr>PowerPoint Presentation</vt:lpstr>
      <vt:lpstr>2015  |  Infrastructure</vt:lpstr>
      <vt:lpstr>2015  |  Rédaction de scripts de base</vt:lpstr>
      <vt:lpstr>2016  |  Croissance rapide</vt:lpstr>
      <vt:lpstr>2016  |  Expériences d’automatisation</vt:lpstr>
      <vt:lpstr>2017  |  Déménagement du centre de données</vt:lpstr>
      <vt:lpstr>2017  |  La croissance se poursuit</vt:lpstr>
      <vt:lpstr>2017  |  Diffusions par scripts</vt:lpstr>
      <vt:lpstr>2018  |  Adoption de la méthode Agile</vt:lpstr>
      <vt:lpstr>2018  |  … La croissance se poursuit encore…</vt:lpstr>
      <vt:lpstr>2018  |  Diffusions entièrement automatisées</vt:lpstr>
      <vt:lpstr>2018  |  Nouvelle version comportant des changements majeurs – GCdocs 16 </vt:lpstr>
      <vt:lpstr>2019  |  … et on continue de croître…</vt:lpstr>
      <vt:lpstr>2019  |  Projet en matière d’opérations de développement </vt:lpstr>
      <vt:lpstr>2019  |  IC/PC sur GCcode</vt:lpstr>
      <vt:lpstr>Notre avenir |  BDGC, infonuagique</vt:lpstr>
      <vt:lpstr>Questions ou remarques?</vt:lpstr>
    </vt:vector>
  </TitlesOfParts>
  <Company>Government of Canada/Gouvernement du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GCdocs Program Journey to DevOps  (with COTS and SSC constraints)</dc:title>
  <dc:creator>Marshall Rowlandson</dc:creator>
  <cp:lastModifiedBy>Marshall Rowlandson</cp:lastModifiedBy>
  <cp:revision>71</cp:revision>
  <dcterms:created xsi:type="dcterms:W3CDTF">2019-05-01T14:23:13Z</dcterms:created>
  <dcterms:modified xsi:type="dcterms:W3CDTF">2019-06-21T20:40:43Z</dcterms:modified>
</cp:coreProperties>
</file>