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2.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8.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13" r:id="rId4"/>
    <p:sldMasterId id="2147483690" r:id="rId5"/>
    <p:sldMasterId id="2147483675" r:id="rId6"/>
    <p:sldMasterId id="2147483648" r:id="rId7"/>
    <p:sldMasterId id="2147483650" r:id="rId8"/>
    <p:sldMasterId id="2147484743" r:id="rId9"/>
  </p:sldMasterIdLst>
  <p:notesMasterIdLst>
    <p:notesMasterId r:id="rId34"/>
  </p:notesMasterIdLst>
  <p:sldIdLst>
    <p:sldId id="855" r:id="rId10"/>
    <p:sldId id="887" r:id="rId11"/>
    <p:sldId id="857" r:id="rId12"/>
    <p:sldId id="870" r:id="rId13"/>
    <p:sldId id="858" r:id="rId14"/>
    <p:sldId id="868" r:id="rId15"/>
    <p:sldId id="881" r:id="rId16"/>
    <p:sldId id="882" r:id="rId17"/>
    <p:sldId id="883" r:id="rId18"/>
    <p:sldId id="884" r:id="rId19"/>
    <p:sldId id="862" r:id="rId20"/>
    <p:sldId id="874" r:id="rId21"/>
    <p:sldId id="916" r:id="rId22"/>
    <p:sldId id="917" r:id="rId23"/>
    <p:sldId id="875" r:id="rId24"/>
    <p:sldId id="890" r:id="rId25"/>
    <p:sldId id="867" r:id="rId26"/>
    <p:sldId id="866" r:id="rId27"/>
    <p:sldId id="864" r:id="rId28"/>
    <p:sldId id="889" r:id="rId29"/>
    <p:sldId id="863" r:id="rId30"/>
    <p:sldId id="876" r:id="rId31"/>
    <p:sldId id="865" r:id="rId32"/>
    <p:sldId id="877" r:id="rId33"/>
  </p:sldIdLst>
  <p:sldSz cx="12192000" cy="73152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0FC272C-F72D-1A7B-52F4-185479D900BA}" name="Steven Chan (CSPS-EFPC)" initials="S(" userId="S::steven.chan@csps-efpc.gc.ca::5addf7eb-aa11-42b1-87ec-efbefb882a52" providerId="AD"/>
  <p188:author id="{EA85D937-4D13-8976-C595-24A1C5E663E3}" name="Robyn Paton" initials="RP" userId="S::robyn.paton@csps-efpc.gc.ca::d63852b7-6532-41c9-b5fb-24b8e697a912" providerId="AD"/>
  <p188:author id="{4F038442-4E67-27C1-D838-3BD3B9FAFBBB}" name="Erica Vezeau" initials="EV" userId="S::erica.vezeau@csps-efpc.gc.ca::569c4ac6-400b-4c61-ac26-53afbcd61fca" providerId="AD"/>
  <p188:author id="{9DE96C57-93CB-397D-A2F9-210EC5A6692A}" name="Julia Chanter (CSPS-EFPC)" initials="J(" userId="S::julia.chanter@csps-efpc.gc.ca::6c65d67a-9c7f-4959-856d-8edf4f34e775" providerId="AD"/>
  <p188:author id="{4756596A-4AB7-3487-B9CA-E7C74B490A0F}" name="Hayet Laggoune (CSPS-EFPC)" initials="H(" userId="S::hayet.laggoune@csps-efpc.gc.ca::4f516b89-986d-47ad-bcac-d2a293acfa82" providerId="AD"/>
  <p188:author id="{871A3F98-E94B-8A4C-D34C-B0A8E7AFB695}" name="Christina Bondi" initials="CB" userId="S::christina.bondi@csps-efpc.gc.ca::7242af71-3b2c-4c3d-bc41-ac8aeb51daea" providerId="AD"/>
  <p188:author id="{AAF5C9AA-801F-796B-48D7-8D75E5351B43}" name="Irene-Ann Lacroix" initials="IL" userId="S::irene-ann.lacroix@csps-efpc.gc.ca::417dd61c-9c55-4add-82d5-eb8095de7224" providerId="AD"/>
  <p188:author id="{AC636DBC-E45E-C294-B5A0-933E700F0930}" name="Zoe Langevin" initials="ZL" userId="S::zoe.langevin@csps-efpc.gc.ca::1c5fc070-46fd-42e1-9fc0-e38d39723297" providerId="AD"/>
  <p188:author id="{9BBC54DA-788C-DB4E-BBDA-E26B235C84DA}" name="Natasha Cote-Khan (CSPS-EFPC)" initials="N(" userId="S::natasha.cote-khan@csps-efpc.gc.ca::8195abb9-48ee-473c-b730-2929c7915b5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9AA3"/>
    <a:srgbClr val="289E94"/>
    <a:srgbClr val="289E98"/>
    <a:srgbClr val="000000"/>
    <a:srgbClr val="D91C1C"/>
    <a:srgbClr val="F6F5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529A64-E819-964C-11FE-60943DE0D93F}" v="455" dt="2023-05-05T19:30:58.650"/>
    <p1510:client id="{00B45B7C-494B-C6EC-C853-8D20B8EEA2D5}" v="1412" dt="2023-04-20T15:37:00.213"/>
    <p1510:client id="{02ABFACB-2E7E-8E51-DACA-64A114365F82}" v="480" dt="2023-05-04T14:13:20.353"/>
    <p1510:client id="{03E97E75-956C-FC1E-CB25-A3450DE8A800}" v="2422" dt="2023-04-11T15:57:36.924"/>
    <p1510:client id="{1283A6AA-3804-BD34-14D7-0E59695AA116}" v="1360" dt="2023-05-08T19:09:45.840"/>
    <p1510:client id="{1EF036A1-15BC-3B53-318B-BE456A6DA3C3}" v="1405" dt="2023-04-18T16:22:18.985"/>
    <p1510:client id="{256CD13C-F235-30A6-696B-096AE34E56CE}" v="360" dt="2023-05-08T19:11:36.314"/>
    <p1510:client id="{2EF14334-6460-8799-5E87-162D36372F73}" v="8" dt="2023-04-14T20:05:57.920"/>
    <p1510:client id="{42429619-6816-2713-3F19-AEC480F05875}" v="1" dt="2023-05-09T20:29:13.987"/>
    <p1510:client id="{44FC9057-B3DF-4CCC-8E41-7E51AF71F096}" v="2151" dt="2023-05-08T18:35:56.430"/>
    <p1510:client id="{4E88FDD6-7821-B7E0-B934-B291FAC80BBC}" v="1285" dt="2023-05-09T17:53:21.037"/>
    <p1510:client id="{55D02B15-7516-18B0-E5FA-3A9F25208174}" v="5" dt="2023-05-03T18:59:59.227"/>
    <p1510:client id="{5F7E00D9-15A9-156D-A377-087CCEF8CF13}" v="10" dt="2023-04-18T13:59:39.883"/>
    <p1510:client id="{6A766958-2994-D38A-879E-4C99228514F3}" v="563" dt="2023-05-08T19:43:26.159"/>
    <p1510:client id="{75EBB9A0-B639-C450-3162-56C2BF089596}" v="119" dt="2023-05-04T12:43:29.118"/>
    <p1510:client id="{846C7015-14C0-63A7-969C-031EB998BAD4}" v="777" dt="2023-04-13T14:07:05.445"/>
    <p1510:client id="{851D3002-3E8C-A537-7F6E-DD9CA218384A}" v="250" dt="2023-05-11T00:10:48.722"/>
    <p1510:client id="{87B8E6F3-C655-9A48-70D2-B2B8198CB0E3}" v="2370" dt="2023-05-08T18:00:44.001"/>
    <p1510:client id="{A9B58346-9265-93F9-95E9-3C1F0612F9C6}" v="520" dt="2023-05-10T14:28:48.268"/>
    <p1510:client id="{ADAAADE1-BFD8-98B5-A212-D3C258F5F8EC}" v="55" dt="2023-05-15T14:53:56.798"/>
    <p1510:client id="{C0BB7B8F-8F7B-017E-5B4A-644FBBD89EA1}" v="82" dt="2023-05-09T14:28:13.229"/>
    <p1510:client id="{CCE7E17B-50E9-AFDF-7F93-F4878CE73C50}" v="2458" dt="2023-04-14T13:19:06.136"/>
    <p1510:client id="{D6CED0EB-158E-2AB6-659C-FF60B5B1C9C2}" v="354" dt="2023-05-10T15:50:19.707"/>
    <p1510:client id="{D8EC59D1-0DD0-8503-E4C6-84D156660040}" v="3389" dt="2023-04-13T21:44:00.073"/>
    <p1510:client id="{DB4028E5-A5FF-6A81-B5F9-5C1A0732FA76}" v="6" dt="2023-04-13T21:50:33.319"/>
    <p1510:client id="{DC9E79DE-858E-3145-C0EA-12FEE141AE11}" v="16" dt="2023-04-14T12:50:53.171"/>
    <p1510:client id="{DD25AE08-8682-8B35-922F-48D1F0B0CF3C}" v="490" dt="2023-04-12T19:13:25.829"/>
    <p1510:client id="{DE436C1D-00EC-5D29-0F4D-78B53F802AB6}" v="398" dt="2023-04-19T14:44:47.701"/>
    <p1510:client id="{E4C447CE-9206-7BAA-D052-A882001F141E}" v="4" dt="2023-04-17T17:51:31.133"/>
    <p1510:client id="{F2173B24-E3AC-3838-832A-95A75809478F}" v="47" dt="2023-05-09T20:00:22.109"/>
    <p1510:client id="{FFFA6D11-357F-72C8-C88C-A6A6C3EA02F5}" v="76" dt="2023-05-09T18:11:26.6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658" autoAdjust="0"/>
  </p:normalViewPr>
  <p:slideViewPr>
    <p:cSldViewPr snapToGrid="0">
      <p:cViewPr varScale="1">
        <p:scale>
          <a:sx n="77" d="100"/>
          <a:sy n="77" d="100"/>
        </p:scale>
        <p:origin x="132"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microsoft.com/office/2015/10/relationships/revisionInfo" Target="revisionInfo.xml"/><Relationship Id="rId21" Type="http://schemas.openxmlformats.org/officeDocument/2006/relationships/slide" Target="slides/slide12.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3ECFD6-71CC-4BD3-A9CA-369C5FDFB742}"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CA"/>
        </a:p>
      </dgm:t>
    </dgm:pt>
    <dgm:pt modelId="{656E4C78-7F39-46C5-A70C-37648052E5F5}">
      <dgm:prSet phldrT="[Text]" custT="1"/>
      <dgm:spPr/>
      <dgm:t>
        <a:bodyPr/>
        <a:lstStyle/>
        <a:p>
          <a:pPr rtl="0"/>
          <a:r>
            <a:rPr lang="fr-CA" sz="1400">
              <a:latin typeface="Leelawadee UI" panose="020B0502040204020203" pitchFamily="34" charset="-34"/>
              <a:cs typeface="Leelawadee UI" panose="020B0502040204020203" pitchFamily="34" charset="-34"/>
            </a:rPr>
            <a:t>3. </a:t>
          </a:r>
          <a:r>
            <a:rPr lang="en-CA" sz="1400" noProof="0">
              <a:latin typeface="Leelawadee UI" panose="020B0502040204020203" pitchFamily="34" charset="-34"/>
              <a:cs typeface="Leelawadee UI" panose="020B0502040204020203" pitchFamily="34" charset="-34"/>
            </a:rPr>
            <a:t>Community and learning events</a:t>
          </a:r>
        </a:p>
      </dgm:t>
    </dgm:pt>
    <dgm:pt modelId="{D5A9D5C7-4F1D-4C78-B774-8AAA38D62F3B}" type="parTrans" cxnId="{86A95697-A9FC-4AF7-89A2-32F75B848410}">
      <dgm:prSet/>
      <dgm:spPr/>
      <dgm:t>
        <a:bodyPr/>
        <a:lstStyle/>
        <a:p>
          <a:endParaRPr lang="en-CA" sz="1400">
            <a:latin typeface="Leelawadee UI" panose="020B0502040204020203" pitchFamily="34" charset="-34"/>
            <a:cs typeface="Leelawadee UI" panose="020B0502040204020203" pitchFamily="34" charset="-34"/>
          </a:endParaRPr>
        </a:p>
      </dgm:t>
    </dgm:pt>
    <dgm:pt modelId="{87046AEB-3A71-4C67-B0C3-72E194B304B2}" type="sibTrans" cxnId="{86A95697-A9FC-4AF7-89A2-32F75B848410}">
      <dgm:prSet/>
      <dgm:spPr/>
      <dgm:t>
        <a:bodyPr/>
        <a:lstStyle/>
        <a:p>
          <a:endParaRPr lang="en-CA" sz="1400">
            <a:latin typeface="Leelawadee UI" panose="020B0502040204020203" pitchFamily="34" charset="-34"/>
            <a:cs typeface="Leelawadee UI" panose="020B0502040204020203" pitchFamily="34" charset="-34"/>
          </a:endParaRPr>
        </a:p>
      </dgm:t>
    </dgm:pt>
    <dgm:pt modelId="{9D554E6D-E8E4-4270-8522-FB25C5AAE83D}">
      <dgm:prSet phldrT="[Text]" custT="1"/>
      <dgm:spPr>
        <a:solidFill>
          <a:schemeClr val="tx2">
            <a:lumMod val="75000"/>
          </a:schemeClr>
        </a:solidFill>
      </dgm:spPr>
      <dgm:t>
        <a:bodyPr/>
        <a:lstStyle/>
        <a:p>
          <a:pPr rtl="0"/>
          <a:r>
            <a:rPr lang="fr-CA" sz="1400">
              <a:latin typeface="Leelawadee UI" panose="020B0502040204020203" pitchFamily="34" charset="-34"/>
              <a:cs typeface="Leelawadee UI" panose="020B0502040204020203" pitchFamily="34" charset="-34"/>
            </a:rPr>
            <a:t>2. </a:t>
          </a:r>
          <a:r>
            <a:rPr lang="en-CA" sz="1400" noProof="0">
              <a:latin typeface="Leelawadee UI" panose="020B0502040204020203" pitchFamily="34" charset="-34"/>
              <a:cs typeface="Leelawadee UI" panose="020B0502040204020203" pitchFamily="34" charset="-34"/>
            </a:rPr>
            <a:t>Supported team learning</a:t>
          </a:r>
        </a:p>
        <a:p>
          <a:pPr rtl="0"/>
          <a:r>
            <a:rPr lang="fr-CA" sz="1400">
              <a:latin typeface="Leelawadee UI" panose="020B0502040204020203" pitchFamily="34" charset="-34"/>
              <a:cs typeface="Leelawadee UI" panose="020B0502040204020203" pitchFamily="34" charset="-34"/>
            </a:rPr>
            <a:t>(Net new)</a:t>
          </a:r>
          <a:endParaRPr lang="en-CA" sz="1400">
            <a:latin typeface="Leelawadee UI" panose="020B0502040204020203" pitchFamily="34" charset="-34"/>
            <a:cs typeface="Leelawadee UI" panose="020B0502040204020203" pitchFamily="34" charset="-34"/>
          </a:endParaRPr>
        </a:p>
      </dgm:t>
    </dgm:pt>
    <dgm:pt modelId="{12525775-A634-4FF8-85D8-DC88656302E2}" type="parTrans" cxnId="{2EDF4332-A77F-474E-9260-345E8181DF79}">
      <dgm:prSet/>
      <dgm:spPr/>
      <dgm:t>
        <a:bodyPr/>
        <a:lstStyle/>
        <a:p>
          <a:endParaRPr lang="en-CA" sz="1400">
            <a:latin typeface="Leelawadee UI" panose="020B0502040204020203" pitchFamily="34" charset="-34"/>
            <a:cs typeface="Leelawadee UI" panose="020B0502040204020203" pitchFamily="34" charset="-34"/>
          </a:endParaRPr>
        </a:p>
      </dgm:t>
    </dgm:pt>
    <dgm:pt modelId="{D80C99DE-E76D-4726-9D2D-582136E53FAD}" type="sibTrans" cxnId="{2EDF4332-A77F-474E-9260-345E8181DF79}">
      <dgm:prSet/>
      <dgm:spPr/>
      <dgm:t>
        <a:bodyPr/>
        <a:lstStyle/>
        <a:p>
          <a:endParaRPr lang="en-CA" sz="1400">
            <a:latin typeface="Leelawadee UI" panose="020B0502040204020203" pitchFamily="34" charset="-34"/>
            <a:cs typeface="Leelawadee UI" panose="020B0502040204020203" pitchFamily="34" charset="-34"/>
          </a:endParaRPr>
        </a:p>
      </dgm:t>
    </dgm:pt>
    <dgm:pt modelId="{61E336B1-709A-4308-827C-BFDF786DE487}">
      <dgm:prSet phldrT="[Text]" custT="1"/>
      <dgm:spPr/>
      <dgm:t>
        <a:bodyPr/>
        <a:lstStyle/>
        <a:p>
          <a:pPr rtl="0"/>
          <a:r>
            <a:rPr lang="fr-CA" sz="1400">
              <a:latin typeface="Leelawadee UI" panose="020B0502040204020203" pitchFamily="34" charset="-34"/>
              <a:cs typeface="Leelawadee UI" panose="020B0502040204020203" pitchFamily="34" charset="-34"/>
            </a:rPr>
            <a:t>1. </a:t>
          </a:r>
          <a:r>
            <a:rPr lang="en-CA" sz="1400" noProof="0">
              <a:latin typeface="Leelawadee UI" panose="020B0502040204020203" pitchFamily="34" charset="-34"/>
              <a:cs typeface="Leelawadee UI" panose="020B0502040204020203" pitchFamily="34" charset="-34"/>
            </a:rPr>
            <a:t>Foundational</a:t>
          </a:r>
          <a:r>
            <a:rPr lang="fr-CA" sz="1400">
              <a:latin typeface="Leelawadee UI" panose="020B0502040204020203" pitchFamily="34" charset="-34"/>
              <a:cs typeface="Leelawadee UI" panose="020B0502040204020203" pitchFamily="34" charset="-34"/>
            </a:rPr>
            <a:t> courses in the CSPS catalogue </a:t>
          </a:r>
          <a:endParaRPr lang="en-CA" sz="1400">
            <a:latin typeface="Leelawadee UI" panose="020B0502040204020203" pitchFamily="34" charset="-34"/>
            <a:cs typeface="Leelawadee UI" panose="020B0502040204020203" pitchFamily="34" charset="-34"/>
          </a:endParaRPr>
        </a:p>
      </dgm:t>
    </dgm:pt>
    <dgm:pt modelId="{36B7B31B-2DBE-472C-BF3E-99017A36F5C0}" type="parTrans" cxnId="{789852B6-F562-413B-AEA0-DD26DBF613ED}">
      <dgm:prSet/>
      <dgm:spPr/>
      <dgm:t>
        <a:bodyPr/>
        <a:lstStyle/>
        <a:p>
          <a:endParaRPr lang="en-CA" sz="1400">
            <a:latin typeface="Leelawadee UI" panose="020B0502040204020203" pitchFamily="34" charset="-34"/>
            <a:cs typeface="Leelawadee UI" panose="020B0502040204020203" pitchFamily="34" charset="-34"/>
          </a:endParaRPr>
        </a:p>
      </dgm:t>
    </dgm:pt>
    <dgm:pt modelId="{122CDECB-45A9-45B1-9703-CD99CC2CBCDE}" type="sibTrans" cxnId="{789852B6-F562-413B-AEA0-DD26DBF613ED}">
      <dgm:prSet/>
      <dgm:spPr/>
      <dgm:t>
        <a:bodyPr/>
        <a:lstStyle/>
        <a:p>
          <a:endParaRPr lang="en-CA" sz="1400">
            <a:latin typeface="Leelawadee UI" panose="020B0502040204020203" pitchFamily="34" charset="-34"/>
            <a:cs typeface="Leelawadee UI" panose="020B0502040204020203" pitchFamily="34" charset="-34"/>
          </a:endParaRPr>
        </a:p>
      </dgm:t>
    </dgm:pt>
    <dgm:pt modelId="{F5A8BF8F-778E-4CAD-9F26-870355B38D70}" type="pres">
      <dgm:prSet presAssocID="{D33ECFD6-71CC-4BD3-A9CA-369C5FDFB742}" presName="Name0" presStyleCnt="0">
        <dgm:presLayoutVars>
          <dgm:chMax val="7"/>
          <dgm:resizeHandles val="exact"/>
        </dgm:presLayoutVars>
      </dgm:prSet>
      <dgm:spPr/>
    </dgm:pt>
    <dgm:pt modelId="{1B54889A-23C1-4404-B0B6-BD85B3DCFB18}" type="pres">
      <dgm:prSet presAssocID="{D33ECFD6-71CC-4BD3-A9CA-369C5FDFB742}" presName="comp1" presStyleCnt="0"/>
      <dgm:spPr/>
    </dgm:pt>
    <dgm:pt modelId="{EF741249-6887-442F-A94D-68B96B4A3ECC}" type="pres">
      <dgm:prSet presAssocID="{D33ECFD6-71CC-4BD3-A9CA-369C5FDFB742}" presName="circle1" presStyleLbl="node1" presStyleIdx="0" presStyleCnt="3"/>
      <dgm:spPr/>
    </dgm:pt>
    <dgm:pt modelId="{D136083A-BE74-438D-BE6F-58B05B5B27F3}" type="pres">
      <dgm:prSet presAssocID="{D33ECFD6-71CC-4BD3-A9CA-369C5FDFB742}" presName="c1text" presStyleLbl="node1" presStyleIdx="0" presStyleCnt="3">
        <dgm:presLayoutVars>
          <dgm:bulletEnabled val="1"/>
        </dgm:presLayoutVars>
      </dgm:prSet>
      <dgm:spPr/>
    </dgm:pt>
    <dgm:pt modelId="{A5D2B154-ECC4-4F78-85C4-38B430E25933}" type="pres">
      <dgm:prSet presAssocID="{D33ECFD6-71CC-4BD3-A9CA-369C5FDFB742}" presName="comp2" presStyleCnt="0"/>
      <dgm:spPr/>
    </dgm:pt>
    <dgm:pt modelId="{EB1481F8-FD1B-4A50-858E-05516C3226A3}" type="pres">
      <dgm:prSet presAssocID="{D33ECFD6-71CC-4BD3-A9CA-369C5FDFB742}" presName="circle2" presStyleLbl="node1" presStyleIdx="1" presStyleCnt="3"/>
      <dgm:spPr/>
    </dgm:pt>
    <dgm:pt modelId="{71736A4A-D875-4055-B50D-D9A79B5E3374}" type="pres">
      <dgm:prSet presAssocID="{D33ECFD6-71CC-4BD3-A9CA-369C5FDFB742}" presName="c2text" presStyleLbl="node1" presStyleIdx="1" presStyleCnt="3">
        <dgm:presLayoutVars>
          <dgm:bulletEnabled val="1"/>
        </dgm:presLayoutVars>
      </dgm:prSet>
      <dgm:spPr/>
    </dgm:pt>
    <dgm:pt modelId="{9F1F7F71-7589-4CEB-BA5D-E7D5506AA19A}" type="pres">
      <dgm:prSet presAssocID="{D33ECFD6-71CC-4BD3-A9CA-369C5FDFB742}" presName="comp3" presStyleCnt="0"/>
      <dgm:spPr/>
    </dgm:pt>
    <dgm:pt modelId="{BF2ADD57-626A-4227-93DE-C1D1E0E79637}" type="pres">
      <dgm:prSet presAssocID="{D33ECFD6-71CC-4BD3-A9CA-369C5FDFB742}" presName="circle3" presStyleLbl="node1" presStyleIdx="2" presStyleCnt="3"/>
      <dgm:spPr/>
    </dgm:pt>
    <dgm:pt modelId="{5B0471FB-ECE4-4B8E-A340-43781E6EE433}" type="pres">
      <dgm:prSet presAssocID="{D33ECFD6-71CC-4BD3-A9CA-369C5FDFB742}" presName="c3text" presStyleLbl="node1" presStyleIdx="2" presStyleCnt="3">
        <dgm:presLayoutVars>
          <dgm:bulletEnabled val="1"/>
        </dgm:presLayoutVars>
      </dgm:prSet>
      <dgm:spPr/>
    </dgm:pt>
  </dgm:ptLst>
  <dgm:cxnLst>
    <dgm:cxn modelId="{BA2ECB02-6159-4CE6-B503-045A96CE13EE}" type="presOf" srcId="{656E4C78-7F39-46C5-A70C-37648052E5F5}" destId="{EF741249-6887-442F-A94D-68B96B4A3ECC}" srcOrd="0" destOrd="0" presId="urn:microsoft.com/office/officeart/2005/8/layout/venn2"/>
    <dgm:cxn modelId="{06A8D81A-5C61-4197-909A-5107D679C98E}" type="presOf" srcId="{61E336B1-709A-4308-827C-BFDF786DE487}" destId="{BF2ADD57-626A-4227-93DE-C1D1E0E79637}" srcOrd="0" destOrd="0" presId="urn:microsoft.com/office/officeart/2005/8/layout/venn2"/>
    <dgm:cxn modelId="{2EDF4332-A77F-474E-9260-345E8181DF79}" srcId="{D33ECFD6-71CC-4BD3-A9CA-369C5FDFB742}" destId="{9D554E6D-E8E4-4270-8522-FB25C5AAE83D}" srcOrd="1" destOrd="0" parTransId="{12525775-A634-4FF8-85D8-DC88656302E2}" sibTransId="{D80C99DE-E76D-4726-9D2D-582136E53FAD}"/>
    <dgm:cxn modelId="{6F19A788-EC4D-466A-97BB-255667446C32}" type="presOf" srcId="{656E4C78-7F39-46C5-A70C-37648052E5F5}" destId="{D136083A-BE74-438D-BE6F-58B05B5B27F3}" srcOrd="1" destOrd="0" presId="urn:microsoft.com/office/officeart/2005/8/layout/venn2"/>
    <dgm:cxn modelId="{86A95697-A9FC-4AF7-89A2-32F75B848410}" srcId="{D33ECFD6-71CC-4BD3-A9CA-369C5FDFB742}" destId="{656E4C78-7F39-46C5-A70C-37648052E5F5}" srcOrd="0" destOrd="0" parTransId="{D5A9D5C7-4F1D-4C78-B774-8AAA38D62F3B}" sibTransId="{87046AEB-3A71-4C67-B0C3-72E194B304B2}"/>
    <dgm:cxn modelId="{789852B6-F562-413B-AEA0-DD26DBF613ED}" srcId="{D33ECFD6-71CC-4BD3-A9CA-369C5FDFB742}" destId="{61E336B1-709A-4308-827C-BFDF786DE487}" srcOrd="2" destOrd="0" parTransId="{36B7B31B-2DBE-472C-BF3E-99017A36F5C0}" sibTransId="{122CDECB-45A9-45B1-9703-CD99CC2CBCDE}"/>
    <dgm:cxn modelId="{51A09DB6-F88A-48AC-861D-9B6B6E89DB71}" type="presOf" srcId="{9D554E6D-E8E4-4270-8522-FB25C5AAE83D}" destId="{EB1481F8-FD1B-4A50-858E-05516C3226A3}" srcOrd="0" destOrd="0" presId="urn:microsoft.com/office/officeart/2005/8/layout/venn2"/>
    <dgm:cxn modelId="{4B1E6DC5-B669-4A75-9CB7-CEFA28ACC1E1}" type="presOf" srcId="{9D554E6D-E8E4-4270-8522-FB25C5AAE83D}" destId="{71736A4A-D875-4055-B50D-D9A79B5E3374}" srcOrd="1" destOrd="0" presId="urn:microsoft.com/office/officeart/2005/8/layout/venn2"/>
    <dgm:cxn modelId="{AC54A8CB-5488-400A-91A2-A3136DA84E77}" type="presOf" srcId="{61E336B1-709A-4308-827C-BFDF786DE487}" destId="{5B0471FB-ECE4-4B8E-A340-43781E6EE433}" srcOrd="1" destOrd="0" presId="urn:microsoft.com/office/officeart/2005/8/layout/venn2"/>
    <dgm:cxn modelId="{BFFAA3D2-A1E9-4F0C-BEC3-52CEE38CAF69}" type="presOf" srcId="{D33ECFD6-71CC-4BD3-A9CA-369C5FDFB742}" destId="{F5A8BF8F-778E-4CAD-9F26-870355B38D70}" srcOrd="0" destOrd="0" presId="urn:microsoft.com/office/officeart/2005/8/layout/venn2"/>
    <dgm:cxn modelId="{23C27082-387C-47FB-A025-33E819D31901}" type="presParOf" srcId="{F5A8BF8F-778E-4CAD-9F26-870355B38D70}" destId="{1B54889A-23C1-4404-B0B6-BD85B3DCFB18}" srcOrd="0" destOrd="0" presId="urn:microsoft.com/office/officeart/2005/8/layout/venn2"/>
    <dgm:cxn modelId="{6D58EB8A-4673-49E9-9761-3B59E22F2748}" type="presParOf" srcId="{1B54889A-23C1-4404-B0B6-BD85B3DCFB18}" destId="{EF741249-6887-442F-A94D-68B96B4A3ECC}" srcOrd="0" destOrd="0" presId="urn:microsoft.com/office/officeart/2005/8/layout/venn2"/>
    <dgm:cxn modelId="{EFB8AE06-E4BE-4C64-9684-D04320C44B1B}" type="presParOf" srcId="{1B54889A-23C1-4404-B0B6-BD85B3DCFB18}" destId="{D136083A-BE74-438D-BE6F-58B05B5B27F3}" srcOrd="1" destOrd="0" presId="urn:microsoft.com/office/officeart/2005/8/layout/venn2"/>
    <dgm:cxn modelId="{0BBFD701-90BA-4E12-AD5D-1043D8E58037}" type="presParOf" srcId="{F5A8BF8F-778E-4CAD-9F26-870355B38D70}" destId="{A5D2B154-ECC4-4F78-85C4-38B430E25933}" srcOrd="1" destOrd="0" presId="urn:microsoft.com/office/officeart/2005/8/layout/venn2"/>
    <dgm:cxn modelId="{2B970682-BFA1-4FAE-84F0-66EC8A053204}" type="presParOf" srcId="{A5D2B154-ECC4-4F78-85C4-38B430E25933}" destId="{EB1481F8-FD1B-4A50-858E-05516C3226A3}" srcOrd="0" destOrd="0" presId="urn:microsoft.com/office/officeart/2005/8/layout/venn2"/>
    <dgm:cxn modelId="{071D2291-E5D4-40CC-87C2-7906CFB41356}" type="presParOf" srcId="{A5D2B154-ECC4-4F78-85C4-38B430E25933}" destId="{71736A4A-D875-4055-B50D-D9A79B5E3374}" srcOrd="1" destOrd="0" presId="urn:microsoft.com/office/officeart/2005/8/layout/venn2"/>
    <dgm:cxn modelId="{72C7AE7D-98DC-4AF7-B567-52C0BBF2166F}" type="presParOf" srcId="{F5A8BF8F-778E-4CAD-9F26-870355B38D70}" destId="{9F1F7F71-7589-4CEB-BA5D-E7D5506AA19A}" srcOrd="2" destOrd="0" presId="urn:microsoft.com/office/officeart/2005/8/layout/venn2"/>
    <dgm:cxn modelId="{0B913C09-6264-41A9-8CEE-8842686866F6}" type="presParOf" srcId="{9F1F7F71-7589-4CEB-BA5D-E7D5506AA19A}" destId="{BF2ADD57-626A-4227-93DE-C1D1E0E79637}" srcOrd="0" destOrd="0" presId="urn:microsoft.com/office/officeart/2005/8/layout/venn2"/>
    <dgm:cxn modelId="{29929B47-65DD-46D2-AC64-89B9D26E23F5}" type="presParOf" srcId="{9F1F7F71-7589-4CEB-BA5D-E7D5506AA19A}" destId="{5B0471FB-ECE4-4B8E-A340-43781E6EE433}"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3ECFD6-71CC-4BD3-A9CA-369C5FDFB742}"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CA"/>
        </a:p>
      </dgm:t>
    </dgm:pt>
    <dgm:pt modelId="{656E4C78-7F39-46C5-A70C-37648052E5F5}">
      <dgm:prSet phldrT="[Text]" custT="1"/>
      <dgm:spPr/>
      <dgm:t>
        <a:bodyPr/>
        <a:lstStyle/>
        <a:p>
          <a:pPr rtl="0"/>
          <a:r>
            <a:rPr lang="fr-CA" sz="1200">
              <a:latin typeface="Leelawadee UI" panose="020B0502040204020203" pitchFamily="34" charset="-34"/>
              <a:cs typeface="Leelawadee UI" panose="020B0502040204020203" pitchFamily="34" charset="-34"/>
            </a:rPr>
            <a:t>3. Événements communautaires et d’apprentissage</a:t>
          </a:r>
        </a:p>
      </dgm:t>
    </dgm:pt>
    <dgm:pt modelId="{D5A9D5C7-4F1D-4C78-B774-8AAA38D62F3B}" type="parTrans" cxnId="{86A95697-A9FC-4AF7-89A2-32F75B848410}">
      <dgm:prSet/>
      <dgm:spPr/>
      <dgm:t>
        <a:bodyPr/>
        <a:lstStyle/>
        <a:p>
          <a:endParaRPr lang="en-CA" sz="1400">
            <a:latin typeface="Leelawadee UI" panose="020B0502040204020203" pitchFamily="34" charset="-34"/>
            <a:cs typeface="Leelawadee UI" panose="020B0502040204020203" pitchFamily="34" charset="-34"/>
          </a:endParaRPr>
        </a:p>
      </dgm:t>
    </dgm:pt>
    <dgm:pt modelId="{87046AEB-3A71-4C67-B0C3-72E194B304B2}" type="sibTrans" cxnId="{86A95697-A9FC-4AF7-89A2-32F75B848410}">
      <dgm:prSet/>
      <dgm:spPr/>
      <dgm:t>
        <a:bodyPr/>
        <a:lstStyle/>
        <a:p>
          <a:endParaRPr lang="en-CA" sz="1400">
            <a:latin typeface="Leelawadee UI" panose="020B0502040204020203" pitchFamily="34" charset="-34"/>
            <a:cs typeface="Leelawadee UI" panose="020B0502040204020203" pitchFamily="34" charset="-34"/>
          </a:endParaRPr>
        </a:p>
      </dgm:t>
    </dgm:pt>
    <dgm:pt modelId="{9D554E6D-E8E4-4270-8522-FB25C5AAE83D}">
      <dgm:prSet phldrT="[Text]" custT="1"/>
      <dgm:spPr>
        <a:solidFill>
          <a:schemeClr val="tx2">
            <a:lumMod val="75000"/>
          </a:schemeClr>
        </a:solidFill>
      </dgm:spPr>
      <dgm:t>
        <a:bodyPr/>
        <a:lstStyle/>
        <a:p>
          <a:pPr rtl="0"/>
          <a:endParaRPr lang="fr-CA" sz="1200">
            <a:latin typeface="Leelawadee UI" panose="020B0502040204020203" pitchFamily="34" charset="-34"/>
            <a:cs typeface="Leelawadee UI" panose="020B0502040204020203" pitchFamily="34" charset="-34"/>
          </a:endParaRPr>
        </a:p>
        <a:p>
          <a:pPr rtl="0"/>
          <a:r>
            <a:rPr lang="fr-CA" sz="1200">
              <a:latin typeface="Leelawadee UI" panose="020B0502040204020203" pitchFamily="34" charset="-34"/>
              <a:cs typeface="Leelawadee UI" panose="020B0502040204020203" pitchFamily="34" charset="-34"/>
            </a:rPr>
            <a:t>2. Apprentissage en équipe soutenu</a:t>
          </a:r>
        </a:p>
        <a:p>
          <a:pPr rtl="0"/>
          <a:r>
            <a:rPr lang="fr-CA" sz="1200">
              <a:latin typeface="Leelawadee UI" panose="020B0502040204020203" pitchFamily="34" charset="-34"/>
              <a:cs typeface="Leelawadee UI" panose="020B0502040204020203" pitchFamily="34" charset="-34"/>
            </a:rPr>
            <a:t>(Net nouveau)</a:t>
          </a:r>
        </a:p>
      </dgm:t>
    </dgm:pt>
    <dgm:pt modelId="{12525775-A634-4FF8-85D8-DC88656302E2}" type="parTrans" cxnId="{2EDF4332-A77F-474E-9260-345E8181DF79}">
      <dgm:prSet/>
      <dgm:spPr/>
      <dgm:t>
        <a:bodyPr/>
        <a:lstStyle/>
        <a:p>
          <a:endParaRPr lang="en-CA" sz="1400">
            <a:latin typeface="Leelawadee UI" panose="020B0502040204020203" pitchFamily="34" charset="-34"/>
            <a:cs typeface="Leelawadee UI" panose="020B0502040204020203" pitchFamily="34" charset="-34"/>
          </a:endParaRPr>
        </a:p>
      </dgm:t>
    </dgm:pt>
    <dgm:pt modelId="{D80C99DE-E76D-4726-9D2D-582136E53FAD}" type="sibTrans" cxnId="{2EDF4332-A77F-474E-9260-345E8181DF79}">
      <dgm:prSet/>
      <dgm:spPr/>
      <dgm:t>
        <a:bodyPr/>
        <a:lstStyle/>
        <a:p>
          <a:endParaRPr lang="en-CA" sz="1400">
            <a:latin typeface="Leelawadee UI" panose="020B0502040204020203" pitchFamily="34" charset="-34"/>
            <a:cs typeface="Leelawadee UI" panose="020B0502040204020203" pitchFamily="34" charset="-34"/>
          </a:endParaRPr>
        </a:p>
      </dgm:t>
    </dgm:pt>
    <dgm:pt modelId="{61E336B1-709A-4308-827C-BFDF786DE487}">
      <dgm:prSet phldrT="[Text]" custT="1"/>
      <dgm:spPr/>
      <dgm:t>
        <a:bodyPr/>
        <a:lstStyle/>
        <a:p>
          <a:pPr rtl="0"/>
          <a:r>
            <a:rPr lang="fr-CA" sz="1200">
              <a:latin typeface="Leelawadee UI" panose="020B0502040204020203" pitchFamily="34" charset="-34"/>
              <a:cs typeface="Leelawadee UI" panose="020B0502040204020203" pitchFamily="34" charset="-34"/>
            </a:rPr>
            <a:t>1. Cours fondamentaux au catalogue de l’EFPC </a:t>
          </a:r>
        </a:p>
      </dgm:t>
    </dgm:pt>
    <dgm:pt modelId="{36B7B31B-2DBE-472C-BF3E-99017A36F5C0}" type="parTrans" cxnId="{789852B6-F562-413B-AEA0-DD26DBF613ED}">
      <dgm:prSet/>
      <dgm:spPr/>
      <dgm:t>
        <a:bodyPr/>
        <a:lstStyle/>
        <a:p>
          <a:endParaRPr lang="en-CA" sz="1400">
            <a:latin typeface="Leelawadee UI" panose="020B0502040204020203" pitchFamily="34" charset="-34"/>
            <a:cs typeface="Leelawadee UI" panose="020B0502040204020203" pitchFamily="34" charset="-34"/>
          </a:endParaRPr>
        </a:p>
      </dgm:t>
    </dgm:pt>
    <dgm:pt modelId="{122CDECB-45A9-45B1-9703-CD99CC2CBCDE}" type="sibTrans" cxnId="{789852B6-F562-413B-AEA0-DD26DBF613ED}">
      <dgm:prSet/>
      <dgm:spPr/>
      <dgm:t>
        <a:bodyPr/>
        <a:lstStyle/>
        <a:p>
          <a:endParaRPr lang="en-CA" sz="1400">
            <a:latin typeface="Leelawadee UI" panose="020B0502040204020203" pitchFamily="34" charset="-34"/>
            <a:cs typeface="Leelawadee UI" panose="020B0502040204020203" pitchFamily="34" charset="-34"/>
          </a:endParaRPr>
        </a:p>
      </dgm:t>
    </dgm:pt>
    <dgm:pt modelId="{F5A8BF8F-778E-4CAD-9F26-870355B38D70}" type="pres">
      <dgm:prSet presAssocID="{D33ECFD6-71CC-4BD3-A9CA-369C5FDFB742}" presName="Name0" presStyleCnt="0">
        <dgm:presLayoutVars>
          <dgm:chMax val="7"/>
          <dgm:resizeHandles val="exact"/>
        </dgm:presLayoutVars>
      </dgm:prSet>
      <dgm:spPr/>
    </dgm:pt>
    <dgm:pt modelId="{1B54889A-23C1-4404-B0B6-BD85B3DCFB18}" type="pres">
      <dgm:prSet presAssocID="{D33ECFD6-71CC-4BD3-A9CA-369C5FDFB742}" presName="comp1" presStyleCnt="0"/>
      <dgm:spPr/>
    </dgm:pt>
    <dgm:pt modelId="{EF741249-6887-442F-A94D-68B96B4A3ECC}" type="pres">
      <dgm:prSet presAssocID="{D33ECFD6-71CC-4BD3-A9CA-369C5FDFB742}" presName="circle1" presStyleLbl="node1" presStyleIdx="0" presStyleCnt="3"/>
      <dgm:spPr/>
    </dgm:pt>
    <dgm:pt modelId="{D136083A-BE74-438D-BE6F-58B05B5B27F3}" type="pres">
      <dgm:prSet presAssocID="{D33ECFD6-71CC-4BD3-A9CA-369C5FDFB742}" presName="c1text" presStyleLbl="node1" presStyleIdx="0" presStyleCnt="3">
        <dgm:presLayoutVars>
          <dgm:bulletEnabled val="1"/>
        </dgm:presLayoutVars>
      </dgm:prSet>
      <dgm:spPr/>
    </dgm:pt>
    <dgm:pt modelId="{A5D2B154-ECC4-4F78-85C4-38B430E25933}" type="pres">
      <dgm:prSet presAssocID="{D33ECFD6-71CC-4BD3-A9CA-369C5FDFB742}" presName="comp2" presStyleCnt="0"/>
      <dgm:spPr/>
    </dgm:pt>
    <dgm:pt modelId="{EB1481F8-FD1B-4A50-858E-05516C3226A3}" type="pres">
      <dgm:prSet presAssocID="{D33ECFD6-71CC-4BD3-A9CA-369C5FDFB742}" presName="circle2" presStyleLbl="node1" presStyleIdx="1" presStyleCnt="3"/>
      <dgm:spPr/>
    </dgm:pt>
    <dgm:pt modelId="{71736A4A-D875-4055-B50D-D9A79B5E3374}" type="pres">
      <dgm:prSet presAssocID="{D33ECFD6-71CC-4BD3-A9CA-369C5FDFB742}" presName="c2text" presStyleLbl="node1" presStyleIdx="1" presStyleCnt="3">
        <dgm:presLayoutVars>
          <dgm:bulletEnabled val="1"/>
        </dgm:presLayoutVars>
      </dgm:prSet>
      <dgm:spPr/>
    </dgm:pt>
    <dgm:pt modelId="{9F1F7F71-7589-4CEB-BA5D-E7D5506AA19A}" type="pres">
      <dgm:prSet presAssocID="{D33ECFD6-71CC-4BD3-A9CA-369C5FDFB742}" presName="comp3" presStyleCnt="0"/>
      <dgm:spPr/>
    </dgm:pt>
    <dgm:pt modelId="{BF2ADD57-626A-4227-93DE-C1D1E0E79637}" type="pres">
      <dgm:prSet presAssocID="{D33ECFD6-71CC-4BD3-A9CA-369C5FDFB742}" presName="circle3" presStyleLbl="node1" presStyleIdx="2" presStyleCnt="3"/>
      <dgm:spPr/>
    </dgm:pt>
    <dgm:pt modelId="{5B0471FB-ECE4-4B8E-A340-43781E6EE433}" type="pres">
      <dgm:prSet presAssocID="{D33ECFD6-71CC-4BD3-A9CA-369C5FDFB742}" presName="c3text" presStyleLbl="node1" presStyleIdx="2" presStyleCnt="3">
        <dgm:presLayoutVars>
          <dgm:bulletEnabled val="1"/>
        </dgm:presLayoutVars>
      </dgm:prSet>
      <dgm:spPr/>
    </dgm:pt>
  </dgm:ptLst>
  <dgm:cxnLst>
    <dgm:cxn modelId="{BA2ECB02-6159-4CE6-B503-045A96CE13EE}" type="presOf" srcId="{656E4C78-7F39-46C5-A70C-37648052E5F5}" destId="{EF741249-6887-442F-A94D-68B96B4A3ECC}" srcOrd="0" destOrd="0" presId="urn:microsoft.com/office/officeart/2005/8/layout/venn2"/>
    <dgm:cxn modelId="{06A8D81A-5C61-4197-909A-5107D679C98E}" type="presOf" srcId="{61E336B1-709A-4308-827C-BFDF786DE487}" destId="{BF2ADD57-626A-4227-93DE-C1D1E0E79637}" srcOrd="0" destOrd="0" presId="urn:microsoft.com/office/officeart/2005/8/layout/venn2"/>
    <dgm:cxn modelId="{2EDF4332-A77F-474E-9260-345E8181DF79}" srcId="{D33ECFD6-71CC-4BD3-A9CA-369C5FDFB742}" destId="{9D554E6D-E8E4-4270-8522-FB25C5AAE83D}" srcOrd="1" destOrd="0" parTransId="{12525775-A634-4FF8-85D8-DC88656302E2}" sibTransId="{D80C99DE-E76D-4726-9D2D-582136E53FAD}"/>
    <dgm:cxn modelId="{6F19A788-EC4D-466A-97BB-255667446C32}" type="presOf" srcId="{656E4C78-7F39-46C5-A70C-37648052E5F5}" destId="{D136083A-BE74-438D-BE6F-58B05B5B27F3}" srcOrd="1" destOrd="0" presId="urn:microsoft.com/office/officeart/2005/8/layout/venn2"/>
    <dgm:cxn modelId="{86A95697-A9FC-4AF7-89A2-32F75B848410}" srcId="{D33ECFD6-71CC-4BD3-A9CA-369C5FDFB742}" destId="{656E4C78-7F39-46C5-A70C-37648052E5F5}" srcOrd="0" destOrd="0" parTransId="{D5A9D5C7-4F1D-4C78-B774-8AAA38D62F3B}" sibTransId="{87046AEB-3A71-4C67-B0C3-72E194B304B2}"/>
    <dgm:cxn modelId="{789852B6-F562-413B-AEA0-DD26DBF613ED}" srcId="{D33ECFD6-71CC-4BD3-A9CA-369C5FDFB742}" destId="{61E336B1-709A-4308-827C-BFDF786DE487}" srcOrd="2" destOrd="0" parTransId="{36B7B31B-2DBE-472C-BF3E-99017A36F5C0}" sibTransId="{122CDECB-45A9-45B1-9703-CD99CC2CBCDE}"/>
    <dgm:cxn modelId="{51A09DB6-F88A-48AC-861D-9B6B6E89DB71}" type="presOf" srcId="{9D554E6D-E8E4-4270-8522-FB25C5AAE83D}" destId="{EB1481F8-FD1B-4A50-858E-05516C3226A3}" srcOrd="0" destOrd="0" presId="urn:microsoft.com/office/officeart/2005/8/layout/venn2"/>
    <dgm:cxn modelId="{4B1E6DC5-B669-4A75-9CB7-CEFA28ACC1E1}" type="presOf" srcId="{9D554E6D-E8E4-4270-8522-FB25C5AAE83D}" destId="{71736A4A-D875-4055-B50D-D9A79B5E3374}" srcOrd="1" destOrd="0" presId="urn:microsoft.com/office/officeart/2005/8/layout/venn2"/>
    <dgm:cxn modelId="{AC54A8CB-5488-400A-91A2-A3136DA84E77}" type="presOf" srcId="{61E336B1-709A-4308-827C-BFDF786DE487}" destId="{5B0471FB-ECE4-4B8E-A340-43781E6EE433}" srcOrd="1" destOrd="0" presId="urn:microsoft.com/office/officeart/2005/8/layout/venn2"/>
    <dgm:cxn modelId="{BFFAA3D2-A1E9-4F0C-BEC3-52CEE38CAF69}" type="presOf" srcId="{D33ECFD6-71CC-4BD3-A9CA-369C5FDFB742}" destId="{F5A8BF8F-778E-4CAD-9F26-870355B38D70}" srcOrd="0" destOrd="0" presId="urn:microsoft.com/office/officeart/2005/8/layout/venn2"/>
    <dgm:cxn modelId="{23C27082-387C-47FB-A025-33E819D31901}" type="presParOf" srcId="{F5A8BF8F-778E-4CAD-9F26-870355B38D70}" destId="{1B54889A-23C1-4404-B0B6-BD85B3DCFB18}" srcOrd="0" destOrd="0" presId="urn:microsoft.com/office/officeart/2005/8/layout/venn2"/>
    <dgm:cxn modelId="{6D58EB8A-4673-49E9-9761-3B59E22F2748}" type="presParOf" srcId="{1B54889A-23C1-4404-B0B6-BD85B3DCFB18}" destId="{EF741249-6887-442F-A94D-68B96B4A3ECC}" srcOrd="0" destOrd="0" presId="urn:microsoft.com/office/officeart/2005/8/layout/venn2"/>
    <dgm:cxn modelId="{EFB8AE06-E4BE-4C64-9684-D04320C44B1B}" type="presParOf" srcId="{1B54889A-23C1-4404-B0B6-BD85B3DCFB18}" destId="{D136083A-BE74-438D-BE6F-58B05B5B27F3}" srcOrd="1" destOrd="0" presId="urn:microsoft.com/office/officeart/2005/8/layout/venn2"/>
    <dgm:cxn modelId="{0BBFD701-90BA-4E12-AD5D-1043D8E58037}" type="presParOf" srcId="{F5A8BF8F-778E-4CAD-9F26-870355B38D70}" destId="{A5D2B154-ECC4-4F78-85C4-38B430E25933}" srcOrd="1" destOrd="0" presId="urn:microsoft.com/office/officeart/2005/8/layout/venn2"/>
    <dgm:cxn modelId="{2B970682-BFA1-4FAE-84F0-66EC8A053204}" type="presParOf" srcId="{A5D2B154-ECC4-4F78-85C4-38B430E25933}" destId="{EB1481F8-FD1B-4A50-858E-05516C3226A3}" srcOrd="0" destOrd="0" presId="urn:microsoft.com/office/officeart/2005/8/layout/venn2"/>
    <dgm:cxn modelId="{071D2291-E5D4-40CC-87C2-7906CFB41356}" type="presParOf" srcId="{A5D2B154-ECC4-4F78-85C4-38B430E25933}" destId="{71736A4A-D875-4055-B50D-D9A79B5E3374}" srcOrd="1" destOrd="0" presId="urn:microsoft.com/office/officeart/2005/8/layout/venn2"/>
    <dgm:cxn modelId="{72C7AE7D-98DC-4AF7-B567-52C0BBF2166F}" type="presParOf" srcId="{F5A8BF8F-778E-4CAD-9F26-870355B38D70}" destId="{9F1F7F71-7589-4CEB-BA5D-E7D5506AA19A}" srcOrd="2" destOrd="0" presId="urn:microsoft.com/office/officeart/2005/8/layout/venn2"/>
    <dgm:cxn modelId="{0B913C09-6264-41A9-8CEE-8842686866F6}" type="presParOf" srcId="{9F1F7F71-7589-4CEB-BA5D-E7D5506AA19A}" destId="{BF2ADD57-626A-4227-93DE-C1D1E0E79637}" srcOrd="0" destOrd="0" presId="urn:microsoft.com/office/officeart/2005/8/layout/venn2"/>
    <dgm:cxn modelId="{29929B47-65DD-46D2-AC64-89B9D26E23F5}" type="presParOf" srcId="{9F1F7F71-7589-4CEB-BA5D-E7D5506AA19A}" destId="{5B0471FB-ECE4-4B8E-A340-43781E6EE433}"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41249-6887-442F-A94D-68B96B4A3ECC}">
      <dsp:nvSpPr>
        <dsp:cNvPr id="0" name=""/>
        <dsp:cNvSpPr/>
      </dsp:nvSpPr>
      <dsp:spPr>
        <a:xfrm>
          <a:off x="915821" y="0"/>
          <a:ext cx="4018703" cy="40187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fr-CA" sz="1400" kern="1200">
              <a:latin typeface="Leelawadee UI" panose="020B0502040204020203" pitchFamily="34" charset="-34"/>
              <a:cs typeface="Leelawadee UI" panose="020B0502040204020203" pitchFamily="34" charset="-34"/>
            </a:rPr>
            <a:t>3. </a:t>
          </a:r>
          <a:r>
            <a:rPr lang="en-CA" sz="1400" kern="1200" noProof="0">
              <a:latin typeface="Leelawadee UI" panose="020B0502040204020203" pitchFamily="34" charset="-34"/>
              <a:cs typeface="Leelawadee UI" panose="020B0502040204020203" pitchFamily="34" charset="-34"/>
            </a:rPr>
            <a:t>Community and learning events</a:t>
          </a:r>
        </a:p>
      </dsp:txBody>
      <dsp:txXfrm>
        <a:off x="2222904" y="200935"/>
        <a:ext cx="1404536" cy="602805"/>
      </dsp:txXfrm>
    </dsp:sp>
    <dsp:sp modelId="{EB1481F8-FD1B-4A50-858E-05516C3226A3}">
      <dsp:nvSpPr>
        <dsp:cNvPr id="0" name=""/>
        <dsp:cNvSpPr/>
      </dsp:nvSpPr>
      <dsp:spPr>
        <a:xfrm>
          <a:off x="1418159" y="1004675"/>
          <a:ext cx="3014027" cy="3014027"/>
        </a:xfrm>
        <a:prstGeom prst="ellipse">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fr-CA" sz="1400" kern="1200">
              <a:latin typeface="Leelawadee UI" panose="020B0502040204020203" pitchFamily="34" charset="-34"/>
              <a:cs typeface="Leelawadee UI" panose="020B0502040204020203" pitchFamily="34" charset="-34"/>
            </a:rPr>
            <a:t>2. </a:t>
          </a:r>
          <a:r>
            <a:rPr lang="en-CA" sz="1400" kern="1200" noProof="0">
              <a:latin typeface="Leelawadee UI" panose="020B0502040204020203" pitchFamily="34" charset="-34"/>
              <a:cs typeface="Leelawadee UI" panose="020B0502040204020203" pitchFamily="34" charset="-34"/>
            </a:rPr>
            <a:t>Supported team learning</a:t>
          </a:r>
        </a:p>
        <a:p>
          <a:pPr marL="0" lvl="0" indent="0" algn="ctr" defTabSz="622300" rtl="0">
            <a:lnSpc>
              <a:spcPct val="90000"/>
            </a:lnSpc>
            <a:spcBef>
              <a:spcPct val="0"/>
            </a:spcBef>
            <a:spcAft>
              <a:spcPct val="35000"/>
            </a:spcAft>
            <a:buNone/>
          </a:pPr>
          <a:r>
            <a:rPr lang="fr-CA" sz="1400" kern="1200">
              <a:latin typeface="Leelawadee UI" panose="020B0502040204020203" pitchFamily="34" charset="-34"/>
              <a:cs typeface="Leelawadee UI" panose="020B0502040204020203" pitchFamily="34" charset="-34"/>
            </a:rPr>
            <a:t>(Net new)</a:t>
          </a:r>
          <a:endParaRPr lang="en-CA" sz="1400" kern="1200">
            <a:latin typeface="Leelawadee UI" panose="020B0502040204020203" pitchFamily="34" charset="-34"/>
            <a:cs typeface="Leelawadee UI" panose="020B0502040204020203" pitchFamily="34" charset="-34"/>
          </a:endParaRPr>
        </a:p>
      </dsp:txBody>
      <dsp:txXfrm>
        <a:off x="2222904" y="1193052"/>
        <a:ext cx="1404536" cy="565130"/>
      </dsp:txXfrm>
    </dsp:sp>
    <dsp:sp modelId="{BF2ADD57-626A-4227-93DE-C1D1E0E79637}">
      <dsp:nvSpPr>
        <dsp:cNvPr id="0" name=""/>
        <dsp:cNvSpPr/>
      </dsp:nvSpPr>
      <dsp:spPr>
        <a:xfrm>
          <a:off x="1920497" y="2009351"/>
          <a:ext cx="2009351" cy="200935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fr-CA" sz="1400" kern="1200">
              <a:latin typeface="Leelawadee UI" panose="020B0502040204020203" pitchFamily="34" charset="-34"/>
              <a:cs typeface="Leelawadee UI" panose="020B0502040204020203" pitchFamily="34" charset="-34"/>
            </a:rPr>
            <a:t>1. </a:t>
          </a:r>
          <a:r>
            <a:rPr lang="en-CA" sz="1400" kern="1200" noProof="0">
              <a:latin typeface="Leelawadee UI" panose="020B0502040204020203" pitchFamily="34" charset="-34"/>
              <a:cs typeface="Leelawadee UI" panose="020B0502040204020203" pitchFamily="34" charset="-34"/>
            </a:rPr>
            <a:t>Foundational</a:t>
          </a:r>
          <a:r>
            <a:rPr lang="fr-CA" sz="1400" kern="1200">
              <a:latin typeface="Leelawadee UI" panose="020B0502040204020203" pitchFamily="34" charset="-34"/>
              <a:cs typeface="Leelawadee UI" panose="020B0502040204020203" pitchFamily="34" charset="-34"/>
            </a:rPr>
            <a:t> courses in the CSPS catalogue </a:t>
          </a:r>
          <a:endParaRPr lang="en-CA" sz="1400" kern="1200">
            <a:latin typeface="Leelawadee UI" panose="020B0502040204020203" pitchFamily="34" charset="-34"/>
            <a:cs typeface="Leelawadee UI" panose="020B0502040204020203" pitchFamily="34" charset="-34"/>
          </a:endParaRPr>
        </a:p>
      </dsp:txBody>
      <dsp:txXfrm>
        <a:off x="2214759" y="2511689"/>
        <a:ext cx="1420826" cy="1004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41249-6887-442F-A94D-68B96B4A3ECC}">
      <dsp:nvSpPr>
        <dsp:cNvPr id="0" name=""/>
        <dsp:cNvSpPr/>
      </dsp:nvSpPr>
      <dsp:spPr>
        <a:xfrm>
          <a:off x="915821" y="0"/>
          <a:ext cx="4018703" cy="40187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fr-CA" sz="1200" kern="1200">
              <a:latin typeface="Leelawadee UI" panose="020B0502040204020203" pitchFamily="34" charset="-34"/>
              <a:cs typeface="Leelawadee UI" panose="020B0502040204020203" pitchFamily="34" charset="-34"/>
            </a:rPr>
            <a:t>3. Événements communautaires et d’apprentissage</a:t>
          </a:r>
        </a:p>
      </dsp:txBody>
      <dsp:txXfrm>
        <a:off x="2222904" y="200935"/>
        <a:ext cx="1404536" cy="602805"/>
      </dsp:txXfrm>
    </dsp:sp>
    <dsp:sp modelId="{EB1481F8-FD1B-4A50-858E-05516C3226A3}">
      <dsp:nvSpPr>
        <dsp:cNvPr id="0" name=""/>
        <dsp:cNvSpPr/>
      </dsp:nvSpPr>
      <dsp:spPr>
        <a:xfrm>
          <a:off x="1418159" y="1004675"/>
          <a:ext cx="3014027" cy="3014027"/>
        </a:xfrm>
        <a:prstGeom prst="ellipse">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endParaRPr lang="fr-CA" sz="1200" kern="1200">
            <a:latin typeface="Leelawadee UI" panose="020B0502040204020203" pitchFamily="34" charset="-34"/>
            <a:cs typeface="Leelawadee UI" panose="020B0502040204020203" pitchFamily="34" charset="-34"/>
          </a:endParaRPr>
        </a:p>
        <a:p>
          <a:pPr marL="0" lvl="0" indent="0" algn="ctr" defTabSz="533400" rtl="0">
            <a:lnSpc>
              <a:spcPct val="90000"/>
            </a:lnSpc>
            <a:spcBef>
              <a:spcPct val="0"/>
            </a:spcBef>
            <a:spcAft>
              <a:spcPct val="35000"/>
            </a:spcAft>
            <a:buNone/>
          </a:pPr>
          <a:r>
            <a:rPr lang="fr-CA" sz="1200" kern="1200">
              <a:latin typeface="Leelawadee UI" panose="020B0502040204020203" pitchFamily="34" charset="-34"/>
              <a:cs typeface="Leelawadee UI" panose="020B0502040204020203" pitchFamily="34" charset="-34"/>
            </a:rPr>
            <a:t>2. Apprentissage en équipe soutenu</a:t>
          </a:r>
        </a:p>
        <a:p>
          <a:pPr marL="0" lvl="0" indent="0" algn="ctr" defTabSz="533400" rtl="0">
            <a:lnSpc>
              <a:spcPct val="90000"/>
            </a:lnSpc>
            <a:spcBef>
              <a:spcPct val="0"/>
            </a:spcBef>
            <a:spcAft>
              <a:spcPct val="35000"/>
            </a:spcAft>
            <a:buNone/>
          </a:pPr>
          <a:r>
            <a:rPr lang="fr-CA" sz="1200" kern="1200">
              <a:latin typeface="Leelawadee UI" panose="020B0502040204020203" pitchFamily="34" charset="-34"/>
              <a:cs typeface="Leelawadee UI" panose="020B0502040204020203" pitchFamily="34" charset="-34"/>
            </a:rPr>
            <a:t>(Net nouveau)</a:t>
          </a:r>
        </a:p>
      </dsp:txBody>
      <dsp:txXfrm>
        <a:off x="2222904" y="1193052"/>
        <a:ext cx="1404536" cy="565130"/>
      </dsp:txXfrm>
    </dsp:sp>
    <dsp:sp modelId="{BF2ADD57-626A-4227-93DE-C1D1E0E79637}">
      <dsp:nvSpPr>
        <dsp:cNvPr id="0" name=""/>
        <dsp:cNvSpPr/>
      </dsp:nvSpPr>
      <dsp:spPr>
        <a:xfrm>
          <a:off x="1920497" y="2009351"/>
          <a:ext cx="2009351" cy="200935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fr-CA" sz="1200" kern="1200">
              <a:latin typeface="Leelawadee UI" panose="020B0502040204020203" pitchFamily="34" charset="-34"/>
              <a:cs typeface="Leelawadee UI" panose="020B0502040204020203" pitchFamily="34" charset="-34"/>
            </a:rPr>
            <a:t>1. Cours fondamentaux au catalogue de l’EFPC </a:t>
          </a:r>
        </a:p>
      </dsp:txBody>
      <dsp:txXfrm>
        <a:off x="2214759" y="2511689"/>
        <a:ext cx="1420826" cy="1004675"/>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E1D7B9-F00D-46E6-BA86-6AE6F9F482F0}" type="datetimeFigureOut">
              <a:rPr lang="en-US" smtClean="0"/>
              <a:t>7/12/2023</a:t>
            </a:fld>
            <a:endParaRPr lang="en-US"/>
          </a:p>
        </p:txBody>
      </p:sp>
      <p:sp>
        <p:nvSpPr>
          <p:cNvPr id="4" name="Slide Image Placeholder 3"/>
          <p:cNvSpPr>
            <a:spLocks noGrp="1" noRot="1" noChangeAspect="1"/>
          </p:cNvSpPr>
          <p:nvPr>
            <p:ph type="sldImg" idx="2"/>
          </p:nvPr>
        </p:nvSpPr>
        <p:spPr>
          <a:xfrm>
            <a:off x="857250" y="1143000"/>
            <a:ext cx="51435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B9B76C-8B70-44C9-A4EC-4AD1020A519A}" type="slidenum">
              <a:rPr lang="en-US" smtClean="0"/>
              <a:t>‹#›</a:t>
            </a:fld>
            <a:endParaRPr lang="en-US"/>
          </a:p>
        </p:txBody>
      </p:sp>
    </p:spTree>
    <p:extLst>
      <p:ext uri="{BB962C8B-B14F-4D97-AF65-F5344CB8AC3E}">
        <p14:creationId xmlns:p14="http://schemas.microsoft.com/office/powerpoint/2010/main" val="569684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2B9B76C-8B70-44C9-A4EC-4AD1020A519A}" type="slidenum">
              <a:rPr lang="en-US" smtClean="0"/>
              <a:t>3</a:t>
            </a:fld>
            <a:endParaRPr lang="en-US"/>
          </a:p>
        </p:txBody>
      </p:sp>
    </p:spTree>
    <p:extLst>
      <p:ext uri="{BB962C8B-B14F-4D97-AF65-F5344CB8AC3E}">
        <p14:creationId xmlns:p14="http://schemas.microsoft.com/office/powerpoint/2010/main" val="4028583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1143000"/>
            <a:ext cx="5143500" cy="3086100"/>
          </a:xfrm>
        </p:spPr>
      </p:sp>
      <p:sp>
        <p:nvSpPr>
          <p:cNvPr id="3" name="Notes Placeholder 2"/>
          <p:cNvSpPr>
            <a:spLocks noGrp="1"/>
          </p:cNvSpPr>
          <p:nvPr>
            <p:ph type="body" idx="1"/>
          </p:nvPr>
        </p:nvSpPr>
        <p:spPr/>
        <p:txBody>
          <a:bodyPr/>
          <a:lstStyle/>
          <a:p>
            <a:endParaRPr lang="en-CA" dirty="0">
              <a:cs typeface="Calibri"/>
            </a:endParaRPr>
          </a:p>
        </p:txBody>
      </p:sp>
      <p:sp>
        <p:nvSpPr>
          <p:cNvPr id="4" name="Slide Number Placeholder 3"/>
          <p:cNvSpPr>
            <a:spLocks noGrp="1"/>
          </p:cNvSpPr>
          <p:nvPr>
            <p:ph type="sldNum" sz="quarter" idx="10"/>
          </p:nvPr>
        </p:nvSpPr>
        <p:spPr/>
        <p:txBody>
          <a:bodyPr/>
          <a:lstStyle/>
          <a:p>
            <a:fld id="{A6C8F862-03EC-42A7-92D6-7FBDB6649BF1}" type="slidenum">
              <a:rPr lang="en-US" smtClean="0"/>
              <a:t>5</a:t>
            </a:fld>
            <a:endParaRPr lang="en-US"/>
          </a:p>
        </p:txBody>
      </p:sp>
    </p:spTree>
    <p:extLst>
      <p:ext uri="{BB962C8B-B14F-4D97-AF65-F5344CB8AC3E}">
        <p14:creationId xmlns:p14="http://schemas.microsoft.com/office/powerpoint/2010/main" val="723630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2B9B76C-8B70-44C9-A4EC-4AD1020A519A}" type="slidenum">
              <a:rPr lang="en-US" smtClean="0"/>
              <a:t>7</a:t>
            </a:fld>
            <a:endParaRPr lang="en-US"/>
          </a:p>
        </p:txBody>
      </p:sp>
    </p:spTree>
    <p:extLst>
      <p:ext uri="{BB962C8B-B14F-4D97-AF65-F5344CB8AC3E}">
        <p14:creationId xmlns:p14="http://schemas.microsoft.com/office/powerpoint/2010/main" val="1911192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2B9B76C-8B70-44C9-A4EC-4AD1020A519A}" type="slidenum">
              <a:rPr lang="en-US" smtClean="0"/>
              <a:t>9</a:t>
            </a:fld>
            <a:endParaRPr lang="en-US"/>
          </a:p>
        </p:txBody>
      </p:sp>
    </p:spTree>
    <p:extLst>
      <p:ext uri="{BB962C8B-B14F-4D97-AF65-F5344CB8AC3E}">
        <p14:creationId xmlns:p14="http://schemas.microsoft.com/office/powerpoint/2010/main" val="3460641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2B9B76C-8B70-44C9-A4EC-4AD1020A519A}" type="slidenum">
              <a:rPr lang="en-US" smtClean="0"/>
              <a:t>10</a:t>
            </a:fld>
            <a:endParaRPr lang="en-US"/>
          </a:p>
        </p:txBody>
      </p:sp>
    </p:spTree>
    <p:extLst>
      <p:ext uri="{BB962C8B-B14F-4D97-AF65-F5344CB8AC3E}">
        <p14:creationId xmlns:p14="http://schemas.microsoft.com/office/powerpoint/2010/main" val="474406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1143000"/>
            <a:ext cx="5143500" cy="3086100"/>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6C8F862-03EC-42A7-92D6-7FBDB6649BF1}" type="slidenum">
              <a:rPr lang="en-US" smtClean="0"/>
              <a:t>11</a:t>
            </a:fld>
            <a:endParaRPr lang="en-US"/>
          </a:p>
        </p:txBody>
      </p:sp>
    </p:spTree>
    <p:extLst>
      <p:ext uri="{BB962C8B-B14F-4D97-AF65-F5344CB8AC3E}">
        <p14:creationId xmlns:p14="http://schemas.microsoft.com/office/powerpoint/2010/main" val="3849460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1143000"/>
            <a:ext cx="5143500" cy="3086100"/>
          </a:xfrm>
        </p:spPr>
      </p:sp>
      <p:sp>
        <p:nvSpPr>
          <p:cNvPr id="3" name="Notes Placeholder 2"/>
          <p:cNvSpPr>
            <a:spLocks noGrp="1"/>
          </p:cNvSpPr>
          <p:nvPr>
            <p:ph type="body" idx="1"/>
          </p:nvPr>
        </p:nvSpPr>
        <p:spPr/>
        <p:txBody>
          <a:bodyPr/>
          <a:lstStyle/>
          <a:p>
            <a:pPr marL="171450" indent="-171450">
              <a:buFont typeface="Arial,Sans-Serif"/>
              <a:buChar char="•"/>
            </a:pPr>
            <a:endParaRPr lang="en-CA"/>
          </a:p>
          <a:p>
            <a:pPr marL="171450" indent="-171450">
              <a:buFont typeface="Arial,Sans-Serif"/>
              <a:buChar char="•"/>
            </a:pPr>
            <a:endParaRPr lang="en-US"/>
          </a:p>
          <a:p>
            <a:endParaRPr lang="en-US">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B9B76C-8B70-44C9-A4EC-4AD1020A51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7152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1143000"/>
            <a:ext cx="5143500" cy="3086100"/>
          </a:xfrm>
        </p:spPr>
      </p:sp>
      <p:sp>
        <p:nvSpPr>
          <p:cNvPr id="3" name="Notes Placeholder 2"/>
          <p:cNvSpPr>
            <a:spLocks noGrp="1"/>
          </p:cNvSpPr>
          <p:nvPr>
            <p:ph type="body" idx="1"/>
          </p:nvPr>
        </p:nvSpPr>
        <p:spPr/>
        <p:txBody>
          <a:bodyPr/>
          <a:lstStyle/>
          <a:p>
            <a:pPr marL="171450" indent="-171450">
              <a:buFont typeface="Arial,Sans-Serif"/>
              <a:buChar char="•"/>
            </a:pPr>
            <a:endParaRPr lang="en-CA"/>
          </a:p>
          <a:p>
            <a:pPr marL="171450" indent="-171450">
              <a:buFont typeface="Arial,Sans-Serif"/>
              <a:buChar char="•"/>
            </a:pPr>
            <a:endParaRPr lang="en-US"/>
          </a:p>
          <a:p>
            <a:endParaRPr lang="en-US">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B9B76C-8B70-44C9-A4EC-4AD1020A51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71527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FBEF6-8DBA-4935-A677-C89A31D388F6}"/>
              </a:ext>
            </a:extLst>
          </p:cNvPr>
          <p:cNvSpPr>
            <a:spLocks noGrp="1"/>
          </p:cNvSpPr>
          <p:nvPr>
            <p:ph type="title" sz="quarter" idx="10"/>
          </p:nvPr>
        </p:nvSpPr>
        <p:spPr>
          <a:xfrm>
            <a:off x="838200" y="389467"/>
            <a:ext cx="10515600" cy="1413934"/>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509329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8573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81150" y="1943948"/>
            <a:ext cx="9144000" cy="2546773"/>
          </a:xfrm>
          <a:prstGeom prst="rect">
            <a:avLst/>
          </a:prstGeo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81150" y="4588934"/>
            <a:ext cx="9144000" cy="1766146"/>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Tree>
    <p:extLst>
      <p:ext uri="{BB962C8B-B14F-4D97-AF65-F5344CB8AC3E}">
        <p14:creationId xmlns:p14="http://schemas.microsoft.com/office/powerpoint/2010/main" val="3077596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47333"/>
            <a:ext cx="10515600" cy="464142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291961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823721"/>
            <a:ext cx="10515600" cy="3042919"/>
          </a:xfrm>
          <a:prstGeom prst="rect">
            <a:avLst/>
          </a:prstGeo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895428"/>
            <a:ext cx="10515600" cy="1600199"/>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181557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947333"/>
            <a:ext cx="5181600" cy="464142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947333"/>
            <a:ext cx="5181600" cy="464142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848298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793241"/>
            <a:ext cx="5157787" cy="87883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672080"/>
            <a:ext cx="5157787" cy="393022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793241"/>
            <a:ext cx="5183188" cy="87883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2080"/>
            <a:ext cx="5183188" cy="393022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054604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91CA5-73A3-4548-9D57-75660828EC56}"/>
              </a:ext>
            </a:extLst>
          </p:cNvPr>
          <p:cNvSpPr>
            <a:spLocks noGrp="1"/>
          </p:cNvSpPr>
          <p:nvPr>
            <p:ph type="title" sz="quarter" idx="10"/>
          </p:nvPr>
        </p:nvSpPr>
        <p:spPr>
          <a:xfrm>
            <a:off x="838200" y="389467"/>
            <a:ext cx="10515600" cy="1413934"/>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393442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2033145"/>
            <a:ext cx="6172200" cy="421864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9" y="2033145"/>
            <a:ext cx="3932237" cy="4227109"/>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110699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2194560"/>
            <a:ext cx="6172200" cy="405722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9" y="2194560"/>
            <a:ext cx="3932237" cy="4065694"/>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2671672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97187"/>
            <a:ext cx="9144000" cy="2546773"/>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842174"/>
            <a:ext cx="9144000" cy="176614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C48D0CE-51FE-42D2-A640-952425F77D7B}" type="slidenum">
              <a:rPr lang="en-CA" smtClean="0"/>
              <a:t>‹#›</a:t>
            </a:fld>
            <a:endParaRPr lang="en-CA"/>
          </a:p>
        </p:txBody>
      </p:sp>
    </p:spTree>
    <p:extLst>
      <p:ext uri="{BB962C8B-B14F-4D97-AF65-F5344CB8AC3E}">
        <p14:creationId xmlns:p14="http://schemas.microsoft.com/office/powerpoint/2010/main" val="2709230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81150" y="1943948"/>
            <a:ext cx="9144000" cy="2546773"/>
          </a:xfrm>
          <a:prstGeom prst="rect">
            <a:avLst/>
          </a:prstGeo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81150" y="4588934"/>
            <a:ext cx="9144000" cy="1766146"/>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Tree>
    <p:extLst>
      <p:ext uri="{BB962C8B-B14F-4D97-AF65-F5344CB8AC3E}">
        <p14:creationId xmlns:p14="http://schemas.microsoft.com/office/powerpoint/2010/main" val="341621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C48D0CE-51FE-42D2-A640-952425F77D7B}" type="slidenum">
              <a:rPr lang="en-CA" smtClean="0"/>
              <a:t>‹#›</a:t>
            </a:fld>
            <a:endParaRPr lang="en-CA"/>
          </a:p>
        </p:txBody>
      </p:sp>
    </p:spTree>
    <p:extLst>
      <p:ext uri="{BB962C8B-B14F-4D97-AF65-F5344CB8AC3E}">
        <p14:creationId xmlns:p14="http://schemas.microsoft.com/office/powerpoint/2010/main" val="2091317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823721"/>
            <a:ext cx="10515600" cy="3042919"/>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895428"/>
            <a:ext cx="10515600" cy="160019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C48D0CE-51FE-42D2-A640-952425F77D7B}" type="slidenum">
              <a:rPr lang="en-CA" smtClean="0"/>
              <a:t>‹#›</a:t>
            </a:fld>
            <a:endParaRPr lang="en-CA"/>
          </a:p>
        </p:txBody>
      </p:sp>
    </p:spTree>
    <p:extLst>
      <p:ext uri="{BB962C8B-B14F-4D97-AF65-F5344CB8AC3E}">
        <p14:creationId xmlns:p14="http://schemas.microsoft.com/office/powerpoint/2010/main" val="26707476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947333"/>
            <a:ext cx="5181600" cy="46414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947333"/>
            <a:ext cx="5181600" cy="46414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C48D0CE-51FE-42D2-A640-952425F77D7B}" type="slidenum">
              <a:rPr lang="en-CA" smtClean="0"/>
              <a:t>‹#›</a:t>
            </a:fld>
            <a:endParaRPr lang="en-CA"/>
          </a:p>
        </p:txBody>
      </p:sp>
    </p:spTree>
    <p:extLst>
      <p:ext uri="{BB962C8B-B14F-4D97-AF65-F5344CB8AC3E}">
        <p14:creationId xmlns:p14="http://schemas.microsoft.com/office/powerpoint/2010/main" val="41650115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89467"/>
            <a:ext cx="10515600" cy="1413934"/>
          </a:xfrm>
        </p:spPr>
        <p:txBody>
          <a:bodyPr/>
          <a:lstStyle/>
          <a:p>
            <a:r>
              <a:rPr lang="en-US"/>
              <a:t>Click to edit Master title style</a:t>
            </a:r>
            <a:endParaRPr lang="en-CA"/>
          </a:p>
        </p:txBody>
      </p:sp>
      <p:sp>
        <p:nvSpPr>
          <p:cNvPr id="3" name="Text Placeholder 2"/>
          <p:cNvSpPr>
            <a:spLocks noGrp="1"/>
          </p:cNvSpPr>
          <p:nvPr>
            <p:ph type="body" idx="1"/>
          </p:nvPr>
        </p:nvSpPr>
        <p:spPr>
          <a:xfrm>
            <a:off x="839789" y="1793241"/>
            <a:ext cx="5157787" cy="87883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672080"/>
            <a:ext cx="5157787" cy="39302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793241"/>
            <a:ext cx="5183188" cy="87883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2080"/>
            <a:ext cx="5183188" cy="39302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C48D0CE-51FE-42D2-A640-952425F77D7B}" type="slidenum">
              <a:rPr lang="en-CA" smtClean="0"/>
              <a:t>‹#›</a:t>
            </a:fld>
            <a:endParaRPr lang="en-CA"/>
          </a:p>
        </p:txBody>
      </p:sp>
    </p:spTree>
    <p:extLst>
      <p:ext uri="{BB962C8B-B14F-4D97-AF65-F5344CB8AC3E}">
        <p14:creationId xmlns:p14="http://schemas.microsoft.com/office/powerpoint/2010/main" val="27273468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C48D0CE-51FE-42D2-A640-952425F77D7B}" type="slidenum">
              <a:rPr lang="en-CA" smtClean="0"/>
              <a:t>‹#›</a:t>
            </a:fld>
            <a:endParaRPr lang="en-CA"/>
          </a:p>
        </p:txBody>
      </p:sp>
    </p:spTree>
    <p:extLst>
      <p:ext uri="{BB962C8B-B14F-4D97-AF65-F5344CB8AC3E}">
        <p14:creationId xmlns:p14="http://schemas.microsoft.com/office/powerpoint/2010/main" val="38776429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C48D0CE-51FE-42D2-A640-952425F77D7B}" type="slidenum">
              <a:rPr lang="en-CA" smtClean="0"/>
              <a:t>‹#›</a:t>
            </a:fld>
            <a:endParaRPr lang="en-CA"/>
          </a:p>
        </p:txBody>
      </p:sp>
      <p:sp>
        <p:nvSpPr>
          <p:cNvPr id="5" name="Title 4">
            <a:extLst>
              <a:ext uri="{FF2B5EF4-FFF2-40B4-BE49-F238E27FC236}">
                <a16:creationId xmlns:a16="http://schemas.microsoft.com/office/drawing/2014/main" id="{7F5A5F53-1CB5-4D91-9DE4-BAC7AFE7155A}"/>
              </a:ext>
            </a:extLst>
          </p:cNvPr>
          <p:cNvSpPr>
            <a:spLocks noGrp="1"/>
          </p:cNvSpPr>
          <p:nvPr>
            <p:ph type="title" idx="13"/>
          </p:nvPr>
        </p:nvSpPr>
        <p:spPr/>
        <p:txBody>
          <a:bodyPr/>
          <a:lstStyle/>
          <a:p>
            <a:r>
              <a:rPr lang="en-US"/>
              <a:t>Click to edit Master title style</a:t>
            </a:r>
          </a:p>
        </p:txBody>
      </p:sp>
    </p:spTree>
    <p:extLst>
      <p:ext uri="{BB962C8B-B14F-4D97-AF65-F5344CB8AC3E}">
        <p14:creationId xmlns:p14="http://schemas.microsoft.com/office/powerpoint/2010/main" val="42382040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87680"/>
            <a:ext cx="3932237" cy="170688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1053254"/>
            <a:ext cx="6172200" cy="51985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9" y="2194560"/>
            <a:ext cx="3932237" cy="4065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C48D0CE-51FE-42D2-A640-952425F77D7B}" type="slidenum">
              <a:rPr lang="en-CA" smtClean="0"/>
              <a:t>‹#›</a:t>
            </a:fld>
            <a:endParaRPr lang="en-CA"/>
          </a:p>
        </p:txBody>
      </p:sp>
    </p:spTree>
    <p:extLst>
      <p:ext uri="{BB962C8B-B14F-4D97-AF65-F5344CB8AC3E}">
        <p14:creationId xmlns:p14="http://schemas.microsoft.com/office/powerpoint/2010/main" val="6610775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87680"/>
            <a:ext cx="3932237" cy="170688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1053254"/>
            <a:ext cx="6172200" cy="51985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9" y="2194560"/>
            <a:ext cx="3932237" cy="4065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C48D0CE-51FE-42D2-A640-952425F77D7B}" type="slidenum">
              <a:rPr lang="en-CA" smtClean="0"/>
              <a:t>‹#›</a:t>
            </a:fld>
            <a:endParaRPr lang="en-CA"/>
          </a:p>
        </p:txBody>
      </p:sp>
    </p:spTree>
    <p:extLst>
      <p:ext uri="{BB962C8B-B14F-4D97-AF65-F5344CB8AC3E}">
        <p14:creationId xmlns:p14="http://schemas.microsoft.com/office/powerpoint/2010/main" val="3744560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C48D0CE-51FE-42D2-A640-952425F77D7B}" type="slidenum">
              <a:rPr lang="en-CA" smtClean="0"/>
              <a:t>‹#›</a:t>
            </a:fld>
            <a:endParaRPr lang="en-CA"/>
          </a:p>
        </p:txBody>
      </p:sp>
    </p:spTree>
    <p:extLst>
      <p:ext uri="{BB962C8B-B14F-4D97-AF65-F5344CB8AC3E}">
        <p14:creationId xmlns:p14="http://schemas.microsoft.com/office/powerpoint/2010/main" val="32758176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89467"/>
            <a:ext cx="2628900" cy="6199294"/>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89467"/>
            <a:ext cx="7734300" cy="619929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C48D0CE-51FE-42D2-A640-952425F77D7B}" type="slidenum">
              <a:rPr lang="en-CA" smtClean="0"/>
              <a:t>‹#›</a:t>
            </a:fld>
            <a:endParaRPr lang="en-CA"/>
          </a:p>
        </p:txBody>
      </p:sp>
    </p:spTree>
    <p:extLst>
      <p:ext uri="{BB962C8B-B14F-4D97-AF65-F5344CB8AC3E}">
        <p14:creationId xmlns:p14="http://schemas.microsoft.com/office/powerpoint/2010/main" val="1134833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326" y="1956622"/>
            <a:ext cx="10515600" cy="464142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a:extLst>
              <a:ext uri="{FF2B5EF4-FFF2-40B4-BE49-F238E27FC236}">
                <a16:creationId xmlns:a16="http://schemas.microsoft.com/office/drawing/2014/main" id="{392409AF-00EC-41F6-91A0-4F884D2A4214}"/>
              </a:ext>
            </a:extLst>
          </p:cNvPr>
          <p:cNvSpPr>
            <a:spLocks noGrp="1"/>
          </p:cNvSpPr>
          <p:nvPr>
            <p:ph type="title" sz="quarter" idx="10"/>
          </p:nvPr>
        </p:nvSpPr>
        <p:spPr>
          <a:xfrm>
            <a:off x="838200" y="389467"/>
            <a:ext cx="10515600" cy="1413934"/>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848876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25342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326" y="1956622"/>
            <a:ext cx="10515600" cy="464142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a:extLst>
              <a:ext uri="{FF2B5EF4-FFF2-40B4-BE49-F238E27FC236}">
                <a16:creationId xmlns:a16="http://schemas.microsoft.com/office/drawing/2014/main" id="{936C18D2-F4E9-4493-A97C-11F79BD73D92}"/>
              </a:ext>
            </a:extLst>
          </p:cNvPr>
          <p:cNvSpPr>
            <a:spLocks noGrp="1"/>
          </p:cNvSpPr>
          <p:nvPr>
            <p:ph type="title" idx="10"/>
          </p:nvPr>
        </p:nvSpPr>
        <p:spPr/>
        <p:txBody>
          <a:bodyPr/>
          <a:lstStyle/>
          <a:p>
            <a:r>
              <a:rPr lang="en-US"/>
              <a:t>Click to edit Master title style</a:t>
            </a:r>
          </a:p>
        </p:txBody>
      </p:sp>
    </p:spTree>
    <p:extLst>
      <p:ext uri="{BB962C8B-B14F-4D97-AF65-F5344CB8AC3E}">
        <p14:creationId xmlns:p14="http://schemas.microsoft.com/office/powerpoint/2010/main" val="24308059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Cover Slid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429713" y="1033882"/>
            <a:ext cx="6857107" cy="3853529"/>
          </a:xfrm>
        </p:spPr>
        <p:txBody>
          <a:bodyPr anchor="b"/>
          <a:lstStyle>
            <a:lvl1pPr>
              <a:defRPr sz="5599" u="none">
                <a:solidFill>
                  <a:srgbClr val="FFFFFF"/>
                </a:solidFill>
              </a:defRPr>
            </a:lvl1pPr>
          </a:lstStyle>
          <a:p>
            <a:r>
              <a:rPr lang="en-CA" noProof="0"/>
              <a:t>Click to edit master title style</a:t>
            </a:r>
          </a:p>
        </p:txBody>
      </p:sp>
      <p:sp>
        <p:nvSpPr>
          <p:cNvPr id="3" name="Sous-titre 2"/>
          <p:cNvSpPr>
            <a:spLocks noGrp="1"/>
          </p:cNvSpPr>
          <p:nvPr>
            <p:ph type="subTitle" idx="1" hasCustomPrompt="1"/>
          </p:nvPr>
        </p:nvSpPr>
        <p:spPr>
          <a:xfrm>
            <a:off x="429712" y="5033536"/>
            <a:ext cx="6857107" cy="1208091"/>
          </a:xfrm>
        </p:spPr>
        <p:txBody>
          <a:bodyPr/>
          <a:lstStyle>
            <a:lvl1pPr marL="0" indent="0" algn="l">
              <a:buNone/>
              <a:defRPr b="1">
                <a:solidFill>
                  <a:schemeClr val="bg1"/>
                </a:solidFill>
              </a:defRPr>
            </a:lvl1pPr>
            <a:lvl2pPr marL="609509" indent="0" algn="ctr">
              <a:buNone/>
              <a:defRPr>
                <a:solidFill>
                  <a:schemeClr val="tx1">
                    <a:tint val="75000"/>
                  </a:schemeClr>
                </a:solidFill>
              </a:defRPr>
            </a:lvl2pPr>
            <a:lvl3pPr marL="1219017" indent="0" algn="ctr">
              <a:buNone/>
              <a:defRPr>
                <a:solidFill>
                  <a:schemeClr val="tx1">
                    <a:tint val="75000"/>
                  </a:schemeClr>
                </a:solidFill>
              </a:defRPr>
            </a:lvl3pPr>
            <a:lvl4pPr marL="1828526" indent="0" algn="ctr">
              <a:buNone/>
              <a:defRPr>
                <a:solidFill>
                  <a:schemeClr val="tx1">
                    <a:tint val="75000"/>
                  </a:schemeClr>
                </a:solidFill>
              </a:defRPr>
            </a:lvl4pPr>
            <a:lvl5pPr marL="2438034" indent="0" algn="ctr">
              <a:buNone/>
              <a:defRPr>
                <a:solidFill>
                  <a:schemeClr val="tx1">
                    <a:tint val="75000"/>
                  </a:schemeClr>
                </a:solidFill>
              </a:defRPr>
            </a:lvl5pPr>
            <a:lvl6pPr marL="3047543" indent="0" algn="ctr">
              <a:buNone/>
              <a:defRPr>
                <a:solidFill>
                  <a:schemeClr val="tx1">
                    <a:tint val="75000"/>
                  </a:schemeClr>
                </a:solidFill>
              </a:defRPr>
            </a:lvl6pPr>
            <a:lvl7pPr marL="3657051" indent="0" algn="ctr">
              <a:buNone/>
              <a:defRPr>
                <a:solidFill>
                  <a:schemeClr val="tx1">
                    <a:tint val="75000"/>
                  </a:schemeClr>
                </a:solidFill>
              </a:defRPr>
            </a:lvl7pPr>
            <a:lvl8pPr marL="4266560" indent="0" algn="ctr">
              <a:buNone/>
              <a:defRPr>
                <a:solidFill>
                  <a:schemeClr val="tx1">
                    <a:tint val="75000"/>
                  </a:schemeClr>
                </a:solidFill>
              </a:defRPr>
            </a:lvl8pPr>
            <a:lvl9pPr marL="4876069" indent="0" algn="ctr">
              <a:buNone/>
              <a:defRPr>
                <a:solidFill>
                  <a:schemeClr val="tx1">
                    <a:tint val="75000"/>
                  </a:schemeClr>
                </a:solidFill>
              </a:defRPr>
            </a:lvl9pPr>
          </a:lstStyle>
          <a:p>
            <a:pPr lvl="0"/>
            <a:r>
              <a:rPr lang="en-CA" noProof="0"/>
              <a:t>Click to edit master text style</a:t>
            </a:r>
          </a:p>
        </p:txBody>
      </p:sp>
    </p:spTree>
    <p:extLst>
      <p:ext uri="{BB962C8B-B14F-4D97-AF65-F5344CB8AC3E}">
        <p14:creationId xmlns:p14="http://schemas.microsoft.com/office/powerpoint/2010/main" val="23231906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Cover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429713" y="1035922"/>
            <a:ext cx="6857107" cy="3853529"/>
          </a:xfrm>
        </p:spPr>
        <p:txBody>
          <a:bodyPr anchor="b"/>
          <a:lstStyle>
            <a:lvl1pPr>
              <a:defRPr sz="5599" u="none">
                <a:solidFill>
                  <a:srgbClr val="FFFFFF"/>
                </a:solidFill>
              </a:defRPr>
            </a:lvl1pPr>
          </a:lstStyle>
          <a:p>
            <a:r>
              <a:rPr lang="en-CA" noProof="0"/>
              <a:t>Click to edit master title style</a:t>
            </a:r>
          </a:p>
        </p:txBody>
      </p:sp>
      <p:sp>
        <p:nvSpPr>
          <p:cNvPr id="3" name="Sous-titre 2"/>
          <p:cNvSpPr>
            <a:spLocks noGrp="1"/>
          </p:cNvSpPr>
          <p:nvPr>
            <p:ph type="subTitle" idx="1" hasCustomPrompt="1"/>
          </p:nvPr>
        </p:nvSpPr>
        <p:spPr>
          <a:xfrm>
            <a:off x="429712" y="5033536"/>
            <a:ext cx="6857107" cy="1208091"/>
          </a:xfrm>
        </p:spPr>
        <p:txBody>
          <a:bodyPr/>
          <a:lstStyle>
            <a:lvl1pPr marL="0" indent="0" algn="l">
              <a:buNone/>
              <a:defRPr b="1">
                <a:solidFill>
                  <a:schemeClr val="bg1"/>
                </a:solidFill>
              </a:defRPr>
            </a:lvl1pPr>
            <a:lvl2pPr marL="609509" indent="0" algn="ctr">
              <a:buNone/>
              <a:defRPr>
                <a:solidFill>
                  <a:schemeClr val="tx1">
                    <a:tint val="75000"/>
                  </a:schemeClr>
                </a:solidFill>
              </a:defRPr>
            </a:lvl2pPr>
            <a:lvl3pPr marL="1219017" indent="0" algn="ctr">
              <a:buNone/>
              <a:defRPr>
                <a:solidFill>
                  <a:schemeClr val="tx1">
                    <a:tint val="75000"/>
                  </a:schemeClr>
                </a:solidFill>
              </a:defRPr>
            </a:lvl3pPr>
            <a:lvl4pPr marL="1828526" indent="0" algn="ctr">
              <a:buNone/>
              <a:defRPr>
                <a:solidFill>
                  <a:schemeClr val="tx1">
                    <a:tint val="75000"/>
                  </a:schemeClr>
                </a:solidFill>
              </a:defRPr>
            </a:lvl4pPr>
            <a:lvl5pPr marL="2438034" indent="0" algn="ctr">
              <a:buNone/>
              <a:defRPr>
                <a:solidFill>
                  <a:schemeClr val="tx1">
                    <a:tint val="75000"/>
                  </a:schemeClr>
                </a:solidFill>
              </a:defRPr>
            </a:lvl5pPr>
            <a:lvl6pPr marL="3047543" indent="0" algn="ctr">
              <a:buNone/>
              <a:defRPr>
                <a:solidFill>
                  <a:schemeClr val="tx1">
                    <a:tint val="75000"/>
                  </a:schemeClr>
                </a:solidFill>
              </a:defRPr>
            </a:lvl6pPr>
            <a:lvl7pPr marL="3657051" indent="0" algn="ctr">
              <a:buNone/>
              <a:defRPr>
                <a:solidFill>
                  <a:schemeClr val="tx1">
                    <a:tint val="75000"/>
                  </a:schemeClr>
                </a:solidFill>
              </a:defRPr>
            </a:lvl7pPr>
            <a:lvl8pPr marL="4266560" indent="0" algn="ctr">
              <a:buNone/>
              <a:defRPr>
                <a:solidFill>
                  <a:schemeClr val="tx1">
                    <a:tint val="75000"/>
                  </a:schemeClr>
                </a:solidFill>
              </a:defRPr>
            </a:lvl8pPr>
            <a:lvl9pPr marL="4876069" indent="0" algn="ctr">
              <a:buNone/>
              <a:defRPr>
                <a:solidFill>
                  <a:schemeClr val="tx1">
                    <a:tint val="75000"/>
                  </a:schemeClr>
                </a:solidFill>
              </a:defRPr>
            </a:lvl9pPr>
          </a:lstStyle>
          <a:p>
            <a:pPr lvl="0"/>
            <a:r>
              <a:rPr lang="en-CA" noProof="0"/>
              <a:t>Click to edit master text style</a:t>
            </a:r>
          </a:p>
        </p:txBody>
      </p:sp>
    </p:spTree>
    <p:extLst>
      <p:ext uri="{BB962C8B-B14F-4D97-AF65-F5344CB8AC3E}">
        <p14:creationId xmlns:p14="http://schemas.microsoft.com/office/powerpoint/2010/main" val="23195274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Cover Slid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429713" y="1035922"/>
            <a:ext cx="6857107" cy="3853529"/>
          </a:xfrm>
        </p:spPr>
        <p:txBody>
          <a:bodyPr anchor="b"/>
          <a:lstStyle>
            <a:lvl1pPr>
              <a:defRPr sz="5599" u="none">
                <a:solidFill>
                  <a:srgbClr val="FFFFFF"/>
                </a:solidFill>
              </a:defRPr>
            </a:lvl1pPr>
          </a:lstStyle>
          <a:p>
            <a:r>
              <a:rPr lang="en-CA" noProof="0"/>
              <a:t>Click to edit master title style</a:t>
            </a:r>
          </a:p>
        </p:txBody>
      </p:sp>
      <p:sp>
        <p:nvSpPr>
          <p:cNvPr id="3" name="Sous-titre 2"/>
          <p:cNvSpPr>
            <a:spLocks noGrp="1"/>
          </p:cNvSpPr>
          <p:nvPr>
            <p:ph type="subTitle" idx="1" hasCustomPrompt="1"/>
          </p:nvPr>
        </p:nvSpPr>
        <p:spPr>
          <a:xfrm>
            <a:off x="429712" y="5033536"/>
            <a:ext cx="6857107" cy="1208091"/>
          </a:xfrm>
        </p:spPr>
        <p:txBody>
          <a:bodyPr/>
          <a:lstStyle>
            <a:lvl1pPr marL="0" indent="0" algn="l">
              <a:buNone/>
              <a:defRPr b="1">
                <a:solidFill>
                  <a:schemeClr val="bg1"/>
                </a:solidFill>
              </a:defRPr>
            </a:lvl1pPr>
            <a:lvl2pPr marL="609509" indent="0" algn="ctr">
              <a:buNone/>
              <a:defRPr>
                <a:solidFill>
                  <a:schemeClr val="tx1">
                    <a:tint val="75000"/>
                  </a:schemeClr>
                </a:solidFill>
              </a:defRPr>
            </a:lvl2pPr>
            <a:lvl3pPr marL="1219017" indent="0" algn="ctr">
              <a:buNone/>
              <a:defRPr>
                <a:solidFill>
                  <a:schemeClr val="tx1">
                    <a:tint val="75000"/>
                  </a:schemeClr>
                </a:solidFill>
              </a:defRPr>
            </a:lvl3pPr>
            <a:lvl4pPr marL="1828526" indent="0" algn="ctr">
              <a:buNone/>
              <a:defRPr>
                <a:solidFill>
                  <a:schemeClr val="tx1">
                    <a:tint val="75000"/>
                  </a:schemeClr>
                </a:solidFill>
              </a:defRPr>
            </a:lvl4pPr>
            <a:lvl5pPr marL="2438034" indent="0" algn="ctr">
              <a:buNone/>
              <a:defRPr>
                <a:solidFill>
                  <a:schemeClr val="tx1">
                    <a:tint val="75000"/>
                  </a:schemeClr>
                </a:solidFill>
              </a:defRPr>
            </a:lvl5pPr>
            <a:lvl6pPr marL="3047543" indent="0" algn="ctr">
              <a:buNone/>
              <a:defRPr>
                <a:solidFill>
                  <a:schemeClr val="tx1">
                    <a:tint val="75000"/>
                  </a:schemeClr>
                </a:solidFill>
              </a:defRPr>
            </a:lvl6pPr>
            <a:lvl7pPr marL="3657051" indent="0" algn="ctr">
              <a:buNone/>
              <a:defRPr>
                <a:solidFill>
                  <a:schemeClr val="tx1">
                    <a:tint val="75000"/>
                  </a:schemeClr>
                </a:solidFill>
              </a:defRPr>
            </a:lvl7pPr>
            <a:lvl8pPr marL="4266560" indent="0" algn="ctr">
              <a:buNone/>
              <a:defRPr>
                <a:solidFill>
                  <a:schemeClr val="tx1">
                    <a:tint val="75000"/>
                  </a:schemeClr>
                </a:solidFill>
              </a:defRPr>
            </a:lvl8pPr>
            <a:lvl9pPr marL="4876069" indent="0" algn="ctr">
              <a:buNone/>
              <a:defRPr>
                <a:solidFill>
                  <a:schemeClr val="tx1">
                    <a:tint val="75000"/>
                  </a:schemeClr>
                </a:solidFill>
              </a:defRPr>
            </a:lvl9pPr>
          </a:lstStyle>
          <a:p>
            <a:pPr lvl="0"/>
            <a:r>
              <a:rPr lang="en-CA" noProof="0"/>
              <a:t>Click to edit master text style</a:t>
            </a:r>
          </a:p>
        </p:txBody>
      </p:sp>
    </p:spTree>
    <p:extLst>
      <p:ext uri="{BB962C8B-B14F-4D97-AF65-F5344CB8AC3E}">
        <p14:creationId xmlns:p14="http://schemas.microsoft.com/office/powerpoint/2010/main" val="34868376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CA" noProof="0"/>
              <a:t>Click to edit master title style</a:t>
            </a:r>
          </a:p>
        </p:txBody>
      </p:sp>
      <p:sp>
        <p:nvSpPr>
          <p:cNvPr id="3" name="Espace réservé du contenu 2"/>
          <p:cNvSpPr>
            <a:spLocks noGrp="1"/>
          </p:cNvSpPr>
          <p:nvPr>
            <p:ph idx="1" hasCustomPrompt="1"/>
          </p:nvPr>
        </p:nvSpPr>
        <p:spPr/>
        <p:txBody>
          <a:bodyPr/>
          <a:lstStyle/>
          <a:p>
            <a:pPr lvl="0"/>
            <a:r>
              <a:rPr lang="en-CA" noProof="0"/>
              <a:t>Click to edit master text style</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6" name="Espace réservé du numéro de diapositive 5"/>
          <p:cNvSpPr>
            <a:spLocks noGrp="1"/>
          </p:cNvSpPr>
          <p:nvPr>
            <p:ph type="sldNum" sz="quarter" idx="12"/>
          </p:nvPr>
        </p:nvSpPr>
        <p:spPr/>
        <p:txBody>
          <a:bodyPr/>
          <a:lstStyle/>
          <a:p>
            <a:fld id="{7088BEF1-D3AD-E34F-A3B9-A73E884A7AB2}" type="slidenum">
              <a:rPr lang="en-CA" noProof="0" smtClean="0"/>
              <a:t>‹#›</a:t>
            </a:fld>
            <a:endParaRPr lang="en-CA" noProof="0"/>
          </a:p>
        </p:txBody>
      </p:sp>
    </p:spTree>
    <p:extLst>
      <p:ext uri="{BB962C8B-B14F-4D97-AF65-F5344CB8AC3E}">
        <p14:creationId xmlns:p14="http://schemas.microsoft.com/office/powerpoint/2010/main" val="14510155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2 content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27878" y="203201"/>
            <a:ext cx="11336245" cy="1160198"/>
          </a:xfrm>
        </p:spPr>
        <p:txBody>
          <a:bodyPr/>
          <a:lstStyle/>
          <a:p>
            <a:r>
              <a:rPr lang="en-CA" noProof="0"/>
              <a:t>Click to edit master title style</a:t>
            </a:r>
          </a:p>
        </p:txBody>
      </p:sp>
      <p:sp>
        <p:nvSpPr>
          <p:cNvPr id="3" name="Espace réservé du contenu 2"/>
          <p:cNvSpPr>
            <a:spLocks noGrp="1"/>
          </p:cNvSpPr>
          <p:nvPr>
            <p:ph idx="1" hasCustomPrompt="1"/>
          </p:nvPr>
        </p:nvSpPr>
        <p:spPr>
          <a:xfrm>
            <a:off x="426720" y="1706883"/>
            <a:ext cx="5485686" cy="4532135"/>
          </a:xfrm>
        </p:spPr>
        <p:txBody>
          <a:bodyPr/>
          <a:lstStyle/>
          <a:p>
            <a:pPr lvl="0"/>
            <a:r>
              <a:rPr lang="en-CA" noProof="0"/>
              <a:t>Click to edit master text style</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6" name="Espace réservé du numéro de diapositive 5"/>
          <p:cNvSpPr>
            <a:spLocks noGrp="1"/>
          </p:cNvSpPr>
          <p:nvPr>
            <p:ph type="sldNum" sz="quarter" idx="12"/>
          </p:nvPr>
        </p:nvSpPr>
        <p:spPr/>
        <p:txBody>
          <a:bodyPr/>
          <a:lstStyle/>
          <a:p>
            <a:fld id="{7088BEF1-D3AD-E34F-A3B9-A73E884A7AB2}" type="slidenum">
              <a:rPr lang="en-CA" noProof="0" smtClean="0"/>
              <a:t>‹#›</a:t>
            </a:fld>
            <a:endParaRPr lang="en-CA" noProof="0"/>
          </a:p>
        </p:txBody>
      </p:sp>
      <p:sp>
        <p:nvSpPr>
          <p:cNvPr id="5" name="Espace réservé du contenu 2"/>
          <p:cNvSpPr>
            <a:spLocks noGrp="1"/>
          </p:cNvSpPr>
          <p:nvPr>
            <p:ph idx="13" hasCustomPrompt="1"/>
          </p:nvPr>
        </p:nvSpPr>
        <p:spPr>
          <a:xfrm>
            <a:off x="6278437" y="1706883"/>
            <a:ext cx="5485686" cy="4532135"/>
          </a:xfrm>
        </p:spPr>
        <p:txBody>
          <a:bodyPr/>
          <a:lstStyle/>
          <a:p>
            <a:pPr lvl="0"/>
            <a:r>
              <a:rPr lang="en-CA" noProof="0"/>
              <a:t>Click to edit master text style</a:t>
            </a:r>
          </a:p>
          <a:p>
            <a:pPr lvl="1"/>
            <a:r>
              <a:rPr lang="en-CA" noProof="0"/>
              <a:t>Second level</a:t>
            </a:r>
          </a:p>
          <a:p>
            <a:pPr lvl="2"/>
            <a:r>
              <a:rPr lang="en-CA" noProof="0"/>
              <a:t>Third level</a:t>
            </a:r>
          </a:p>
          <a:p>
            <a:pPr lvl="3"/>
            <a:r>
              <a:rPr lang="en-CA" noProof="0"/>
              <a:t>Fourth level</a:t>
            </a:r>
          </a:p>
          <a:p>
            <a:pPr lvl="4"/>
            <a:r>
              <a:rPr lang="en-CA" noProof="0"/>
              <a:t>Fifth level</a:t>
            </a:r>
          </a:p>
        </p:txBody>
      </p:sp>
    </p:spTree>
    <p:extLst>
      <p:ext uri="{BB962C8B-B14F-4D97-AF65-F5344CB8AC3E}">
        <p14:creationId xmlns:p14="http://schemas.microsoft.com/office/powerpoint/2010/main" val="12352870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CA" noProof="0"/>
              <a:t>Click to edit master title style</a:t>
            </a:r>
          </a:p>
        </p:txBody>
      </p:sp>
      <p:sp>
        <p:nvSpPr>
          <p:cNvPr id="5" name="Espace réservé du numéro de diapositive 4"/>
          <p:cNvSpPr>
            <a:spLocks noGrp="1"/>
          </p:cNvSpPr>
          <p:nvPr>
            <p:ph type="sldNum" sz="quarter" idx="12"/>
          </p:nvPr>
        </p:nvSpPr>
        <p:spPr/>
        <p:txBody>
          <a:bodyPr/>
          <a:lstStyle/>
          <a:p>
            <a:fld id="{7088BEF1-D3AD-E34F-A3B9-A73E884A7AB2}" type="slidenum">
              <a:rPr lang="en-CA" noProof="0" smtClean="0"/>
              <a:t>‹#›</a:t>
            </a:fld>
            <a:endParaRPr lang="en-CA" noProof="0"/>
          </a:p>
        </p:txBody>
      </p:sp>
    </p:spTree>
    <p:extLst>
      <p:ext uri="{BB962C8B-B14F-4D97-AF65-F5344CB8AC3E}">
        <p14:creationId xmlns:p14="http://schemas.microsoft.com/office/powerpoint/2010/main" val="10492340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Break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29713" y="1175097"/>
            <a:ext cx="8685669" cy="3658802"/>
          </a:xfrm>
        </p:spPr>
        <p:txBody>
          <a:bodyPr anchor="b"/>
          <a:lstStyle>
            <a:lvl1pPr algn="l">
              <a:defRPr sz="3799" b="0" cap="none"/>
            </a:lvl1pPr>
          </a:lstStyle>
          <a:p>
            <a:r>
              <a:rPr lang="en-CA" noProof="0"/>
              <a:t>Click to edit master title style</a:t>
            </a:r>
          </a:p>
        </p:txBody>
      </p:sp>
      <p:sp>
        <p:nvSpPr>
          <p:cNvPr id="3" name="Espace réservé du texte 2"/>
          <p:cNvSpPr>
            <a:spLocks noGrp="1"/>
          </p:cNvSpPr>
          <p:nvPr>
            <p:ph type="body" idx="1" hasCustomPrompt="1"/>
          </p:nvPr>
        </p:nvSpPr>
        <p:spPr>
          <a:xfrm>
            <a:off x="429712" y="5036406"/>
            <a:ext cx="8685669" cy="1125421"/>
          </a:xfrm>
        </p:spPr>
        <p:txBody>
          <a:bodyPr anchor="t"/>
          <a:lstStyle>
            <a:lvl1pPr marL="0" indent="0">
              <a:buNone/>
              <a:defRPr sz="1800" b="1">
                <a:solidFill>
                  <a:schemeClr val="accent2"/>
                </a:solidFill>
              </a:defRPr>
            </a:lvl1pPr>
            <a:lvl2pPr marL="609509" indent="0">
              <a:buNone/>
              <a:defRPr sz="2400">
                <a:solidFill>
                  <a:schemeClr val="tx1">
                    <a:tint val="75000"/>
                  </a:schemeClr>
                </a:solidFill>
              </a:defRPr>
            </a:lvl2pPr>
            <a:lvl3pPr marL="1219017" indent="0">
              <a:buNone/>
              <a:defRPr sz="2150">
                <a:solidFill>
                  <a:schemeClr val="tx1">
                    <a:tint val="75000"/>
                  </a:schemeClr>
                </a:solidFill>
              </a:defRPr>
            </a:lvl3pPr>
            <a:lvl4pPr marL="1828526" indent="0">
              <a:buNone/>
              <a:defRPr sz="1850">
                <a:solidFill>
                  <a:schemeClr val="tx1">
                    <a:tint val="75000"/>
                  </a:schemeClr>
                </a:solidFill>
              </a:defRPr>
            </a:lvl4pPr>
            <a:lvl5pPr marL="2438034" indent="0">
              <a:buNone/>
              <a:defRPr sz="1850">
                <a:solidFill>
                  <a:schemeClr val="tx1">
                    <a:tint val="75000"/>
                  </a:schemeClr>
                </a:solidFill>
              </a:defRPr>
            </a:lvl5pPr>
            <a:lvl6pPr marL="3047543" indent="0">
              <a:buNone/>
              <a:defRPr sz="1850">
                <a:solidFill>
                  <a:schemeClr val="tx1">
                    <a:tint val="75000"/>
                  </a:schemeClr>
                </a:solidFill>
              </a:defRPr>
            </a:lvl6pPr>
            <a:lvl7pPr marL="3657051" indent="0">
              <a:buNone/>
              <a:defRPr sz="1850">
                <a:solidFill>
                  <a:schemeClr val="tx1">
                    <a:tint val="75000"/>
                  </a:schemeClr>
                </a:solidFill>
              </a:defRPr>
            </a:lvl7pPr>
            <a:lvl8pPr marL="4266560" indent="0">
              <a:buNone/>
              <a:defRPr sz="1850">
                <a:solidFill>
                  <a:schemeClr val="tx1">
                    <a:tint val="75000"/>
                  </a:schemeClr>
                </a:solidFill>
              </a:defRPr>
            </a:lvl8pPr>
            <a:lvl9pPr marL="4876069" indent="0">
              <a:buNone/>
              <a:defRPr sz="1850">
                <a:solidFill>
                  <a:schemeClr val="tx1">
                    <a:tint val="75000"/>
                  </a:schemeClr>
                </a:solidFill>
              </a:defRPr>
            </a:lvl9pPr>
          </a:lstStyle>
          <a:p>
            <a:pPr lvl="0"/>
            <a:r>
              <a:rPr lang="en-CA" noProof="0"/>
              <a:t>Click to edit master text style</a:t>
            </a:r>
          </a:p>
        </p:txBody>
      </p:sp>
      <p:sp>
        <p:nvSpPr>
          <p:cNvPr id="6" name="Espace réservé du numéro de diapositive 5"/>
          <p:cNvSpPr>
            <a:spLocks noGrp="1"/>
          </p:cNvSpPr>
          <p:nvPr>
            <p:ph type="sldNum" sz="quarter" idx="12"/>
          </p:nvPr>
        </p:nvSpPr>
        <p:spPr/>
        <p:txBody>
          <a:bodyPr/>
          <a:lstStyle/>
          <a:p>
            <a:fld id="{7088BEF1-D3AD-E34F-A3B9-A73E884A7AB2}" type="slidenum">
              <a:rPr lang="en-CA" noProof="0" smtClean="0"/>
              <a:t>‹#›</a:t>
            </a:fld>
            <a:endParaRPr lang="en-CA" noProof="0"/>
          </a:p>
        </p:txBody>
      </p:sp>
    </p:spTree>
    <p:extLst>
      <p:ext uri="{BB962C8B-B14F-4D97-AF65-F5344CB8AC3E}">
        <p14:creationId xmlns:p14="http://schemas.microsoft.com/office/powerpoint/2010/main" val="33411739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Break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29713" y="1175097"/>
            <a:ext cx="8685669" cy="3658802"/>
          </a:xfrm>
        </p:spPr>
        <p:txBody>
          <a:bodyPr anchor="b"/>
          <a:lstStyle>
            <a:lvl1pPr algn="l">
              <a:defRPr sz="3799" b="0" cap="none"/>
            </a:lvl1pPr>
          </a:lstStyle>
          <a:p>
            <a:r>
              <a:rPr lang="en-CA" noProof="0"/>
              <a:t>Click to edit master title style</a:t>
            </a:r>
          </a:p>
        </p:txBody>
      </p:sp>
      <p:sp>
        <p:nvSpPr>
          <p:cNvPr id="3" name="Espace réservé du texte 2"/>
          <p:cNvSpPr>
            <a:spLocks noGrp="1"/>
          </p:cNvSpPr>
          <p:nvPr>
            <p:ph type="body" idx="1" hasCustomPrompt="1"/>
          </p:nvPr>
        </p:nvSpPr>
        <p:spPr>
          <a:xfrm>
            <a:off x="429712" y="5036406"/>
            <a:ext cx="8685669" cy="1125421"/>
          </a:xfrm>
        </p:spPr>
        <p:txBody>
          <a:bodyPr anchor="t"/>
          <a:lstStyle>
            <a:lvl1pPr marL="0" indent="0">
              <a:buNone/>
              <a:defRPr sz="1800" b="1">
                <a:solidFill>
                  <a:schemeClr val="accent2"/>
                </a:solidFill>
              </a:defRPr>
            </a:lvl1pPr>
            <a:lvl2pPr marL="609509" indent="0">
              <a:buNone/>
              <a:defRPr sz="2400">
                <a:solidFill>
                  <a:schemeClr val="tx1">
                    <a:tint val="75000"/>
                  </a:schemeClr>
                </a:solidFill>
              </a:defRPr>
            </a:lvl2pPr>
            <a:lvl3pPr marL="1219017" indent="0">
              <a:buNone/>
              <a:defRPr sz="2150">
                <a:solidFill>
                  <a:schemeClr val="tx1">
                    <a:tint val="75000"/>
                  </a:schemeClr>
                </a:solidFill>
              </a:defRPr>
            </a:lvl3pPr>
            <a:lvl4pPr marL="1828526" indent="0">
              <a:buNone/>
              <a:defRPr sz="1850">
                <a:solidFill>
                  <a:schemeClr val="tx1">
                    <a:tint val="75000"/>
                  </a:schemeClr>
                </a:solidFill>
              </a:defRPr>
            </a:lvl4pPr>
            <a:lvl5pPr marL="2438034" indent="0">
              <a:buNone/>
              <a:defRPr sz="1850">
                <a:solidFill>
                  <a:schemeClr val="tx1">
                    <a:tint val="75000"/>
                  </a:schemeClr>
                </a:solidFill>
              </a:defRPr>
            </a:lvl5pPr>
            <a:lvl6pPr marL="3047543" indent="0">
              <a:buNone/>
              <a:defRPr sz="1850">
                <a:solidFill>
                  <a:schemeClr val="tx1">
                    <a:tint val="75000"/>
                  </a:schemeClr>
                </a:solidFill>
              </a:defRPr>
            </a:lvl6pPr>
            <a:lvl7pPr marL="3657051" indent="0">
              <a:buNone/>
              <a:defRPr sz="1850">
                <a:solidFill>
                  <a:schemeClr val="tx1">
                    <a:tint val="75000"/>
                  </a:schemeClr>
                </a:solidFill>
              </a:defRPr>
            </a:lvl7pPr>
            <a:lvl8pPr marL="4266560" indent="0">
              <a:buNone/>
              <a:defRPr sz="1850">
                <a:solidFill>
                  <a:schemeClr val="tx1">
                    <a:tint val="75000"/>
                  </a:schemeClr>
                </a:solidFill>
              </a:defRPr>
            </a:lvl8pPr>
            <a:lvl9pPr marL="4876069" indent="0">
              <a:buNone/>
              <a:defRPr sz="1850">
                <a:solidFill>
                  <a:schemeClr val="tx1">
                    <a:tint val="75000"/>
                  </a:schemeClr>
                </a:solidFill>
              </a:defRPr>
            </a:lvl9pPr>
          </a:lstStyle>
          <a:p>
            <a:pPr lvl="0"/>
            <a:r>
              <a:rPr lang="en-CA" noProof="0"/>
              <a:t>Click to edit master text style</a:t>
            </a:r>
          </a:p>
        </p:txBody>
      </p:sp>
      <p:sp>
        <p:nvSpPr>
          <p:cNvPr id="6" name="Espace réservé du numéro de diapositive 5"/>
          <p:cNvSpPr>
            <a:spLocks noGrp="1"/>
          </p:cNvSpPr>
          <p:nvPr>
            <p:ph type="sldNum" sz="quarter" idx="12"/>
          </p:nvPr>
        </p:nvSpPr>
        <p:spPr/>
        <p:txBody>
          <a:bodyPr/>
          <a:lstStyle/>
          <a:p>
            <a:fld id="{7088BEF1-D3AD-E34F-A3B9-A73E884A7AB2}" type="slidenum">
              <a:rPr lang="en-CA" noProof="0" smtClean="0"/>
              <a:t>‹#›</a:t>
            </a:fld>
            <a:endParaRPr lang="en-CA" noProof="0"/>
          </a:p>
        </p:txBody>
      </p:sp>
    </p:spTree>
    <p:extLst>
      <p:ext uri="{BB962C8B-B14F-4D97-AF65-F5344CB8AC3E}">
        <p14:creationId xmlns:p14="http://schemas.microsoft.com/office/powerpoint/2010/main" val="3271390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823721"/>
            <a:ext cx="10515600" cy="3042919"/>
          </a:xfrm>
          <a:prstGeom prst="rect">
            <a:avLst/>
          </a:prstGeo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895428"/>
            <a:ext cx="10515600" cy="1600199"/>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6906874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Break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29713" y="1175097"/>
            <a:ext cx="8685669" cy="3658802"/>
          </a:xfrm>
        </p:spPr>
        <p:txBody>
          <a:bodyPr anchor="b"/>
          <a:lstStyle>
            <a:lvl1pPr algn="l">
              <a:defRPr sz="3799" b="0" cap="none"/>
            </a:lvl1pPr>
          </a:lstStyle>
          <a:p>
            <a:r>
              <a:rPr lang="en-CA" noProof="0"/>
              <a:t>Click to edit master title style</a:t>
            </a:r>
          </a:p>
        </p:txBody>
      </p:sp>
      <p:sp>
        <p:nvSpPr>
          <p:cNvPr id="3" name="Espace réservé du texte 2"/>
          <p:cNvSpPr>
            <a:spLocks noGrp="1"/>
          </p:cNvSpPr>
          <p:nvPr>
            <p:ph type="body" idx="1" hasCustomPrompt="1"/>
          </p:nvPr>
        </p:nvSpPr>
        <p:spPr>
          <a:xfrm>
            <a:off x="429712" y="5036406"/>
            <a:ext cx="8685669" cy="1125421"/>
          </a:xfrm>
        </p:spPr>
        <p:txBody>
          <a:bodyPr anchor="t"/>
          <a:lstStyle>
            <a:lvl1pPr marL="0" indent="0">
              <a:buNone/>
              <a:defRPr sz="1800" b="1">
                <a:solidFill>
                  <a:schemeClr val="accent2"/>
                </a:solidFill>
              </a:defRPr>
            </a:lvl1pPr>
            <a:lvl2pPr marL="609509" indent="0">
              <a:buNone/>
              <a:defRPr sz="2400">
                <a:solidFill>
                  <a:schemeClr val="tx1">
                    <a:tint val="75000"/>
                  </a:schemeClr>
                </a:solidFill>
              </a:defRPr>
            </a:lvl2pPr>
            <a:lvl3pPr marL="1219017" indent="0">
              <a:buNone/>
              <a:defRPr sz="2150">
                <a:solidFill>
                  <a:schemeClr val="tx1">
                    <a:tint val="75000"/>
                  </a:schemeClr>
                </a:solidFill>
              </a:defRPr>
            </a:lvl3pPr>
            <a:lvl4pPr marL="1828526" indent="0">
              <a:buNone/>
              <a:defRPr sz="1850">
                <a:solidFill>
                  <a:schemeClr val="tx1">
                    <a:tint val="75000"/>
                  </a:schemeClr>
                </a:solidFill>
              </a:defRPr>
            </a:lvl4pPr>
            <a:lvl5pPr marL="2438034" indent="0">
              <a:buNone/>
              <a:defRPr sz="1850">
                <a:solidFill>
                  <a:schemeClr val="tx1">
                    <a:tint val="75000"/>
                  </a:schemeClr>
                </a:solidFill>
              </a:defRPr>
            </a:lvl5pPr>
            <a:lvl6pPr marL="3047543" indent="0">
              <a:buNone/>
              <a:defRPr sz="1850">
                <a:solidFill>
                  <a:schemeClr val="tx1">
                    <a:tint val="75000"/>
                  </a:schemeClr>
                </a:solidFill>
              </a:defRPr>
            </a:lvl6pPr>
            <a:lvl7pPr marL="3657051" indent="0">
              <a:buNone/>
              <a:defRPr sz="1850">
                <a:solidFill>
                  <a:schemeClr val="tx1">
                    <a:tint val="75000"/>
                  </a:schemeClr>
                </a:solidFill>
              </a:defRPr>
            </a:lvl7pPr>
            <a:lvl8pPr marL="4266560" indent="0">
              <a:buNone/>
              <a:defRPr sz="1850">
                <a:solidFill>
                  <a:schemeClr val="tx1">
                    <a:tint val="75000"/>
                  </a:schemeClr>
                </a:solidFill>
              </a:defRPr>
            </a:lvl8pPr>
            <a:lvl9pPr marL="4876069" indent="0">
              <a:buNone/>
              <a:defRPr sz="1850">
                <a:solidFill>
                  <a:schemeClr val="tx1">
                    <a:tint val="75000"/>
                  </a:schemeClr>
                </a:solidFill>
              </a:defRPr>
            </a:lvl9pPr>
          </a:lstStyle>
          <a:p>
            <a:pPr lvl="0"/>
            <a:r>
              <a:rPr lang="en-CA" noProof="0"/>
              <a:t>Click to edit master text style</a:t>
            </a:r>
          </a:p>
        </p:txBody>
      </p:sp>
      <p:sp>
        <p:nvSpPr>
          <p:cNvPr id="6" name="Espace réservé du numéro de diapositive 5"/>
          <p:cNvSpPr>
            <a:spLocks noGrp="1"/>
          </p:cNvSpPr>
          <p:nvPr>
            <p:ph type="sldNum" sz="quarter" idx="12"/>
          </p:nvPr>
        </p:nvSpPr>
        <p:spPr/>
        <p:txBody>
          <a:bodyPr/>
          <a:lstStyle/>
          <a:p>
            <a:fld id="{7088BEF1-D3AD-E34F-A3B9-A73E884A7AB2}" type="slidenum">
              <a:rPr lang="en-CA" noProof="0" smtClean="0"/>
              <a:t>‹#›</a:t>
            </a:fld>
            <a:endParaRPr lang="en-CA" noProof="0"/>
          </a:p>
        </p:txBody>
      </p:sp>
    </p:spTree>
    <p:extLst>
      <p:ext uri="{BB962C8B-B14F-4D97-AF65-F5344CB8AC3E}">
        <p14:creationId xmlns:p14="http://schemas.microsoft.com/office/powerpoint/2010/main" val="36726079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27877" y="1249304"/>
            <a:ext cx="5243522" cy="1875162"/>
          </a:xfrm>
        </p:spPr>
        <p:txBody>
          <a:bodyPr/>
          <a:lstStyle/>
          <a:p>
            <a:r>
              <a:rPr lang="en-CA" noProof="0"/>
              <a:t>Click to edit master title style</a:t>
            </a:r>
          </a:p>
        </p:txBody>
      </p:sp>
      <p:sp>
        <p:nvSpPr>
          <p:cNvPr id="7" name="Espace réservé du numéro de diapositive 6"/>
          <p:cNvSpPr>
            <a:spLocks noGrp="1"/>
          </p:cNvSpPr>
          <p:nvPr>
            <p:ph type="sldNum" sz="quarter" idx="12"/>
          </p:nvPr>
        </p:nvSpPr>
        <p:spPr/>
        <p:txBody>
          <a:bodyPr/>
          <a:lstStyle/>
          <a:p>
            <a:fld id="{7088BEF1-D3AD-E34F-A3B9-A73E884A7AB2}" type="slidenum">
              <a:rPr lang="en-CA" noProof="0" smtClean="0"/>
              <a:t>‹#›</a:t>
            </a:fld>
            <a:endParaRPr lang="en-CA" noProof="0"/>
          </a:p>
        </p:txBody>
      </p:sp>
      <p:sp>
        <p:nvSpPr>
          <p:cNvPr id="9" name="Espace réservé du contenu 2"/>
          <p:cNvSpPr>
            <a:spLocks noGrp="1"/>
          </p:cNvSpPr>
          <p:nvPr>
            <p:ph idx="1" hasCustomPrompt="1"/>
          </p:nvPr>
        </p:nvSpPr>
        <p:spPr>
          <a:xfrm>
            <a:off x="426720" y="3479988"/>
            <a:ext cx="5244679" cy="2761638"/>
          </a:xfrm>
        </p:spPr>
        <p:txBody>
          <a:bodyPr/>
          <a:lstStyle/>
          <a:p>
            <a:pPr lvl="0"/>
            <a:r>
              <a:rPr lang="en-CA" noProof="0"/>
              <a:t>Click to edit master text style</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11" name="Espace réservé pour une image  10"/>
          <p:cNvSpPr>
            <a:spLocks noGrp="1"/>
          </p:cNvSpPr>
          <p:nvPr>
            <p:ph type="pic" sz="quarter" idx="13"/>
          </p:nvPr>
        </p:nvSpPr>
        <p:spPr>
          <a:xfrm>
            <a:off x="6730124" y="325120"/>
            <a:ext cx="5220608" cy="5916507"/>
          </a:xfrm>
        </p:spPr>
        <p:txBody>
          <a:bodyPr/>
          <a:lstStyle>
            <a:lvl1pPr algn="ctr">
              <a:defRPr/>
            </a:lvl1pPr>
          </a:lstStyle>
          <a:p>
            <a:endParaRPr lang="en-CA" noProof="0"/>
          </a:p>
        </p:txBody>
      </p:sp>
    </p:spTree>
    <p:extLst>
      <p:ext uri="{BB962C8B-B14F-4D97-AF65-F5344CB8AC3E}">
        <p14:creationId xmlns:p14="http://schemas.microsoft.com/office/powerpoint/2010/main" val="3014183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7088BEF1-D3AD-E34F-A3B9-A73E884A7AB2}" type="slidenum">
              <a:rPr lang="fr-CA" smtClean="0"/>
              <a:t>‹#›</a:t>
            </a:fld>
            <a:endParaRPr lang="fr-CA"/>
          </a:p>
        </p:txBody>
      </p:sp>
      <p:sp>
        <p:nvSpPr>
          <p:cNvPr id="7" name="Espace réservé pour une image  10"/>
          <p:cNvSpPr>
            <a:spLocks noGrp="1"/>
          </p:cNvSpPr>
          <p:nvPr>
            <p:ph type="pic" sz="quarter" idx="13" hasCustomPrompt="1"/>
          </p:nvPr>
        </p:nvSpPr>
        <p:spPr>
          <a:xfrm>
            <a:off x="31" y="0"/>
            <a:ext cx="12191937" cy="6427622"/>
          </a:xfrm>
        </p:spPr>
        <p:txBody>
          <a:bodyPr anchor="ctr"/>
          <a:lstStyle>
            <a:lvl1pPr algn="ctr">
              <a:defRPr sz="2400" baseline="0">
                <a:latin typeface="+mj-lt"/>
              </a:defRPr>
            </a:lvl1pPr>
          </a:lstStyle>
          <a:p>
            <a:r>
              <a:rPr lang="en-CA" noProof="0"/>
              <a:t>Click on icon to insert image </a:t>
            </a:r>
            <a:br>
              <a:rPr lang="en-CA" noProof="0"/>
            </a:br>
            <a:r>
              <a:rPr lang="en-CA" noProof="0"/>
              <a:t>or drag and drop</a:t>
            </a:r>
          </a:p>
        </p:txBody>
      </p:sp>
    </p:spTree>
    <p:extLst>
      <p:ext uri="{BB962C8B-B14F-4D97-AF65-F5344CB8AC3E}">
        <p14:creationId xmlns:p14="http://schemas.microsoft.com/office/powerpoint/2010/main" val="38635652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7088BEF1-D3AD-E34F-A3B9-A73E884A7AB2}" type="slidenum">
              <a:rPr lang="en-CA" noProof="0" smtClean="0"/>
              <a:t>‹#›</a:t>
            </a:fld>
            <a:endParaRPr lang="en-CA" noProof="0"/>
          </a:p>
        </p:txBody>
      </p:sp>
      <p:sp>
        <p:nvSpPr>
          <p:cNvPr id="8" name="Espace réservé du texte 7"/>
          <p:cNvSpPr>
            <a:spLocks noGrp="1"/>
          </p:cNvSpPr>
          <p:nvPr>
            <p:ph type="body" sz="quarter" idx="13" hasCustomPrompt="1"/>
          </p:nvPr>
        </p:nvSpPr>
        <p:spPr>
          <a:xfrm>
            <a:off x="1193168" y="449118"/>
            <a:ext cx="9805663" cy="3569547"/>
          </a:xfrm>
        </p:spPr>
        <p:txBody>
          <a:bodyPr anchor="b"/>
          <a:lstStyle>
            <a:lvl1pPr marL="1587" indent="0" algn="ctr">
              <a:buFont typeface="Arial"/>
              <a:buNone/>
              <a:tabLst/>
              <a:defRPr sz="2400" b="0" i="1">
                <a:solidFill>
                  <a:srgbClr val="3F2A56"/>
                </a:solidFill>
                <a:latin typeface="+mj-lt"/>
              </a:defRPr>
            </a:lvl1pPr>
            <a:lvl2pPr marL="1587" indent="0" algn="ctr">
              <a:buNone/>
              <a:tabLst/>
              <a:defRPr sz="2400" b="0" i="1">
                <a:solidFill>
                  <a:srgbClr val="3F2A56"/>
                </a:solidFill>
                <a:latin typeface="+mj-lt"/>
              </a:defRPr>
            </a:lvl2pPr>
            <a:lvl3pPr marL="1587" indent="0" algn="ctr">
              <a:buNone/>
              <a:tabLst/>
              <a:defRPr sz="2400" b="0" i="1">
                <a:solidFill>
                  <a:srgbClr val="3F2A56"/>
                </a:solidFill>
                <a:latin typeface="+mj-lt"/>
              </a:defRPr>
            </a:lvl3pPr>
            <a:lvl4pPr marL="1587" indent="0" algn="ctr">
              <a:buNone/>
              <a:tabLst/>
              <a:defRPr sz="2400" b="0" i="1">
                <a:solidFill>
                  <a:srgbClr val="3F2A56"/>
                </a:solidFill>
                <a:latin typeface="+mj-lt"/>
              </a:defRPr>
            </a:lvl4pPr>
            <a:lvl5pPr marL="1587" indent="0" algn="ctr">
              <a:buFont typeface="Arial"/>
              <a:buNone/>
              <a:tabLst/>
              <a:defRPr sz="2400" b="0" i="1">
                <a:solidFill>
                  <a:srgbClr val="3F2A56"/>
                </a:solidFill>
                <a:latin typeface="+mj-lt"/>
              </a:defRPr>
            </a:lvl5pPr>
          </a:lstStyle>
          <a:p>
            <a:pPr lvl="0"/>
            <a:r>
              <a:rPr lang="en-CA" noProof="0"/>
              <a:t>Click to edit master text style</a:t>
            </a:r>
          </a:p>
        </p:txBody>
      </p:sp>
      <p:sp>
        <p:nvSpPr>
          <p:cNvPr id="9" name="Espace réservé du texte 2"/>
          <p:cNvSpPr>
            <a:spLocks noGrp="1"/>
          </p:cNvSpPr>
          <p:nvPr>
            <p:ph type="body" idx="1" hasCustomPrompt="1"/>
          </p:nvPr>
        </p:nvSpPr>
        <p:spPr>
          <a:xfrm>
            <a:off x="1192482" y="4737169"/>
            <a:ext cx="9807035" cy="341206"/>
          </a:xfrm>
        </p:spPr>
        <p:txBody>
          <a:bodyPr anchor="ctr"/>
          <a:lstStyle>
            <a:lvl1pPr marL="257124" indent="-257124" algn="ctr">
              <a:buFont typeface="Lucida Grande"/>
              <a:buChar char="—"/>
              <a:defRPr sz="1600" b="0" i="1">
                <a:latin typeface="+mj-lt"/>
              </a:defRPr>
            </a:lvl1pPr>
            <a:lvl2pPr marL="228554" indent="0">
              <a:buNone/>
              <a:defRPr sz="1000" b="1"/>
            </a:lvl2pPr>
            <a:lvl3pPr marL="457109" indent="0">
              <a:buNone/>
              <a:defRPr sz="900" b="1"/>
            </a:lvl3pPr>
            <a:lvl4pPr marL="685663" indent="0">
              <a:buNone/>
              <a:defRPr sz="800" b="1"/>
            </a:lvl4pPr>
            <a:lvl5pPr marL="914217" indent="0">
              <a:buNone/>
              <a:defRPr sz="800" b="1"/>
            </a:lvl5pPr>
            <a:lvl6pPr marL="1142771" indent="0">
              <a:buNone/>
              <a:defRPr sz="800" b="1"/>
            </a:lvl6pPr>
            <a:lvl7pPr marL="1371326" indent="0">
              <a:buNone/>
              <a:defRPr sz="800" b="1"/>
            </a:lvl7pPr>
            <a:lvl8pPr marL="1599880" indent="0">
              <a:buNone/>
              <a:defRPr sz="800" b="1"/>
            </a:lvl8pPr>
            <a:lvl9pPr marL="1828434" indent="0">
              <a:buNone/>
              <a:defRPr sz="800" b="1"/>
            </a:lvl9pPr>
          </a:lstStyle>
          <a:p>
            <a:pPr lvl="0"/>
            <a:r>
              <a:rPr lang="en-CA" noProof="0"/>
              <a:t>Name</a:t>
            </a:r>
          </a:p>
        </p:txBody>
      </p:sp>
    </p:spTree>
    <p:extLst>
      <p:ext uri="{BB962C8B-B14F-4D97-AF65-F5344CB8AC3E}">
        <p14:creationId xmlns:p14="http://schemas.microsoft.com/office/powerpoint/2010/main" val="13036917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088BEF1-D3AD-E34F-A3B9-A73E884A7AB2}" type="slidenum">
              <a:rPr lang="en-CA" noProof="0" smtClean="0"/>
              <a:pPr/>
              <a:t>‹#›</a:t>
            </a:fld>
            <a:endParaRPr lang="en-CA" noProof="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3" y="0"/>
            <a:ext cx="12190413" cy="7315200"/>
          </a:xfrm>
          <a:prstGeom prst="rect">
            <a:avLst/>
          </a:prstGeom>
        </p:spPr>
      </p:pic>
    </p:spTree>
    <p:extLst>
      <p:ext uri="{BB962C8B-B14F-4D97-AF65-F5344CB8AC3E}">
        <p14:creationId xmlns:p14="http://schemas.microsoft.com/office/powerpoint/2010/main" val="38533326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93298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81150" y="1943948"/>
            <a:ext cx="9144000" cy="2546773"/>
          </a:xfrm>
          <a:prstGeom prst="rect">
            <a:avLst/>
          </a:prstGeo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81150" y="4588934"/>
            <a:ext cx="9144000" cy="1766146"/>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Tree>
    <p:extLst>
      <p:ext uri="{BB962C8B-B14F-4D97-AF65-F5344CB8AC3E}">
        <p14:creationId xmlns:p14="http://schemas.microsoft.com/office/powerpoint/2010/main" val="34162171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47333"/>
            <a:ext cx="10515600" cy="464142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6848876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823721"/>
            <a:ext cx="10515600" cy="3042919"/>
          </a:xfrm>
          <a:prstGeom prst="rect">
            <a:avLst/>
          </a:prstGeo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895428"/>
            <a:ext cx="10515600" cy="1600199"/>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6906874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947333"/>
            <a:ext cx="5181600" cy="464142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947333"/>
            <a:ext cx="5181600" cy="464142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788033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947333"/>
            <a:ext cx="5181600" cy="464142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947333"/>
            <a:ext cx="5181600" cy="464142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7880335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793241"/>
            <a:ext cx="5157787" cy="87883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672080"/>
            <a:ext cx="5157787" cy="393022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793241"/>
            <a:ext cx="5183188" cy="87883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2080"/>
            <a:ext cx="5183188" cy="393022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0804016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306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2033145"/>
            <a:ext cx="6172200" cy="421864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9" y="2033145"/>
            <a:ext cx="3932237" cy="4227109"/>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6222944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2194560"/>
            <a:ext cx="6172200" cy="405722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9" y="2194560"/>
            <a:ext cx="3932237" cy="4065694"/>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9117469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Cover Slid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429715" y="1033882"/>
            <a:ext cx="6857107" cy="3853530"/>
          </a:xfrm>
        </p:spPr>
        <p:txBody>
          <a:bodyPr anchor="b"/>
          <a:lstStyle>
            <a:lvl1pPr>
              <a:defRPr sz="5251" u="none">
                <a:solidFill>
                  <a:srgbClr val="FFFFFF"/>
                </a:solidFill>
              </a:defRPr>
            </a:lvl1pPr>
          </a:lstStyle>
          <a:p>
            <a:r>
              <a:rPr lang="en-CA" noProof="0"/>
              <a:t>Click to edit master title style</a:t>
            </a:r>
          </a:p>
        </p:txBody>
      </p:sp>
      <p:sp>
        <p:nvSpPr>
          <p:cNvPr id="3" name="Sous-titre 2"/>
          <p:cNvSpPr>
            <a:spLocks noGrp="1"/>
          </p:cNvSpPr>
          <p:nvPr>
            <p:ph type="subTitle" idx="1" hasCustomPrompt="1"/>
          </p:nvPr>
        </p:nvSpPr>
        <p:spPr>
          <a:xfrm>
            <a:off x="429714" y="5033536"/>
            <a:ext cx="6857107" cy="1208092"/>
          </a:xfrm>
        </p:spPr>
        <p:txBody>
          <a:bodyPr/>
          <a:lstStyle>
            <a:lvl1pPr marL="0" indent="0" algn="l">
              <a:buNone/>
              <a:defRPr b="1">
                <a:solidFill>
                  <a:schemeClr val="bg1"/>
                </a:solidFill>
              </a:defRPr>
            </a:lvl1pPr>
            <a:lvl2pPr marL="571540" indent="0" algn="ctr">
              <a:buNone/>
              <a:defRPr>
                <a:solidFill>
                  <a:schemeClr val="tx1">
                    <a:tint val="75000"/>
                  </a:schemeClr>
                </a:solidFill>
              </a:defRPr>
            </a:lvl2pPr>
            <a:lvl3pPr marL="1143080" indent="0" algn="ctr">
              <a:buNone/>
              <a:defRPr>
                <a:solidFill>
                  <a:schemeClr val="tx1">
                    <a:tint val="75000"/>
                  </a:schemeClr>
                </a:solidFill>
              </a:defRPr>
            </a:lvl3pPr>
            <a:lvl4pPr marL="1714620" indent="0" algn="ctr">
              <a:buNone/>
              <a:defRPr>
                <a:solidFill>
                  <a:schemeClr val="tx1">
                    <a:tint val="75000"/>
                  </a:schemeClr>
                </a:solidFill>
              </a:defRPr>
            </a:lvl4pPr>
            <a:lvl5pPr marL="2286160" indent="0" algn="ctr">
              <a:buNone/>
              <a:defRPr>
                <a:solidFill>
                  <a:schemeClr val="tx1">
                    <a:tint val="75000"/>
                  </a:schemeClr>
                </a:solidFill>
              </a:defRPr>
            </a:lvl5pPr>
            <a:lvl6pPr marL="2857700" indent="0" algn="ctr">
              <a:buNone/>
              <a:defRPr>
                <a:solidFill>
                  <a:schemeClr val="tx1">
                    <a:tint val="75000"/>
                  </a:schemeClr>
                </a:solidFill>
              </a:defRPr>
            </a:lvl6pPr>
            <a:lvl7pPr marL="3429241" indent="0" algn="ctr">
              <a:buNone/>
              <a:defRPr>
                <a:solidFill>
                  <a:schemeClr val="tx1">
                    <a:tint val="75000"/>
                  </a:schemeClr>
                </a:solidFill>
              </a:defRPr>
            </a:lvl7pPr>
            <a:lvl8pPr marL="4000781" indent="0" algn="ctr">
              <a:buNone/>
              <a:defRPr>
                <a:solidFill>
                  <a:schemeClr val="tx1">
                    <a:tint val="75000"/>
                  </a:schemeClr>
                </a:solidFill>
              </a:defRPr>
            </a:lvl8pPr>
            <a:lvl9pPr marL="4572320" indent="0" algn="ctr">
              <a:buNone/>
              <a:defRPr>
                <a:solidFill>
                  <a:schemeClr val="tx1">
                    <a:tint val="75000"/>
                  </a:schemeClr>
                </a:solidFill>
              </a:defRPr>
            </a:lvl9pPr>
          </a:lstStyle>
          <a:p>
            <a:pPr lvl="0"/>
            <a:r>
              <a:rPr lang="en-CA" noProof="0"/>
              <a:t>Click to edit master text style</a:t>
            </a:r>
          </a:p>
        </p:txBody>
      </p:sp>
    </p:spTree>
    <p:extLst>
      <p:ext uri="{BB962C8B-B14F-4D97-AF65-F5344CB8AC3E}">
        <p14:creationId xmlns:p14="http://schemas.microsoft.com/office/powerpoint/2010/main" val="33670984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Cover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429715" y="1035922"/>
            <a:ext cx="6857107" cy="3853530"/>
          </a:xfrm>
        </p:spPr>
        <p:txBody>
          <a:bodyPr anchor="b"/>
          <a:lstStyle>
            <a:lvl1pPr>
              <a:defRPr sz="5251" u="none">
                <a:solidFill>
                  <a:srgbClr val="FFFFFF"/>
                </a:solidFill>
              </a:defRPr>
            </a:lvl1pPr>
          </a:lstStyle>
          <a:p>
            <a:r>
              <a:rPr lang="en-CA" noProof="0"/>
              <a:t>Click to edit master title style</a:t>
            </a:r>
          </a:p>
        </p:txBody>
      </p:sp>
      <p:sp>
        <p:nvSpPr>
          <p:cNvPr id="3" name="Sous-titre 2"/>
          <p:cNvSpPr>
            <a:spLocks noGrp="1"/>
          </p:cNvSpPr>
          <p:nvPr>
            <p:ph type="subTitle" idx="1" hasCustomPrompt="1"/>
          </p:nvPr>
        </p:nvSpPr>
        <p:spPr>
          <a:xfrm>
            <a:off x="429714" y="5033536"/>
            <a:ext cx="6857107" cy="1208092"/>
          </a:xfrm>
        </p:spPr>
        <p:txBody>
          <a:bodyPr/>
          <a:lstStyle>
            <a:lvl1pPr marL="0" indent="0" algn="l">
              <a:buNone/>
              <a:defRPr b="1">
                <a:solidFill>
                  <a:schemeClr val="bg1"/>
                </a:solidFill>
              </a:defRPr>
            </a:lvl1pPr>
            <a:lvl2pPr marL="571540" indent="0" algn="ctr">
              <a:buNone/>
              <a:defRPr>
                <a:solidFill>
                  <a:schemeClr val="tx1">
                    <a:tint val="75000"/>
                  </a:schemeClr>
                </a:solidFill>
              </a:defRPr>
            </a:lvl2pPr>
            <a:lvl3pPr marL="1143080" indent="0" algn="ctr">
              <a:buNone/>
              <a:defRPr>
                <a:solidFill>
                  <a:schemeClr val="tx1">
                    <a:tint val="75000"/>
                  </a:schemeClr>
                </a:solidFill>
              </a:defRPr>
            </a:lvl3pPr>
            <a:lvl4pPr marL="1714620" indent="0" algn="ctr">
              <a:buNone/>
              <a:defRPr>
                <a:solidFill>
                  <a:schemeClr val="tx1">
                    <a:tint val="75000"/>
                  </a:schemeClr>
                </a:solidFill>
              </a:defRPr>
            </a:lvl4pPr>
            <a:lvl5pPr marL="2286160" indent="0" algn="ctr">
              <a:buNone/>
              <a:defRPr>
                <a:solidFill>
                  <a:schemeClr val="tx1">
                    <a:tint val="75000"/>
                  </a:schemeClr>
                </a:solidFill>
              </a:defRPr>
            </a:lvl5pPr>
            <a:lvl6pPr marL="2857700" indent="0" algn="ctr">
              <a:buNone/>
              <a:defRPr>
                <a:solidFill>
                  <a:schemeClr val="tx1">
                    <a:tint val="75000"/>
                  </a:schemeClr>
                </a:solidFill>
              </a:defRPr>
            </a:lvl6pPr>
            <a:lvl7pPr marL="3429241" indent="0" algn="ctr">
              <a:buNone/>
              <a:defRPr>
                <a:solidFill>
                  <a:schemeClr val="tx1">
                    <a:tint val="75000"/>
                  </a:schemeClr>
                </a:solidFill>
              </a:defRPr>
            </a:lvl7pPr>
            <a:lvl8pPr marL="4000781" indent="0" algn="ctr">
              <a:buNone/>
              <a:defRPr>
                <a:solidFill>
                  <a:schemeClr val="tx1">
                    <a:tint val="75000"/>
                  </a:schemeClr>
                </a:solidFill>
              </a:defRPr>
            </a:lvl8pPr>
            <a:lvl9pPr marL="4572320" indent="0" algn="ctr">
              <a:buNone/>
              <a:defRPr>
                <a:solidFill>
                  <a:schemeClr val="tx1">
                    <a:tint val="75000"/>
                  </a:schemeClr>
                </a:solidFill>
              </a:defRPr>
            </a:lvl9pPr>
          </a:lstStyle>
          <a:p>
            <a:pPr lvl="0"/>
            <a:r>
              <a:rPr lang="en-CA" noProof="0"/>
              <a:t>Click to edit master text style</a:t>
            </a:r>
          </a:p>
        </p:txBody>
      </p:sp>
    </p:spTree>
    <p:extLst>
      <p:ext uri="{BB962C8B-B14F-4D97-AF65-F5344CB8AC3E}">
        <p14:creationId xmlns:p14="http://schemas.microsoft.com/office/powerpoint/2010/main" val="639006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Cover Slid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429715" y="1035922"/>
            <a:ext cx="6857107" cy="3853530"/>
          </a:xfrm>
        </p:spPr>
        <p:txBody>
          <a:bodyPr anchor="b"/>
          <a:lstStyle>
            <a:lvl1pPr>
              <a:defRPr sz="5251" u="none">
                <a:solidFill>
                  <a:srgbClr val="FFFFFF"/>
                </a:solidFill>
              </a:defRPr>
            </a:lvl1pPr>
          </a:lstStyle>
          <a:p>
            <a:r>
              <a:rPr lang="en-CA" noProof="0"/>
              <a:t>Click to edit master title style</a:t>
            </a:r>
          </a:p>
        </p:txBody>
      </p:sp>
      <p:sp>
        <p:nvSpPr>
          <p:cNvPr id="3" name="Sous-titre 2"/>
          <p:cNvSpPr>
            <a:spLocks noGrp="1"/>
          </p:cNvSpPr>
          <p:nvPr>
            <p:ph type="subTitle" idx="1" hasCustomPrompt="1"/>
          </p:nvPr>
        </p:nvSpPr>
        <p:spPr>
          <a:xfrm>
            <a:off x="429714" y="5033536"/>
            <a:ext cx="6857107" cy="1208092"/>
          </a:xfrm>
        </p:spPr>
        <p:txBody>
          <a:bodyPr/>
          <a:lstStyle>
            <a:lvl1pPr marL="0" indent="0" algn="l">
              <a:buNone/>
              <a:defRPr b="1">
                <a:solidFill>
                  <a:schemeClr val="bg1"/>
                </a:solidFill>
              </a:defRPr>
            </a:lvl1pPr>
            <a:lvl2pPr marL="571540" indent="0" algn="ctr">
              <a:buNone/>
              <a:defRPr>
                <a:solidFill>
                  <a:schemeClr val="tx1">
                    <a:tint val="75000"/>
                  </a:schemeClr>
                </a:solidFill>
              </a:defRPr>
            </a:lvl2pPr>
            <a:lvl3pPr marL="1143080" indent="0" algn="ctr">
              <a:buNone/>
              <a:defRPr>
                <a:solidFill>
                  <a:schemeClr val="tx1">
                    <a:tint val="75000"/>
                  </a:schemeClr>
                </a:solidFill>
              </a:defRPr>
            </a:lvl3pPr>
            <a:lvl4pPr marL="1714620" indent="0" algn="ctr">
              <a:buNone/>
              <a:defRPr>
                <a:solidFill>
                  <a:schemeClr val="tx1">
                    <a:tint val="75000"/>
                  </a:schemeClr>
                </a:solidFill>
              </a:defRPr>
            </a:lvl4pPr>
            <a:lvl5pPr marL="2286160" indent="0" algn="ctr">
              <a:buNone/>
              <a:defRPr>
                <a:solidFill>
                  <a:schemeClr val="tx1">
                    <a:tint val="75000"/>
                  </a:schemeClr>
                </a:solidFill>
              </a:defRPr>
            </a:lvl5pPr>
            <a:lvl6pPr marL="2857700" indent="0" algn="ctr">
              <a:buNone/>
              <a:defRPr>
                <a:solidFill>
                  <a:schemeClr val="tx1">
                    <a:tint val="75000"/>
                  </a:schemeClr>
                </a:solidFill>
              </a:defRPr>
            </a:lvl6pPr>
            <a:lvl7pPr marL="3429241" indent="0" algn="ctr">
              <a:buNone/>
              <a:defRPr>
                <a:solidFill>
                  <a:schemeClr val="tx1">
                    <a:tint val="75000"/>
                  </a:schemeClr>
                </a:solidFill>
              </a:defRPr>
            </a:lvl7pPr>
            <a:lvl8pPr marL="4000781" indent="0" algn="ctr">
              <a:buNone/>
              <a:defRPr>
                <a:solidFill>
                  <a:schemeClr val="tx1">
                    <a:tint val="75000"/>
                  </a:schemeClr>
                </a:solidFill>
              </a:defRPr>
            </a:lvl8pPr>
            <a:lvl9pPr marL="4572320" indent="0" algn="ctr">
              <a:buNone/>
              <a:defRPr>
                <a:solidFill>
                  <a:schemeClr val="tx1">
                    <a:tint val="75000"/>
                  </a:schemeClr>
                </a:solidFill>
              </a:defRPr>
            </a:lvl9pPr>
          </a:lstStyle>
          <a:p>
            <a:pPr lvl="0"/>
            <a:r>
              <a:rPr lang="en-CA" noProof="0"/>
              <a:t>Click to edit master text style</a:t>
            </a:r>
          </a:p>
        </p:txBody>
      </p:sp>
    </p:spTree>
    <p:extLst>
      <p:ext uri="{BB962C8B-B14F-4D97-AF65-F5344CB8AC3E}">
        <p14:creationId xmlns:p14="http://schemas.microsoft.com/office/powerpoint/2010/main" val="34156780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CA" noProof="0"/>
              <a:t>Click to edit master title style</a:t>
            </a:r>
          </a:p>
        </p:txBody>
      </p:sp>
      <p:sp>
        <p:nvSpPr>
          <p:cNvPr id="3" name="Espace réservé du contenu 2"/>
          <p:cNvSpPr>
            <a:spLocks noGrp="1"/>
          </p:cNvSpPr>
          <p:nvPr>
            <p:ph idx="1" hasCustomPrompt="1"/>
          </p:nvPr>
        </p:nvSpPr>
        <p:spPr/>
        <p:txBody>
          <a:bodyPr/>
          <a:lstStyle/>
          <a:p>
            <a:pPr lvl="0"/>
            <a:r>
              <a:rPr lang="en-CA" noProof="0"/>
              <a:t>Click to edit master text style</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6" name="Espace réservé du numéro de diapositive 5"/>
          <p:cNvSpPr>
            <a:spLocks noGrp="1"/>
          </p:cNvSpPr>
          <p:nvPr>
            <p:ph type="sldNum" sz="quarter" idx="12"/>
          </p:nvPr>
        </p:nvSpPr>
        <p:spPr/>
        <p:txBody>
          <a:bodyPr/>
          <a:lstStyle>
            <a:lvl1pPr>
              <a:defRPr sz="1313"/>
            </a:lvl1pPr>
          </a:lstStyle>
          <a:p>
            <a:fld id="{7088BEF1-D3AD-E34F-A3B9-A73E884A7AB2}" type="slidenum">
              <a:rPr lang="en-CA" smtClean="0">
                <a:solidFill>
                  <a:prstClr val="black"/>
                </a:solidFill>
              </a:rPr>
              <a:pPr/>
              <a:t>‹#›</a:t>
            </a:fld>
            <a:endParaRPr lang="en-CA">
              <a:solidFill>
                <a:prstClr val="black"/>
              </a:solidFill>
            </a:endParaRPr>
          </a:p>
        </p:txBody>
      </p:sp>
    </p:spTree>
    <p:extLst>
      <p:ext uri="{BB962C8B-B14F-4D97-AF65-F5344CB8AC3E}">
        <p14:creationId xmlns:p14="http://schemas.microsoft.com/office/powerpoint/2010/main" val="22382180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2 content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27878" y="203201"/>
            <a:ext cx="11336246" cy="1160198"/>
          </a:xfrm>
        </p:spPr>
        <p:txBody>
          <a:bodyPr/>
          <a:lstStyle/>
          <a:p>
            <a:r>
              <a:rPr lang="en-CA" noProof="0"/>
              <a:t>Click to edit master title style</a:t>
            </a:r>
          </a:p>
        </p:txBody>
      </p:sp>
      <p:sp>
        <p:nvSpPr>
          <p:cNvPr id="3" name="Espace réservé du contenu 2"/>
          <p:cNvSpPr>
            <a:spLocks noGrp="1"/>
          </p:cNvSpPr>
          <p:nvPr>
            <p:ph idx="1" hasCustomPrompt="1"/>
          </p:nvPr>
        </p:nvSpPr>
        <p:spPr>
          <a:xfrm>
            <a:off x="426720" y="1706885"/>
            <a:ext cx="5485686" cy="4532135"/>
          </a:xfrm>
        </p:spPr>
        <p:txBody>
          <a:bodyPr/>
          <a:lstStyle/>
          <a:p>
            <a:pPr lvl="0"/>
            <a:r>
              <a:rPr lang="en-CA" noProof="0"/>
              <a:t>Click to edit master text style</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6" name="Espace réservé du numéro de diapositive 5"/>
          <p:cNvSpPr>
            <a:spLocks noGrp="1"/>
          </p:cNvSpPr>
          <p:nvPr>
            <p:ph type="sldNum" sz="quarter" idx="12"/>
          </p:nvPr>
        </p:nvSpPr>
        <p:spPr/>
        <p:txBody>
          <a:bodyPr/>
          <a:lstStyle/>
          <a:p>
            <a:fld id="{7088BEF1-D3AD-E34F-A3B9-A73E884A7AB2}" type="slidenum">
              <a:rPr lang="en-CA" smtClean="0">
                <a:solidFill>
                  <a:prstClr val="black"/>
                </a:solidFill>
              </a:rPr>
              <a:pPr/>
              <a:t>‹#›</a:t>
            </a:fld>
            <a:endParaRPr lang="en-CA">
              <a:solidFill>
                <a:prstClr val="black"/>
              </a:solidFill>
            </a:endParaRPr>
          </a:p>
        </p:txBody>
      </p:sp>
      <p:sp>
        <p:nvSpPr>
          <p:cNvPr id="5" name="Espace réservé du contenu 2"/>
          <p:cNvSpPr>
            <a:spLocks noGrp="1"/>
          </p:cNvSpPr>
          <p:nvPr>
            <p:ph idx="13" hasCustomPrompt="1"/>
          </p:nvPr>
        </p:nvSpPr>
        <p:spPr>
          <a:xfrm>
            <a:off x="6278437" y="1706885"/>
            <a:ext cx="5485686" cy="4532135"/>
          </a:xfrm>
        </p:spPr>
        <p:txBody>
          <a:bodyPr/>
          <a:lstStyle/>
          <a:p>
            <a:pPr lvl="0"/>
            <a:r>
              <a:rPr lang="en-CA" noProof="0"/>
              <a:t>Click to edit master text style</a:t>
            </a:r>
          </a:p>
          <a:p>
            <a:pPr lvl="1"/>
            <a:r>
              <a:rPr lang="en-CA" noProof="0"/>
              <a:t>Second level</a:t>
            </a:r>
          </a:p>
          <a:p>
            <a:pPr lvl="2"/>
            <a:r>
              <a:rPr lang="en-CA" noProof="0"/>
              <a:t>Third level</a:t>
            </a:r>
          </a:p>
          <a:p>
            <a:pPr lvl="3"/>
            <a:r>
              <a:rPr lang="en-CA" noProof="0"/>
              <a:t>Fourth level</a:t>
            </a:r>
          </a:p>
          <a:p>
            <a:pPr lvl="4"/>
            <a:r>
              <a:rPr lang="en-CA" noProof="0"/>
              <a:t>Fifth level</a:t>
            </a:r>
          </a:p>
        </p:txBody>
      </p:sp>
    </p:spTree>
    <p:extLst>
      <p:ext uri="{BB962C8B-B14F-4D97-AF65-F5344CB8AC3E}">
        <p14:creationId xmlns:p14="http://schemas.microsoft.com/office/powerpoint/2010/main" val="19414138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CA" noProof="0"/>
              <a:t>Click to edit master title style</a:t>
            </a:r>
          </a:p>
        </p:txBody>
      </p:sp>
      <p:sp>
        <p:nvSpPr>
          <p:cNvPr id="5" name="Espace réservé du numéro de diapositive 4"/>
          <p:cNvSpPr>
            <a:spLocks noGrp="1"/>
          </p:cNvSpPr>
          <p:nvPr>
            <p:ph type="sldNum" sz="quarter" idx="12"/>
          </p:nvPr>
        </p:nvSpPr>
        <p:spPr/>
        <p:txBody>
          <a:bodyPr/>
          <a:lstStyle/>
          <a:p>
            <a:fld id="{7088BEF1-D3AD-E34F-A3B9-A73E884A7AB2}" type="slidenum">
              <a:rPr lang="en-CA" smtClean="0">
                <a:solidFill>
                  <a:prstClr val="black"/>
                </a:solidFill>
              </a:rPr>
              <a:pPr/>
              <a:t>‹#›</a:t>
            </a:fld>
            <a:endParaRPr lang="en-CA">
              <a:solidFill>
                <a:prstClr val="black"/>
              </a:solidFill>
            </a:endParaRPr>
          </a:p>
        </p:txBody>
      </p:sp>
    </p:spTree>
    <p:extLst>
      <p:ext uri="{BB962C8B-B14F-4D97-AF65-F5344CB8AC3E}">
        <p14:creationId xmlns:p14="http://schemas.microsoft.com/office/powerpoint/2010/main" val="4107128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793241"/>
            <a:ext cx="5157787" cy="87883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672080"/>
            <a:ext cx="5157787" cy="393022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793241"/>
            <a:ext cx="5183188" cy="87883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2080"/>
            <a:ext cx="5183188" cy="393022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a:extLst>
              <a:ext uri="{FF2B5EF4-FFF2-40B4-BE49-F238E27FC236}">
                <a16:creationId xmlns:a16="http://schemas.microsoft.com/office/drawing/2014/main" id="{DA9AA57B-AC5B-4E72-929F-9617F944206A}"/>
              </a:ext>
            </a:extLst>
          </p:cNvPr>
          <p:cNvSpPr>
            <a:spLocks noGrp="1"/>
          </p:cNvSpPr>
          <p:nvPr>
            <p:ph type="title" sz="quarter" idx="10"/>
          </p:nvPr>
        </p:nvSpPr>
        <p:spPr>
          <a:xfrm>
            <a:off x="838200" y="389467"/>
            <a:ext cx="10515600" cy="1413934"/>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0804016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Break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29716" y="1175098"/>
            <a:ext cx="8685669" cy="3658802"/>
          </a:xfrm>
        </p:spPr>
        <p:txBody>
          <a:bodyPr anchor="b"/>
          <a:lstStyle>
            <a:lvl1pPr algn="l">
              <a:defRPr sz="3563" b="0" cap="none"/>
            </a:lvl1pPr>
          </a:lstStyle>
          <a:p>
            <a:r>
              <a:rPr lang="en-CA" noProof="0"/>
              <a:t>Click to edit master title style</a:t>
            </a:r>
          </a:p>
        </p:txBody>
      </p:sp>
      <p:sp>
        <p:nvSpPr>
          <p:cNvPr id="3" name="Espace réservé du texte 2"/>
          <p:cNvSpPr>
            <a:spLocks noGrp="1"/>
          </p:cNvSpPr>
          <p:nvPr>
            <p:ph type="body" idx="1" hasCustomPrompt="1"/>
          </p:nvPr>
        </p:nvSpPr>
        <p:spPr>
          <a:xfrm>
            <a:off x="429714" y="5036407"/>
            <a:ext cx="8685669" cy="1125421"/>
          </a:xfrm>
        </p:spPr>
        <p:txBody>
          <a:bodyPr anchor="t"/>
          <a:lstStyle>
            <a:lvl1pPr marL="0" indent="0">
              <a:buNone/>
              <a:defRPr sz="1688" b="1">
                <a:solidFill>
                  <a:schemeClr val="accent2"/>
                </a:solidFill>
              </a:defRPr>
            </a:lvl1pPr>
            <a:lvl2pPr marL="571540" indent="0">
              <a:buNone/>
              <a:defRPr sz="2251">
                <a:solidFill>
                  <a:schemeClr val="tx1">
                    <a:tint val="75000"/>
                  </a:schemeClr>
                </a:solidFill>
              </a:defRPr>
            </a:lvl2pPr>
            <a:lvl3pPr marL="1143080" indent="0">
              <a:buNone/>
              <a:defRPr sz="2016">
                <a:solidFill>
                  <a:schemeClr val="tx1">
                    <a:tint val="75000"/>
                  </a:schemeClr>
                </a:solidFill>
              </a:defRPr>
            </a:lvl3pPr>
            <a:lvl4pPr marL="1714620" indent="0">
              <a:buNone/>
              <a:defRPr sz="1734">
                <a:solidFill>
                  <a:schemeClr val="tx1">
                    <a:tint val="75000"/>
                  </a:schemeClr>
                </a:solidFill>
              </a:defRPr>
            </a:lvl4pPr>
            <a:lvl5pPr marL="2286160" indent="0">
              <a:buNone/>
              <a:defRPr sz="1734">
                <a:solidFill>
                  <a:schemeClr val="tx1">
                    <a:tint val="75000"/>
                  </a:schemeClr>
                </a:solidFill>
              </a:defRPr>
            </a:lvl5pPr>
            <a:lvl6pPr marL="2857700" indent="0">
              <a:buNone/>
              <a:defRPr sz="1734">
                <a:solidFill>
                  <a:schemeClr val="tx1">
                    <a:tint val="75000"/>
                  </a:schemeClr>
                </a:solidFill>
              </a:defRPr>
            </a:lvl6pPr>
            <a:lvl7pPr marL="3429241" indent="0">
              <a:buNone/>
              <a:defRPr sz="1734">
                <a:solidFill>
                  <a:schemeClr val="tx1">
                    <a:tint val="75000"/>
                  </a:schemeClr>
                </a:solidFill>
              </a:defRPr>
            </a:lvl7pPr>
            <a:lvl8pPr marL="4000781" indent="0">
              <a:buNone/>
              <a:defRPr sz="1734">
                <a:solidFill>
                  <a:schemeClr val="tx1">
                    <a:tint val="75000"/>
                  </a:schemeClr>
                </a:solidFill>
              </a:defRPr>
            </a:lvl8pPr>
            <a:lvl9pPr marL="4572320" indent="0">
              <a:buNone/>
              <a:defRPr sz="1734">
                <a:solidFill>
                  <a:schemeClr val="tx1">
                    <a:tint val="75000"/>
                  </a:schemeClr>
                </a:solidFill>
              </a:defRPr>
            </a:lvl9pPr>
          </a:lstStyle>
          <a:p>
            <a:pPr lvl="0"/>
            <a:r>
              <a:rPr lang="en-CA" noProof="0"/>
              <a:t>Click to edit master text style</a:t>
            </a:r>
          </a:p>
        </p:txBody>
      </p:sp>
      <p:sp>
        <p:nvSpPr>
          <p:cNvPr id="6" name="Espace réservé du numéro de diapositive 5"/>
          <p:cNvSpPr>
            <a:spLocks noGrp="1"/>
          </p:cNvSpPr>
          <p:nvPr>
            <p:ph type="sldNum" sz="quarter" idx="12"/>
          </p:nvPr>
        </p:nvSpPr>
        <p:spPr/>
        <p:txBody>
          <a:bodyPr/>
          <a:lstStyle/>
          <a:p>
            <a:fld id="{7088BEF1-D3AD-E34F-A3B9-A73E884A7AB2}" type="slidenum">
              <a:rPr lang="en-CA" smtClean="0">
                <a:solidFill>
                  <a:prstClr val="black"/>
                </a:solidFill>
              </a:rPr>
              <a:pPr/>
              <a:t>‹#›</a:t>
            </a:fld>
            <a:endParaRPr lang="en-CA">
              <a:solidFill>
                <a:prstClr val="black"/>
              </a:solidFill>
            </a:endParaRPr>
          </a:p>
        </p:txBody>
      </p:sp>
    </p:spTree>
    <p:extLst>
      <p:ext uri="{BB962C8B-B14F-4D97-AF65-F5344CB8AC3E}">
        <p14:creationId xmlns:p14="http://schemas.microsoft.com/office/powerpoint/2010/main" val="41094022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Break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29716" y="1175098"/>
            <a:ext cx="8685669" cy="3658802"/>
          </a:xfrm>
        </p:spPr>
        <p:txBody>
          <a:bodyPr anchor="b"/>
          <a:lstStyle>
            <a:lvl1pPr algn="l">
              <a:defRPr sz="3563" b="0" cap="none"/>
            </a:lvl1pPr>
          </a:lstStyle>
          <a:p>
            <a:r>
              <a:rPr lang="en-CA" noProof="0"/>
              <a:t>Click to edit master title style</a:t>
            </a:r>
          </a:p>
        </p:txBody>
      </p:sp>
      <p:sp>
        <p:nvSpPr>
          <p:cNvPr id="3" name="Espace réservé du texte 2"/>
          <p:cNvSpPr>
            <a:spLocks noGrp="1"/>
          </p:cNvSpPr>
          <p:nvPr>
            <p:ph type="body" idx="1" hasCustomPrompt="1"/>
          </p:nvPr>
        </p:nvSpPr>
        <p:spPr>
          <a:xfrm>
            <a:off x="429714" y="5036407"/>
            <a:ext cx="8685669" cy="1125421"/>
          </a:xfrm>
        </p:spPr>
        <p:txBody>
          <a:bodyPr anchor="t"/>
          <a:lstStyle>
            <a:lvl1pPr marL="0" indent="0">
              <a:buNone/>
              <a:defRPr sz="1688" b="1">
                <a:solidFill>
                  <a:schemeClr val="accent2"/>
                </a:solidFill>
              </a:defRPr>
            </a:lvl1pPr>
            <a:lvl2pPr marL="571540" indent="0">
              <a:buNone/>
              <a:defRPr sz="2251">
                <a:solidFill>
                  <a:schemeClr val="tx1">
                    <a:tint val="75000"/>
                  </a:schemeClr>
                </a:solidFill>
              </a:defRPr>
            </a:lvl2pPr>
            <a:lvl3pPr marL="1143080" indent="0">
              <a:buNone/>
              <a:defRPr sz="2016">
                <a:solidFill>
                  <a:schemeClr val="tx1">
                    <a:tint val="75000"/>
                  </a:schemeClr>
                </a:solidFill>
              </a:defRPr>
            </a:lvl3pPr>
            <a:lvl4pPr marL="1714620" indent="0">
              <a:buNone/>
              <a:defRPr sz="1734">
                <a:solidFill>
                  <a:schemeClr val="tx1">
                    <a:tint val="75000"/>
                  </a:schemeClr>
                </a:solidFill>
              </a:defRPr>
            </a:lvl4pPr>
            <a:lvl5pPr marL="2286160" indent="0">
              <a:buNone/>
              <a:defRPr sz="1734">
                <a:solidFill>
                  <a:schemeClr val="tx1">
                    <a:tint val="75000"/>
                  </a:schemeClr>
                </a:solidFill>
              </a:defRPr>
            </a:lvl5pPr>
            <a:lvl6pPr marL="2857700" indent="0">
              <a:buNone/>
              <a:defRPr sz="1734">
                <a:solidFill>
                  <a:schemeClr val="tx1">
                    <a:tint val="75000"/>
                  </a:schemeClr>
                </a:solidFill>
              </a:defRPr>
            </a:lvl6pPr>
            <a:lvl7pPr marL="3429241" indent="0">
              <a:buNone/>
              <a:defRPr sz="1734">
                <a:solidFill>
                  <a:schemeClr val="tx1">
                    <a:tint val="75000"/>
                  </a:schemeClr>
                </a:solidFill>
              </a:defRPr>
            </a:lvl7pPr>
            <a:lvl8pPr marL="4000781" indent="0">
              <a:buNone/>
              <a:defRPr sz="1734">
                <a:solidFill>
                  <a:schemeClr val="tx1">
                    <a:tint val="75000"/>
                  </a:schemeClr>
                </a:solidFill>
              </a:defRPr>
            </a:lvl8pPr>
            <a:lvl9pPr marL="4572320" indent="0">
              <a:buNone/>
              <a:defRPr sz="1734">
                <a:solidFill>
                  <a:schemeClr val="tx1">
                    <a:tint val="75000"/>
                  </a:schemeClr>
                </a:solidFill>
              </a:defRPr>
            </a:lvl9pPr>
          </a:lstStyle>
          <a:p>
            <a:pPr lvl="0"/>
            <a:r>
              <a:rPr lang="en-CA" noProof="0"/>
              <a:t>Click to edit master text style</a:t>
            </a:r>
          </a:p>
        </p:txBody>
      </p:sp>
      <p:sp>
        <p:nvSpPr>
          <p:cNvPr id="6" name="Espace réservé du numéro de diapositive 5"/>
          <p:cNvSpPr>
            <a:spLocks noGrp="1"/>
          </p:cNvSpPr>
          <p:nvPr>
            <p:ph type="sldNum" sz="quarter" idx="12"/>
          </p:nvPr>
        </p:nvSpPr>
        <p:spPr/>
        <p:txBody>
          <a:bodyPr/>
          <a:lstStyle/>
          <a:p>
            <a:fld id="{7088BEF1-D3AD-E34F-A3B9-A73E884A7AB2}" type="slidenum">
              <a:rPr lang="en-CA" smtClean="0">
                <a:solidFill>
                  <a:prstClr val="black"/>
                </a:solidFill>
              </a:rPr>
              <a:pPr/>
              <a:t>‹#›</a:t>
            </a:fld>
            <a:endParaRPr lang="en-CA">
              <a:solidFill>
                <a:prstClr val="black"/>
              </a:solidFill>
            </a:endParaRPr>
          </a:p>
        </p:txBody>
      </p:sp>
    </p:spTree>
    <p:extLst>
      <p:ext uri="{BB962C8B-B14F-4D97-AF65-F5344CB8AC3E}">
        <p14:creationId xmlns:p14="http://schemas.microsoft.com/office/powerpoint/2010/main" val="20884652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Break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29716" y="1175098"/>
            <a:ext cx="8685669" cy="3658802"/>
          </a:xfrm>
        </p:spPr>
        <p:txBody>
          <a:bodyPr anchor="b"/>
          <a:lstStyle>
            <a:lvl1pPr algn="l">
              <a:defRPr sz="3563" b="0" cap="none"/>
            </a:lvl1pPr>
          </a:lstStyle>
          <a:p>
            <a:r>
              <a:rPr lang="en-CA" noProof="0"/>
              <a:t>Click to edit master title style</a:t>
            </a:r>
          </a:p>
        </p:txBody>
      </p:sp>
      <p:sp>
        <p:nvSpPr>
          <p:cNvPr id="3" name="Espace réservé du texte 2"/>
          <p:cNvSpPr>
            <a:spLocks noGrp="1"/>
          </p:cNvSpPr>
          <p:nvPr>
            <p:ph type="body" idx="1" hasCustomPrompt="1"/>
          </p:nvPr>
        </p:nvSpPr>
        <p:spPr>
          <a:xfrm>
            <a:off x="429714" y="5036407"/>
            <a:ext cx="8685669" cy="1125421"/>
          </a:xfrm>
        </p:spPr>
        <p:txBody>
          <a:bodyPr anchor="t"/>
          <a:lstStyle>
            <a:lvl1pPr marL="0" indent="0">
              <a:buNone/>
              <a:defRPr sz="1688" b="1">
                <a:solidFill>
                  <a:schemeClr val="accent2"/>
                </a:solidFill>
              </a:defRPr>
            </a:lvl1pPr>
            <a:lvl2pPr marL="571540" indent="0">
              <a:buNone/>
              <a:defRPr sz="2251">
                <a:solidFill>
                  <a:schemeClr val="tx1">
                    <a:tint val="75000"/>
                  </a:schemeClr>
                </a:solidFill>
              </a:defRPr>
            </a:lvl2pPr>
            <a:lvl3pPr marL="1143080" indent="0">
              <a:buNone/>
              <a:defRPr sz="2016">
                <a:solidFill>
                  <a:schemeClr val="tx1">
                    <a:tint val="75000"/>
                  </a:schemeClr>
                </a:solidFill>
              </a:defRPr>
            </a:lvl3pPr>
            <a:lvl4pPr marL="1714620" indent="0">
              <a:buNone/>
              <a:defRPr sz="1734">
                <a:solidFill>
                  <a:schemeClr val="tx1">
                    <a:tint val="75000"/>
                  </a:schemeClr>
                </a:solidFill>
              </a:defRPr>
            </a:lvl4pPr>
            <a:lvl5pPr marL="2286160" indent="0">
              <a:buNone/>
              <a:defRPr sz="1734">
                <a:solidFill>
                  <a:schemeClr val="tx1">
                    <a:tint val="75000"/>
                  </a:schemeClr>
                </a:solidFill>
              </a:defRPr>
            </a:lvl5pPr>
            <a:lvl6pPr marL="2857700" indent="0">
              <a:buNone/>
              <a:defRPr sz="1734">
                <a:solidFill>
                  <a:schemeClr val="tx1">
                    <a:tint val="75000"/>
                  </a:schemeClr>
                </a:solidFill>
              </a:defRPr>
            </a:lvl6pPr>
            <a:lvl7pPr marL="3429241" indent="0">
              <a:buNone/>
              <a:defRPr sz="1734">
                <a:solidFill>
                  <a:schemeClr val="tx1">
                    <a:tint val="75000"/>
                  </a:schemeClr>
                </a:solidFill>
              </a:defRPr>
            </a:lvl7pPr>
            <a:lvl8pPr marL="4000781" indent="0">
              <a:buNone/>
              <a:defRPr sz="1734">
                <a:solidFill>
                  <a:schemeClr val="tx1">
                    <a:tint val="75000"/>
                  </a:schemeClr>
                </a:solidFill>
              </a:defRPr>
            </a:lvl8pPr>
            <a:lvl9pPr marL="4572320" indent="0">
              <a:buNone/>
              <a:defRPr sz="1734">
                <a:solidFill>
                  <a:schemeClr val="tx1">
                    <a:tint val="75000"/>
                  </a:schemeClr>
                </a:solidFill>
              </a:defRPr>
            </a:lvl9pPr>
          </a:lstStyle>
          <a:p>
            <a:pPr lvl="0"/>
            <a:r>
              <a:rPr lang="en-CA" noProof="0"/>
              <a:t>Click to edit master text style</a:t>
            </a:r>
          </a:p>
        </p:txBody>
      </p:sp>
      <p:sp>
        <p:nvSpPr>
          <p:cNvPr id="6" name="Espace réservé du numéro de diapositive 5"/>
          <p:cNvSpPr>
            <a:spLocks noGrp="1"/>
          </p:cNvSpPr>
          <p:nvPr>
            <p:ph type="sldNum" sz="quarter" idx="12"/>
          </p:nvPr>
        </p:nvSpPr>
        <p:spPr/>
        <p:txBody>
          <a:bodyPr/>
          <a:lstStyle/>
          <a:p>
            <a:fld id="{7088BEF1-D3AD-E34F-A3B9-A73E884A7AB2}" type="slidenum">
              <a:rPr lang="en-CA" smtClean="0">
                <a:solidFill>
                  <a:prstClr val="black"/>
                </a:solidFill>
              </a:rPr>
              <a:pPr/>
              <a:t>‹#›</a:t>
            </a:fld>
            <a:endParaRPr lang="en-CA">
              <a:solidFill>
                <a:prstClr val="black"/>
              </a:solidFill>
            </a:endParaRPr>
          </a:p>
        </p:txBody>
      </p:sp>
    </p:spTree>
    <p:extLst>
      <p:ext uri="{BB962C8B-B14F-4D97-AF65-F5344CB8AC3E}">
        <p14:creationId xmlns:p14="http://schemas.microsoft.com/office/powerpoint/2010/main" val="9819984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27878" y="1249304"/>
            <a:ext cx="5243522" cy="1875162"/>
          </a:xfrm>
        </p:spPr>
        <p:txBody>
          <a:bodyPr/>
          <a:lstStyle/>
          <a:p>
            <a:r>
              <a:rPr lang="en-CA" noProof="0"/>
              <a:t>Click to edit master title style</a:t>
            </a:r>
          </a:p>
        </p:txBody>
      </p:sp>
      <p:sp>
        <p:nvSpPr>
          <p:cNvPr id="7" name="Espace réservé du numéro de diapositive 6"/>
          <p:cNvSpPr>
            <a:spLocks noGrp="1"/>
          </p:cNvSpPr>
          <p:nvPr>
            <p:ph type="sldNum" sz="quarter" idx="12"/>
          </p:nvPr>
        </p:nvSpPr>
        <p:spPr/>
        <p:txBody>
          <a:bodyPr/>
          <a:lstStyle/>
          <a:p>
            <a:fld id="{7088BEF1-D3AD-E34F-A3B9-A73E884A7AB2}" type="slidenum">
              <a:rPr lang="en-CA" smtClean="0">
                <a:solidFill>
                  <a:prstClr val="black"/>
                </a:solidFill>
              </a:rPr>
              <a:pPr/>
              <a:t>‹#›</a:t>
            </a:fld>
            <a:endParaRPr lang="en-CA">
              <a:solidFill>
                <a:prstClr val="black"/>
              </a:solidFill>
            </a:endParaRPr>
          </a:p>
        </p:txBody>
      </p:sp>
      <p:sp>
        <p:nvSpPr>
          <p:cNvPr id="9" name="Espace réservé du contenu 2"/>
          <p:cNvSpPr>
            <a:spLocks noGrp="1"/>
          </p:cNvSpPr>
          <p:nvPr>
            <p:ph idx="1" hasCustomPrompt="1"/>
          </p:nvPr>
        </p:nvSpPr>
        <p:spPr>
          <a:xfrm>
            <a:off x="426723" y="3479988"/>
            <a:ext cx="5244679" cy="2761638"/>
          </a:xfrm>
        </p:spPr>
        <p:txBody>
          <a:bodyPr/>
          <a:lstStyle/>
          <a:p>
            <a:pPr lvl="0"/>
            <a:r>
              <a:rPr lang="en-CA" noProof="0"/>
              <a:t>Click to edit master text style</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11" name="Espace réservé pour une image  10"/>
          <p:cNvSpPr>
            <a:spLocks noGrp="1"/>
          </p:cNvSpPr>
          <p:nvPr>
            <p:ph type="pic" sz="quarter" idx="13"/>
          </p:nvPr>
        </p:nvSpPr>
        <p:spPr>
          <a:xfrm>
            <a:off x="6730124" y="325124"/>
            <a:ext cx="5220608" cy="5916507"/>
          </a:xfrm>
        </p:spPr>
        <p:txBody>
          <a:bodyPr/>
          <a:lstStyle>
            <a:lvl1pPr algn="ctr">
              <a:defRPr/>
            </a:lvl1pPr>
          </a:lstStyle>
          <a:p>
            <a:endParaRPr lang="en-CA" noProof="0"/>
          </a:p>
        </p:txBody>
      </p:sp>
    </p:spTree>
    <p:extLst>
      <p:ext uri="{BB962C8B-B14F-4D97-AF65-F5344CB8AC3E}">
        <p14:creationId xmlns:p14="http://schemas.microsoft.com/office/powerpoint/2010/main" val="7045251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7088BEF1-D3AD-E34F-A3B9-A73E884A7AB2}" type="slidenum">
              <a:rPr lang="fr-CA" smtClean="0">
                <a:solidFill>
                  <a:prstClr val="black"/>
                </a:solidFill>
              </a:rPr>
              <a:pPr/>
              <a:t>‹#›</a:t>
            </a:fld>
            <a:endParaRPr lang="fr-CA">
              <a:solidFill>
                <a:prstClr val="black"/>
              </a:solidFill>
            </a:endParaRPr>
          </a:p>
        </p:txBody>
      </p:sp>
      <p:sp>
        <p:nvSpPr>
          <p:cNvPr id="7" name="Espace réservé pour une image  10"/>
          <p:cNvSpPr>
            <a:spLocks noGrp="1"/>
          </p:cNvSpPr>
          <p:nvPr>
            <p:ph type="pic" sz="quarter" idx="13" hasCustomPrompt="1"/>
          </p:nvPr>
        </p:nvSpPr>
        <p:spPr>
          <a:xfrm>
            <a:off x="32" y="0"/>
            <a:ext cx="12191937" cy="6427622"/>
          </a:xfrm>
        </p:spPr>
        <p:txBody>
          <a:bodyPr anchor="ctr"/>
          <a:lstStyle>
            <a:lvl1pPr algn="ctr">
              <a:defRPr sz="2251" baseline="0">
                <a:latin typeface="+mj-lt"/>
              </a:defRPr>
            </a:lvl1pPr>
          </a:lstStyle>
          <a:p>
            <a:r>
              <a:rPr lang="en-CA" noProof="0"/>
              <a:t>Click on icon to insert image </a:t>
            </a:r>
            <a:br>
              <a:rPr lang="en-CA" noProof="0"/>
            </a:br>
            <a:r>
              <a:rPr lang="en-CA" noProof="0"/>
              <a:t>or drag and drop</a:t>
            </a:r>
          </a:p>
        </p:txBody>
      </p:sp>
    </p:spTree>
    <p:extLst>
      <p:ext uri="{BB962C8B-B14F-4D97-AF65-F5344CB8AC3E}">
        <p14:creationId xmlns:p14="http://schemas.microsoft.com/office/powerpoint/2010/main" val="4676367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7088BEF1-D3AD-E34F-A3B9-A73E884A7AB2}" type="slidenum">
              <a:rPr lang="en-CA" smtClean="0">
                <a:solidFill>
                  <a:prstClr val="black"/>
                </a:solidFill>
              </a:rPr>
              <a:pPr/>
              <a:t>‹#›</a:t>
            </a:fld>
            <a:endParaRPr lang="en-CA">
              <a:solidFill>
                <a:prstClr val="black"/>
              </a:solidFill>
            </a:endParaRPr>
          </a:p>
        </p:txBody>
      </p:sp>
      <p:sp>
        <p:nvSpPr>
          <p:cNvPr id="8" name="Espace réservé du texte 7"/>
          <p:cNvSpPr>
            <a:spLocks noGrp="1"/>
          </p:cNvSpPr>
          <p:nvPr>
            <p:ph type="body" sz="quarter" idx="13" hasCustomPrompt="1"/>
          </p:nvPr>
        </p:nvSpPr>
        <p:spPr>
          <a:xfrm>
            <a:off x="1193169" y="449120"/>
            <a:ext cx="9805663" cy="3569547"/>
          </a:xfrm>
        </p:spPr>
        <p:txBody>
          <a:bodyPr anchor="b"/>
          <a:lstStyle>
            <a:lvl1pPr marL="1489" indent="0" algn="ctr">
              <a:buFont typeface="Arial"/>
              <a:buNone/>
              <a:tabLst/>
              <a:defRPr sz="2251" b="0" i="1">
                <a:solidFill>
                  <a:srgbClr val="3F2A56"/>
                </a:solidFill>
                <a:latin typeface="+mj-lt"/>
              </a:defRPr>
            </a:lvl1pPr>
            <a:lvl2pPr marL="1489" indent="0" algn="ctr">
              <a:buNone/>
              <a:tabLst/>
              <a:defRPr sz="2251" b="0" i="1">
                <a:solidFill>
                  <a:srgbClr val="3F2A56"/>
                </a:solidFill>
                <a:latin typeface="+mj-lt"/>
              </a:defRPr>
            </a:lvl2pPr>
            <a:lvl3pPr marL="1489" indent="0" algn="ctr">
              <a:buNone/>
              <a:tabLst/>
              <a:defRPr sz="2251" b="0" i="1">
                <a:solidFill>
                  <a:srgbClr val="3F2A56"/>
                </a:solidFill>
                <a:latin typeface="+mj-lt"/>
              </a:defRPr>
            </a:lvl3pPr>
            <a:lvl4pPr marL="1489" indent="0" algn="ctr">
              <a:buNone/>
              <a:tabLst/>
              <a:defRPr sz="2251" b="0" i="1">
                <a:solidFill>
                  <a:srgbClr val="3F2A56"/>
                </a:solidFill>
                <a:latin typeface="+mj-lt"/>
              </a:defRPr>
            </a:lvl4pPr>
            <a:lvl5pPr marL="1489" indent="0" algn="ctr">
              <a:buFont typeface="Arial"/>
              <a:buNone/>
              <a:tabLst/>
              <a:defRPr sz="2251" b="0" i="1">
                <a:solidFill>
                  <a:srgbClr val="3F2A56"/>
                </a:solidFill>
                <a:latin typeface="+mj-lt"/>
              </a:defRPr>
            </a:lvl5pPr>
          </a:lstStyle>
          <a:p>
            <a:pPr lvl="0"/>
            <a:r>
              <a:rPr lang="en-CA" noProof="0"/>
              <a:t>Click to edit master text style</a:t>
            </a:r>
          </a:p>
        </p:txBody>
      </p:sp>
      <p:sp>
        <p:nvSpPr>
          <p:cNvPr id="9" name="Espace réservé du texte 2"/>
          <p:cNvSpPr>
            <a:spLocks noGrp="1"/>
          </p:cNvSpPr>
          <p:nvPr>
            <p:ph type="body" idx="1" hasCustomPrompt="1"/>
          </p:nvPr>
        </p:nvSpPr>
        <p:spPr>
          <a:xfrm>
            <a:off x="1192484" y="4737171"/>
            <a:ext cx="9807035" cy="341206"/>
          </a:xfrm>
        </p:spPr>
        <p:txBody>
          <a:bodyPr anchor="ctr"/>
          <a:lstStyle>
            <a:lvl1pPr marL="241107" indent="-241107" algn="ctr">
              <a:buFont typeface="Lucida Grande"/>
              <a:buChar char="—"/>
              <a:defRPr sz="1500" b="0" i="1">
                <a:latin typeface="+mj-lt"/>
              </a:defRPr>
            </a:lvl1pPr>
            <a:lvl2pPr marL="214318" indent="0">
              <a:buNone/>
              <a:defRPr sz="938" b="1"/>
            </a:lvl2pPr>
            <a:lvl3pPr marL="428633" indent="0">
              <a:buNone/>
              <a:defRPr sz="844" b="1"/>
            </a:lvl3pPr>
            <a:lvl4pPr marL="642951" indent="0">
              <a:buNone/>
              <a:defRPr sz="750" b="1"/>
            </a:lvl4pPr>
            <a:lvl5pPr marL="857268" indent="0">
              <a:buNone/>
              <a:defRPr sz="750" b="1"/>
            </a:lvl5pPr>
            <a:lvl6pPr marL="1071584" indent="0">
              <a:buNone/>
              <a:defRPr sz="750" b="1"/>
            </a:lvl6pPr>
            <a:lvl7pPr marL="1285901" indent="0">
              <a:buNone/>
              <a:defRPr sz="750" b="1"/>
            </a:lvl7pPr>
            <a:lvl8pPr marL="1500218" indent="0">
              <a:buNone/>
              <a:defRPr sz="750" b="1"/>
            </a:lvl8pPr>
            <a:lvl9pPr marL="1714534" indent="0">
              <a:buNone/>
              <a:defRPr sz="750" b="1"/>
            </a:lvl9pPr>
          </a:lstStyle>
          <a:p>
            <a:pPr lvl="0"/>
            <a:r>
              <a:rPr lang="en-CA" noProof="0"/>
              <a:t>Name</a:t>
            </a:r>
          </a:p>
        </p:txBody>
      </p:sp>
    </p:spTree>
    <p:extLst>
      <p:ext uri="{BB962C8B-B14F-4D97-AF65-F5344CB8AC3E}">
        <p14:creationId xmlns:p14="http://schemas.microsoft.com/office/powerpoint/2010/main" val="38159318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9D8BA6-2AC2-493F-992E-16A07BCC3630}" type="datetimeFigureOut">
              <a:rPr lang="en-US" smtClean="0"/>
              <a:t>7/12/2023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91D941-070D-4387-BE71-97B8FF102DC4}" type="slidenum">
              <a:rPr lang="en-US" smtClean="0"/>
              <a:t>‹#›</a:t>
            </a:fld>
            <a:endParaRPr lang="en-US"/>
          </a:p>
        </p:txBody>
      </p:sp>
    </p:spTree>
    <p:extLst>
      <p:ext uri="{BB962C8B-B14F-4D97-AF65-F5344CB8AC3E}">
        <p14:creationId xmlns:p14="http://schemas.microsoft.com/office/powerpoint/2010/main" val="2743216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30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2033145"/>
            <a:ext cx="6172200" cy="421864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9" y="2033145"/>
            <a:ext cx="3932237" cy="4227109"/>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622294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2194560"/>
            <a:ext cx="6172200" cy="405722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9" y="2194560"/>
            <a:ext cx="3932237" cy="4065694"/>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911746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3.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image" Target="../media/image5.jpeg"/><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image" Target="../media/image13.png"/><Relationship Id="rId5" Type="http://schemas.openxmlformats.org/officeDocument/2006/relationships/slideLayout" Target="../slideLayouts/slideLayout49.xml"/><Relationship Id="rId10" Type="http://schemas.openxmlformats.org/officeDocument/2006/relationships/theme" Target="../theme/theme5.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image" Target="../media/image5.jpeg"/><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6841388"/>
      </p:ext>
    </p:extLst>
  </p:cSld>
  <p:clrMap bg1="lt1" tx1="dk1" bg2="lt2" tx2="dk2" accent1="accent1" accent2="accent2" accent3="accent3" accent4="accent4" accent5="accent5" accent6="accent6" hlink="hlink" folHlink="folHlink"/>
  <p:sldLayoutIdLst>
    <p:sldLayoutId id="2147484714" r:id="rId1"/>
    <p:sldLayoutId id="2147484716" r:id="rId2"/>
    <p:sldLayoutId id="2147484717" r:id="rId3"/>
    <p:sldLayoutId id="2147483653" r:id="rId4"/>
    <p:sldLayoutId id="2147484715" r:id="rId5"/>
    <p:sldLayoutId id="2147484718" r:id="rId6"/>
    <p:sldLayoutId id="2147484712" r:id="rId7"/>
    <p:sldLayoutId id="2147483658" r:id="rId8"/>
    <p:sldLayoutId id="2147483659"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318982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89467"/>
            <a:ext cx="10515600" cy="1413934"/>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947333"/>
            <a:ext cx="10515600" cy="464142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780107"/>
            <a:ext cx="2743200" cy="38946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a:p>
        </p:txBody>
      </p:sp>
      <p:sp>
        <p:nvSpPr>
          <p:cNvPr id="5" name="Footer Placeholder 4"/>
          <p:cNvSpPr>
            <a:spLocks noGrp="1"/>
          </p:cNvSpPr>
          <p:nvPr>
            <p:ph type="ftr" sz="quarter" idx="3"/>
          </p:nvPr>
        </p:nvSpPr>
        <p:spPr>
          <a:xfrm>
            <a:off x="4038600" y="6780107"/>
            <a:ext cx="4114800" cy="38946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780107"/>
            <a:ext cx="2743200" cy="389467"/>
          </a:xfrm>
          <a:prstGeom prst="rect">
            <a:avLst/>
          </a:prstGeom>
        </p:spPr>
        <p:txBody>
          <a:bodyPr vert="horz" lIns="91440" tIns="45720" rIns="91440" bIns="45720" rtlCol="0" anchor="ctr"/>
          <a:lstStyle>
            <a:lvl1pPr algn="r">
              <a:defRPr sz="1200">
                <a:solidFill>
                  <a:schemeClr val="tx1">
                    <a:tint val="75000"/>
                  </a:schemeClr>
                </a:solidFill>
              </a:defRPr>
            </a:lvl1pPr>
          </a:lstStyle>
          <a:p>
            <a:fld id="{1C48D0CE-51FE-42D2-A640-952425F77D7B}" type="slidenum">
              <a:rPr lang="en-CA" smtClean="0"/>
              <a:t>‹#›</a:t>
            </a:fld>
            <a:endParaRPr lang="en-CA"/>
          </a:p>
        </p:txBody>
      </p:sp>
    </p:spTree>
    <p:extLst>
      <p:ext uri="{BB962C8B-B14F-4D97-AF65-F5344CB8AC3E}">
        <p14:creationId xmlns:p14="http://schemas.microsoft.com/office/powerpoint/2010/main" val="109844485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15"/>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27878" y="203201"/>
            <a:ext cx="11336245" cy="1160198"/>
          </a:xfrm>
          <a:prstGeom prst="rect">
            <a:avLst/>
          </a:prstGeom>
        </p:spPr>
        <p:txBody>
          <a:bodyPr vert="horz" lIns="0" tIns="0" rIns="0" bIns="0" rtlCol="0" anchor="b">
            <a:noAutofit/>
          </a:bodyPr>
          <a:lstStyle/>
          <a:p>
            <a:r>
              <a:rPr lang="en-CA" noProof="0"/>
              <a:t>Click to edit master title style</a:t>
            </a:r>
          </a:p>
        </p:txBody>
      </p:sp>
      <p:sp>
        <p:nvSpPr>
          <p:cNvPr id="3" name="Espace réservé du texte 2"/>
          <p:cNvSpPr>
            <a:spLocks noGrp="1"/>
          </p:cNvSpPr>
          <p:nvPr>
            <p:ph type="body" idx="1"/>
          </p:nvPr>
        </p:nvSpPr>
        <p:spPr>
          <a:xfrm>
            <a:off x="426720" y="1706883"/>
            <a:ext cx="11338560" cy="4532135"/>
          </a:xfrm>
          <a:prstGeom prst="rect">
            <a:avLst/>
          </a:prstGeom>
        </p:spPr>
        <p:txBody>
          <a:bodyPr vert="horz" lIns="0" tIns="0" rIns="0" bIns="0" rtlCol="0">
            <a:noAutofit/>
          </a:bodyPr>
          <a:lstStyle/>
          <a:p>
            <a:pPr lvl="0"/>
            <a:r>
              <a:rPr lang="en-CA" noProof="0"/>
              <a:t>Click to edit master text style</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6" name="Espace réservé du numéro de diapositive 5"/>
          <p:cNvSpPr>
            <a:spLocks noGrp="1"/>
          </p:cNvSpPr>
          <p:nvPr>
            <p:ph type="sldNum" sz="quarter" idx="4"/>
          </p:nvPr>
        </p:nvSpPr>
        <p:spPr>
          <a:xfrm>
            <a:off x="5893426" y="6898998"/>
            <a:ext cx="405147" cy="203736"/>
          </a:xfrm>
          <a:prstGeom prst="rect">
            <a:avLst/>
          </a:prstGeom>
        </p:spPr>
        <p:txBody>
          <a:bodyPr vert="horz" lIns="0" tIns="0" rIns="0" bIns="0" rtlCol="0" anchor="ctr">
            <a:noAutofit/>
          </a:bodyPr>
          <a:lstStyle>
            <a:lvl1pPr algn="ctr">
              <a:spcBef>
                <a:spcPts val="0"/>
              </a:spcBef>
              <a:defRPr sz="900">
                <a:solidFill>
                  <a:schemeClr val="tx1"/>
                </a:solidFill>
              </a:defRPr>
            </a:lvl1pPr>
          </a:lstStyle>
          <a:p>
            <a:fld id="{7088BEF1-D3AD-E34F-A3B9-A73E884A7AB2}" type="slidenum">
              <a:rPr lang="en-CA" noProof="0" smtClean="0"/>
              <a:pPr/>
              <a:t>‹#›</a:t>
            </a:fld>
            <a:endParaRPr lang="en-CA" noProof="0"/>
          </a:p>
        </p:txBody>
      </p:sp>
    </p:spTree>
    <p:extLst>
      <p:ext uri="{BB962C8B-B14F-4D97-AF65-F5344CB8AC3E}">
        <p14:creationId xmlns:p14="http://schemas.microsoft.com/office/powerpoint/2010/main" val="3965196925"/>
      </p:ext>
    </p:extLst>
  </p:cSld>
  <p:clrMap bg1="lt1" tx1="dk1" bg2="lt2" tx2="dk2" accent1="accent1" accent2="accent2" accent3="accent3" accent4="accent4" accent5="accent5" accent6="accent6" hlink="hlink" folHlink="folHlink"/>
  <p:sldLayoutIdLst>
    <p:sldLayoutId id="2147483649" r:id="rId1"/>
    <p:sldLayoutId id="2147484726" r:id="rId2"/>
    <p:sldLayoutId id="2147483657" r:id="rId3"/>
    <p:sldLayoutId id="2147484719" r:id="rId4"/>
    <p:sldLayoutId id="2147484720" r:id="rId5"/>
    <p:sldLayoutId id="2147484724" r:id="rId6"/>
    <p:sldLayoutId id="2147484721" r:id="rId7"/>
    <p:sldLayoutId id="2147483662" r:id="rId8"/>
    <p:sldLayoutId id="2147483663" r:id="rId9"/>
    <p:sldLayoutId id="2147484722" r:id="rId10"/>
    <p:sldLayoutId id="2147483661" r:id="rId11"/>
    <p:sldLayoutId id="2147484725" r:id="rId12"/>
    <p:sldLayoutId id="2147483664" r:id="rId13"/>
  </p:sldLayoutIdLst>
  <p:txStyles>
    <p:titleStyle>
      <a:lvl1pPr algn="l" defTabSz="609509" rtl="0" eaLnBrk="1" latinLnBrk="0" hangingPunct="1">
        <a:lnSpc>
          <a:spcPct val="90000"/>
        </a:lnSpc>
        <a:spcBef>
          <a:spcPts val="0"/>
        </a:spcBef>
        <a:buNone/>
        <a:defRPr sz="3749" kern="1200">
          <a:solidFill>
            <a:schemeClr val="accent2"/>
          </a:solidFill>
          <a:latin typeface="+mj-lt"/>
          <a:ea typeface="+mj-ea"/>
          <a:cs typeface="+mj-cs"/>
        </a:defRPr>
      </a:lvl1pPr>
    </p:titleStyle>
    <p:bodyStyle>
      <a:lvl1pPr marL="2117" indent="0" algn="l" defTabSz="609509" rtl="0" eaLnBrk="1" latinLnBrk="0" hangingPunct="1">
        <a:spcBef>
          <a:spcPts val="0"/>
        </a:spcBef>
        <a:buFont typeface="Arial"/>
        <a:buNone/>
        <a:defRPr sz="1800" kern="1200" baseline="0">
          <a:solidFill>
            <a:schemeClr val="tx1"/>
          </a:solidFill>
          <a:latin typeface="+mn-lt"/>
          <a:ea typeface="+mn-ea"/>
          <a:cs typeface="+mn-cs"/>
        </a:defRPr>
      </a:lvl1pPr>
      <a:lvl2pPr marL="229348" indent="-227761" algn="l" defTabSz="609509" rtl="0" eaLnBrk="1" latinLnBrk="0" hangingPunct="1">
        <a:spcBef>
          <a:spcPts val="0"/>
        </a:spcBef>
        <a:buFont typeface="Arial"/>
        <a:buChar char="•"/>
        <a:defRPr sz="1800" kern="1200">
          <a:solidFill>
            <a:schemeClr val="tx1"/>
          </a:solidFill>
          <a:latin typeface="+mn-lt"/>
          <a:ea typeface="+mn-ea"/>
          <a:cs typeface="+mn-cs"/>
        </a:defRPr>
      </a:lvl2pPr>
      <a:lvl3pPr marL="457902" indent="-227761" algn="l" defTabSz="609509" rtl="0" eaLnBrk="1" latinLnBrk="0" hangingPunct="1">
        <a:spcBef>
          <a:spcPts val="0"/>
        </a:spcBef>
        <a:buFont typeface="Arial"/>
        <a:buChar char="•"/>
        <a:tabLst/>
        <a:defRPr sz="1800" kern="1200">
          <a:solidFill>
            <a:schemeClr val="tx1"/>
          </a:solidFill>
          <a:latin typeface="+mn-lt"/>
          <a:ea typeface="+mn-ea"/>
          <a:cs typeface="+mn-cs"/>
        </a:defRPr>
      </a:lvl3pPr>
      <a:lvl4pPr marL="687250" indent="-231729" algn="l" defTabSz="609509" rtl="0" eaLnBrk="1" latinLnBrk="0" hangingPunct="1">
        <a:spcBef>
          <a:spcPts val="0"/>
        </a:spcBef>
        <a:buFont typeface="Arial"/>
        <a:buChar char="•"/>
        <a:tabLst/>
        <a:defRPr sz="1800" kern="1200">
          <a:solidFill>
            <a:schemeClr val="tx1"/>
          </a:solidFill>
          <a:latin typeface="+mn-lt"/>
          <a:ea typeface="+mn-ea"/>
          <a:cs typeface="+mn-cs"/>
        </a:defRPr>
      </a:lvl4pPr>
      <a:lvl5pPr marL="2117" indent="0" algn="l" defTabSz="609509" rtl="0" eaLnBrk="1" latinLnBrk="0" hangingPunct="1">
        <a:spcBef>
          <a:spcPts val="0"/>
        </a:spcBef>
        <a:buFont typeface="Arial"/>
        <a:buNone/>
        <a:defRPr sz="1800" b="1" kern="1200" baseline="0">
          <a:solidFill>
            <a:schemeClr val="tx1"/>
          </a:solidFill>
          <a:latin typeface="+mn-lt"/>
          <a:ea typeface="+mn-ea"/>
          <a:cs typeface="+mn-cs"/>
        </a:defRPr>
      </a:lvl5pPr>
      <a:lvl6pPr marL="3352297" indent="-304754" algn="l" defTabSz="609509" rtl="0" eaLnBrk="1" latinLnBrk="0" hangingPunct="1">
        <a:spcBef>
          <a:spcPct val="20000"/>
        </a:spcBef>
        <a:buFont typeface="Arial"/>
        <a:buChar char="•"/>
        <a:defRPr sz="2649" kern="1200">
          <a:solidFill>
            <a:schemeClr val="tx1"/>
          </a:solidFill>
          <a:latin typeface="+mn-lt"/>
          <a:ea typeface="+mn-ea"/>
          <a:cs typeface="+mn-cs"/>
        </a:defRPr>
      </a:lvl6pPr>
      <a:lvl7pPr marL="3961805" indent="-304754" algn="l" defTabSz="609509" rtl="0" eaLnBrk="1" latinLnBrk="0" hangingPunct="1">
        <a:spcBef>
          <a:spcPct val="20000"/>
        </a:spcBef>
        <a:buFont typeface="Arial"/>
        <a:buChar char="•"/>
        <a:defRPr sz="2649" kern="1200">
          <a:solidFill>
            <a:schemeClr val="tx1"/>
          </a:solidFill>
          <a:latin typeface="+mn-lt"/>
          <a:ea typeface="+mn-ea"/>
          <a:cs typeface="+mn-cs"/>
        </a:defRPr>
      </a:lvl7pPr>
      <a:lvl8pPr marL="4571314" indent="-304754" algn="l" defTabSz="609509" rtl="0" eaLnBrk="1" latinLnBrk="0" hangingPunct="1">
        <a:spcBef>
          <a:spcPct val="20000"/>
        </a:spcBef>
        <a:buFont typeface="Arial"/>
        <a:buChar char="•"/>
        <a:defRPr sz="2649" kern="1200">
          <a:solidFill>
            <a:schemeClr val="tx1"/>
          </a:solidFill>
          <a:latin typeface="+mn-lt"/>
          <a:ea typeface="+mn-ea"/>
          <a:cs typeface="+mn-cs"/>
        </a:defRPr>
      </a:lvl8pPr>
      <a:lvl9pPr marL="5180823" indent="-304754" algn="l" defTabSz="609509" rtl="0" eaLnBrk="1" latinLnBrk="0" hangingPunct="1">
        <a:spcBef>
          <a:spcPct val="20000"/>
        </a:spcBef>
        <a:buFont typeface="Arial"/>
        <a:buChar char="•"/>
        <a:defRPr sz="2649" kern="1200">
          <a:solidFill>
            <a:schemeClr val="tx1"/>
          </a:solidFill>
          <a:latin typeface="+mn-lt"/>
          <a:ea typeface="+mn-ea"/>
          <a:cs typeface="+mn-cs"/>
        </a:defRPr>
      </a:lvl9pPr>
    </p:bodyStyle>
    <p:otherStyle>
      <a:defPPr>
        <a:defRPr lang="fr-FR"/>
      </a:defPPr>
      <a:lvl1pPr marL="0" algn="l" defTabSz="609509" rtl="0" eaLnBrk="1" latinLnBrk="0" hangingPunct="1">
        <a:defRPr sz="2400" kern="1200">
          <a:solidFill>
            <a:schemeClr val="tx1"/>
          </a:solidFill>
          <a:latin typeface="+mn-lt"/>
          <a:ea typeface="+mn-ea"/>
          <a:cs typeface="+mn-cs"/>
        </a:defRPr>
      </a:lvl1pPr>
      <a:lvl2pPr marL="609509" algn="l" defTabSz="609509" rtl="0" eaLnBrk="1" latinLnBrk="0" hangingPunct="1">
        <a:defRPr sz="2400" kern="1200">
          <a:solidFill>
            <a:schemeClr val="tx1"/>
          </a:solidFill>
          <a:latin typeface="+mn-lt"/>
          <a:ea typeface="+mn-ea"/>
          <a:cs typeface="+mn-cs"/>
        </a:defRPr>
      </a:lvl2pPr>
      <a:lvl3pPr marL="1219017" algn="l" defTabSz="609509" rtl="0" eaLnBrk="1" latinLnBrk="0" hangingPunct="1">
        <a:defRPr sz="2400" kern="1200">
          <a:solidFill>
            <a:schemeClr val="tx1"/>
          </a:solidFill>
          <a:latin typeface="+mn-lt"/>
          <a:ea typeface="+mn-ea"/>
          <a:cs typeface="+mn-cs"/>
        </a:defRPr>
      </a:lvl3pPr>
      <a:lvl4pPr marL="1828526" algn="l" defTabSz="609509" rtl="0" eaLnBrk="1" latinLnBrk="0" hangingPunct="1">
        <a:defRPr sz="2400" kern="1200">
          <a:solidFill>
            <a:schemeClr val="tx1"/>
          </a:solidFill>
          <a:latin typeface="+mn-lt"/>
          <a:ea typeface="+mn-ea"/>
          <a:cs typeface="+mn-cs"/>
        </a:defRPr>
      </a:lvl4pPr>
      <a:lvl5pPr marL="2438034" algn="l" defTabSz="609509" rtl="0" eaLnBrk="1" latinLnBrk="0" hangingPunct="1">
        <a:defRPr sz="2400" kern="1200">
          <a:solidFill>
            <a:schemeClr val="tx1"/>
          </a:solidFill>
          <a:latin typeface="+mn-lt"/>
          <a:ea typeface="+mn-ea"/>
          <a:cs typeface="+mn-cs"/>
        </a:defRPr>
      </a:lvl5pPr>
      <a:lvl6pPr marL="3047543" algn="l" defTabSz="609509" rtl="0" eaLnBrk="1" latinLnBrk="0" hangingPunct="1">
        <a:defRPr sz="2400" kern="1200">
          <a:solidFill>
            <a:schemeClr val="tx1"/>
          </a:solidFill>
          <a:latin typeface="+mn-lt"/>
          <a:ea typeface="+mn-ea"/>
          <a:cs typeface="+mn-cs"/>
        </a:defRPr>
      </a:lvl6pPr>
      <a:lvl7pPr marL="3657051" algn="l" defTabSz="609509" rtl="0" eaLnBrk="1" latinLnBrk="0" hangingPunct="1">
        <a:defRPr sz="2400" kern="1200">
          <a:solidFill>
            <a:schemeClr val="tx1"/>
          </a:solidFill>
          <a:latin typeface="+mn-lt"/>
          <a:ea typeface="+mn-ea"/>
          <a:cs typeface="+mn-cs"/>
        </a:defRPr>
      </a:lvl7pPr>
      <a:lvl8pPr marL="4266560" algn="l" defTabSz="609509" rtl="0" eaLnBrk="1" latinLnBrk="0" hangingPunct="1">
        <a:defRPr sz="2400" kern="1200">
          <a:solidFill>
            <a:schemeClr val="tx1"/>
          </a:solidFill>
          <a:latin typeface="+mn-lt"/>
          <a:ea typeface="+mn-ea"/>
          <a:cs typeface="+mn-cs"/>
        </a:defRPr>
      </a:lvl8pPr>
      <a:lvl9pPr marL="4876069" algn="l" defTabSz="609509"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86" userDrawn="1">
          <p15:clr>
            <a:srgbClr val="F26B43"/>
          </p15:clr>
        </p15:guide>
        <p15:guide id="2" pos="269" userDrawn="1">
          <p15:clr>
            <a:srgbClr val="F26B43"/>
          </p15:clr>
        </p15:guide>
        <p15:guide id="3" pos="7412"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6841388"/>
      </p:ext>
    </p:extLst>
  </p:cSld>
  <p:clrMap bg1="lt1" tx1="dk1" bg2="lt2" tx2="dk2" accent1="accent1" accent2="accent2" accent3="accent3" accent4="accent4" accent5="accent5" accent6="accent6" hlink="hlink" folHlink="folHlink"/>
  <p:sldLayoutIdLst>
    <p:sldLayoutId id="2147483660" r:id="rId1"/>
    <p:sldLayoutId id="2147483651" r:id="rId2"/>
    <p:sldLayoutId id="2147483652" r:id="rId3"/>
    <p:sldLayoutId id="2147484723" r:id="rId4"/>
    <p:sldLayoutId id="2147483654" r:id="rId5"/>
    <p:sldLayoutId id="2147483655" r:id="rId6"/>
    <p:sldLayoutId id="2147483656" r:id="rId7"/>
    <p:sldLayoutId id="2147484727" r:id="rId8"/>
    <p:sldLayoutId id="214748472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1">
          <a:blip r:embed="rId15"/>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27878" y="203201"/>
            <a:ext cx="11336246" cy="1160198"/>
          </a:xfrm>
          <a:prstGeom prst="rect">
            <a:avLst/>
          </a:prstGeom>
        </p:spPr>
        <p:txBody>
          <a:bodyPr vert="horz" lIns="0" tIns="0" rIns="0" bIns="0" rtlCol="0" anchor="b">
            <a:noAutofit/>
          </a:bodyPr>
          <a:lstStyle/>
          <a:p>
            <a:r>
              <a:rPr lang="en-CA" noProof="0"/>
              <a:t>Click to edit master title style</a:t>
            </a:r>
          </a:p>
        </p:txBody>
      </p:sp>
      <p:sp>
        <p:nvSpPr>
          <p:cNvPr id="3" name="Espace réservé du texte 2"/>
          <p:cNvSpPr>
            <a:spLocks noGrp="1"/>
          </p:cNvSpPr>
          <p:nvPr>
            <p:ph type="body" idx="1"/>
          </p:nvPr>
        </p:nvSpPr>
        <p:spPr>
          <a:xfrm>
            <a:off x="426720" y="1706885"/>
            <a:ext cx="11338560" cy="4532135"/>
          </a:xfrm>
          <a:prstGeom prst="rect">
            <a:avLst/>
          </a:prstGeom>
        </p:spPr>
        <p:txBody>
          <a:bodyPr vert="horz" lIns="0" tIns="0" rIns="0" bIns="0" rtlCol="0">
            <a:noAutofit/>
          </a:bodyPr>
          <a:lstStyle/>
          <a:p>
            <a:pPr lvl="0"/>
            <a:r>
              <a:rPr lang="en-CA" noProof="0"/>
              <a:t>Click to edit master text style</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6" name="Espace réservé du numéro de diapositive 5"/>
          <p:cNvSpPr>
            <a:spLocks noGrp="1"/>
          </p:cNvSpPr>
          <p:nvPr>
            <p:ph type="sldNum" sz="quarter" idx="4"/>
          </p:nvPr>
        </p:nvSpPr>
        <p:spPr>
          <a:xfrm>
            <a:off x="5893427" y="6899001"/>
            <a:ext cx="405147" cy="203737"/>
          </a:xfrm>
          <a:prstGeom prst="rect">
            <a:avLst/>
          </a:prstGeom>
        </p:spPr>
        <p:txBody>
          <a:bodyPr vert="horz" lIns="0" tIns="0" rIns="0" bIns="0" rtlCol="0" anchor="ctr">
            <a:noAutofit/>
          </a:bodyPr>
          <a:lstStyle>
            <a:lvl1pPr algn="ctr">
              <a:spcBef>
                <a:spcPts val="0"/>
              </a:spcBef>
              <a:defRPr sz="844">
                <a:solidFill>
                  <a:schemeClr val="tx1"/>
                </a:solidFill>
              </a:defRPr>
            </a:lvl1pPr>
          </a:lstStyle>
          <a:p>
            <a:pPr defTabSz="571540"/>
            <a:fld id="{7088BEF1-D3AD-E34F-A3B9-A73E884A7AB2}" type="slidenum">
              <a:rPr lang="en-CA" smtClean="0">
                <a:solidFill>
                  <a:prstClr val="black"/>
                </a:solidFill>
              </a:rPr>
              <a:pPr defTabSz="571540"/>
              <a:t>‹#›</a:t>
            </a:fld>
            <a:endParaRPr lang="en-CA">
              <a:solidFill>
                <a:prstClr val="black"/>
              </a:solidFill>
            </a:endParaRPr>
          </a:p>
        </p:txBody>
      </p:sp>
    </p:spTree>
    <p:extLst>
      <p:ext uri="{BB962C8B-B14F-4D97-AF65-F5344CB8AC3E}">
        <p14:creationId xmlns:p14="http://schemas.microsoft.com/office/powerpoint/2010/main" val="3547082975"/>
      </p:ext>
    </p:extLst>
  </p:cSld>
  <p:clrMap bg1="lt1" tx1="dk1" bg2="lt2" tx2="dk2" accent1="accent1" accent2="accent2" accent3="accent3" accent4="accent4" accent5="accent5" accent6="accent6" hlink="hlink" folHlink="folHlink"/>
  <p:sldLayoutIdLst>
    <p:sldLayoutId id="2147484744" r:id="rId1"/>
    <p:sldLayoutId id="2147484745" r:id="rId2"/>
    <p:sldLayoutId id="2147484746" r:id="rId3"/>
    <p:sldLayoutId id="2147484747" r:id="rId4"/>
    <p:sldLayoutId id="2147484748" r:id="rId5"/>
    <p:sldLayoutId id="2147484749" r:id="rId6"/>
    <p:sldLayoutId id="2147484750" r:id="rId7"/>
    <p:sldLayoutId id="2147484751" r:id="rId8"/>
    <p:sldLayoutId id="2147484752" r:id="rId9"/>
    <p:sldLayoutId id="2147484753" r:id="rId10"/>
    <p:sldLayoutId id="2147484754" r:id="rId11"/>
    <p:sldLayoutId id="2147484755" r:id="rId12"/>
    <p:sldLayoutId id="2147484756" r:id="rId13"/>
  </p:sldLayoutIdLst>
  <p:hf hdr="0" ftr="0" dt="0"/>
  <p:txStyles>
    <p:titleStyle>
      <a:lvl1pPr algn="l" defTabSz="571540" rtl="0" eaLnBrk="1" latinLnBrk="0" hangingPunct="1">
        <a:lnSpc>
          <a:spcPct val="90000"/>
        </a:lnSpc>
        <a:spcBef>
          <a:spcPts val="0"/>
        </a:spcBef>
        <a:buNone/>
        <a:defRPr sz="3516" kern="1200">
          <a:solidFill>
            <a:schemeClr val="accent2"/>
          </a:solidFill>
          <a:latin typeface="+mj-lt"/>
          <a:ea typeface="+mj-ea"/>
          <a:cs typeface="+mj-cs"/>
        </a:defRPr>
      </a:lvl1pPr>
    </p:titleStyle>
    <p:bodyStyle>
      <a:lvl1pPr marL="1986" indent="0" algn="l" defTabSz="571540" rtl="0" eaLnBrk="1" latinLnBrk="0" hangingPunct="1">
        <a:spcBef>
          <a:spcPts val="0"/>
        </a:spcBef>
        <a:buFont typeface="Arial"/>
        <a:buNone/>
        <a:defRPr sz="1688" kern="1200" baseline="0">
          <a:solidFill>
            <a:schemeClr val="tx1"/>
          </a:solidFill>
          <a:latin typeface="+mn-lt"/>
          <a:ea typeface="+mn-ea"/>
          <a:cs typeface="+mn-cs"/>
        </a:defRPr>
      </a:lvl1pPr>
      <a:lvl2pPr marL="215061" indent="-213573" algn="l" defTabSz="571540" rtl="0" eaLnBrk="1" latinLnBrk="0" hangingPunct="1">
        <a:spcBef>
          <a:spcPts val="0"/>
        </a:spcBef>
        <a:buFont typeface="Arial"/>
        <a:buChar char="•"/>
        <a:defRPr sz="1688" kern="1200">
          <a:solidFill>
            <a:schemeClr val="tx1"/>
          </a:solidFill>
          <a:latin typeface="+mn-lt"/>
          <a:ea typeface="+mn-ea"/>
          <a:cs typeface="+mn-cs"/>
        </a:defRPr>
      </a:lvl2pPr>
      <a:lvl3pPr marL="429377" indent="-213573" algn="l" defTabSz="571540" rtl="0" eaLnBrk="1" latinLnBrk="0" hangingPunct="1">
        <a:spcBef>
          <a:spcPts val="0"/>
        </a:spcBef>
        <a:buFont typeface="Arial"/>
        <a:buChar char="•"/>
        <a:tabLst/>
        <a:defRPr sz="1688" kern="1200">
          <a:solidFill>
            <a:schemeClr val="tx1"/>
          </a:solidFill>
          <a:latin typeface="+mn-lt"/>
          <a:ea typeface="+mn-ea"/>
          <a:cs typeface="+mn-cs"/>
        </a:defRPr>
      </a:lvl3pPr>
      <a:lvl4pPr marL="644439" indent="-217293" algn="l" defTabSz="571540" rtl="0" eaLnBrk="1" latinLnBrk="0" hangingPunct="1">
        <a:spcBef>
          <a:spcPts val="0"/>
        </a:spcBef>
        <a:buFont typeface="Arial"/>
        <a:buChar char="•"/>
        <a:tabLst/>
        <a:defRPr sz="1688" kern="1200">
          <a:solidFill>
            <a:schemeClr val="tx1"/>
          </a:solidFill>
          <a:latin typeface="+mn-lt"/>
          <a:ea typeface="+mn-ea"/>
          <a:cs typeface="+mn-cs"/>
        </a:defRPr>
      </a:lvl4pPr>
      <a:lvl5pPr marL="1986" indent="0" algn="l" defTabSz="571540" rtl="0" eaLnBrk="1" latinLnBrk="0" hangingPunct="1">
        <a:spcBef>
          <a:spcPts val="0"/>
        </a:spcBef>
        <a:buFont typeface="Arial"/>
        <a:buNone/>
        <a:defRPr sz="1688" b="1" kern="1200" baseline="0">
          <a:solidFill>
            <a:schemeClr val="tx1"/>
          </a:solidFill>
          <a:latin typeface="+mn-lt"/>
          <a:ea typeface="+mn-ea"/>
          <a:cs typeface="+mn-cs"/>
        </a:defRPr>
      </a:lvl5pPr>
      <a:lvl6pPr marL="3143470" indent="-285770" algn="l" defTabSz="571540" rtl="0" eaLnBrk="1" latinLnBrk="0" hangingPunct="1">
        <a:spcBef>
          <a:spcPct val="20000"/>
        </a:spcBef>
        <a:buFont typeface="Arial"/>
        <a:buChar char="•"/>
        <a:defRPr sz="2484" kern="1200">
          <a:solidFill>
            <a:schemeClr val="tx1"/>
          </a:solidFill>
          <a:latin typeface="+mn-lt"/>
          <a:ea typeface="+mn-ea"/>
          <a:cs typeface="+mn-cs"/>
        </a:defRPr>
      </a:lvl6pPr>
      <a:lvl7pPr marL="3715010" indent="-285770" algn="l" defTabSz="571540" rtl="0" eaLnBrk="1" latinLnBrk="0" hangingPunct="1">
        <a:spcBef>
          <a:spcPct val="20000"/>
        </a:spcBef>
        <a:buFont typeface="Arial"/>
        <a:buChar char="•"/>
        <a:defRPr sz="2484" kern="1200">
          <a:solidFill>
            <a:schemeClr val="tx1"/>
          </a:solidFill>
          <a:latin typeface="+mn-lt"/>
          <a:ea typeface="+mn-ea"/>
          <a:cs typeface="+mn-cs"/>
        </a:defRPr>
      </a:lvl7pPr>
      <a:lvl8pPr marL="4286550" indent="-285770" algn="l" defTabSz="571540" rtl="0" eaLnBrk="1" latinLnBrk="0" hangingPunct="1">
        <a:spcBef>
          <a:spcPct val="20000"/>
        </a:spcBef>
        <a:buFont typeface="Arial"/>
        <a:buChar char="•"/>
        <a:defRPr sz="2484" kern="1200">
          <a:solidFill>
            <a:schemeClr val="tx1"/>
          </a:solidFill>
          <a:latin typeface="+mn-lt"/>
          <a:ea typeface="+mn-ea"/>
          <a:cs typeface="+mn-cs"/>
        </a:defRPr>
      </a:lvl8pPr>
      <a:lvl9pPr marL="4858090" indent="-285770" algn="l" defTabSz="571540" rtl="0" eaLnBrk="1" latinLnBrk="0" hangingPunct="1">
        <a:spcBef>
          <a:spcPct val="20000"/>
        </a:spcBef>
        <a:buFont typeface="Arial"/>
        <a:buChar char="•"/>
        <a:defRPr sz="2484" kern="1200">
          <a:solidFill>
            <a:schemeClr val="tx1"/>
          </a:solidFill>
          <a:latin typeface="+mn-lt"/>
          <a:ea typeface="+mn-ea"/>
          <a:cs typeface="+mn-cs"/>
        </a:defRPr>
      </a:lvl9pPr>
    </p:bodyStyle>
    <p:otherStyle>
      <a:defPPr>
        <a:defRPr lang="fr-FR"/>
      </a:defPPr>
      <a:lvl1pPr marL="0" algn="l" defTabSz="571540" rtl="0" eaLnBrk="1" latinLnBrk="0" hangingPunct="1">
        <a:defRPr sz="2251" kern="1200">
          <a:solidFill>
            <a:schemeClr val="tx1"/>
          </a:solidFill>
          <a:latin typeface="+mn-lt"/>
          <a:ea typeface="+mn-ea"/>
          <a:cs typeface="+mn-cs"/>
        </a:defRPr>
      </a:lvl1pPr>
      <a:lvl2pPr marL="571540" algn="l" defTabSz="571540" rtl="0" eaLnBrk="1" latinLnBrk="0" hangingPunct="1">
        <a:defRPr sz="2251" kern="1200">
          <a:solidFill>
            <a:schemeClr val="tx1"/>
          </a:solidFill>
          <a:latin typeface="+mn-lt"/>
          <a:ea typeface="+mn-ea"/>
          <a:cs typeface="+mn-cs"/>
        </a:defRPr>
      </a:lvl2pPr>
      <a:lvl3pPr marL="1143080" algn="l" defTabSz="571540" rtl="0" eaLnBrk="1" latinLnBrk="0" hangingPunct="1">
        <a:defRPr sz="2251" kern="1200">
          <a:solidFill>
            <a:schemeClr val="tx1"/>
          </a:solidFill>
          <a:latin typeface="+mn-lt"/>
          <a:ea typeface="+mn-ea"/>
          <a:cs typeface="+mn-cs"/>
        </a:defRPr>
      </a:lvl3pPr>
      <a:lvl4pPr marL="1714620" algn="l" defTabSz="571540" rtl="0" eaLnBrk="1" latinLnBrk="0" hangingPunct="1">
        <a:defRPr sz="2251" kern="1200">
          <a:solidFill>
            <a:schemeClr val="tx1"/>
          </a:solidFill>
          <a:latin typeface="+mn-lt"/>
          <a:ea typeface="+mn-ea"/>
          <a:cs typeface="+mn-cs"/>
        </a:defRPr>
      </a:lvl4pPr>
      <a:lvl5pPr marL="2286160" algn="l" defTabSz="571540" rtl="0" eaLnBrk="1" latinLnBrk="0" hangingPunct="1">
        <a:defRPr sz="2251" kern="1200">
          <a:solidFill>
            <a:schemeClr val="tx1"/>
          </a:solidFill>
          <a:latin typeface="+mn-lt"/>
          <a:ea typeface="+mn-ea"/>
          <a:cs typeface="+mn-cs"/>
        </a:defRPr>
      </a:lvl5pPr>
      <a:lvl6pPr marL="2857700" algn="l" defTabSz="571540" rtl="0" eaLnBrk="1" latinLnBrk="0" hangingPunct="1">
        <a:defRPr sz="2251" kern="1200">
          <a:solidFill>
            <a:schemeClr val="tx1"/>
          </a:solidFill>
          <a:latin typeface="+mn-lt"/>
          <a:ea typeface="+mn-ea"/>
          <a:cs typeface="+mn-cs"/>
        </a:defRPr>
      </a:lvl6pPr>
      <a:lvl7pPr marL="3429241" algn="l" defTabSz="571540" rtl="0" eaLnBrk="1" latinLnBrk="0" hangingPunct="1">
        <a:defRPr sz="2251" kern="1200">
          <a:solidFill>
            <a:schemeClr val="tx1"/>
          </a:solidFill>
          <a:latin typeface="+mn-lt"/>
          <a:ea typeface="+mn-ea"/>
          <a:cs typeface="+mn-cs"/>
        </a:defRPr>
      </a:lvl7pPr>
      <a:lvl8pPr marL="4000781" algn="l" defTabSz="571540" rtl="0" eaLnBrk="1" latinLnBrk="0" hangingPunct="1">
        <a:defRPr sz="2251" kern="1200">
          <a:solidFill>
            <a:schemeClr val="tx1"/>
          </a:solidFill>
          <a:latin typeface="+mn-lt"/>
          <a:ea typeface="+mn-ea"/>
          <a:cs typeface="+mn-cs"/>
        </a:defRPr>
      </a:lvl8pPr>
      <a:lvl9pPr marL="4572320" algn="l" defTabSz="571540" rtl="0" eaLnBrk="1" latinLnBrk="0" hangingPunct="1">
        <a:defRPr sz="225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74">
          <p15:clr>
            <a:srgbClr val="F26B43"/>
          </p15:clr>
        </p15:guide>
        <p15:guide id="2" pos="566">
          <p15:clr>
            <a:srgbClr val="F26B43"/>
          </p15:clr>
        </p15:guide>
        <p15:guide id="3" pos="15565">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png"/></Relationships>
</file>

<file path=ppt/slides/_rels/slide10.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46.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5.png"/><Relationship Id="rId7" Type="http://schemas.openxmlformats.org/officeDocument/2006/relationships/image" Target="../media/image44.svg"/><Relationship Id="rId2" Type="http://schemas.openxmlformats.org/officeDocument/2006/relationships/notesSlide" Target="../notesSlides/notesSlide6.xml"/><Relationship Id="rId1" Type="http://schemas.openxmlformats.org/officeDocument/2006/relationships/slideLayout" Target="../slideLayouts/slideLayout31.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46.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6.xml"/></Relationships>
</file>

<file path=ppt/slides/_rels/slide14.xml.rels><?xml version="1.0" encoding="UTF-8" standalone="yes"?>
<Relationships xmlns="http://schemas.openxmlformats.org/package/2006/relationships"><Relationship Id="rId26" Type="http://schemas.openxmlformats.org/officeDocument/2006/relationships/tags" Target="../tags/tag67.xml"/><Relationship Id="rId21" Type="http://schemas.openxmlformats.org/officeDocument/2006/relationships/tags" Target="../tags/tag62.xml"/><Relationship Id="rId42" Type="http://schemas.openxmlformats.org/officeDocument/2006/relationships/tags" Target="../tags/tag83.xml"/><Relationship Id="rId47" Type="http://schemas.openxmlformats.org/officeDocument/2006/relationships/tags" Target="../tags/tag88.xml"/><Relationship Id="rId63" Type="http://schemas.openxmlformats.org/officeDocument/2006/relationships/tags" Target="../tags/tag104.xml"/><Relationship Id="rId68" Type="http://schemas.openxmlformats.org/officeDocument/2006/relationships/slideLayout" Target="../slideLayouts/slideLayout66.xml"/><Relationship Id="rId7" Type="http://schemas.openxmlformats.org/officeDocument/2006/relationships/tags" Target="../tags/tag48.xml"/><Relationship Id="rId2" Type="http://schemas.openxmlformats.org/officeDocument/2006/relationships/tags" Target="../tags/tag43.xml"/><Relationship Id="rId16" Type="http://schemas.openxmlformats.org/officeDocument/2006/relationships/tags" Target="../tags/tag57.xml"/><Relationship Id="rId29" Type="http://schemas.openxmlformats.org/officeDocument/2006/relationships/tags" Target="../tags/tag70.xml"/><Relationship Id="rId11" Type="http://schemas.openxmlformats.org/officeDocument/2006/relationships/tags" Target="../tags/tag52.xml"/><Relationship Id="rId24" Type="http://schemas.openxmlformats.org/officeDocument/2006/relationships/tags" Target="../tags/tag65.xml"/><Relationship Id="rId32" Type="http://schemas.openxmlformats.org/officeDocument/2006/relationships/tags" Target="../tags/tag73.xml"/><Relationship Id="rId37" Type="http://schemas.openxmlformats.org/officeDocument/2006/relationships/tags" Target="../tags/tag78.xml"/><Relationship Id="rId40" Type="http://schemas.openxmlformats.org/officeDocument/2006/relationships/tags" Target="../tags/tag81.xml"/><Relationship Id="rId45" Type="http://schemas.openxmlformats.org/officeDocument/2006/relationships/tags" Target="../tags/tag86.xml"/><Relationship Id="rId53" Type="http://schemas.openxmlformats.org/officeDocument/2006/relationships/tags" Target="../tags/tag94.xml"/><Relationship Id="rId58" Type="http://schemas.openxmlformats.org/officeDocument/2006/relationships/tags" Target="../tags/tag99.xml"/><Relationship Id="rId66" Type="http://schemas.openxmlformats.org/officeDocument/2006/relationships/tags" Target="../tags/tag107.xml"/><Relationship Id="rId5" Type="http://schemas.openxmlformats.org/officeDocument/2006/relationships/tags" Target="../tags/tag46.xml"/><Relationship Id="rId61" Type="http://schemas.openxmlformats.org/officeDocument/2006/relationships/tags" Target="../tags/tag102.xml"/><Relationship Id="rId19" Type="http://schemas.openxmlformats.org/officeDocument/2006/relationships/tags" Target="../tags/tag60.xml"/><Relationship Id="rId14" Type="http://schemas.openxmlformats.org/officeDocument/2006/relationships/tags" Target="../tags/tag55.xml"/><Relationship Id="rId22" Type="http://schemas.openxmlformats.org/officeDocument/2006/relationships/tags" Target="../tags/tag63.xml"/><Relationship Id="rId27" Type="http://schemas.openxmlformats.org/officeDocument/2006/relationships/tags" Target="../tags/tag68.xml"/><Relationship Id="rId30" Type="http://schemas.openxmlformats.org/officeDocument/2006/relationships/tags" Target="../tags/tag71.xml"/><Relationship Id="rId35" Type="http://schemas.openxmlformats.org/officeDocument/2006/relationships/tags" Target="../tags/tag76.xml"/><Relationship Id="rId43" Type="http://schemas.openxmlformats.org/officeDocument/2006/relationships/tags" Target="../tags/tag84.xml"/><Relationship Id="rId48" Type="http://schemas.openxmlformats.org/officeDocument/2006/relationships/tags" Target="../tags/tag89.xml"/><Relationship Id="rId56" Type="http://schemas.openxmlformats.org/officeDocument/2006/relationships/tags" Target="../tags/tag97.xml"/><Relationship Id="rId64" Type="http://schemas.openxmlformats.org/officeDocument/2006/relationships/tags" Target="../tags/tag105.xml"/><Relationship Id="rId69" Type="http://schemas.openxmlformats.org/officeDocument/2006/relationships/notesSlide" Target="../notesSlides/notesSlide8.xml"/><Relationship Id="rId8" Type="http://schemas.openxmlformats.org/officeDocument/2006/relationships/tags" Target="../tags/tag49.xml"/><Relationship Id="rId51" Type="http://schemas.openxmlformats.org/officeDocument/2006/relationships/tags" Target="../tags/tag92.xml"/><Relationship Id="rId3" Type="http://schemas.openxmlformats.org/officeDocument/2006/relationships/tags" Target="../tags/tag44.xml"/><Relationship Id="rId12" Type="http://schemas.openxmlformats.org/officeDocument/2006/relationships/tags" Target="../tags/tag53.xml"/><Relationship Id="rId17" Type="http://schemas.openxmlformats.org/officeDocument/2006/relationships/tags" Target="../tags/tag58.xml"/><Relationship Id="rId25" Type="http://schemas.openxmlformats.org/officeDocument/2006/relationships/tags" Target="../tags/tag66.xml"/><Relationship Id="rId33" Type="http://schemas.openxmlformats.org/officeDocument/2006/relationships/tags" Target="../tags/tag74.xml"/><Relationship Id="rId38" Type="http://schemas.openxmlformats.org/officeDocument/2006/relationships/tags" Target="../tags/tag79.xml"/><Relationship Id="rId46" Type="http://schemas.openxmlformats.org/officeDocument/2006/relationships/tags" Target="../tags/tag87.xml"/><Relationship Id="rId59" Type="http://schemas.openxmlformats.org/officeDocument/2006/relationships/tags" Target="../tags/tag100.xml"/><Relationship Id="rId67" Type="http://schemas.openxmlformats.org/officeDocument/2006/relationships/tags" Target="../tags/tag108.xml"/><Relationship Id="rId20" Type="http://schemas.openxmlformats.org/officeDocument/2006/relationships/tags" Target="../tags/tag61.xml"/><Relationship Id="rId41" Type="http://schemas.openxmlformats.org/officeDocument/2006/relationships/tags" Target="../tags/tag82.xml"/><Relationship Id="rId54" Type="http://schemas.openxmlformats.org/officeDocument/2006/relationships/tags" Target="../tags/tag95.xml"/><Relationship Id="rId62" Type="http://schemas.openxmlformats.org/officeDocument/2006/relationships/tags" Target="../tags/tag103.xml"/><Relationship Id="rId1" Type="http://schemas.openxmlformats.org/officeDocument/2006/relationships/tags" Target="../tags/tag42.xml"/><Relationship Id="rId6" Type="http://schemas.openxmlformats.org/officeDocument/2006/relationships/tags" Target="../tags/tag47.xml"/><Relationship Id="rId15" Type="http://schemas.openxmlformats.org/officeDocument/2006/relationships/tags" Target="../tags/tag56.xml"/><Relationship Id="rId23" Type="http://schemas.openxmlformats.org/officeDocument/2006/relationships/tags" Target="../tags/tag64.xml"/><Relationship Id="rId28" Type="http://schemas.openxmlformats.org/officeDocument/2006/relationships/tags" Target="../tags/tag69.xml"/><Relationship Id="rId36" Type="http://schemas.openxmlformats.org/officeDocument/2006/relationships/tags" Target="../tags/tag77.xml"/><Relationship Id="rId49" Type="http://schemas.openxmlformats.org/officeDocument/2006/relationships/tags" Target="../tags/tag90.xml"/><Relationship Id="rId57" Type="http://schemas.openxmlformats.org/officeDocument/2006/relationships/tags" Target="../tags/tag98.xml"/><Relationship Id="rId10" Type="http://schemas.openxmlformats.org/officeDocument/2006/relationships/tags" Target="../tags/tag51.xml"/><Relationship Id="rId31" Type="http://schemas.openxmlformats.org/officeDocument/2006/relationships/tags" Target="../tags/tag72.xml"/><Relationship Id="rId44" Type="http://schemas.openxmlformats.org/officeDocument/2006/relationships/tags" Target="../tags/tag85.xml"/><Relationship Id="rId52" Type="http://schemas.openxmlformats.org/officeDocument/2006/relationships/tags" Target="../tags/tag93.xml"/><Relationship Id="rId60" Type="http://schemas.openxmlformats.org/officeDocument/2006/relationships/tags" Target="../tags/tag101.xml"/><Relationship Id="rId65" Type="http://schemas.openxmlformats.org/officeDocument/2006/relationships/tags" Target="../tags/tag106.xml"/><Relationship Id="rId4" Type="http://schemas.openxmlformats.org/officeDocument/2006/relationships/tags" Target="../tags/tag45.xml"/><Relationship Id="rId9" Type="http://schemas.openxmlformats.org/officeDocument/2006/relationships/tags" Target="../tags/tag50.xml"/><Relationship Id="rId13" Type="http://schemas.openxmlformats.org/officeDocument/2006/relationships/tags" Target="../tags/tag54.xml"/><Relationship Id="rId18" Type="http://schemas.openxmlformats.org/officeDocument/2006/relationships/tags" Target="../tags/tag59.xml"/><Relationship Id="rId39" Type="http://schemas.openxmlformats.org/officeDocument/2006/relationships/tags" Target="../tags/tag80.xml"/><Relationship Id="rId34" Type="http://schemas.openxmlformats.org/officeDocument/2006/relationships/tags" Target="../tags/tag75.xml"/><Relationship Id="rId50" Type="http://schemas.openxmlformats.org/officeDocument/2006/relationships/tags" Target="../tags/tag91.xml"/><Relationship Id="rId55" Type="http://schemas.openxmlformats.org/officeDocument/2006/relationships/tags" Target="../tags/tag96.xm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2.png"/><Relationship Id="rId1" Type="http://schemas.openxmlformats.org/officeDocument/2006/relationships/slideLayout" Target="../slideLayouts/slideLayout46.xml"/><Relationship Id="rId5" Type="http://schemas.openxmlformats.org/officeDocument/2006/relationships/image" Target="../media/image34.pn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46.xml"/><Relationship Id="rId1" Type="http://schemas.openxmlformats.org/officeDocument/2006/relationships/tags" Target="../tags/tag109.xml"/><Relationship Id="rId5" Type="http://schemas.openxmlformats.org/officeDocument/2006/relationships/image" Target="../media/image46.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hyperlink" Target="mailto:accelerator-accelerateur@csps-efpc.gc.ca" TargetMode="External"/><Relationship Id="rId2" Type="http://schemas.openxmlformats.org/officeDocument/2006/relationships/hyperlink" Target="mailto:Irene-ann.lacroix@csps-efpc.gc.ca" TargetMode="External"/><Relationship Id="rId1" Type="http://schemas.openxmlformats.org/officeDocument/2006/relationships/slideLayout" Target="../slideLayouts/slideLayout37.xml"/><Relationship Id="rId4" Type="http://schemas.openxmlformats.org/officeDocument/2006/relationships/hyperlink" Target="mailto:zoe.Langevin@csps-efpc.gc.ca"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Irene-ann.lacroix@csps-efpc.gc.ca" TargetMode="External"/><Relationship Id="rId2" Type="http://schemas.openxmlformats.org/officeDocument/2006/relationships/slideLayout" Target="../slideLayouts/slideLayout37.xml"/><Relationship Id="rId1" Type="http://schemas.openxmlformats.org/officeDocument/2006/relationships/tags" Target="../tags/tag110.xml"/><Relationship Id="rId5" Type="http://schemas.openxmlformats.org/officeDocument/2006/relationships/hyperlink" Target="mailto:accelerator-accelerateur@csps-efpc.gc.ca" TargetMode="External"/><Relationship Id="rId4" Type="http://schemas.openxmlformats.org/officeDocument/2006/relationships/hyperlink" Target="mailto:zoe.Langevin@csps-efpc.gc.ca"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31.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slides/_rels/slide22.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tags" Target="../tags/tag113.xml"/><Relationship Id="rId7" Type="http://schemas.openxmlformats.org/officeDocument/2006/relationships/image" Target="../media/image47.png"/><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image" Target="../media/image15.png"/><Relationship Id="rId11" Type="http://schemas.openxmlformats.org/officeDocument/2006/relationships/image" Target="../media/image22.png"/><Relationship Id="rId5" Type="http://schemas.openxmlformats.org/officeDocument/2006/relationships/slideLayout" Target="../slideLayouts/slideLayout46.xml"/><Relationship Id="rId10" Type="http://schemas.openxmlformats.org/officeDocument/2006/relationships/image" Target="../media/image50.svg"/><Relationship Id="rId4" Type="http://schemas.openxmlformats.org/officeDocument/2006/relationships/tags" Target="../tags/tag114.xml"/><Relationship Id="rId9" Type="http://schemas.openxmlformats.org/officeDocument/2006/relationships/image" Target="../media/image49.png"/></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31.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slides/_rels/slide24.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tags" Target="../tags/tag117.xml"/><Relationship Id="rId7" Type="http://schemas.openxmlformats.org/officeDocument/2006/relationships/image" Target="../media/image51.png"/><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image" Target="../media/image15.png"/><Relationship Id="rId11" Type="http://schemas.openxmlformats.org/officeDocument/2006/relationships/image" Target="../media/image22.png"/><Relationship Id="rId5" Type="http://schemas.openxmlformats.org/officeDocument/2006/relationships/slideLayout" Target="../slideLayouts/slideLayout46.xml"/><Relationship Id="rId10" Type="http://schemas.openxmlformats.org/officeDocument/2006/relationships/image" Target="../media/image54.svg"/><Relationship Id="rId4" Type="http://schemas.openxmlformats.org/officeDocument/2006/relationships/tags" Target="../tags/tag118.xml"/><Relationship Id="rId9"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22.png"/><Relationship Id="rId5" Type="http://schemas.openxmlformats.org/officeDocument/2006/relationships/image" Target="../media/image23.jpe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4.xml"/><Relationship Id="rId7" Type="http://schemas.openxmlformats.org/officeDocument/2006/relationships/image" Target="../media/image23.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5.png"/><Relationship Id="rId5" Type="http://schemas.openxmlformats.org/officeDocument/2006/relationships/slideLayout" Target="../slideLayouts/slideLayout46.xml"/><Relationship Id="rId4" Type="http://schemas.openxmlformats.org/officeDocument/2006/relationships/tags" Target="../tags/tag5.xml"/></Relationships>
</file>

<file path=ppt/slides/_rels/slide5.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tags" Target="../tags/tag18.xml"/><Relationship Id="rId18" Type="http://schemas.openxmlformats.org/officeDocument/2006/relationships/image" Target="../media/image25.svg"/><Relationship Id="rId26" Type="http://schemas.openxmlformats.org/officeDocument/2006/relationships/image" Target="../media/image33.svg"/><Relationship Id="rId3" Type="http://schemas.openxmlformats.org/officeDocument/2006/relationships/tags" Target="../tags/tag8.xml"/><Relationship Id="rId21" Type="http://schemas.openxmlformats.org/officeDocument/2006/relationships/image" Target="../media/image28.png"/><Relationship Id="rId7" Type="http://schemas.openxmlformats.org/officeDocument/2006/relationships/tags" Target="../tags/tag12.xml"/><Relationship Id="rId12" Type="http://schemas.openxmlformats.org/officeDocument/2006/relationships/tags" Target="../tags/tag17.xml"/><Relationship Id="rId17" Type="http://schemas.openxmlformats.org/officeDocument/2006/relationships/image" Target="../media/image24.png"/><Relationship Id="rId25" Type="http://schemas.openxmlformats.org/officeDocument/2006/relationships/image" Target="../media/image32.png"/><Relationship Id="rId2" Type="http://schemas.openxmlformats.org/officeDocument/2006/relationships/tags" Target="../tags/tag7.xml"/><Relationship Id="rId16" Type="http://schemas.openxmlformats.org/officeDocument/2006/relationships/image" Target="../media/image15.png"/><Relationship Id="rId20" Type="http://schemas.openxmlformats.org/officeDocument/2006/relationships/image" Target="../media/image27.svg"/><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24" Type="http://schemas.openxmlformats.org/officeDocument/2006/relationships/image" Target="../media/image31.svg"/><Relationship Id="rId5" Type="http://schemas.openxmlformats.org/officeDocument/2006/relationships/tags" Target="../tags/tag10.xml"/><Relationship Id="rId15" Type="http://schemas.openxmlformats.org/officeDocument/2006/relationships/notesSlide" Target="../notesSlides/notesSlide2.xml"/><Relationship Id="rId23" Type="http://schemas.openxmlformats.org/officeDocument/2006/relationships/image" Target="../media/image30.png"/><Relationship Id="rId10" Type="http://schemas.openxmlformats.org/officeDocument/2006/relationships/tags" Target="../tags/tag15.xml"/><Relationship Id="rId19" Type="http://schemas.openxmlformats.org/officeDocument/2006/relationships/image" Target="../media/image26.png"/><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slideLayout" Target="../slideLayouts/slideLayout3.xml"/><Relationship Id="rId22" Type="http://schemas.openxmlformats.org/officeDocument/2006/relationships/image" Target="../media/image29.svg"/><Relationship Id="rId27" Type="http://schemas.openxmlformats.org/officeDocument/2006/relationships/image" Target="../media/image22.png"/></Relationships>
</file>

<file path=ppt/slides/_rels/slide6.xml.rels><?xml version="1.0" encoding="UTF-8" standalone="yes"?>
<Relationships xmlns="http://schemas.openxmlformats.org/package/2006/relationships"><Relationship Id="rId13" Type="http://schemas.openxmlformats.org/officeDocument/2006/relationships/tags" Target="../tags/tag31.xml"/><Relationship Id="rId18" Type="http://schemas.openxmlformats.org/officeDocument/2006/relationships/tags" Target="../tags/tag36.xml"/><Relationship Id="rId26" Type="http://schemas.openxmlformats.org/officeDocument/2006/relationships/image" Target="../media/image24.png"/><Relationship Id="rId3" Type="http://schemas.openxmlformats.org/officeDocument/2006/relationships/tags" Target="../tags/tag21.xml"/><Relationship Id="rId21" Type="http://schemas.openxmlformats.org/officeDocument/2006/relationships/tags" Target="../tags/tag39.xml"/><Relationship Id="rId34" Type="http://schemas.openxmlformats.org/officeDocument/2006/relationships/image" Target="../media/image32.png"/><Relationship Id="rId7" Type="http://schemas.openxmlformats.org/officeDocument/2006/relationships/tags" Target="../tags/tag25.xml"/><Relationship Id="rId12" Type="http://schemas.openxmlformats.org/officeDocument/2006/relationships/tags" Target="../tags/tag30.xml"/><Relationship Id="rId17" Type="http://schemas.openxmlformats.org/officeDocument/2006/relationships/tags" Target="../tags/tag35.xml"/><Relationship Id="rId25" Type="http://schemas.openxmlformats.org/officeDocument/2006/relationships/image" Target="../media/image15.png"/><Relationship Id="rId33" Type="http://schemas.openxmlformats.org/officeDocument/2006/relationships/image" Target="../media/image31.svg"/><Relationship Id="rId2" Type="http://schemas.openxmlformats.org/officeDocument/2006/relationships/tags" Target="../tags/tag20.xml"/><Relationship Id="rId16" Type="http://schemas.openxmlformats.org/officeDocument/2006/relationships/tags" Target="../tags/tag34.xml"/><Relationship Id="rId20" Type="http://schemas.openxmlformats.org/officeDocument/2006/relationships/tags" Target="../tags/tag38.xml"/><Relationship Id="rId29" Type="http://schemas.openxmlformats.org/officeDocument/2006/relationships/image" Target="../media/image27.svg"/><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tags" Target="../tags/tag29.xml"/><Relationship Id="rId24" Type="http://schemas.openxmlformats.org/officeDocument/2006/relationships/slideLayout" Target="../slideLayouts/slideLayout46.xml"/><Relationship Id="rId32" Type="http://schemas.openxmlformats.org/officeDocument/2006/relationships/image" Target="../media/image30.png"/><Relationship Id="rId5" Type="http://schemas.openxmlformats.org/officeDocument/2006/relationships/tags" Target="../tags/tag23.xml"/><Relationship Id="rId15" Type="http://schemas.openxmlformats.org/officeDocument/2006/relationships/tags" Target="../tags/tag33.xml"/><Relationship Id="rId23" Type="http://schemas.openxmlformats.org/officeDocument/2006/relationships/tags" Target="../tags/tag41.xml"/><Relationship Id="rId28" Type="http://schemas.openxmlformats.org/officeDocument/2006/relationships/image" Target="../media/image26.png"/><Relationship Id="rId36" Type="http://schemas.openxmlformats.org/officeDocument/2006/relationships/image" Target="../media/image22.png"/><Relationship Id="rId10" Type="http://schemas.openxmlformats.org/officeDocument/2006/relationships/tags" Target="../tags/tag28.xml"/><Relationship Id="rId19" Type="http://schemas.openxmlformats.org/officeDocument/2006/relationships/tags" Target="../tags/tag37.xml"/><Relationship Id="rId31" Type="http://schemas.openxmlformats.org/officeDocument/2006/relationships/image" Target="../media/image29.svg"/><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tags" Target="../tags/tag32.xml"/><Relationship Id="rId22" Type="http://schemas.openxmlformats.org/officeDocument/2006/relationships/tags" Target="../tags/tag40.xml"/><Relationship Id="rId27" Type="http://schemas.openxmlformats.org/officeDocument/2006/relationships/image" Target="../media/image25.svg"/><Relationship Id="rId30" Type="http://schemas.openxmlformats.org/officeDocument/2006/relationships/image" Target="../media/image28.png"/><Relationship Id="rId35" Type="http://schemas.openxmlformats.org/officeDocument/2006/relationships/image" Target="../media/image33.svg"/><Relationship Id="rId8" Type="http://schemas.openxmlformats.org/officeDocument/2006/relationships/tags" Target="../tags/tag26.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2.png"/><Relationship Id="rId2" Type="http://schemas.openxmlformats.org/officeDocument/2006/relationships/diagramData" Target="../diagrams/data2.xml"/><Relationship Id="rId1" Type="http://schemas.openxmlformats.org/officeDocument/2006/relationships/slideLayout" Target="../slideLayouts/slideLayout4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5.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46.xml"/><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40.svg"/><Relationship Id="rId4" Type="http://schemas.openxmlformats.org/officeDocument/2006/relationships/image" Target="../media/image36.sv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678772-FEB0-49C8-A095-C49861D786A1}"/>
              </a:ext>
            </a:extLst>
          </p:cNvPr>
          <p:cNvSpPr>
            <a:spLocks noGrp="1"/>
          </p:cNvSpPr>
          <p:nvPr>
            <p:ph type="title" sz="quarter" idx="10"/>
          </p:nvPr>
        </p:nvSpPr>
        <p:spPr>
          <a:xfrm>
            <a:off x="715370" y="-1096963"/>
            <a:ext cx="10515600" cy="1325563"/>
          </a:xfrm>
        </p:spPr>
        <p:txBody>
          <a:bodyPr/>
          <a:lstStyle/>
          <a:p>
            <a:r>
              <a:rPr lang="en-US"/>
              <a:t>CSPS Digital Accelerator</a:t>
            </a:r>
          </a:p>
        </p:txBody>
      </p:sp>
      <p:pic>
        <p:nvPicPr>
          <p:cNvPr id="3" name="__EngageSlideDescription__" descr="slide description : CSPS Digital Accelerator title page">
            <a:extLst>
              <a:ext uri="{FF2B5EF4-FFF2-40B4-BE49-F238E27FC236}">
                <a16:creationId xmlns:a16="http://schemas.microsoft.com/office/drawing/2014/main" id="{B20C6E0C-366C-451D-A5F2-80DC697A8BB4}"/>
              </a:ext>
            </a:extLst>
          </p:cNvPr>
          <p:cNvPicPr>
            <a:picLocks/>
          </p:cNvPicPr>
          <p:nvPr/>
        </p:nvPicPr>
        <p:blipFill>
          <a:blip r:embed="rId2"/>
          <a:stretch>
            <a:fillRect/>
          </a:stretch>
        </p:blipFill>
        <p:spPr>
          <a:xfrm>
            <a:off x="0" y="228600"/>
            <a:ext cx="12700" cy="12700"/>
          </a:xfrm>
          <a:prstGeom prst="rect">
            <a:avLst/>
          </a:prstGeom>
          <a:ln/>
        </p:spPr>
      </p:pic>
      <p:pic>
        <p:nvPicPr>
          <p:cNvPr id="12" name="Picture 11" descr="Image result for dfo canada logo">
            <a:extLst>
              <a:ext uri="{FF2B5EF4-FFF2-40B4-BE49-F238E27FC236}">
                <a16:creationId xmlns:a16="http://schemas.microsoft.com/office/drawing/2014/main" id="{8B20FEC7-71ED-46AE-8A7C-316EA2E5A2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2517437" y="12882551"/>
            <a:ext cx="6364193" cy="83636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Image result for department of national defence logo">
            <a:extLst>
              <a:ext uri="{FF2B5EF4-FFF2-40B4-BE49-F238E27FC236}">
                <a16:creationId xmlns:a16="http://schemas.microsoft.com/office/drawing/2014/main" id="{4116B5CC-92A0-40BE-8569-051EDEB181C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3801542" y="12969637"/>
            <a:ext cx="3760400" cy="6912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Image result for transport canada official logo">
            <a:extLst>
              <a:ext uri="{FF2B5EF4-FFF2-40B4-BE49-F238E27FC236}">
                <a16:creationId xmlns:a16="http://schemas.microsoft.com/office/drawing/2014/main" id="{46DAE770-D10F-4259-BB91-CDA407F230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6218" y="13007272"/>
            <a:ext cx="3721086" cy="5554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Image result for dfo canada logo">
            <a:extLst>
              <a:ext uri="{FF2B5EF4-FFF2-40B4-BE49-F238E27FC236}">
                <a16:creationId xmlns:a16="http://schemas.microsoft.com/office/drawing/2014/main" id="{8B20FEC7-71ED-46AE-8A7C-316EA2E5A2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2660312" y="13025426"/>
            <a:ext cx="6364193" cy="8363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F0AA0729-EA79-4CC4-9052-1926B17AB3F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4000" b="2083"/>
          <a:stretch/>
        </p:blipFill>
        <p:spPr>
          <a:xfrm>
            <a:off x="13742449" y="13018164"/>
            <a:ext cx="4537843" cy="874525"/>
          </a:xfrm>
          <a:prstGeom prst="rect">
            <a:avLst/>
          </a:prstGeom>
        </p:spPr>
      </p:pic>
      <p:sp>
        <p:nvSpPr>
          <p:cNvPr id="14" name="TextBox 4">
            <a:extLst>
              <a:ext uri="{FF2B5EF4-FFF2-40B4-BE49-F238E27FC236}">
                <a16:creationId xmlns:a16="http://schemas.microsoft.com/office/drawing/2014/main" id="{0C48BE5F-37D1-4DA9-ADA5-B7D63FB42E3F}"/>
              </a:ext>
            </a:extLst>
          </p:cNvPr>
          <p:cNvSpPr txBox="1"/>
          <p:nvPr/>
        </p:nvSpPr>
        <p:spPr>
          <a:xfrm>
            <a:off x="859537" y="13032751"/>
            <a:ext cx="3116179" cy="553998"/>
          </a:xfrm>
          <a:prstGeom prst="rect">
            <a:avLst/>
          </a:prstGeom>
          <a:noFill/>
        </p:spPr>
        <p:txBody>
          <a:bodyPr wrap="square" lIns="0" tIns="0" rIns="0" bIns="0" rtlCol="0">
            <a:spAutoFit/>
          </a:bodyPr>
          <a:lstStyle>
            <a:defPPr>
              <a:defRPr lang="fr-FR"/>
            </a:defPPr>
            <a:lvl1pPr marL="0" algn="l" defTabSz="1219261" rtl="0" eaLnBrk="1" latinLnBrk="0" hangingPunct="1">
              <a:defRPr sz="4800" kern="1200">
                <a:solidFill>
                  <a:schemeClr val="tx1"/>
                </a:solidFill>
                <a:latin typeface="+mn-lt"/>
                <a:ea typeface="+mn-ea"/>
                <a:cs typeface="+mn-cs"/>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a:lstStyle>
          <a:p>
            <a:r>
              <a:rPr lang="en-US" sz="3600">
                <a:solidFill>
                  <a:schemeClr val="accent1"/>
                </a:solidFill>
                <a:latin typeface="Yu Gothic" panose="020B0400000000000000" pitchFamily="34" charset="-128"/>
                <a:ea typeface="Yu Gothic" panose="020B0400000000000000" pitchFamily="34" charset="-128"/>
              </a:rPr>
              <a:t>Our partners</a:t>
            </a:r>
            <a:endParaRPr lang="en-CA" sz="3600" err="1">
              <a:solidFill>
                <a:schemeClr val="accent1"/>
              </a:solidFill>
              <a:latin typeface="Yu Gothic" panose="020B0400000000000000" pitchFamily="34" charset="-128"/>
              <a:ea typeface="Yu Gothic" panose="020B0400000000000000" pitchFamily="34" charset="-128"/>
            </a:endParaRPr>
          </a:p>
        </p:txBody>
      </p:sp>
      <p:sp>
        <p:nvSpPr>
          <p:cNvPr id="20" name="TextBox 1">
            <a:extLst>
              <a:ext uri="{FF2B5EF4-FFF2-40B4-BE49-F238E27FC236}">
                <a16:creationId xmlns:a16="http://schemas.microsoft.com/office/drawing/2014/main" id="{EFCEE0BD-D91B-4BCB-A264-B46106A8D0C7}"/>
              </a:ext>
            </a:extLst>
          </p:cNvPr>
          <p:cNvSpPr txBox="1"/>
          <p:nvPr/>
        </p:nvSpPr>
        <p:spPr>
          <a:xfrm>
            <a:off x="859537" y="13032751"/>
            <a:ext cx="3116179" cy="553998"/>
          </a:xfrm>
          <a:prstGeom prst="rect">
            <a:avLst/>
          </a:prstGeom>
          <a:noFill/>
        </p:spPr>
        <p:txBody>
          <a:bodyPr wrap="square" lIns="0" tIns="0" rIns="0" bIns="0" rtlCol="0">
            <a:spAutoFit/>
          </a:bodyPr>
          <a:lstStyle>
            <a:defPPr>
              <a:defRPr lang="fr-FR"/>
            </a:defPPr>
            <a:lvl1pPr marL="0" algn="l" defTabSz="1219261" rtl="0" eaLnBrk="1" latinLnBrk="0" hangingPunct="1">
              <a:defRPr sz="4800" kern="1200">
                <a:solidFill>
                  <a:schemeClr val="tx1"/>
                </a:solidFill>
                <a:latin typeface="+mn-lt"/>
                <a:ea typeface="+mn-ea"/>
                <a:cs typeface="+mn-cs"/>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a:lstStyle>
          <a:p>
            <a:r>
              <a:rPr lang="en-US" sz="3600">
                <a:solidFill>
                  <a:schemeClr val="accent1"/>
                </a:solidFill>
                <a:latin typeface="Yu Gothic" panose="020B0400000000000000" pitchFamily="34" charset="-128"/>
                <a:ea typeface="Yu Gothic" panose="020B0400000000000000" pitchFamily="34" charset="-128"/>
              </a:rPr>
              <a:t>Our partners</a:t>
            </a:r>
            <a:endParaRPr lang="en-CA" sz="3600" err="1">
              <a:solidFill>
                <a:schemeClr val="accent1"/>
              </a:solidFill>
              <a:latin typeface="Yu Gothic" panose="020B0400000000000000" pitchFamily="34" charset="-128"/>
              <a:ea typeface="Yu Gothic" panose="020B0400000000000000" pitchFamily="34" charset="-128"/>
            </a:endParaRPr>
          </a:p>
        </p:txBody>
      </p:sp>
      <p:pic>
        <p:nvPicPr>
          <p:cNvPr id="17" name="Picture 16" descr="Image result for department of national defence logo">
            <a:extLst>
              <a:ext uri="{FF2B5EF4-FFF2-40B4-BE49-F238E27FC236}">
                <a16:creationId xmlns:a16="http://schemas.microsoft.com/office/drawing/2014/main" id="{4116B5CC-92A0-40BE-8569-051EDEB181C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3944417" y="13112512"/>
            <a:ext cx="3760400" cy="69122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Image result for transport canada official logo">
            <a:extLst>
              <a:ext uri="{FF2B5EF4-FFF2-40B4-BE49-F238E27FC236}">
                <a16:creationId xmlns:a16="http://schemas.microsoft.com/office/drawing/2014/main" id="{46DAE770-D10F-4259-BB91-CDA407F230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9093" y="13150147"/>
            <a:ext cx="3721086" cy="5554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dfo canada logo">
            <a:extLst>
              <a:ext uri="{FF2B5EF4-FFF2-40B4-BE49-F238E27FC236}">
                <a16:creationId xmlns:a16="http://schemas.microsoft.com/office/drawing/2014/main" id="{F21ECB06-57BE-4C29-94C7-E3BD66131D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8208384" y="13147244"/>
            <a:ext cx="5306210" cy="64743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4124">
            <a:extLst>
              <a:ext uri="{FF2B5EF4-FFF2-40B4-BE49-F238E27FC236}">
                <a16:creationId xmlns:a16="http://schemas.microsoft.com/office/drawing/2014/main" id="{0C48BE5F-37D1-4DA9-ADA5-B7D63FB42E3F}"/>
              </a:ext>
            </a:extLst>
          </p:cNvPr>
          <p:cNvSpPr txBox="1"/>
          <p:nvPr/>
        </p:nvSpPr>
        <p:spPr>
          <a:xfrm>
            <a:off x="1002412" y="13175626"/>
            <a:ext cx="3116179" cy="553998"/>
          </a:xfrm>
          <a:prstGeom prst="rect">
            <a:avLst/>
          </a:prstGeom>
          <a:noFill/>
        </p:spPr>
        <p:txBody>
          <a:bodyPr wrap="square" lIns="0" tIns="0" rIns="0" bIns="0" rtlCol="0">
            <a:spAutoFit/>
          </a:bodyPr>
          <a:lstStyle>
            <a:defPPr>
              <a:defRPr lang="fr-FR"/>
            </a:defPPr>
            <a:lvl1pPr marL="0" algn="l" defTabSz="1219261" rtl="0" eaLnBrk="1" latinLnBrk="0" hangingPunct="1">
              <a:defRPr sz="4800" kern="1200">
                <a:solidFill>
                  <a:schemeClr val="tx1"/>
                </a:solidFill>
                <a:latin typeface="+mn-lt"/>
                <a:ea typeface="+mn-ea"/>
                <a:cs typeface="+mn-cs"/>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a:lstStyle>
          <a:p>
            <a:r>
              <a:rPr lang="en-US" sz="3600">
                <a:solidFill>
                  <a:schemeClr val="accent1"/>
                </a:solidFill>
                <a:latin typeface="Yu Gothic" panose="020B0400000000000000" pitchFamily="34" charset="-128"/>
                <a:ea typeface="Yu Gothic" panose="020B0400000000000000" pitchFamily="34" charset="-128"/>
              </a:rPr>
              <a:t>Our partners</a:t>
            </a:r>
            <a:endParaRPr lang="en-CA" sz="3600" err="1">
              <a:solidFill>
                <a:schemeClr val="accent1"/>
              </a:solidFill>
              <a:latin typeface="Yu Gothic" panose="020B0400000000000000" pitchFamily="34" charset="-128"/>
              <a:ea typeface="Yu Gothic" panose="020B0400000000000000" pitchFamily="34" charset="-128"/>
            </a:endParaRPr>
          </a:p>
        </p:txBody>
      </p:sp>
      <p:pic>
        <p:nvPicPr>
          <p:cNvPr id="9" name="Picture 6" descr="Image result for department of national defence logo">
            <a:extLst>
              <a:ext uri="{FF2B5EF4-FFF2-40B4-BE49-F238E27FC236}">
                <a16:creationId xmlns:a16="http://schemas.microsoft.com/office/drawing/2014/main" id="{201B3D5D-58BC-4481-9CB3-9EF3D8D991CF}"/>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774"/>
          <a:stretch/>
        </p:blipFill>
        <p:spPr bwMode="auto">
          <a:xfrm>
            <a:off x="1708112" y="13205038"/>
            <a:ext cx="2758965" cy="6328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transport canada official logo">
            <a:extLst>
              <a:ext uri="{FF2B5EF4-FFF2-40B4-BE49-F238E27FC236}">
                <a16:creationId xmlns:a16="http://schemas.microsoft.com/office/drawing/2014/main" id="{6A4F3779-85DF-45F7-B630-A70B481803B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79532" y="13241157"/>
            <a:ext cx="3343235" cy="4987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50A1171A-3666-409B-B776-325F8D1FB16F}"/>
              </a:ext>
            </a:extLst>
          </p:cNvPr>
          <p:cNvPicPr>
            <a:picLocks noChangeAspect="1"/>
          </p:cNvPicPr>
          <p:nvPr/>
        </p:nvPicPr>
        <p:blipFill>
          <a:blip r:embed="rId9"/>
          <a:stretch>
            <a:fillRect/>
          </a:stretch>
        </p:blipFill>
        <p:spPr>
          <a:xfrm>
            <a:off x="1270431" y="92199"/>
            <a:ext cx="904622" cy="762358"/>
          </a:xfrm>
          <a:prstGeom prst="rect">
            <a:avLst/>
          </a:prstGeom>
        </p:spPr>
      </p:pic>
      <p:pic>
        <p:nvPicPr>
          <p:cNvPr id="19" name="Picture 2">
            <a:extLst>
              <a:ext uri="{FF2B5EF4-FFF2-40B4-BE49-F238E27FC236}">
                <a16:creationId xmlns:a16="http://schemas.microsoft.com/office/drawing/2014/main" id="{6CF727C7-CE18-0C7D-4636-2A6AE9012D3F}"/>
              </a:ext>
            </a:extLst>
          </p:cNvPr>
          <p:cNvPicPr>
            <a:picLocks noChangeAspect="1"/>
          </p:cNvPicPr>
          <p:nvPr/>
        </p:nvPicPr>
        <p:blipFill>
          <a:blip r:embed="rId9"/>
          <a:stretch>
            <a:fillRect/>
          </a:stretch>
        </p:blipFill>
        <p:spPr>
          <a:xfrm>
            <a:off x="1422831" y="244599"/>
            <a:ext cx="904622" cy="762358"/>
          </a:xfrm>
          <a:prstGeom prst="rect">
            <a:avLst/>
          </a:prstGeom>
        </p:spPr>
      </p:pic>
      <p:pic>
        <p:nvPicPr>
          <p:cNvPr id="22" name="Picture 2">
            <a:extLst>
              <a:ext uri="{FF2B5EF4-FFF2-40B4-BE49-F238E27FC236}">
                <a16:creationId xmlns:a16="http://schemas.microsoft.com/office/drawing/2014/main" id="{CD1DC9CB-4B13-8725-7E35-382BC949B529}"/>
              </a:ext>
            </a:extLst>
          </p:cNvPr>
          <p:cNvPicPr>
            <a:picLocks noChangeAspect="1"/>
          </p:cNvPicPr>
          <p:nvPr/>
        </p:nvPicPr>
        <p:blipFill>
          <a:blip r:embed="rId9"/>
          <a:stretch>
            <a:fillRect/>
          </a:stretch>
        </p:blipFill>
        <p:spPr>
          <a:xfrm>
            <a:off x="1575231" y="396999"/>
            <a:ext cx="904622" cy="762358"/>
          </a:xfrm>
          <a:prstGeom prst="rect">
            <a:avLst/>
          </a:prstGeom>
        </p:spPr>
      </p:pic>
      <p:pic>
        <p:nvPicPr>
          <p:cNvPr id="24" name="Picture 2">
            <a:extLst>
              <a:ext uri="{FF2B5EF4-FFF2-40B4-BE49-F238E27FC236}">
                <a16:creationId xmlns:a16="http://schemas.microsoft.com/office/drawing/2014/main" id="{48498C49-0E70-2C20-D068-A05F20B4451D}"/>
              </a:ext>
            </a:extLst>
          </p:cNvPr>
          <p:cNvPicPr>
            <a:picLocks noChangeAspect="1"/>
          </p:cNvPicPr>
          <p:nvPr/>
        </p:nvPicPr>
        <p:blipFill>
          <a:blip r:embed="rId9"/>
          <a:stretch>
            <a:fillRect/>
          </a:stretch>
        </p:blipFill>
        <p:spPr>
          <a:xfrm flipV="1">
            <a:off x="2683872" y="2370717"/>
            <a:ext cx="6561233" cy="3011487"/>
          </a:xfrm>
          <a:prstGeom prst="rect">
            <a:avLst/>
          </a:prstGeom>
        </p:spPr>
      </p:pic>
    </p:spTree>
    <p:extLst>
      <p:ext uri="{BB962C8B-B14F-4D97-AF65-F5344CB8AC3E}">
        <p14:creationId xmlns:p14="http://schemas.microsoft.com/office/powerpoint/2010/main" val="2717611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E4C0E517-4856-21E8-E2A5-AE54A205035F}"/>
              </a:ext>
            </a:extLst>
          </p:cNvPr>
          <p:cNvSpPr txBox="1"/>
          <p:nvPr/>
        </p:nvSpPr>
        <p:spPr>
          <a:xfrm>
            <a:off x="291709" y="1335312"/>
            <a:ext cx="11254929" cy="923330"/>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3000" b="1" dirty="0">
                <a:latin typeface="Arial"/>
                <a:cs typeface="Arial"/>
              </a:rPr>
              <a:t>Quel est le bénéfice attendu pour les équipes qui suivent ce programme?</a:t>
            </a:r>
            <a:endParaRPr lang="en-US" dirty="0">
              <a:latin typeface="Arial"/>
              <a:cs typeface="Arial"/>
            </a:endParaRPr>
          </a:p>
        </p:txBody>
      </p:sp>
      <p:pic>
        <p:nvPicPr>
          <p:cNvPr id="6" name="Graphic 7" descr="Classroom with solid fill">
            <a:extLst>
              <a:ext uri="{FF2B5EF4-FFF2-40B4-BE49-F238E27FC236}">
                <a16:creationId xmlns:a16="http://schemas.microsoft.com/office/drawing/2014/main" id="{ED579A10-25B8-9787-BC8D-68D286D25C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175" y="3903895"/>
            <a:ext cx="844666" cy="832992"/>
          </a:xfrm>
          <a:prstGeom prst="rect">
            <a:avLst/>
          </a:prstGeom>
        </p:spPr>
      </p:pic>
      <p:sp>
        <p:nvSpPr>
          <p:cNvPr id="7" name="Rectangle 6">
            <a:extLst>
              <a:ext uri="{FF2B5EF4-FFF2-40B4-BE49-F238E27FC236}">
                <a16:creationId xmlns:a16="http://schemas.microsoft.com/office/drawing/2014/main" id="{B9CFFB00-DA7B-4E0F-FAFD-E7C03AC507CC}"/>
              </a:ext>
            </a:extLst>
          </p:cNvPr>
          <p:cNvSpPr/>
          <p:nvPr/>
        </p:nvSpPr>
        <p:spPr>
          <a:xfrm>
            <a:off x="1022872" y="4650827"/>
            <a:ext cx="2900533" cy="553998"/>
          </a:xfrm>
          <a:prstGeom prst="rect">
            <a:avLst/>
          </a:prstGeom>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fr-CA" b="1">
                <a:latin typeface="Arial"/>
                <a:ea typeface="Calibri" panose="020F0502020204030204" pitchFamily="34" charset="0"/>
                <a:cs typeface="Arial"/>
              </a:rPr>
              <a:t>Renforcement de compétences</a:t>
            </a:r>
            <a:endParaRPr lang="fr-CA" sz="1400">
              <a:latin typeface="Arial"/>
              <a:cs typeface="Arial"/>
            </a:endParaRPr>
          </a:p>
        </p:txBody>
      </p:sp>
      <p:sp>
        <p:nvSpPr>
          <p:cNvPr id="8" name="TextBox 1">
            <a:extLst>
              <a:ext uri="{FF2B5EF4-FFF2-40B4-BE49-F238E27FC236}">
                <a16:creationId xmlns:a16="http://schemas.microsoft.com/office/drawing/2014/main" id="{04E82F18-5B8A-25FE-CC36-0967B41CC873}"/>
              </a:ext>
            </a:extLst>
          </p:cNvPr>
          <p:cNvSpPr txBox="1"/>
          <p:nvPr/>
        </p:nvSpPr>
        <p:spPr>
          <a:xfrm flipH="1">
            <a:off x="1014382" y="2795899"/>
            <a:ext cx="3405868" cy="1107996"/>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r-FR" sz="1200" dirty="0">
                <a:latin typeface="Arial"/>
                <a:cs typeface="Calibri"/>
              </a:rPr>
              <a:t>Les équipes apprendront la conception centrée sur l'humain ainsi que des compétences numériques fondamentales pouvant être utilisées au travail. Ces compétences aideront les équipes à comprendre le processus de conception et comment mettre en œuvre la méthode.</a:t>
            </a:r>
            <a:endParaRPr lang="en-CA" sz="1200" dirty="0">
              <a:latin typeface="Arial"/>
              <a:cs typeface="Calibri" panose="020F0502020204030204" pitchFamily="34" charset="0"/>
            </a:endParaRPr>
          </a:p>
        </p:txBody>
      </p:sp>
      <p:sp>
        <p:nvSpPr>
          <p:cNvPr id="10" name="Rectangle 9">
            <a:extLst>
              <a:ext uri="{FF2B5EF4-FFF2-40B4-BE49-F238E27FC236}">
                <a16:creationId xmlns:a16="http://schemas.microsoft.com/office/drawing/2014/main" id="{6990E99B-30FF-7B54-709A-15C29746C949}"/>
              </a:ext>
            </a:extLst>
          </p:cNvPr>
          <p:cNvSpPr/>
          <p:nvPr/>
        </p:nvSpPr>
        <p:spPr>
          <a:xfrm>
            <a:off x="4695134" y="4733616"/>
            <a:ext cx="2513667" cy="553998"/>
          </a:xfrm>
          <a:prstGeom prst="rect">
            <a:avLst/>
          </a:prstGeom>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fr-CA" b="1">
                <a:latin typeface="Arial"/>
                <a:cs typeface="Arial"/>
              </a:rPr>
              <a:t>Apprentissage </a:t>
            </a:r>
            <a:endParaRPr lang="fr-CA">
              <a:latin typeface="Calibri" panose="020F0502020204030204"/>
              <a:cs typeface="Calibri" panose="020F0502020204030204"/>
            </a:endParaRPr>
          </a:p>
          <a:p>
            <a:pPr algn="ctr">
              <a:defRPr/>
            </a:pPr>
            <a:r>
              <a:rPr lang="fr-CA" b="1">
                <a:latin typeface="Arial"/>
                <a:cs typeface="Arial"/>
              </a:rPr>
              <a:t>par les pairs</a:t>
            </a:r>
            <a:endParaRPr lang="fr-CA">
              <a:cs typeface="Calibri"/>
            </a:endParaRPr>
          </a:p>
        </p:txBody>
      </p:sp>
      <p:sp>
        <p:nvSpPr>
          <p:cNvPr id="11" name="TextBox 5">
            <a:extLst>
              <a:ext uri="{FF2B5EF4-FFF2-40B4-BE49-F238E27FC236}">
                <a16:creationId xmlns:a16="http://schemas.microsoft.com/office/drawing/2014/main" id="{A20FF95E-FC12-B377-D061-42B459697E66}"/>
              </a:ext>
            </a:extLst>
          </p:cNvPr>
          <p:cNvSpPr txBox="1"/>
          <p:nvPr/>
        </p:nvSpPr>
        <p:spPr>
          <a:xfrm flipH="1">
            <a:off x="4691037" y="2795899"/>
            <a:ext cx="3080715" cy="1292662"/>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r-FR" sz="1200" dirty="0">
                <a:latin typeface="Arial"/>
                <a:cs typeface="Arial"/>
              </a:rPr>
              <a:t>L'apprentissage amélioré se produit grâce à des partenariats tels que: l'apprentissage par les pairs, le coaching et le mentorat. Les équipes établiront des relations avec d'autres équipes qui expérimentent et apprennent en faisant, guidées par les animateurs de l'EFPC.</a:t>
            </a:r>
            <a:endParaRPr lang="en-CA" sz="1200" dirty="0">
              <a:latin typeface="Arial"/>
              <a:cs typeface="Calibri" panose="020F0502020204030204" pitchFamily="34" charset="0"/>
            </a:endParaRPr>
          </a:p>
        </p:txBody>
      </p:sp>
      <p:pic>
        <p:nvPicPr>
          <p:cNvPr id="12" name="Graphic 8" descr="Arrow circle with solid fill">
            <a:extLst>
              <a:ext uri="{FF2B5EF4-FFF2-40B4-BE49-F238E27FC236}">
                <a16:creationId xmlns:a16="http://schemas.microsoft.com/office/drawing/2014/main" id="{4C70E679-DB28-705B-8948-9724E26A40C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95527" y="3845562"/>
            <a:ext cx="914400" cy="914400"/>
          </a:xfrm>
          <a:prstGeom prst="rect">
            <a:avLst/>
          </a:prstGeom>
        </p:spPr>
      </p:pic>
      <p:sp>
        <p:nvSpPr>
          <p:cNvPr id="14" name="TextBox 6">
            <a:extLst>
              <a:ext uri="{FF2B5EF4-FFF2-40B4-BE49-F238E27FC236}">
                <a16:creationId xmlns:a16="http://schemas.microsoft.com/office/drawing/2014/main" id="{DB0E1195-CB0E-8857-8313-8A1F004E29EE}"/>
              </a:ext>
            </a:extLst>
          </p:cNvPr>
          <p:cNvSpPr txBox="1"/>
          <p:nvPr/>
        </p:nvSpPr>
        <p:spPr>
          <a:xfrm flipH="1">
            <a:off x="8618321" y="2795899"/>
            <a:ext cx="2559297" cy="1107996"/>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r-FR" sz="1200" b="0" i="0" dirty="0">
                <a:effectLst/>
                <a:latin typeface="Roboto" panose="02000000000000000000" pitchFamily="2" charset="0"/>
              </a:rPr>
              <a:t>Une fois que l'espace de solution est compris et que les itérations et l'apprentissage sont terminés, les équipes seront arrivées à une solution à leur problème et auront un prototype testé solide</a:t>
            </a:r>
            <a:r>
              <a:rPr lang="fr-FR" sz="1200" b="0" i="0" dirty="0">
                <a:solidFill>
                  <a:srgbClr val="3C4043"/>
                </a:solidFill>
                <a:effectLst/>
                <a:latin typeface="Roboto" panose="02000000000000000000" pitchFamily="2" charset="0"/>
              </a:rPr>
              <a:t>.</a:t>
            </a:r>
            <a:endParaRPr lang="en-CA" sz="1200" dirty="0">
              <a:latin typeface="Arial"/>
              <a:cs typeface="Calibri" panose="020F0502020204030204" pitchFamily="34" charset="0"/>
            </a:endParaRPr>
          </a:p>
        </p:txBody>
      </p:sp>
      <p:sp>
        <p:nvSpPr>
          <p:cNvPr id="15" name="Rectangle 14">
            <a:extLst>
              <a:ext uri="{FF2B5EF4-FFF2-40B4-BE49-F238E27FC236}">
                <a16:creationId xmlns:a16="http://schemas.microsoft.com/office/drawing/2014/main" id="{C200B1CC-4A71-A103-1A1F-04364C7B27A9}"/>
              </a:ext>
            </a:extLst>
          </p:cNvPr>
          <p:cNvSpPr/>
          <p:nvPr/>
        </p:nvSpPr>
        <p:spPr>
          <a:xfrm>
            <a:off x="8616458" y="4670350"/>
            <a:ext cx="2366279" cy="553998"/>
          </a:xfrm>
          <a:prstGeom prst="rect">
            <a:avLst/>
          </a:prstGeom>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fr-CA" b="1">
                <a:latin typeface="Arial"/>
                <a:cs typeface="Arial"/>
              </a:rPr>
              <a:t>Apprentissage dans le flux de travail</a:t>
            </a:r>
            <a:endParaRPr lang="fr-CA"/>
          </a:p>
        </p:txBody>
      </p:sp>
      <p:pic>
        <p:nvPicPr>
          <p:cNvPr id="3" name="Graphic 15" descr="Children with solid fill">
            <a:extLst>
              <a:ext uri="{FF2B5EF4-FFF2-40B4-BE49-F238E27FC236}">
                <a16:creationId xmlns:a16="http://schemas.microsoft.com/office/drawing/2014/main" id="{EA5A5D6A-BAF4-1D71-02EA-C7B0F74EC01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60261" y="4029404"/>
            <a:ext cx="913896" cy="9144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25E0A3C9-3DDA-DBDF-C132-8CAA75F17FD4}"/>
              </a:ext>
            </a:extLst>
          </p:cNvPr>
          <p:cNvPicPr>
            <a:picLocks noChangeAspect="1"/>
          </p:cNvPicPr>
          <p:nvPr/>
        </p:nvPicPr>
        <p:blipFill>
          <a:blip r:embed="rId9"/>
          <a:stretch>
            <a:fillRect/>
          </a:stretch>
        </p:blipFill>
        <p:spPr>
          <a:xfrm>
            <a:off x="2251925" y="122871"/>
            <a:ext cx="904622" cy="762358"/>
          </a:xfrm>
          <a:prstGeom prst="rect">
            <a:avLst/>
          </a:prstGeom>
        </p:spPr>
      </p:pic>
    </p:spTree>
    <p:extLst>
      <p:ext uri="{BB962C8B-B14F-4D97-AF65-F5344CB8AC3E}">
        <p14:creationId xmlns:p14="http://schemas.microsoft.com/office/powerpoint/2010/main" val="2660933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72F58838-EFBB-4BDC-8B03-5038FBB81617}"/>
              </a:ext>
            </a:extLst>
          </p:cNvPr>
          <p:cNvSpPr/>
          <p:nvPr/>
        </p:nvSpPr>
        <p:spPr>
          <a:xfrm>
            <a:off x="8619222" y="3203471"/>
            <a:ext cx="3408229" cy="3150632"/>
          </a:xfrm>
          <a:prstGeom prst="rect">
            <a:avLst/>
          </a:prstGeom>
          <a:solidFill>
            <a:schemeClr val="bg2"/>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6736198-9827-48C0-A4C1-6766E3A848D3}"/>
              </a:ext>
            </a:extLst>
          </p:cNvPr>
          <p:cNvSpPr/>
          <p:nvPr/>
        </p:nvSpPr>
        <p:spPr>
          <a:xfrm>
            <a:off x="5203451" y="2802220"/>
            <a:ext cx="1458949" cy="3540511"/>
          </a:xfrm>
          <a:prstGeom prst="rect">
            <a:avLst/>
          </a:prstGeom>
          <a:solidFill>
            <a:schemeClr val="bg2"/>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6FA714B-F9FE-4065-AF58-9F8BB597F473}"/>
              </a:ext>
            </a:extLst>
          </p:cNvPr>
          <p:cNvSpPr/>
          <p:nvPr/>
        </p:nvSpPr>
        <p:spPr>
          <a:xfrm>
            <a:off x="115731" y="2812505"/>
            <a:ext cx="4806334" cy="3521022"/>
          </a:xfrm>
          <a:prstGeom prst="rect">
            <a:avLst/>
          </a:prstGeom>
          <a:solidFill>
            <a:schemeClr val="bg2"/>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2A589BAC-7E76-4708-89CB-D0FF9C537CCA}"/>
              </a:ext>
            </a:extLst>
          </p:cNvPr>
          <p:cNvSpPr>
            <a:spLocks noGrp="1"/>
          </p:cNvSpPr>
          <p:nvPr>
            <p:ph type="title" idx="10"/>
          </p:nvPr>
        </p:nvSpPr>
        <p:spPr>
          <a:xfrm>
            <a:off x="242297" y="1298149"/>
            <a:ext cx="10515600" cy="1325563"/>
          </a:xfrm>
        </p:spPr>
        <p:txBody>
          <a:bodyPr>
            <a:normAutofit/>
          </a:bodyPr>
          <a:lstStyle/>
          <a:p>
            <a:r>
              <a:rPr lang="en-US" sz="3600" b="1">
                <a:latin typeface="Arial"/>
                <a:cs typeface="Arial"/>
              </a:rPr>
              <a:t>Who can participate on your team?</a:t>
            </a:r>
          </a:p>
        </p:txBody>
      </p:sp>
      <p:pic>
        <p:nvPicPr>
          <p:cNvPr id="16" name="__EngageSlideDescription__" descr="slide description : An accelerator team should consist of a product team, steering team, and corporate partners.">
            <a:extLst>
              <a:ext uri="{FF2B5EF4-FFF2-40B4-BE49-F238E27FC236}">
                <a16:creationId xmlns:a16="http://schemas.microsoft.com/office/drawing/2014/main" id="{81F78235-2464-4C2F-8A27-52B4C21E2A2F}"/>
              </a:ext>
            </a:extLst>
          </p:cNvPr>
          <p:cNvPicPr>
            <a:picLocks/>
          </p:cNvPicPr>
          <p:nvPr/>
        </p:nvPicPr>
        <p:blipFill>
          <a:blip r:embed="rId3"/>
          <a:stretch>
            <a:fillRect/>
          </a:stretch>
        </p:blipFill>
        <p:spPr>
          <a:xfrm>
            <a:off x="2660059" y="4380028"/>
            <a:ext cx="12700" cy="12700"/>
          </a:xfrm>
          <a:prstGeom prst="rect">
            <a:avLst/>
          </a:prstGeom>
          <a:ln/>
        </p:spPr>
      </p:pic>
      <p:pic>
        <p:nvPicPr>
          <p:cNvPr id="3" name="Graphic 8" descr="User with solid fill">
            <a:extLst>
              <a:ext uri="{FF2B5EF4-FFF2-40B4-BE49-F238E27FC236}">
                <a16:creationId xmlns:a16="http://schemas.microsoft.com/office/drawing/2014/main" id="{6AAEBEB0-35F4-472F-A41C-D089DF073CB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83585" y="3404839"/>
            <a:ext cx="914400" cy="914400"/>
          </a:xfrm>
          <a:prstGeom prst="rect">
            <a:avLst/>
          </a:prstGeom>
        </p:spPr>
      </p:pic>
      <p:pic>
        <p:nvPicPr>
          <p:cNvPr id="15" name="Graphic 8" descr="User with solid fill">
            <a:extLst>
              <a:ext uri="{FF2B5EF4-FFF2-40B4-BE49-F238E27FC236}">
                <a16:creationId xmlns:a16="http://schemas.microsoft.com/office/drawing/2014/main" id="{F20E1E11-93F2-42D8-941B-8489D8486DB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08414" y="2949497"/>
            <a:ext cx="914400" cy="914400"/>
          </a:xfrm>
          <a:prstGeom prst="rect">
            <a:avLst/>
          </a:prstGeom>
        </p:spPr>
      </p:pic>
      <p:pic>
        <p:nvPicPr>
          <p:cNvPr id="17" name="Graphic 8" descr="User with solid fill">
            <a:extLst>
              <a:ext uri="{FF2B5EF4-FFF2-40B4-BE49-F238E27FC236}">
                <a16:creationId xmlns:a16="http://schemas.microsoft.com/office/drawing/2014/main" id="{0073D369-A416-4ED3-A18E-A41C9D6EAA6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23952" y="3386253"/>
            <a:ext cx="914400" cy="914400"/>
          </a:xfrm>
          <a:prstGeom prst="rect">
            <a:avLst/>
          </a:prstGeom>
        </p:spPr>
      </p:pic>
      <p:pic>
        <p:nvPicPr>
          <p:cNvPr id="18" name="Graphic 8" descr="User with solid fill">
            <a:extLst>
              <a:ext uri="{FF2B5EF4-FFF2-40B4-BE49-F238E27FC236}">
                <a16:creationId xmlns:a16="http://schemas.microsoft.com/office/drawing/2014/main" id="{64F50FE9-9C14-4D03-B79D-522EE4984E9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23951" y="4194716"/>
            <a:ext cx="914400" cy="914400"/>
          </a:xfrm>
          <a:prstGeom prst="rect">
            <a:avLst/>
          </a:prstGeom>
        </p:spPr>
      </p:pic>
      <p:pic>
        <p:nvPicPr>
          <p:cNvPr id="19" name="Graphic 8" descr="User with solid fill">
            <a:extLst>
              <a:ext uri="{FF2B5EF4-FFF2-40B4-BE49-F238E27FC236}">
                <a16:creationId xmlns:a16="http://schemas.microsoft.com/office/drawing/2014/main" id="{7C0F5264-5066-4D60-95A9-7DE715CFCBB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08414" y="4650057"/>
            <a:ext cx="914400" cy="914400"/>
          </a:xfrm>
          <a:prstGeom prst="rect">
            <a:avLst/>
          </a:prstGeom>
        </p:spPr>
      </p:pic>
      <p:pic>
        <p:nvPicPr>
          <p:cNvPr id="20" name="Graphic 8" descr="User with solid fill">
            <a:extLst>
              <a:ext uri="{FF2B5EF4-FFF2-40B4-BE49-F238E27FC236}">
                <a16:creationId xmlns:a16="http://schemas.microsoft.com/office/drawing/2014/main" id="{4406FE09-6D9A-492B-B333-66E2FA245F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83585" y="4194716"/>
            <a:ext cx="914400" cy="914400"/>
          </a:xfrm>
          <a:prstGeom prst="rect">
            <a:avLst/>
          </a:prstGeom>
        </p:spPr>
      </p:pic>
      <p:sp>
        <p:nvSpPr>
          <p:cNvPr id="9" name="TextBox 8">
            <a:extLst>
              <a:ext uri="{FF2B5EF4-FFF2-40B4-BE49-F238E27FC236}">
                <a16:creationId xmlns:a16="http://schemas.microsoft.com/office/drawing/2014/main" id="{C137FF0C-C6BD-407B-8127-90277E28DE2C}"/>
              </a:ext>
            </a:extLst>
          </p:cNvPr>
          <p:cNvSpPr txBox="1"/>
          <p:nvPr/>
        </p:nvSpPr>
        <p:spPr>
          <a:xfrm>
            <a:off x="1740103" y="5462107"/>
            <a:ext cx="326064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i="1"/>
              <a:t>Product Team</a:t>
            </a:r>
            <a:endParaRPr lang="en-US" sz="1600" b="1" i="1">
              <a:cs typeface="Calibri"/>
            </a:endParaRPr>
          </a:p>
          <a:p>
            <a:pPr algn="ctr"/>
            <a:r>
              <a:rPr lang="en-US" sz="1600" b="1">
                <a:cs typeface="Calibri"/>
              </a:rPr>
              <a:t>3-10 people who can work together to address the specific problem</a:t>
            </a:r>
          </a:p>
        </p:txBody>
      </p:sp>
      <p:pic>
        <p:nvPicPr>
          <p:cNvPr id="21" name="Graphic 8" descr="User with solid fill">
            <a:extLst>
              <a:ext uri="{FF2B5EF4-FFF2-40B4-BE49-F238E27FC236}">
                <a16:creationId xmlns:a16="http://schemas.microsoft.com/office/drawing/2014/main" id="{60F71EE8-54BC-43B5-B799-47D39E2C8B1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72469" y="3006999"/>
            <a:ext cx="914400" cy="914400"/>
          </a:xfrm>
          <a:prstGeom prst="rect">
            <a:avLst/>
          </a:prstGeom>
        </p:spPr>
      </p:pic>
      <p:pic>
        <p:nvPicPr>
          <p:cNvPr id="22" name="Graphic 8" descr="User with solid fill">
            <a:extLst>
              <a:ext uri="{FF2B5EF4-FFF2-40B4-BE49-F238E27FC236}">
                <a16:creationId xmlns:a16="http://schemas.microsoft.com/office/drawing/2014/main" id="{66D9E0D7-B5C0-4DC3-88A5-716896A17CA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6761" y="3461583"/>
            <a:ext cx="914400" cy="914400"/>
          </a:xfrm>
          <a:prstGeom prst="rect">
            <a:avLst/>
          </a:prstGeom>
        </p:spPr>
      </p:pic>
      <p:sp>
        <p:nvSpPr>
          <p:cNvPr id="23" name="TextBox 22">
            <a:extLst>
              <a:ext uri="{FF2B5EF4-FFF2-40B4-BE49-F238E27FC236}">
                <a16:creationId xmlns:a16="http://schemas.microsoft.com/office/drawing/2014/main" id="{267C5412-85CB-4DAA-BC7A-05805024926E}"/>
              </a:ext>
            </a:extLst>
          </p:cNvPr>
          <p:cNvSpPr txBox="1"/>
          <p:nvPr/>
        </p:nvSpPr>
        <p:spPr>
          <a:xfrm>
            <a:off x="158377" y="4289896"/>
            <a:ext cx="1563030"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i="1"/>
              <a:t>Executive Champion</a:t>
            </a:r>
            <a:r>
              <a:rPr lang="en-US" sz="1600" b="1"/>
              <a:t> with oversight of the problem space</a:t>
            </a:r>
            <a:endParaRPr lang="en-US" sz="1600">
              <a:cs typeface="Calibri" panose="020F0502020204030204"/>
            </a:endParaRPr>
          </a:p>
          <a:p>
            <a:pPr algn="ctr"/>
            <a:endParaRPr lang="en-US" sz="1600" b="1">
              <a:cs typeface="Calibri"/>
            </a:endParaRPr>
          </a:p>
        </p:txBody>
      </p:sp>
      <p:sp>
        <p:nvSpPr>
          <p:cNvPr id="24" name="TextBox 23">
            <a:extLst>
              <a:ext uri="{FF2B5EF4-FFF2-40B4-BE49-F238E27FC236}">
                <a16:creationId xmlns:a16="http://schemas.microsoft.com/office/drawing/2014/main" id="{AFDFFE64-03CB-49D2-83DE-AE0DD2F773D0}"/>
              </a:ext>
            </a:extLst>
          </p:cNvPr>
          <p:cNvSpPr txBox="1"/>
          <p:nvPr/>
        </p:nvSpPr>
        <p:spPr>
          <a:xfrm>
            <a:off x="5200429" y="3840752"/>
            <a:ext cx="156303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t>Client-Focused Executive</a:t>
            </a:r>
            <a:endParaRPr lang="en-US" sz="1600"/>
          </a:p>
        </p:txBody>
      </p:sp>
      <p:pic>
        <p:nvPicPr>
          <p:cNvPr id="25" name="Graphic 8" descr="User with solid fill">
            <a:extLst>
              <a:ext uri="{FF2B5EF4-FFF2-40B4-BE49-F238E27FC236}">
                <a16:creationId xmlns:a16="http://schemas.microsoft.com/office/drawing/2014/main" id="{3A3C17B3-4A99-457E-BAA5-B1724AE9B57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16921" y="4122905"/>
            <a:ext cx="914400" cy="914400"/>
          </a:xfrm>
          <a:prstGeom prst="rect">
            <a:avLst/>
          </a:prstGeom>
        </p:spPr>
      </p:pic>
      <p:pic>
        <p:nvPicPr>
          <p:cNvPr id="26" name="Graphic 8" descr="User with solid fill">
            <a:extLst>
              <a:ext uri="{FF2B5EF4-FFF2-40B4-BE49-F238E27FC236}">
                <a16:creationId xmlns:a16="http://schemas.microsoft.com/office/drawing/2014/main" id="{B23DABB2-823A-469D-86E0-3AC8497D844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22652" y="3836469"/>
            <a:ext cx="925783" cy="914400"/>
          </a:xfrm>
          <a:prstGeom prst="rect">
            <a:avLst/>
          </a:prstGeom>
        </p:spPr>
      </p:pic>
      <p:sp>
        <p:nvSpPr>
          <p:cNvPr id="27" name="TextBox 26">
            <a:extLst>
              <a:ext uri="{FF2B5EF4-FFF2-40B4-BE49-F238E27FC236}">
                <a16:creationId xmlns:a16="http://schemas.microsoft.com/office/drawing/2014/main" id="{15366516-B9EF-4961-8076-B1E961D87A7E}"/>
              </a:ext>
            </a:extLst>
          </p:cNvPr>
          <p:cNvSpPr txBox="1"/>
          <p:nvPr/>
        </p:nvSpPr>
        <p:spPr>
          <a:xfrm>
            <a:off x="8735152" y="5341997"/>
            <a:ext cx="329329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t>Corporate Partners</a:t>
            </a:r>
          </a:p>
          <a:p>
            <a:pPr algn="ctr"/>
            <a:r>
              <a:rPr lang="en-US" sz="1600" b="1">
                <a:cs typeface="Calibri"/>
              </a:rPr>
              <a:t>(Communications, Policy, Legal, Security, etc.)</a:t>
            </a:r>
          </a:p>
        </p:txBody>
      </p:sp>
      <p:sp>
        <p:nvSpPr>
          <p:cNvPr id="12" name="TextBox 11">
            <a:extLst>
              <a:ext uri="{FF2B5EF4-FFF2-40B4-BE49-F238E27FC236}">
                <a16:creationId xmlns:a16="http://schemas.microsoft.com/office/drawing/2014/main" id="{C4A535C1-4458-4F4A-B1C7-5E9AA1B2B462}"/>
              </a:ext>
            </a:extLst>
          </p:cNvPr>
          <p:cNvSpPr txBox="1"/>
          <p:nvPr/>
        </p:nvSpPr>
        <p:spPr>
          <a:xfrm>
            <a:off x="1274477" y="2441652"/>
            <a:ext cx="240537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Essential participants</a:t>
            </a:r>
          </a:p>
        </p:txBody>
      </p:sp>
      <p:pic>
        <p:nvPicPr>
          <p:cNvPr id="30" name="Graphic 8" descr="User with solid fill">
            <a:extLst>
              <a:ext uri="{FF2B5EF4-FFF2-40B4-BE49-F238E27FC236}">
                <a16:creationId xmlns:a16="http://schemas.microsoft.com/office/drawing/2014/main" id="{BD1AA963-D951-44A0-B598-919695A81A1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06620" y="4594305"/>
            <a:ext cx="914400" cy="914400"/>
          </a:xfrm>
          <a:prstGeom prst="rect">
            <a:avLst/>
          </a:prstGeom>
        </p:spPr>
      </p:pic>
      <p:sp>
        <p:nvSpPr>
          <p:cNvPr id="31" name="TextBox 30">
            <a:extLst>
              <a:ext uri="{FF2B5EF4-FFF2-40B4-BE49-F238E27FC236}">
                <a16:creationId xmlns:a16="http://schemas.microsoft.com/office/drawing/2014/main" id="{0B3231CB-782F-45F5-9B0B-2DB167111831}"/>
              </a:ext>
            </a:extLst>
          </p:cNvPr>
          <p:cNvSpPr txBox="1"/>
          <p:nvPr/>
        </p:nvSpPr>
        <p:spPr>
          <a:xfrm>
            <a:off x="5200429" y="5393927"/>
            <a:ext cx="156303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t>Other </a:t>
            </a:r>
            <a:endParaRPr lang="en-US"/>
          </a:p>
          <a:p>
            <a:pPr algn="ctr"/>
            <a:r>
              <a:rPr lang="en-US" sz="1600" b="1"/>
              <a:t>Executive</a:t>
            </a:r>
            <a:endParaRPr lang="en-US"/>
          </a:p>
          <a:p>
            <a:pPr algn="ctr"/>
            <a:r>
              <a:rPr lang="en-US" sz="1600" b="1">
                <a:cs typeface="Calibri"/>
              </a:rPr>
              <a:t>Stakeholder</a:t>
            </a:r>
          </a:p>
        </p:txBody>
      </p:sp>
      <p:sp>
        <p:nvSpPr>
          <p:cNvPr id="36" name="TextBox 35">
            <a:extLst>
              <a:ext uri="{FF2B5EF4-FFF2-40B4-BE49-F238E27FC236}">
                <a16:creationId xmlns:a16="http://schemas.microsoft.com/office/drawing/2014/main" id="{37B53340-9011-48BB-97B3-7A0D6E17135D}"/>
              </a:ext>
            </a:extLst>
          </p:cNvPr>
          <p:cNvSpPr txBox="1"/>
          <p:nvPr/>
        </p:nvSpPr>
        <p:spPr>
          <a:xfrm>
            <a:off x="5238487" y="2414943"/>
            <a:ext cx="146080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Nice to have</a:t>
            </a:r>
          </a:p>
        </p:txBody>
      </p:sp>
      <p:sp>
        <p:nvSpPr>
          <p:cNvPr id="38" name="TextBox 37">
            <a:extLst>
              <a:ext uri="{FF2B5EF4-FFF2-40B4-BE49-F238E27FC236}">
                <a16:creationId xmlns:a16="http://schemas.microsoft.com/office/drawing/2014/main" id="{29E7304F-4F96-49A4-AD2B-D3EE2DDC9B98}"/>
              </a:ext>
            </a:extLst>
          </p:cNvPr>
          <p:cNvSpPr txBox="1"/>
          <p:nvPr/>
        </p:nvSpPr>
        <p:spPr>
          <a:xfrm>
            <a:off x="8471297" y="2410786"/>
            <a:ext cx="369102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Recommended depending on the needs of the project</a:t>
            </a:r>
          </a:p>
        </p:txBody>
      </p:sp>
      <p:pic>
        <p:nvPicPr>
          <p:cNvPr id="39" name="Graphic 8" descr="User with solid fill">
            <a:extLst>
              <a:ext uri="{FF2B5EF4-FFF2-40B4-BE49-F238E27FC236}">
                <a16:creationId xmlns:a16="http://schemas.microsoft.com/office/drawing/2014/main" id="{7D3C8287-64BD-471E-979D-8C112733097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11984" y="3836470"/>
            <a:ext cx="914400" cy="914400"/>
          </a:xfrm>
          <a:prstGeom prst="rect">
            <a:avLst/>
          </a:prstGeom>
        </p:spPr>
      </p:pic>
      <p:pic>
        <p:nvPicPr>
          <p:cNvPr id="40" name="Graphic 8" descr="User with solid fill">
            <a:extLst>
              <a:ext uri="{FF2B5EF4-FFF2-40B4-BE49-F238E27FC236}">
                <a16:creationId xmlns:a16="http://schemas.microsoft.com/office/drawing/2014/main" id="{E48E919D-A0F0-4C76-82E2-C20924E496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767318" y="3548738"/>
            <a:ext cx="914400" cy="914400"/>
          </a:xfrm>
          <a:prstGeom prst="rect">
            <a:avLst/>
          </a:prstGeom>
        </p:spPr>
      </p:pic>
      <p:pic>
        <p:nvPicPr>
          <p:cNvPr id="41" name="Graphic 8" descr="User with solid fill">
            <a:extLst>
              <a:ext uri="{FF2B5EF4-FFF2-40B4-BE49-F238E27FC236}">
                <a16:creationId xmlns:a16="http://schemas.microsoft.com/office/drawing/2014/main" id="{34372094-C20B-455E-8958-F35FA9D3309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24916" y="4115695"/>
            <a:ext cx="914400" cy="914400"/>
          </a:xfrm>
          <a:prstGeom prst="rect">
            <a:avLst/>
          </a:prstGeom>
        </p:spPr>
      </p:pic>
      <p:sp>
        <p:nvSpPr>
          <p:cNvPr id="4" name="Rectangle 3">
            <a:extLst>
              <a:ext uri="{FF2B5EF4-FFF2-40B4-BE49-F238E27FC236}">
                <a16:creationId xmlns:a16="http://schemas.microsoft.com/office/drawing/2014/main" id="{440ED5E0-7FE5-EAB6-5144-039A22312E9F}"/>
              </a:ext>
            </a:extLst>
          </p:cNvPr>
          <p:cNvSpPr/>
          <p:nvPr/>
        </p:nvSpPr>
        <p:spPr>
          <a:xfrm>
            <a:off x="6953036" y="2813595"/>
            <a:ext cx="1458949" cy="3540511"/>
          </a:xfrm>
          <a:prstGeom prst="rect">
            <a:avLst/>
          </a:prstGeom>
          <a:solidFill>
            <a:schemeClr val="bg2"/>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1">
            <a:extLst>
              <a:ext uri="{FF2B5EF4-FFF2-40B4-BE49-F238E27FC236}">
                <a16:creationId xmlns:a16="http://schemas.microsoft.com/office/drawing/2014/main" id="{D96C9824-CF65-5BA3-96E8-C36A5303937B}"/>
              </a:ext>
            </a:extLst>
          </p:cNvPr>
          <p:cNvSpPr txBox="1"/>
          <p:nvPr/>
        </p:nvSpPr>
        <p:spPr>
          <a:xfrm>
            <a:off x="6907752" y="4437181"/>
            <a:ext cx="1562969" cy="132343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t>Dept Accelerator, Innovation or Transformation</a:t>
            </a:r>
          </a:p>
          <a:p>
            <a:pPr algn="ctr"/>
            <a:r>
              <a:rPr lang="en-US" sz="1600" b="1"/>
              <a:t>Hubs and Labs </a:t>
            </a:r>
            <a:endParaRPr lang="en-US" sz="1600" b="1">
              <a:cs typeface="Calibri"/>
            </a:endParaRPr>
          </a:p>
        </p:txBody>
      </p:sp>
      <p:pic>
        <p:nvPicPr>
          <p:cNvPr id="7" name="Picture 2">
            <a:extLst>
              <a:ext uri="{FF2B5EF4-FFF2-40B4-BE49-F238E27FC236}">
                <a16:creationId xmlns:a16="http://schemas.microsoft.com/office/drawing/2014/main" id="{B997FC4D-DC66-932A-2B8C-3BF0FD4EFBAC}"/>
              </a:ext>
            </a:extLst>
          </p:cNvPr>
          <p:cNvPicPr>
            <a:picLocks noChangeAspect="1"/>
          </p:cNvPicPr>
          <p:nvPr/>
        </p:nvPicPr>
        <p:blipFill>
          <a:blip r:embed="rId8"/>
          <a:stretch>
            <a:fillRect/>
          </a:stretch>
        </p:blipFill>
        <p:spPr>
          <a:xfrm>
            <a:off x="1270431" y="92199"/>
            <a:ext cx="904622" cy="762358"/>
          </a:xfrm>
          <a:prstGeom prst="rect">
            <a:avLst/>
          </a:prstGeom>
        </p:spPr>
      </p:pic>
      <p:sp>
        <p:nvSpPr>
          <p:cNvPr id="2" name="TextBox 1">
            <a:extLst>
              <a:ext uri="{FF2B5EF4-FFF2-40B4-BE49-F238E27FC236}">
                <a16:creationId xmlns:a16="http://schemas.microsoft.com/office/drawing/2014/main" id="{2E06C9C2-9410-167F-C70A-20076EBC82AC}"/>
              </a:ext>
            </a:extLst>
          </p:cNvPr>
          <p:cNvSpPr txBox="1"/>
          <p:nvPr/>
        </p:nvSpPr>
        <p:spPr>
          <a:xfrm>
            <a:off x="6858262" y="2414942"/>
            <a:ext cx="164600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Recommended</a:t>
            </a:r>
          </a:p>
        </p:txBody>
      </p:sp>
      <p:pic>
        <p:nvPicPr>
          <p:cNvPr id="13" name="Graphic 8" descr="User with solid fill">
            <a:extLst>
              <a:ext uri="{FF2B5EF4-FFF2-40B4-BE49-F238E27FC236}">
                <a16:creationId xmlns:a16="http://schemas.microsoft.com/office/drawing/2014/main" id="{3097EB9F-8B3D-824C-D8CA-402D0FF8E1A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21690" y="3252185"/>
            <a:ext cx="914400" cy="914400"/>
          </a:xfrm>
          <a:prstGeom prst="rect">
            <a:avLst/>
          </a:prstGeom>
        </p:spPr>
      </p:pic>
    </p:spTree>
    <p:extLst>
      <p:ext uri="{BB962C8B-B14F-4D97-AF65-F5344CB8AC3E}">
        <p14:creationId xmlns:p14="http://schemas.microsoft.com/office/powerpoint/2010/main" val="1941635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__EngageSlideDescription__" descr="slide description : Outcomes include digitally capable teams, creating digitally fluent public servants, and successful, modern, and user-centered prototypes.">
            <a:extLst>
              <a:ext uri="{FF2B5EF4-FFF2-40B4-BE49-F238E27FC236}">
                <a16:creationId xmlns:a16="http://schemas.microsoft.com/office/drawing/2014/main" id="{2C51052E-4A92-4A14-964A-327DC8AD83DC}"/>
              </a:ext>
            </a:extLst>
          </p:cNvPr>
          <p:cNvPicPr>
            <a:picLocks/>
          </p:cNvPicPr>
          <p:nvPr/>
        </p:nvPicPr>
        <p:blipFill>
          <a:blip r:embed="rId2"/>
          <a:stretch>
            <a:fillRect/>
          </a:stretch>
        </p:blipFill>
        <p:spPr>
          <a:xfrm>
            <a:off x="0" y="228600"/>
            <a:ext cx="12700" cy="12700"/>
          </a:xfrm>
          <a:prstGeom prst="rect">
            <a:avLst/>
          </a:prstGeom>
          <a:ln/>
        </p:spPr>
      </p:pic>
      <p:sp>
        <p:nvSpPr>
          <p:cNvPr id="28" name="Rectangle 27">
            <a:extLst>
              <a:ext uri="{FF2B5EF4-FFF2-40B4-BE49-F238E27FC236}">
                <a16:creationId xmlns:a16="http://schemas.microsoft.com/office/drawing/2014/main" id="{6C761475-6E58-4C7C-8774-ACA019B1516D}"/>
              </a:ext>
            </a:extLst>
          </p:cNvPr>
          <p:cNvSpPr/>
          <p:nvPr/>
        </p:nvSpPr>
        <p:spPr>
          <a:xfrm>
            <a:off x="8042041" y="3304321"/>
            <a:ext cx="3490182" cy="3180608"/>
          </a:xfrm>
          <a:prstGeom prst="rect">
            <a:avLst/>
          </a:prstGeom>
          <a:solidFill>
            <a:schemeClr val="bg2"/>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C51B3FD-D594-46F2-A5B1-22FE01D4D283}"/>
              </a:ext>
            </a:extLst>
          </p:cNvPr>
          <p:cNvSpPr/>
          <p:nvPr/>
        </p:nvSpPr>
        <p:spPr>
          <a:xfrm>
            <a:off x="4632017" y="2941612"/>
            <a:ext cx="1458949" cy="3540511"/>
          </a:xfrm>
          <a:prstGeom prst="rect">
            <a:avLst/>
          </a:prstGeom>
          <a:solidFill>
            <a:schemeClr val="bg2"/>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7D2F018-0C9C-4711-90EF-DB1AF2124CC8}"/>
              </a:ext>
            </a:extLst>
          </p:cNvPr>
          <p:cNvSpPr/>
          <p:nvPr/>
        </p:nvSpPr>
        <p:spPr>
          <a:xfrm>
            <a:off x="139516" y="2944219"/>
            <a:ext cx="4313517" cy="3530422"/>
          </a:xfrm>
          <a:prstGeom prst="rect">
            <a:avLst/>
          </a:prstGeom>
          <a:solidFill>
            <a:schemeClr val="bg2"/>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0">
            <a:extLst>
              <a:ext uri="{FF2B5EF4-FFF2-40B4-BE49-F238E27FC236}">
                <a16:creationId xmlns:a16="http://schemas.microsoft.com/office/drawing/2014/main" id="{D95456D7-E8A8-421A-A457-13F84FD38A43}"/>
              </a:ext>
            </a:extLst>
          </p:cNvPr>
          <p:cNvSpPr txBox="1">
            <a:spLocks/>
          </p:cNvSpPr>
          <p:nvPr/>
        </p:nvSpPr>
        <p:spPr>
          <a:xfrm>
            <a:off x="60779" y="1542183"/>
            <a:ext cx="11784059" cy="1325563"/>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b="1">
                <a:latin typeface="Arial"/>
                <a:cs typeface="Arial"/>
              </a:rPr>
              <a:t>À quoi ressemblent les équipes de l’Accélérateur? </a:t>
            </a:r>
            <a:endParaRPr lang="en-US" sz="3600" b="1">
              <a:latin typeface="Arial"/>
              <a:cs typeface="Arial"/>
            </a:endParaRPr>
          </a:p>
        </p:txBody>
      </p:sp>
      <p:pic>
        <p:nvPicPr>
          <p:cNvPr id="32" name="__EngageSlideDescription__" descr="slide description : An accelerator team should consist of a product team, steering team, and corporate partners.">
            <a:extLst>
              <a:ext uri="{FF2B5EF4-FFF2-40B4-BE49-F238E27FC236}">
                <a16:creationId xmlns:a16="http://schemas.microsoft.com/office/drawing/2014/main" id="{064A5602-C3B8-40B2-9613-BB82E996B5A8}"/>
              </a:ext>
            </a:extLst>
          </p:cNvPr>
          <p:cNvPicPr>
            <a:picLocks/>
          </p:cNvPicPr>
          <p:nvPr/>
        </p:nvPicPr>
        <p:blipFill>
          <a:blip r:embed="rId2"/>
          <a:stretch>
            <a:fillRect/>
          </a:stretch>
        </p:blipFill>
        <p:spPr>
          <a:xfrm>
            <a:off x="2640072" y="4510655"/>
            <a:ext cx="12700" cy="12700"/>
          </a:xfrm>
          <a:prstGeom prst="rect">
            <a:avLst/>
          </a:prstGeom>
          <a:ln/>
        </p:spPr>
      </p:pic>
      <p:pic>
        <p:nvPicPr>
          <p:cNvPr id="34" name="Graphic 8" descr="User with solid fill">
            <a:extLst>
              <a:ext uri="{FF2B5EF4-FFF2-40B4-BE49-F238E27FC236}">
                <a16:creationId xmlns:a16="http://schemas.microsoft.com/office/drawing/2014/main" id="{BF21EFB3-0F4C-42DA-888C-AA34F2D42E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63599" y="3535466"/>
            <a:ext cx="914400" cy="914400"/>
          </a:xfrm>
          <a:prstGeom prst="rect">
            <a:avLst/>
          </a:prstGeom>
        </p:spPr>
      </p:pic>
      <p:pic>
        <p:nvPicPr>
          <p:cNvPr id="35" name="Graphic 8" descr="User with solid fill">
            <a:extLst>
              <a:ext uri="{FF2B5EF4-FFF2-40B4-BE49-F238E27FC236}">
                <a16:creationId xmlns:a16="http://schemas.microsoft.com/office/drawing/2014/main" id="{C8DC8600-747E-44EF-AD05-F41C60C19C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88428" y="3080124"/>
            <a:ext cx="914400" cy="914400"/>
          </a:xfrm>
          <a:prstGeom prst="rect">
            <a:avLst/>
          </a:prstGeom>
        </p:spPr>
      </p:pic>
      <p:pic>
        <p:nvPicPr>
          <p:cNvPr id="36" name="Graphic 8" descr="User with solid fill">
            <a:extLst>
              <a:ext uri="{FF2B5EF4-FFF2-40B4-BE49-F238E27FC236}">
                <a16:creationId xmlns:a16="http://schemas.microsoft.com/office/drawing/2014/main" id="{6542FC4B-CF7C-4DEE-ABA2-5DB4C09594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03965" y="3516880"/>
            <a:ext cx="914400" cy="914400"/>
          </a:xfrm>
          <a:prstGeom prst="rect">
            <a:avLst/>
          </a:prstGeom>
        </p:spPr>
      </p:pic>
      <p:pic>
        <p:nvPicPr>
          <p:cNvPr id="39" name="Graphic 8" descr="User with solid fill">
            <a:extLst>
              <a:ext uri="{FF2B5EF4-FFF2-40B4-BE49-F238E27FC236}">
                <a16:creationId xmlns:a16="http://schemas.microsoft.com/office/drawing/2014/main" id="{E166B9A3-3028-4ABC-97E7-941FC053A6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03964" y="4325343"/>
            <a:ext cx="914400" cy="914400"/>
          </a:xfrm>
          <a:prstGeom prst="rect">
            <a:avLst/>
          </a:prstGeom>
        </p:spPr>
      </p:pic>
      <p:pic>
        <p:nvPicPr>
          <p:cNvPr id="40" name="Graphic 8" descr="User with solid fill">
            <a:extLst>
              <a:ext uri="{FF2B5EF4-FFF2-40B4-BE49-F238E27FC236}">
                <a16:creationId xmlns:a16="http://schemas.microsoft.com/office/drawing/2014/main" id="{311C794C-8B1A-40E6-9B9D-7D883D2DAB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88428" y="4780684"/>
            <a:ext cx="914400" cy="914400"/>
          </a:xfrm>
          <a:prstGeom prst="rect">
            <a:avLst/>
          </a:prstGeom>
        </p:spPr>
      </p:pic>
      <p:pic>
        <p:nvPicPr>
          <p:cNvPr id="41" name="Graphic 8" descr="User with solid fill">
            <a:extLst>
              <a:ext uri="{FF2B5EF4-FFF2-40B4-BE49-F238E27FC236}">
                <a16:creationId xmlns:a16="http://schemas.microsoft.com/office/drawing/2014/main" id="{61EF4A22-F2DA-4EC8-80FB-DE4E8611DA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63599" y="4325343"/>
            <a:ext cx="914400" cy="914400"/>
          </a:xfrm>
          <a:prstGeom prst="rect">
            <a:avLst/>
          </a:prstGeom>
        </p:spPr>
      </p:pic>
      <p:sp>
        <p:nvSpPr>
          <p:cNvPr id="42" name="TextBox 41">
            <a:extLst>
              <a:ext uri="{FF2B5EF4-FFF2-40B4-BE49-F238E27FC236}">
                <a16:creationId xmlns:a16="http://schemas.microsoft.com/office/drawing/2014/main" id="{15AE42F9-B568-4710-B93A-6C1B2553E66E}"/>
              </a:ext>
            </a:extLst>
          </p:cNvPr>
          <p:cNvSpPr txBox="1"/>
          <p:nvPr/>
        </p:nvSpPr>
        <p:spPr>
          <a:xfrm>
            <a:off x="759562" y="5598594"/>
            <a:ext cx="3783171"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CA" sz="1400" b="1" i="1"/>
              <a:t>Équipe de produit</a:t>
            </a:r>
            <a:endParaRPr lang="fr-CA" sz="1400" i="1">
              <a:cs typeface="Calibri"/>
            </a:endParaRPr>
          </a:p>
          <a:p>
            <a:pPr algn="ctr"/>
            <a:r>
              <a:rPr lang="fr-CA" sz="1400" b="1"/>
              <a:t>3 </a:t>
            </a:r>
            <a:r>
              <a:rPr lang="fr-CA" sz="1400" b="1">
                <a:cs typeface="Calibri"/>
              </a:rPr>
              <a:t>à 10 personnes qui peuvent travailler ensemble pour résoudre le problème spécifique</a:t>
            </a:r>
            <a:r>
              <a:rPr lang="fr-CA" sz="1600" b="1">
                <a:cs typeface="Calibri"/>
              </a:rPr>
              <a:t> </a:t>
            </a:r>
            <a:endParaRPr lang="fr-CA">
              <a:cs typeface="Calibri"/>
            </a:endParaRPr>
          </a:p>
        </p:txBody>
      </p:sp>
      <p:pic>
        <p:nvPicPr>
          <p:cNvPr id="43" name="Graphic 8" descr="User with solid fill">
            <a:extLst>
              <a:ext uri="{FF2B5EF4-FFF2-40B4-BE49-F238E27FC236}">
                <a16:creationId xmlns:a16="http://schemas.microsoft.com/office/drawing/2014/main" id="{56342315-9CCE-4B95-9EB8-2B61BB7F787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74681" y="3076170"/>
            <a:ext cx="914400" cy="914400"/>
          </a:xfrm>
          <a:prstGeom prst="rect">
            <a:avLst/>
          </a:prstGeom>
        </p:spPr>
      </p:pic>
      <p:pic>
        <p:nvPicPr>
          <p:cNvPr id="44" name="Graphic 8" descr="User with solid fill">
            <a:extLst>
              <a:ext uri="{FF2B5EF4-FFF2-40B4-BE49-F238E27FC236}">
                <a16:creationId xmlns:a16="http://schemas.microsoft.com/office/drawing/2014/main" id="{ABF179E2-09D7-4219-9E11-AF4461B917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8794" y="3355572"/>
            <a:ext cx="914400" cy="914400"/>
          </a:xfrm>
          <a:prstGeom prst="rect">
            <a:avLst/>
          </a:prstGeom>
        </p:spPr>
      </p:pic>
      <p:sp>
        <p:nvSpPr>
          <p:cNvPr id="45" name="TextBox 44">
            <a:extLst>
              <a:ext uri="{FF2B5EF4-FFF2-40B4-BE49-F238E27FC236}">
                <a16:creationId xmlns:a16="http://schemas.microsoft.com/office/drawing/2014/main" id="{287BFE71-5F54-4D29-BAAF-C3E3E014928F}"/>
              </a:ext>
            </a:extLst>
          </p:cNvPr>
          <p:cNvSpPr txBox="1"/>
          <p:nvPr/>
        </p:nvSpPr>
        <p:spPr>
          <a:xfrm>
            <a:off x="95976" y="4228083"/>
            <a:ext cx="1920935"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CA" sz="1400" b="1" i="1"/>
              <a:t>Champion exécutif</a:t>
            </a:r>
            <a:r>
              <a:rPr lang="fr-CA" sz="1400" b="1"/>
              <a:t> </a:t>
            </a:r>
            <a:endParaRPr lang="en-US"/>
          </a:p>
          <a:p>
            <a:pPr algn="ctr"/>
            <a:r>
              <a:rPr lang="fr-CA" sz="1400" b="1"/>
              <a:t>avec supervision de</a:t>
            </a:r>
            <a:r>
              <a:rPr lang="fr-CA" sz="1400" b="1">
                <a:cs typeface="Calibri"/>
              </a:rPr>
              <a:t> l'espace du problème</a:t>
            </a:r>
            <a:endParaRPr lang="fr-CA"/>
          </a:p>
        </p:txBody>
      </p:sp>
      <p:sp>
        <p:nvSpPr>
          <p:cNvPr id="46" name="TextBox 45">
            <a:extLst>
              <a:ext uri="{FF2B5EF4-FFF2-40B4-BE49-F238E27FC236}">
                <a16:creationId xmlns:a16="http://schemas.microsoft.com/office/drawing/2014/main" id="{9DE000AA-1F57-43CC-8B2E-5EEA5D4BEEFD}"/>
              </a:ext>
            </a:extLst>
          </p:cNvPr>
          <p:cNvSpPr txBox="1"/>
          <p:nvPr/>
        </p:nvSpPr>
        <p:spPr>
          <a:xfrm>
            <a:off x="4586058" y="3974118"/>
            <a:ext cx="156303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CA" sz="1600" b="1">
                <a:ea typeface="+mn-lt"/>
                <a:cs typeface="+mn-lt"/>
              </a:rPr>
              <a:t>Cadre axé sur le client</a:t>
            </a:r>
            <a:endParaRPr lang="fr-CA" b="1">
              <a:cs typeface="Calibri"/>
            </a:endParaRPr>
          </a:p>
        </p:txBody>
      </p:sp>
      <p:pic>
        <p:nvPicPr>
          <p:cNvPr id="47" name="Graphic 8" descr="User with solid fill">
            <a:extLst>
              <a:ext uri="{FF2B5EF4-FFF2-40B4-BE49-F238E27FC236}">
                <a16:creationId xmlns:a16="http://schemas.microsoft.com/office/drawing/2014/main" id="{087CE10F-3B9C-4357-8FDE-275E0B80F7C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91248" y="3868356"/>
            <a:ext cx="914400" cy="914400"/>
          </a:xfrm>
          <a:prstGeom prst="rect">
            <a:avLst/>
          </a:prstGeom>
        </p:spPr>
      </p:pic>
      <p:pic>
        <p:nvPicPr>
          <p:cNvPr id="48" name="Graphic 8" descr="User with solid fill">
            <a:extLst>
              <a:ext uri="{FF2B5EF4-FFF2-40B4-BE49-F238E27FC236}">
                <a16:creationId xmlns:a16="http://schemas.microsoft.com/office/drawing/2014/main" id="{20D1378A-E765-43DB-9EBE-0CBEBE0BAAE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49229" y="4226861"/>
            <a:ext cx="914400" cy="914400"/>
          </a:xfrm>
          <a:prstGeom prst="rect">
            <a:avLst/>
          </a:prstGeom>
        </p:spPr>
      </p:pic>
      <p:sp>
        <p:nvSpPr>
          <p:cNvPr id="49" name="TextBox 48">
            <a:extLst>
              <a:ext uri="{FF2B5EF4-FFF2-40B4-BE49-F238E27FC236}">
                <a16:creationId xmlns:a16="http://schemas.microsoft.com/office/drawing/2014/main" id="{0F35389A-D3E5-4CAB-BF60-CE8391F452D5}"/>
              </a:ext>
            </a:extLst>
          </p:cNvPr>
          <p:cNvSpPr txBox="1"/>
          <p:nvPr/>
        </p:nvSpPr>
        <p:spPr>
          <a:xfrm>
            <a:off x="8231283" y="5238390"/>
            <a:ext cx="3086499"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CA" sz="1600" b="1"/>
              <a:t>Partenaires ministériels</a:t>
            </a:r>
          </a:p>
          <a:p>
            <a:pPr algn="ctr"/>
            <a:r>
              <a:rPr lang="en-US" sz="1600">
                <a:cs typeface="Calibri"/>
              </a:rPr>
              <a:t>(</a:t>
            </a:r>
            <a:r>
              <a:rPr lang="fr-FR" sz="1600">
                <a:cs typeface="Calibri"/>
              </a:rPr>
              <a:t>Sécurité, Politiques, Communications ou d’autres types d’expertise)</a:t>
            </a:r>
          </a:p>
        </p:txBody>
      </p:sp>
      <p:sp>
        <p:nvSpPr>
          <p:cNvPr id="50" name="TextBox 49">
            <a:extLst>
              <a:ext uri="{FF2B5EF4-FFF2-40B4-BE49-F238E27FC236}">
                <a16:creationId xmlns:a16="http://schemas.microsoft.com/office/drawing/2014/main" id="{7AE05CB6-F262-45FC-83BB-33904FCA1641}"/>
              </a:ext>
            </a:extLst>
          </p:cNvPr>
          <p:cNvSpPr txBox="1"/>
          <p:nvPr/>
        </p:nvSpPr>
        <p:spPr>
          <a:xfrm>
            <a:off x="1059008" y="2500259"/>
            <a:ext cx="27449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a:solidFill>
                  <a:srgbClr val="000000"/>
                </a:solidFill>
                <a:latin typeface="Calibri"/>
                <a:ea typeface="+mn-lt"/>
                <a:cs typeface="+mn-lt"/>
              </a:rPr>
              <a:t>Participants essentiels</a:t>
            </a:r>
            <a:endParaRPr lang="en-US"/>
          </a:p>
        </p:txBody>
      </p:sp>
      <p:pic>
        <p:nvPicPr>
          <p:cNvPr id="51" name="Graphic 8" descr="User with solid fill">
            <a:extLst>
              <a:ext uri="{FF2B5EF4-FFF2-40B4-BE49-F238E27FC236}">
                <a16:creationId xmlns:a16="http://schemas.microsoft.com/office/drawing/2014/main" id="{80711857-9971-4DB7-AF47-D5A5B966992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74681" y="4681960"/>
            <a:ext cx="914400" cy="914400"/>
          </a:xfrm>
          <a:prstGeom prst="rect">
            <a:avLst/>
          </a:prstGeom>
        </p:spPr>
      </p:pic>
      <p:sp>
        <p:nvSpPr>
          <p:cNvPr id="52" name="TextBox 51">
            <a:extLst>
              <a:ext uri="{FF2B5EF4-FFF2-40B4-BE49-F238E27FC236}">
                <a16:creationId xmlns:a16="http://schemas.microsoft.com/office/drawing/2014/main" id="{35A47452-2E36-4806-B7E7-2E1D7165045F}"/>
              </a:ext>
            </a:extLst>
          </p:cNvPr>
          <p:cNvSpPr txBox="1"/>
          <p:nvPr/>
        </p:nvSpPr>
        <p:spPr>
          <a:xfrm>
            <a:off x="4586919" y="5690898"/>
            <a:ext cx="156303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CA" sz="1600" b="1">
                <a:ea typeface="+mn-lt"/>
                <a:cs typeface="+mn-lt"/>
              </a:rPr>
              <a:t>Autre acteur exécutif</a:t>
            </a:r>
            <a:endParaRPr lang="fr-CA" b="1"/>
          </a:p>
        </p:txBody>
      </p:sp>
      <p:sp>
        <p:nvSpPr>
          <p:cNvPr id="53" name="TextBox 52">
            <a:extLst>
              <a:ext uri="{FF2B5EF4-FFF2-40B4-BE49-F238E27FC236}">
                <a16:creationId xmlns:a16="http://schemas.microsoft.com/office/drawing/2014/main" id="{761BB3CF-2F91-4089-A90E-9B856603E65F}"/>
              </a:ext>
            </a:extLst>
          </p:cNvPr>
          <p:cNvSpPr txBox="1"/>
          <p:nvPr/>
        </p:nvSpPr>
        <p:spPr>
          <a:xfrm>
            <a:off x="4490603" y="2499042"/>
            <a:ext cx="146080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CA">
                <a:ea typeface="+mn-lt"/>
                <a:cs typeface="+mn-lt"/>
              </a:rPr>
              <a:t>Souhaitables </a:t>
            </a:r>
            <a:endParaRPr lang="fr-CA">
              <a:cs typeface="Calibri"/>
            </a:endParaRPr>
          </a:p>
        </p:txBody>
      </p:sp>
      <p:sp>
        <p:nvSpPr>
          <p:cNvPr id="54" name="TextBox 53">
            <a:extLst>
              <a:ext uri="{FF2B5EF4-FFF2-40B4-BE49-F238E27FC236}">
                <a16:creationId xmlns:a16="http://schemas.microsoft.com/office/drawing/2014/main" id="{5D0E9349-EE9B-45CE-A43F-1126483695E0}"/>
              </a:ext>
            </a:extLst>
          </p:cNvPr>
          <p:cNvSpPr txBox="1"/>
          <p:nvPr/>
        </p:nvSpPr>
        <p:spPr>
          <a:xfrm>
            <a:off x="8234076" y="2500259"/>
            <a:ext cx="300168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CA">
                <a:ea typeface="+mn-lt"/>
                <a:cs typeface="+mn-lt"/>
              </a:rPr>
              <a:t>Recommandés selon les besoins du projet</a:t>
            </a:r>
          </a:p>
        </p:txBody>
      </p:sp>
      <p:pic>
        <p:nvPicPr>
          <p:cNvPr id="55" name="Graphic 8" descr="User with solid fill">
            <a:extLst>
              <a:ext uri="{FF2B5EF4-FFF2-40B4-BE49-F238E27FC236}">
                <a16:creationId xmlns:a16="http://schemas.microsoft.com/office/drawing/2014/main" id="{3467B164-6EE7-4407-B088-7BE76757DA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74105" y="3641646"/>
            <a:ext cx="914400" cy="914400"/>
          </a:xfrm>
          <a:prstGeom prst="rect">
            <a:avLst/>
          </a:prstGeom>
        </p:spPr>
      </p:pic>
      <p:pic>
        <p:nvPicPr>
          <p:cNvPr id="56" name="Graphic 8" descr="User with solid fill">
            <a:extLst>
              <a:ext uri="{FF2B5EF4-FFF2-40B4-BE49-F238E27FC236}">
                <a16:creationId xmlns:a16="http://schemas.microsoft.com/office/drawing/2014/main" id="{F59253E9-0C68-4833-86D2-7487228E6ED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41919" y="3865519"/>
            <a:ext cx="914400" cy="914400"/>
          </a:xfrm>
          <a:prstGeom prst="rect">
            <a:avLst/>
          </a:prstGeom>
        </p:spPr>
      </p:pic>
      <p:pic>
        <p:nvPicPr>
          <p:cNvPr id="57" name="Graphic 8" descr="User with solid fill">
            <a:extLst>
              <a:ext uri="{FF2B5EF4-FFF2-40B4-BE49-F238E27FC236}">
                <a16:creationId xmlns:a16="http://schemas.microsoft.com/office/drawing/2014/main" id="{2803727D-DC71-403B-806A-F690146319D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86709" y="4102018"/>
            <a:ext cx="914400" cy="914400"/>
          </a:xfrm>
          <a:prstGeom prst="rect">
            <a:avLst/>
          </a:prstGeom>
        </p:spPr>
      </p:pic>
      <p:pic>
        <p:nvPicPr>
          <p:cNvPr id="3" name="Picture 2">
            <a:extLst>
              <a:ext uri="{FF2B5EF4-FFF2-40B4-BE49-F238E27FC236}">
                <a16:creationId xmlns:a16="http://schemas.microsoft.com/office/drawing/2014/main" id="{055C5E21-1854-B6A7-126A-4DA45C6FFD00}"/>
              </a:ext>
            </a:extLst>
          </p:cNvPr>
          <p:cNvPicPr>
            <a:picLocks noChangeAspect="1"/>
          </p:cNvPicPr>
          <p:nvPr/>
        </p:nvPicPr>
        <p:blipFill>
          <a:blip r:embed="rId7"/>
          <a:stretch>
            <a:fillRect/>
          </a:stretch>
        </p:blipFill>
        <p:spPr>
          <a:xfrm>
            <a:off x="2144574" y="107535"/>
            <a:ext cx="904622" cy="762358"/>
          </a:xfrm>
          <a:prstGeom prst="rect">
            <a:avLst/>
          </a:prstGeom>
        </p:spPr>
      </p:pic>
      <p:sp>
        <p:nvSpPr>
          <p:cNvPr id="4" name="Rectangle 3">
            <a:extLst>
              <a:ext uri="{FF2B5EF4-FFF2-40B4-BE49-F238E27FC236}">
                <a16:creationId xmlns:a16="http://schemas.microsoft.com/office/drawing/2014/main" id="{A1A4C89D-4B2F-A7C9-D315-50D588FA0747}"/>
              </a:ext>
            </a:extLst>
          </p:cNvPr>
          <p:cNvSpPr/>
          <p:nvPr/>
        </p:nvSpPr>
        <p:spPr>
          <a:xfrm>
            <a:off x="6337890" y="2954854"/>
            <a:ext cx="1458949" cy="3540511"/>
          </a:xfrm>
          <a:prstGeom prst="rect">
            <a:avLst/>
          </a:prstGeom>
          <a:solidFill>
            <a:schemeClr val="bg2"/>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1BA71DF-F80D-FD65-2051-36B6DF11029D}"/>
              </a:ext>
            </a:extLst>
          </p:cNvPr>
          <p:cNvSpPr txBox="1"/>
          <p:nvPr/>
        </p:nvSpPr>
        <p:spPr>
          <a:xfrm>
            <a:off x="6232570" y="2498446"/>
            <a:ext cx="156369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CA">
                <a:ea typeface="+mn-lt"/>
                <a:cs typeface="+mn-lt"/>
              </a:rPr>
              <a:t>Recommandés</a:t>
            </a:r>
            <a:endParaRPr lang="fr-CA">
              <a:cs typeface="Calibri"/>
            </a:endParaRPr>
          </a:p>
        </p:txBody>
      </p:sp>
      <p:sp>
        <p:nvSpPr>
          <p:cNvPr id="6" name="TextBox 5">
            <a:extLst>
              <a:ext uri="{FF2B5EF4-FFF2-40B4-BE49-F238E27FC236}">
                <a16:creationId xmlns:a16="http://schemas.microsoft.com/office/drawing/2014/main" id="{F6E10B8B-11C3-6476-ED3D-B3539417CBE8}"/>
              </a:ext>
            </a:extLst>
          </p:cNvPr>
          <p:cNvSpPr txBox="1"/>
          <p:nvPr/>
        </p:nvSpPr>
        <p:spPr>
          <a:xfrm>
            <a:off x="6290316" y="4409477"/>
            <a:ext cx="15630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1600">
              <a:cs typeface="Calibri"/>
            </a:endParaRPr>
          </a:p>
        </p:txBody>
      </p:sp>
      <p:sp>
        <p:nvSpPr>
          <p:cNvPr id="7" name="TextBox 6">
            <a:extLst>
              <a:ext uri="{FF2B5EF4-FFF2-40B4-BE49-F238E27FC236}">
                <a16:creationId xmlns:a16="http://schemas.microsoft.com/office/drawing/2014/main" id="{83250973-9089-33B7-87B3-EB7A54013435}"/>
              </a:ext>
            </a:extLst>
          </p:cNvPr>
          <p:cNvSpPr txBox="1"/>
          <p:nvPr/>
        </p:nvSpPr>
        <p:spPr>
          <a:xfrm>
            <a:off x="6282946" y="4792853"/>
            <a:ext cx="156303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CA" sz="1600" b="1">
                <a:ea typeface="+mn-lt"/>
                <a:cs typeface="+mn-lt"/>
              </a:rPr>
              <a:t>Accélérateur de département, Innovation ou Transformation Hubs et laboratoires</a:t>
            </a:r>
            <a:endParaRPr lang="fr-CA" b="1"/>
          </a:p>
        </p:txBody>
      </p:sp>
      <p:pic>
        <p:nvPicPr>
          <p:cNvPr id="8" name="Graphic 8" descr="User with solid fill">
            <a:extLst>
              <a:ext uri="{FF2B5EF4-FFF2-40B4-BE49-F238E27FC236}">
                <a16:creationId xmlns:a16="http://schemas.microsoft.com/office/drawing/2014/main" id="{BCB824C8-D392-C3A6-2995-2FDA1EC14E4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82394" y="3492482"/>
            <a:ext cx="914400" cy="914400"/>
          </a:xfrm>
          <a:prstGeom prst="rect">
            <a:avLst/>
          </a:prstGeom>
        </p:spPr>
      </p:pic>
    </p:spTree>
    <p:extLst>
      <p:ext uri="{BB962C8B-B14F-4D97-AF65-F5344CB8AC3E}">
        <p14:creationId xmlns:p14="http://schemas.microsoft.com/office/powerpoint/2010/main" val="1316120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cxnSp>
        <p:nvCxnSpPr>
          <p:cNvPr id="691" name="Straight Connector 690"/>
          <p:cNvCxnSpPr/>
          <p:nvPr/>
        </p:nvCxnSpPr>
        <p:spPr>
          <a:xfrm flipH="1">
            <a:off x="10861487" y="3434344"/>
            <a:ext cx="22087" cy="3457644"/>
          </a:xfrm>
          <a:prstGeom prst="line">
            <a:avLst/>
          </a:prstGeom>
          <a:ln w="28575" cap="sq" cmpd="sng">
            <a:solidFill>
              <a:schemeClr val="accent4"/>
            </a:solidFill>
            <a:prstDash val="solid"/>
            <a:round/>
          </a:ln>
        </p:spPr>
        <p:style>
          <a:lnRef idx="1">
            <a:schemeClr val="accent1"/>
          </a:lnRef>
          <a:fillRef idx="0">
            <a:schemeClr val="accent1"/>
          </a:fillRef>
          <a:effectRef idx="0">
            <a:schemeClr val="accent1"/>
          </a:effectRef>
          <a:fontRef idx="minor">
            <a:schemeClr val="tx1"/>
          </a:fontRef>
        </p:style>
      </p:cxnSp>
      <p:cxnSp>
        <p:nvCxnSpPr>
          <p:cNvPr id="689" name="Straight Connector 688"/>
          <p:cNvCxnSpPr/>
          <p:nvPr/>
        </p:nvCxnSpPr>
        <p:spPr>
          <a:xfrm>
            <a:off x="3855889" y="3583429"/>
            <a:ext cx="0" cy="3501154"/>
          </a:xfrm>
          <a:prstGeom prst="line">
            <a:avLst/>
          </a:prstGeom>
          <a:ln w="28575" cap="sq" cmpd="sng">
            <a:solidFill>
              <a:schemeClr val="accent4"/>
            </a:solidFill>
            <a:prstDash val="solid"/>
            <a:round/>
          </a:ln>
        </p:spPr>
        <p:style>
          <a:lnRef idx="1">
            <a:schemeClr val="accent1"/>
          </a:lnRef>
          <a:fillRef idx="0">
            <a:schemeClr val="accent1"/>
          </a:fillRef>
          <a:effectRef idx="0">
            <a:schemeClr val="accent1"/>
          </a:effectRef>
          <a:fontRef idx="minor">
            <a:schemeClr val="tx1"/>
          </a:fontRef>
        </p:style>
      </p:cxnSp>
      <p:cxnSp>
        <p:nvCxnSpPr>
          <p:cNvPr id="690" name="Straight Connector 689"/>
          <p:cNvCxnSpPr/>
          <p:nvPr/>
        </p:nvCxnSpPr>
        <p:spPr>
          <a:xfrm>
            <a:off x="8533925" y="3542203"/>
            <a:ext cx="17188" cy="3545394"/>
          </a:xfrm>
          <a:prstGeom prst="line">
            <a:avLst/>
          </a:prstGeom>
          <a:ln w="28575" cap="sq" cmpd="sng">
            <a:solidFill>
              <a:schemeClr val="accent4"/>
            </a:solidFill>
            <a:prstDash val="solid"/>
            <a:round/>
          </a:ln>
        </p:spPr>
        <p:style>
          <a:lnRef idx="1">
            <a:schemeClr val="accent1"/>
          </a:lnRef>
          <a:fillRef idx="0">
            <a:schemeClr val="accent1"/>
          </a:fillRef>
          <a:effectRef idx="0">
            <a:schemeClr val="accent1"/>
          </a:effectRef>
          <a:fontRef idx="minor">
            <a:schemeClr val="tx1"/>
          </a:fontRef>
        </p:style>
      </p:cxnSp>
      <p:grpSp>
        <p:nvGrpSpPr>
          <p:cNvPr id="680" name="Group 679"/>
          <p:cNvGrpSpPr/>
          <p:nvPr/>
        </p:nvGrpSpPr>
        <p:grpSpPr>
          <a:xfrm>
            <a:off x="3632638" y="229214"/>
            <a:ext cx="222240" cy="3046022"/>
            <a:chOff x="2984476" y="209767"/>
            <a:chExt cx="228546" cy="3249090"/>
          </a:xfrm>
        </p:grpSpPr>
        <p:cxnSp>
          <p:nvCxnSpPr>
            <p:cNvPr id="681" name="Straight Connector 680"/>
            <p:cNvCxnSpPr/>
            <p:nvPr/>
          </p:nvCxnSpPr>
          <p:spPr>
            <a:xfrm>
              <a:off x="3207920" y="209767"/>
              <a:ext cx="0" cy="3249090"/>
            </a:xfrm>
            <a:prstGeom prst="line">
              <a:avLst/>
            </a:prstGeom>
            <a:ln w="28575" cap="sq">
              <a:solidFill>
                <a:schemeClr val="accent4"/>
              </a:solidFill>
              <a:prstDash val="solid"/>
              <a:round/>
            </a:ln>
          </p:spPr>
          <p:style>
            <a:lnRef idx="1">
              <a:schemeClr val="accent1"/>
            </a:lnRef>
            <a:fillRef idx="0">
              <a:schemeClr val="accent1"/>
            </a:fillRef>
            <a:effectRef idx="0">
              <a:schemeClr val="accent1"/>
            </a:effectRef>
            <a:fontRef idx="minor">
              <a:schemeClr val="tx1"/>
            </a:fontRef>
          </p:style>
        </p:cxnSp>
        <p:sp>
          <p:nvSpPr>
            <p:cNvPr id="682" name="TextBox 681"/>
            <p:cNvSpPr txBox="1"/>
            <p:nvPr/>
          </p:nvSpPr>
          <p:spPr>
            <a:xfrm rot="16200000">
              <a:off x="2501833" y="2580780"/>
              <a:ext cx="1193831" cy="228546"/>
            </a:xfrm>
            <a:prstGeom prst="rect">
              <a:avLst/>
            </a:prstGeom>
            <a:noFill/>
          </p:spPr>
          <p:txBody>
            <a:bodyPr wrap="none" rtlCol="0">
              <a:spAutoFit/>
            </a:bodyPr>
            <a:lstStyle/>
            <a:p>
              <a:pPr defTabSz="857268">
                <a:defRPr/>
              </a:pPr>
              <a:r>
                <a:rPr lang="en-US" sz="844" b="1">
                  <a:solidFill>
                    <a:prstClr val="white"/>
                  </a:solidFill>
                  <a:latin typeface="Arial"/>
                </a:rPr>
                <a:t>COHORTS START</a:t>
              </a:r>
            </a:p>
          </p:txBody>
        </p:sp>
      </p:grpSp>
      <p:grpSp>
        <p:nvGrpSpPr>
          <p:cNvPr id="683" name="Group 682"/>
          <p:cNvGrpSpPr/>
          <p:nvPr/>
        </p:nvGrpSpPr>
        <p:grpSpPr>
          <a:xfrm>
            <a:off x="8317429" y="244882"/>
            <a:ext cx="220601" cy="3214688"/>
            <a:chOff x="8247214" y="1"/>
            <a:chExt cx="226777" cy="3429000"/>
          </a:xfrm>
        </p:grpSpPr>
        <p:cxnSp>
          <p:nvCxnSpPr>
            <p:cNvPr id="684" name="Straight Connector 683"/>
            <p:cNvCxnSpPr/>
            <p:nvPr/>
          </p:nvCxnSpPr>
          <p:spPr>
            <a:xfrm>
              <a:off x="8473991" y="1"/>
              <a:ext cx="0" cy="3429000"/>
            </a:xfrm>
            <a:prstGeom prst="line">
              <a:avLst/>
            </a:prstGeom>
            <a:ln w="28575" cap="sq">
              <a:solidFill>
                <a:schemeClr val="accent4"/>
              </a:solidFill>
              <a:prstDash val="solid"/>
              <a:round/>
            </a:ln>
          </p:spPr>
          <p:style>
            <a:lnRef idx="1">
              <a:schemeClr val="accent1"/>
            </a:lnRef>
            <a:fillRef idx="0">
              <a:schemeClr val="accent1"/>
            </a:fillRef>
            <a:effectRef idx="0">
              <a:schemeClr val="accent1"/>
            </a:effectRef>
            <a:fontRef idx="minor">
              <a:schemeClr val="tx1"/>
            </a:fontRef>
          </p:style>
        </p:cxnSp>
        <p:sp>
          <p:nvSpPr>
            <p:cNvPr id="685" name="TextBox 684"/>
            <p:cNvSpPr txBox="1"/>
            <p:nvPr/>
          </p:nvSpPr>
          <p:spPr>
            <a:xfrm rot="16200000">
              <a:off x="7771058" y="1920408"/>
              <a:ext cx="1174762" cy="222449"/>
            </a:xfrm>
            <a:prstGeom prst="rect">
              <a:avLst/>
            </a:prstGeom>
            <a:noFill/>
          </p:spPr>
          <p:txBody>
            <a:bodyPr wrap="none" lIns="85725" tIns="42863" rIns="85725" bIns="42863" rtlCol="0" anchor="t">
              <a:spAutoFit/>
            </a:bodyPr>
            <a:lstStyle/>
            <a:p>
              <a:pPr defTabSz="857268">
                <a:defRPr/>
              </a:pPr>
              <a:r>
                <a:rPr lang="en-US" sz="844" b="1">
                  <a:solidFill>
                    <a:prstClr val="white"/>
                  </a:solidFill>
                  <a:latin typeface="Arial"/>
                  <a:cs typeface="Arial"/>
                </a:rPr>
                <a:t>AFTER COHORTS</a:t>
              </a:r>
            </a:p>
          </p:txBody>
        </p:sp>
      </p:grpSp>
      <p:grpSp>
        <p:nvGrpSpPr>
          <p:cNvPr id="686" name="Group 685"/>
          <p:cNvGrpSpPr/>
          <p:nvPr/>
        </p:nvGrpSpPr>
        <p:grpSpPr>
          <a:xfrm>
            <a:off x="10696087" y="244882"/>
            <a:ext cx="216471" cy="3214688"/>
            <a:chOff x="11002750" y="17368"/>
            <a:chExt cx="230902" cy="3429000"/>
          </a:xfrm>
        </p:grpSpPr>
        <p:cxnSp>
          <p:nvCxnSpPr>
            <p:cNvPr id="687" name="Straight Connector 686"/>
            <p:cNvCxnSpPr/>
            <p:nvPr/>
          </p:nvCxnSpPr>
          <p:spPr>
            <a:xfrm>
              <a:off x="11231062" y="17368"/>
              <a:ext cx="0" cy="3429000"/>
            </a:xfrm>
            <a:prstGeom prst="line">
              <a:avLst/>
            </a:prstGeom>
            <a:ln w="28575" cap="sq">
              <a:solidFill>
                <a:schemeClr val="accent4"/>
              </a:solidFill>
              <a:prstDash val="solid"/>
              <a:round/>
            </a:ln>
          </p:spPr>
          <p:style>
            <a:lnRef idx="1">
              <a:schemeClr val="accent1"/>
            </a:lnRef>
            <a:fillRef idx="0">
              <a:schemeClr val="accent1"/>
            </a:fillRef>
            <a:effectRef idx="0">
              <a:schemeClr val="accent1"/>
            </a:effectRef>
            <a:fontRef idx="minor">
              <a:schemeClr val="tx1"/>
            </a:fontRef>
          </p:style>
        </p:cxnSp>
        <p:sp>
          <p:nvSpPr>
            <p:cNvPr id="688" name="TextBox 687"/>
            <p:cNvSpPr txBox="1"/>
            <p:nvPr/>
          </p:nvSpPr>
          <p:spPr>
            <a:xfrm rot="16200000">
              <a:off x="9977718" y="1950800"/>
              <a:ext cx="2280966" cy="230902"/>
            </a:xfrm>
            <a:prstGeom prst="rect">
              <a:avLst/>
            </a:prstGeom>
            <a:noFill/>
          </p:spPr>
          <p:txBody>
            <a:bodyPr wrap="none" lIns="85725" tIns="42863" rIns="85725" bIns="42863" rtlCol="0" anchor="t">
              <a:spAutoFit/>
            </a:bodyPr>
            <a:lstStyle/>
            <a:p>
              <a:pPr defTabSz="857268">
                <a:defRPr/>
              </a:pPr>
              <a:r>
                <a:rPr lang="en-US" sz="844" b="1">
                  <a:solidFill>
                    <a:prstClr val="white"/>
                  </a:solidFill>
                  <a:latin typeface="Arial"/>
                </a:rPr>
                <a:t>NEW TEAM BASED COHORT STARTS</a:t>
              </a:r>
              <a:endParaRPr lang="en-US" sz="844" b="1">
                <a:solidFill>
                  <a:prstClr val="white"/>
                </a:solidFill>
                <a:latin typeface="Arial"/>
                <a:cs typeface="Arial"/>
              </a:endParaRPr>
            </a:p>
          </p:txBody>
        </p:sp>
      </p:grpSp>
      <p:sp>
        <p:nvSpPr>
          <p:cNvPr id="692" name="Pentagon 691"/>
          <p:cNvSpPr/>
          <p:nvPr/>
        </p:nvSpPr>
        <p:spPr>
          <a:xfrm>
            <a:off x="381000" y="3271838"/>
            <a:ext cx="11430000" cy="342900"/>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srgbClr val="3F2A56"/>
              </a:solidFill>
              <a:latin typeface="Arial"/>
            </a:endParaRPr>
          </a:p>
        </p:txBody>
      </p:sp>
      <p:grpSp>
        <p:nvGrpSpPr>
          <p:cNvPr id="697" name="Group 696"/>
          <p:cNvGrpSpPr/>
          <p:nvPr/>
        </p:nvGrpSpPr>
        <p:grpSpPr>
          <a:xfrm rot="16200000">
            <a:off x="-450094" y="1753644"/>
            <a:ext cx="2127726" cy="433672"/>
            <a:chOff x="4729213" y="2817234"/>
            <a:chExt cx="2286000" cy="166924"/>
          </a:xfrm>
          <a:effectLst>
            <a:outerShdw blurRad="50800" dist="38100" dir="8100000" algn="tr" rotWithShape="0">
              <a:prstClr val="black">
                <a:alpha val="40000"/>
              </a:prstClr>
            </a:outerShdw>
          </a:effectLst>
        </p:grpSpPr>
        <p:sp>
          <p:nvSpPr>
            <p:cNvPr id="698" name="Rounded Rectangle 697"/>
            <p:cNvSpPr/>
            <p:nvPr/>
          </p:nvSpPr>
          <p:spPr>
            <a:xfrm>
              <a:off x="4729213" y="2817234"/>
              <a:ext cx="2286000" cy="16692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sp>
          <p:nvSpPr>
            <p:cNvPr id="699" name="TextBox 698"/>
            <p:cNvSpPr txBox="1"/>
            <p:nvPr/>
          </p:nvSpPr>
          <p:spPr>
            <a:xfrm>
              <a:off x="4732793" y="2854693"/>
              <a:ext cx="2251650" cy="99956"/>
            </a:xfrm>
            <a:prstGeom prst="rect">
              <a:avLst/>
            </a:prstGeom>
            <a:noFill/>
          </p:spPr>
          <p:txBody>
            <a:bodyPr wrap="square" lIns="85725" tIns="42863" rIns="85725" bIns="42863" rtlCol="0" anchor="t">
              <a:spAutoFit/>
            </a:bodyPr>
            <a:lstStyle/>
            <a:p>
              <a:pPr algn="ctr" defTabSz="857268">
                <a:defRPr/>
              </a:pPr>
              <a:r>
                <a:rPr lang="en-US" sz="1125" b="1">
                  <a:solidFill>
                    <a:srgbClr val="3F2A56"/>
                  </a:solidFill>
                  <a:latin typeface="Arial"/>
                </a:rPr>
                <a:t>INTAKE REVIEW </a:t>
              </a:r>
            </a:p>
          </p:txBody>
        </p:sp>
      </p:grpSp>
      <p:sp>
        <p:nvSpPr>
          <p:cNvPr id="700" name="5-Point Star 699"/>
          <p:cNvSpPr>
            <a:spLocks noChangeAspect="1"/>
          </p:cNvSpPr>
          <p:nvPr/>
        </p:nvSpPr>
        <p:spPr>
          <a:xfrm>
            <a:off x="433182" y="3292928"/>
            <a:ext cx="334557" cy="301185"/>
          </a:xfrm>
          <a:prstGeom prst="star5">
            <a:avLst>
              <a:gd name="adj" fmla="val 24457"/>
              <a:gd name="hf" fmla="val 105146"/>
              <a:gd name="vf" fmla="val 1105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srgbClr val="D9D9D9"/>
              </a:solidFill>
              <a:latin typeface="Arial"/>
            </a:endParaRPr>
          </a:p>
        </p:txBody>
      </p:sp>
      <p:sp>
        <p:nvSpPr>
          <p:cNvPr id="701" name="TextBox 700"/>
          <p:cNvSpPr txBox="1"/>
          <p:nvPr/>
        </p:nvSpPr>
        <p:spPr>
          <a:xfrm>
            <a:off x="844351" y="3311694"/>
            <a:ext cx="1306448" cy="230898"/>
          </a:xfrm>
          <a:prstGeom prst="rect">
            <a:avLst/>
          </a:prstGeom>
          <a:noFill/>
        </p:spPr>
        <p:txBody>
          <a:bodyPr wrap="none" lIns="85725" tIns="42863" rIns="85725" bIns="42863" rtlCol="0" anchor="ctr">
            <a:spAutoFit/>
          </a:bodyPr>
          <a:lstStyle/>
          <a:p>
            <a:pPr algn="ctr" defTabSz="857268">
              <a:defRPr/>
            </a:pPr>
            <a:r>
              <a:rPr lang="en-US" sz="938" b="1">
                <a:solidFill>
                  <a:srgbClr val="3F2A56"/>
                </a:solidFill>
                <a:latin typeface="Arial"/>
              </a:rPr>
              <a:t>Self-Paced Courses</a:t>
            </a:r>
            <a:endParaRPr lang="en-US" sz="938" b="1">
              <a:solidFill>
                <a:srgbClr val="3F2A56"/>
              </a:solidFill>
              <a:latin typeface="Arial"/>
              <a:cs typeface="Arial"/>
            </a:endParaRPr>
          </a:p>
        </p:txBody>
      </p:sp>
      <p:sp>
        <p:nvSpPr>
          <p:cNvPr id="702" name="TextBox 701"/>
          <p:cNvSpPr txBox="1"/>
          <p:nvPr/>
        </p:nvSpPr>
        <p:spPr>
          <a:xfrm>
            <a:off x="2740615" y="3299336"/>
            <a:ext cx="173189" cy="317396"/>
          </a:xfrm>
          <a:prstGeom prst="rect">
            <a:avLst/>
          </a:prstGeom>
          <a:noFill/>
        </p:spPr>
        <p:txBody>
          <a:bodyPr wrap="none" lIns="85725" tIns="42863" rIns="85725" bIns="42863" rtlCol="0" anchor="ctr">
            <a:spAutoFit/>
          </a:bodyPr>
          <a:lstStyle/>
          <a:p>
            <a:pPr algn="ctr" defTabSz="857268">
              <a:defRPr/>
            </a:pPr>
            <a:endParaRPr lang="en-US" sz="1500" b="1">
              <a:solidFill>
                <a:srgbClr val="3F2A56"/>
              </a:solidFill>
              <a:latin typeface="Arial"/>
              <a:cs typeface="Arial"/>
            </a:endParaRPr>
          </a:p>
        </p:txBody>
      </p:sp>
      <p:grpSp>
        <p:nvGrpSpPr>
          <p:cNvPr id="703" name="Group 702"/>
          <p:cNvGrpSpPr/>
          <p:nvPr/>
        </p:nvGrpSpPr>
        <p:grpSpPr>
          <a:xfrm rot="16200000">
            <a:off x="-404618" y="4428199"/>
            <a:ext cx="1967849" cy="514927"/>
            <a:chOff x="2798167" y="3039686"/>
            <a:chExt cx="4393049" cy="1017661"/>
          </a:xfrm>
          <a:effectLst>
            <a:outerShdw blurRad="50800" dist="38100" dir="8100000" algn="tr" rotWithShape="0">
              <a:prstClr val="black">
                <a:alpha val="40000"/>
              </a:prstClr>
            </a:outerShdw>
          </a:effectLst>
        </p:grpSpPr>
        <p:sp>
          <p:nvSpPr>
            <p:cNvPr id="704" name="Rounded Rectangle 703"/>
            <p:cNvSpPr/>
            <p:nvPr/>
          </p:nvSpPr>
          <p:spPr>
            <a:xfrm>
              <a:off x="2870393" y="3143959"/>
              <a:ext cx="4320823" cy="9133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sp>
          <p:nvSpPr>
            <p:cNvPr id="705" name="TextBox 704"/>
            <p:cNvSpPr txBox="1"/>
            <p:nvPr/>
          </p:nvSpPr>
          <p:spPr>
            <a:xfrm>
              <a:off x="2798167" y="3039686"/>
              <a:ext cx="4346290" cy="855134"/>
            </a:xfrm>
            <a:prstGeom prst="rect">
              <a:avLst/>
            </a:prstGeom>
            <a:noFill/>
          </p:spPr>
          <p:txBody>
            <a:bodyPr wrap="square" lIns="85725" tIns="42863" rIns="85725" bIns="42863" rtlCol="0" anchor="t">
              <a:spAutoFit/>
            </a:bodyPr>
            <a:lstStyle/>
            <a:p>
              <a:pPr algn="ctr" defTabSz="857268">
                <a:defRPr/>
              </a:pPr>
              <a:r>
                <a:rPr lang="en-US" sz="1125" b="1">
                  <a:solidFill>
                    <a:srgbClr val="3F2A56"/>
                  </a:solidFill>
                  <a:latin typeface="Arial"/>
                </a:rPr>
                <a:t>TEAM BASED COHORT PROGRAM</a:t>
              </a:r>
            </a:p>
          </p:txBody>
        </p:sp>
      </p:grpSp>
      <p:sp>
        <p:nvSpPr>
          <p:cNvPr id="707" name="TextBox 706"/>
          <p:cNvSpPr txBox="1"/>
          <p:nvPr/>
        </p:nvSpPr>
        <p:spPr>
          <a:xfrm>
            <a:off x="4510120" y="3325639"/>
            <a:ext cx="2901435" cy="255840"/>
          </a:xfrm>
          <a:prstGeom prst="rect">
            <a:avLst/>
          </a:prstGeom>
          <a:noFill/>
        </p:spPr>
        <p:txBody>
          <a:bodyPr wrap="none" lIns="85725" tIns="42863" rIns="85725" bIns="42863" rtlCol="0" anchor="ctr">
            <a:spAutoFit/>
          </a:bodyPr>
          <a:lstStyle/>
          <a:p>
            <a:pPr algn="ctr" defTabSz="857268">
              <a:defRPr/>
            </a:pPr>
            <a:r>
              <a:rPr lang="en-US" sz="1100" b="1">
                <a:solidFill>
                  <a:srgbClr val="3F2A56"/>
                </a:solidFill>
                <a:latin typeface="Arial"/>
              </a:rPr>
              <a:t>Cohort Program: workshops + meet ups </a:t>
            </a:r>
            <a:endParaRPr lang="en-US" sz="1100">
              <a:solidFill>
                <a:srgbClr val="3F2A56"/>
              </a:solidFill>
              <a:latin typeface="Arial"/>
              <a:cs typeface="Arial"/>
            </a:endParaRPr>
          </a:p>
        </p:txBody>
      </p:sp>
      <p:sp>
        <p:nvSpPr>
          <p:cNvPr id="708" name="TextBox 707"/>
          <p:cNvSpPr txBox="1"/>
          <p:nvPr/>
        </p:nvSpPr>
        <p:spPr>
          <a:xfrm>
            <a:off x="8687971" y="3286821"/>
            <a:ext cx="1917192" cy="288606"/>
          </a:xfrm>
          <a:prstGeom prst="rect">
            <a:avLst/>
          </a:prstGeom>
          <a:noFill/>
        </p:spPr>
        <p:txBody>
          <a:bodyPr wrap="none" lIns="85725" tIns="42863" rIns="85725" bIns="42863" rtlCol="0" anchor="ctr">
            <a:spAutoFit/>
          </a:bodyPr>
          <a:lstStyle/>
          <a:p>
            <a:pPr algn="ctr" defTabSz="857268">
              <a:defRPr/>
            </a:pPr>
            <a:r>
              <a:rPr lang="en-US" sz="1313" b="1">
                <a:solidFill>
                  <a:srgbClr val="3F2A56"/>
                </a:solidFill>
                <a:latin typeface="Arial"/>
                <a:cs typeface="Arial"/>
              </a:rPr>
              <a:t>Ongoing Engagement</a:t>
            </a:r>
            <a:endParaRPr lang="en-US" sz="1688">
              <a:solidFill>
                <a:srgbClr val="3F2A56"/>
              </a:solidFill>
              <a:latin typeface="Arial"/>
            </a:endParaRPr>
          </a:p>
        </p:txBody>
      </p:sp>
      <p:sp>
        <p:nvSpPr>
          <p:cNvPr id="712" name="TextBox 711"/>
          <p:cNvSpPr txBox="1"/>
          <p:nvPr/>
        </p:nvSpPr>
        <p:spPr>
          <a:xfrm>
            <a:off x="1150212" y="1573274"/>
            <a:ext cx="1867134" cy="745974"/>
          </a:xfrm>
          <a:prstGeom prst="rect">
            <a:avLst/>
          </a:prstGeom>
          <a:noFill/>
        </p:spPr>
        <p:txBody>
          <a:bodyPr wrap="square" lIns="85725" tIns="42863" rIns="85725" bIns="42863" rtlCol="0" anchor="t">
            <a:spAutoFit/>
          </a:bodyPr>
          <a:lstStyle/>
          <a:p>
            <a:pPr marL="51406" indent="-51406" defTabSz="857268">
              <a:spcAft>
                <a:spcPts val="563"/>
              </a:spcAft>
              <a:buFont typeface="Arial" panose="020B0604020202020204" pitchFamily="34" charset="0"/>
              <a:buChar char="•"/>
              <a:defRPr/>
            </a:pPr>
            <a:r>
              <a:rPr lang="en-US" sz="714" b="1">
                <a:solidFill>
                  <a:prstClr val="white"/>
                </a:solidFill>
                <a:latin typeface="Arial"/>
                <a:cs typeface="Arial"/>
              </a:rPr>
              <a:t>Teams are recommended to take all courses in line or before the workshop learning.  If awareness of design methods are already achieved, then a review of the self-paced courses are recommended. </a:t>
            </a:r>
          </a:p>
        </p:txBody>
      </p:sp>
      <p:sp>
        <p:nvSpPr>
          <p:cNvPr id="718" name="TextBox 717"/>
          <p:cNvSpPr txBox="1"/>
          <p:nvPr/>
        </p:nvSpPr>
        <p:spPr>
          <a:xfrm>
            <a:off x="6584994" y="5400695"/>
            <a:ext cx="1306810" cy="394339"/>
          </a:xfrm>
          <a:prstGeom prst="rect">
            <a:avLst/>
          </a:prstGeom>
          <a:noFill/>
        </p:spPr>
        <p:txBody>
          <a:bodyPr wrap="square" lIns="85725" tIns="42863" rIns="85725" bIns="42863" rtlCol="0" anchor="t">
            <a:spAutoFit/>
          </a:bodyPr>
          <a:lstStyle/>
          <a:p>
            <a:pPr marL="53220" indent="-53220" defTabSz="914418">
              <a:spcAft>
                <a:spcPts val="563"/>
              </a:spcAft>
              <a:buFont typeface="Arial" panose="020B0604020202020204" pitchFamily="34" charset="0"/>
              <a:buChar char="•"/>
              <a:defRPr/>
            </a:pPr>
            <a:r>
              <a:rPr lang="en-US" sz="762">
                <a:solidFill>
                  <a:prstClr val="white"/>
                </a:solidFill>
                <a:latin typeface="Arial"/>
                <a:cs typeface="Arial"/>
              </a:rPr>
              <a:t>Ideation Refined</a:t>
            </a:r>
          </a:p>
          <a:p>
            <a:pPr marL="53220" indent="-53220" defTabSz="857268">
              <a:spcAft>
                <a:spcPts val="563"/>
              </a:spcAft>
              <a:buFont typeface="Arial" panose="020B0604020202020204" pitchFamily="34" charset="0"/>
              <a:buChar char="•"/>
              <a:defRPr/>
            </a:pPr>
            <a:endParaRPr lang="en-US" sz="762">
              <a:solidFill>
                <a:prstClr val="white"/>
              </a:solidFill>
              <a:latin typeface="Arial"/>
              <a:cs typeface="Arial"/>
            </a:endParaRPr>
          </a:p>
        </p:txBody>
      </p:sp>
      <p:grpSp>
        <p:nvGrpSpPr>
          <p:cNvPr id="720" name="Group 719"/>
          <p:cNvGrpSpPr/>
          <p:nvPr/>
        </p:nvGrpSpPr>
        <p:grpSpPr>
          <a:xfrm>
            <a:off x="1104580" y="1712088"/>
            <a:ext cx="85725" cy="1567316"/>
            <a:chOff x="177918" y="1979195"/>
            <a:chExt cx="91440" cy="1671804"/>
          </a:xfrm>
        </p:grpSpPr>
        <p:cxnSp>
          <p:nvCxnSpPr>
            <p:cNvPr id="721" name="Straight Connector 720"/>
            <p:cNvCxnSpPr/>
            <p:nvPr/>
          </p:nvCxnSpPr>
          <p:spPr>
            <a:xfrm>
              <a:off x="208349" y="1979195"/>
              <a:ext cx="15290" cy="162819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22" name="Oval 721"/>
            <p:cNvSpPr>
              <a:spLocks noChangeAspect="1"/>
            </p:cNvSpPr>
            <p:nvPr/>
          </p:nvSpPr>
          <p:spPr>
            <a:xfrm>
              <a:off x="177918" y="1979348"/>
              <a:ext cx="91440" cy="9144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sp>
          <p:nvSpPr>
            <p:cNvPr id="723" name="Oval 722"/>
            <p:cNvSpPr>
              <a:spLocks noChangeAspect="1"/>
            </p:cNvSpPr>
            <p:nvPr/>
          </p:nvSpPr>
          <p:spPr>
            <a:xfrm>
              <a:off x="177918" y="3559559"/>
              <a:ext cx="91440" cy="9144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grpSp>
      <p:cxnSp>
        <p:nvCxnSpPr>
          <p:cNvPr id="728" name="Straight Connector 727"/>
          <p:cNvCxnSpPr/>
          <p:nvPr/>
        </p:nvCxnSpPr>
        <p:spPr>
          <a:xfrm>
            <a:off x="2244367" y="3271838"/>
            <a:ext cx="0" cy="34290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731" name="TextBox 730"/>
          <p:cNvSpPr txBox="1"/>
          <p:nvPr/>
        </p:nvSpPr>
        <p:spPr>
          <a:xfrm>
            <a:off x="9811863" y="1673120"/>
            <a:ext cx="819481" cy="1077860"/>
          </a:xfrm>
          <a:prstGeom prst="rect">
            <a:avLst/>
          </a:prstGeom>
          <a:noFill/>
        </p:spPr>
        <p:txBody>
          <a:bodyPr wrap="square" lIns="85725" tIns="42863" rIns="85725" bIns="42863" rtlCol="0" anchor="t">
            <a:spAutoFit/>
          </a:bodyPr>
          <a:lstStyle/>
          <a:p>
            <a:pPr marL="53220" indent="-53220" defTabSz="857268">
              <a:spcAft>
                <a:spcPts val="281"/>
              </a:spcAft>
              <a:buFont typeface="Arial" panose="020B0604020202020204" pitchFamily="34" charset="0"/>
              <a:buChar char="•"/>
              <a:defRPr/>
            </a:pPr>
            <a:r>
              <a:rPr lang="en-US" sz="619">
                <a:solidFill>
                  <a:prstClr val="white"/>
                </a:solidFill>
                <a:latin typeface="Arial"/>
                <a:cs typeface="Arial"/>
              </a:rPr>
              <a:t>CSPS ACC Assessment of readiness for next intake session if desired</a:t>
            </a:r>
            <a:endParaRPr lang="en-US" sz="1714">
              <a:solidFill>
                <a:prstClr val="white"/>
              </a:solidFill>
              <a:latin typeface="Arial"/>
              <a:cs typeface="Arial"/>
            </a:endParaRPr>
          </a:p>
          <a:p>
            <a:pPr marL="53220" indent="-53220" defTabSz="857268">
              <a:spcAft>
                <a:spcPts val="281"/>
              </a:spcAft>
              <a:buFont typeface="Arial" panose="020B0604020202020204" pitchFamily="34" charset="0"/>
              <a:buChar char="•"/>
              <a:defRPr/>
            </a:pPr>
            <a:r>
              <a:rPr lang="en-US" sz="619">
                <a:solidFill>
                  <a:prstClr val="white"/>
                </a:solidFill>
                <a:latin typeface="Arial"/>
                <a:cs typeface="Arial"/>
              </a:rPr>
              <a:t>Engagement and outreach of community partners</a:t>
            </a:r>
          </a:p>
        </p:txBody>
      </p:sp>
      <p:sp>
        <p:nvSpPr>
          <p:cNvPr id="736" name="TextBox 735"/>
          <p:cNvSpPr txBox="1"/>
          <p:nvPr/>
        </p:nvSpPr>
        <p:spPr>
          <a:xfrm>
            <a:off x="6583541" y="4110009"/>
            <a:ext cx="761322" cy="438308"/>
          </a:xfrm>
          <a:prstGeom prst="rect">
            <a:avLst/>
          </a:prstGeom>
          <a:noFill/>
        </p:spPr>
        <p:txBody>
          <a:bodyPr wrap="square" lIns="85725" tIns="42863" rIns="85725" bIns="42863" rtlCol="0" anchor="t">
            <a:spAutoFit/>
          </a:bodyPr>
          <a:lstStyle/>
          <a:p>
            <a:pPr marL="53220" indent="-53220" defTabSz="857268">
              <a:buFont typeface="Arial" panose="020B0604020202020204" pitchFamily="34" charset="0"/>
              <a:buChar char="•"/>
              <a:defRPr/>
            </a:pPr>
            <a:r>
              <a:rPr lang="en-US" sz="762">
                <a:solidFill>
                  <a:prstClr val="white"/>
                </a:solidFill>
                <a:latin typeface="Arial"/>
                <a:cs typeface="Arial"/>
              </a:rPr>
              <a:t>Qual/Quant, concepts, activity</a:t>
            </a:r>
            <a:endParaRPr lang="en-US" sz="762">
              <a:solidFill>
                <a:prstClr val="white"/>
              </a:solidFill>
              <a:latin typeface="Arial"/>
            </a:endParaRPr>
          </a:p>
        </p:txBody>
      </p:sp>
      <p:sp>
        <p:nvSpPr>
          <p:cNvPr id="738" name="TextBox 737"/>
          <p:cNvSpPr txBox="1"/>
          <p:nvPr/>
        </p:nvSpPr>
        <p:spPr>
          <a:xfrm>
            <a:off x="1033754" y="4511201"/>
            <a:ext cx="1054150" cy="591188"/>
          </a:xfrm>
          <a:prstGeom prst="rect">
            <a:avLst/>
          </a:prstGeom>
          <a:noFill/>
        </p:spPr>
        <p:txBody>
          <a:bodyPr wrap="square" lIns="85725" tIns="42863" rIns="85725" bIns="42863" rtlCol="0" anchor="t">
            <a:spAutoFit/>
          </a:bodyPr>
          <a:lstStyle/>
          <a:p>
            <a:pPr defTabSz="857268">
              <a:spcAft>
                <a:spcPts val="281"/>
              </a:spcAft>
              <a:defRPr/>
            </a:pPr>
            <a:r>
              <a:rPr lang="en-US" sz="656">
                <a:solidFill>
                  <a:prstClr val="white"/>
                </a:solidFill>
                <a:latin typeface="Arial"/>
                <a:cs typeface="Arial"/>
              </a:rPr>
              <a:t>Previous teams and who have expressed an interest in the cohort are reengaged to invite to intake/onboard.</a:t>
            </a:r>
          </a:p>
        </p:txBody>
      </p:sp>
      <p:sp>
        <p:nvSpPr>
          <p:cNvPr id="739" name="TextBox 738"/>
          <p:cNvSpPr txBox="1"/>
          <p:nvPr/>
        </p:nvSpPr>
        <p:spPr>
          <a:xfrm>
            <a:off x="3874515" y="4334093"/>
            <a:ext cx="1129190" cy="1591078"/>
          </a:xfrm>
          <a:prstGeom prst="rect">
            <a:avLst/>
          </a:prstGeom>
          <a:noFill/>
        </p:spPr>
        <p:txBody>
          <a:bodyPr wrap="square" lIns="85725" tIns="42863" rIns="85725" bIns="42863" rtlCol="0" anchor="t">
            <a:spAutoFit/>
          </a:bodyPr>
          <a:lstStyle/>
          <a:p>
            <a:pPr marL="53220" indent="-53220" defTabSz="857268">
              <a:spcAft>
                <a:spcPts val="563"/>
              </a:spcAft>
              <a:buFont typeface="Arial" panose="020B0604020202020204" pitchFamily="34" charset="0"/>
              <a:buChar char="•"/>
              <a:defRPr/>
            </a:pPr>
            <a:r>
              <a:rPr lang="en-US" sz="762">
                <a:solidFill>
                  <a:prstClr val="white"/>
                </a:solidFill>
                <a:latin typeface="Arial"/>
                <a:cs typeface="Arial"/>
              </a:rPr>
              <a:t>Refresh of The Design Process via online article review, </a:t>
            </a:r>
          </a:p>
          <a:p>
            <a:pPr marL="53220" indent="-53220" defTabSz="857268">
              <a:spcAft>
                <a:spcPts val="563"/>
              </a:spcAft>
              <a:buFont typeface="Arial" panose="020B0604020202020204" pitchFamily="34" charset="0"/>
              <a:buChar char="•"/>
              <a:defRPr/>
            </a:pPr>
            <a:r>
              <a:rPr lang="en-US" sz="762">
                <a:solidFill>
                  <a:prstClr val="white"/>
                </a:solidFill>
                <a:latin typeface="Arial"/>
                <a:cs typeface="Arial"/>
              </a:rPr>
              <a:t>Housekeeping</a:t>
            </a:r>
          </a:p>
          <a:p>
            <a:pPr marL="53220" indent="-53220" defTabSz="857268">
              <a:spcAft>
                <a:spcPts val="563"/>
              </a:spcAft>
              <a:buFont typeface="Arial" panose="020B0604020202020204" pitchFamily="34" charset="0"/>
              <a:buChar char="•"/>
              <a:defRPr/>
            </a:pPr>
            <a:r>
              <a:rPr lang="en-US" sz="762">
                <a:solidFill>
                  <a:prstClr val="white"/>
                </a:solidFill>
                <a:latin typeface="Arial"/>
                <a:cs typeface="Arial"/>
              </a:rPr>
              <a:t>Product management principles will be shared throughout the program. </a:t>
            </a:r>
          </a:p>
          <a:p>
            <a:pPr marL="53220" indent="-53220" defTabSz="857268">
              <a:spcAft>
                <a:spcPts val="563"/>
              </a:spcAft>
              <a:buFont typeface="Arial" panose="020B0604020202020204" pitchFamily="34" charset="0"/>
              <a:buChar char="•"/>
              <a:defRPr/>
            </a:pPr>
            <a:endParaRPr lang="en-US" sz="656">
              <a:solidFill>
                <a:prstClr val="white"/>
              </a:solidFill>
              <a:latin typeface="Arial"/>
              <a:cs typeface="Arial"/>
            </a:endParaRPr>
          </a:p>
        </p:txBody>
      </p:sp>
      <p:sp>
        <p:nvSpPr>
          <p:cNvPr id="785" name="TextBox 784"/>
          <p:cNvSpPr txBox="1"/>
          <p:nvPr/>
        </p:nvSpPr>
        <p:spPr>
          <a:xfrm>
            <a:off x="5688442" y="3572232"/>
            <a:ext cx="910892" cy="548228"/>
          </a:xfrm>
          <a:prstGeom prst="rect">
            <a:avLst/>
          </a:prstGeom>
          <a:noFill/>
        </p:spPr>
        <p:txBody>
          <a:bodyPr wrap="square" lIns="85725" tIns="42863" rIns="85725" bIns="42863" rtlCol="0" anchor="t">
            <a:spAutoFit/>
          </a:bodyPr>
          <a:lstStyle/>
          <a:p>
            <a:pPr defTabSz="857268">
              <a:defRPr/>
            </a:pPr>
            <a:r>
              <a:rPr lang="en-US" sz="1000" b="1">
                <a:solidFill>
                  <a:prstClr val="black"/>
                </a:solidFill>
                <a:latin typeface="Arial"/>
              </a:rPr>
              <a:t>Discover – User Research</a:t>
            </a:r>
            <a:endParaRPr lang="en-US" sz="1031" b="1" i="1">
              <a:solidFill>
                <a:prstClr val="black"/>
              </a:solidFill>
              <a:latin typeface="Arial"/>
            </a:endParaRPr>
          </a:p>
        </p:txBody>
      </p:sp>
      <p:sp>
        <p:nvSpPr>
          <p:cNvPr id="786" name="TextBox 785"/>
          <p:cNvSpPr txBox="1"/>
          <p:nvPr/>
        </p:nvSpPr>
        <p:spPr>
          <a:xfrm>
            <a:off x="10954976" y="3301476"/>
            <a:ext cx="748603" cy="284438"/>
          </a:xfrm>
          <a:prstGeom prst="rect">
            <a:avLst/>
          </a:prstGeom>
          <a:noFill/>
        </p:spPr>
        <p:txBody>
          <a:bodyPr wrap="none" lIns="85725" tIns="42863" rIns="85725" bIns="42863" rtlCol="0" anchor="ctr">
            <a:spAutoFit/>
          </a:bodyPr>
          <a:lstStyle/>
          <a:p>
            <a:pPr algn="ctr" defTabSz="857268">
              <a:defRPr/>
            </a:pPr>
            <a:r>
              <a:rPr lang="en-US" sz="1286" b="1">
                <a:solidFill>
                  <a:srgbClr val="3F2A56"/>
                </a:solidFill>
                <a:latin typeface="Arial"/>
                <a:cs typeface="Arial"/>
              </a:rPr>
              <a:t>Assess</a:t>
            </a:r>
          </a:p>
        </p:txBody>
      </p:sp>
      <p:grpSp>
        <p:nvGrpSpPr>
          <p:cNvPr id="787" name="Group 786"/>
          <p:cNvGrpSpPr/>
          <p:nvPr/>
        </p:nvGrpSpPr>
        <p:grpSpPr>
          <a:xfrm>
            <a:off x="1207826" y="297818"/>
            <a:ext cx="10804980" cy="490520"/>
            <a:chOff x="4674254" y="19646"/>
            <a:chExt cx="3085316" cy="485824"/>
          </a:xfrm>
        </p:grpSpPr>
        <p:sp>
          <p:nvSpPr>
            <p:cNvPr id="788" name="Rounded Rectangle 787"/>
            <p:cNvSpPr/>
            <p:nvPr/>
          </p:nvSpPr>
          <p:spPr>
            <a:xfrm>
              <a:off x="4674254" y="68639"/>
              <a:ext cx="2816352" cy="368439"/>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sp>
          <p:nvSpPr>
            <p:cNvPr id="789" name="TextBox 788"/>
            <p:cNvSpPr txBox="1"/>
            <p:nvPr/>
          </p:nvSpPr>
          <p:spPr>
            <a:xfrm>
              <a:off x="4723139" y="19646"/>
              <a:ext cx="3036431" cy="485824"/>
            </a:xfrm>
            <a:prstGeom prst="rect">
              <a:avLst/>
            </a:prstGeom>
            <a:noFill/>
          </p:spPr>
          <p:txBody>
            <a:bodyPr wrap="square" lIns="85725" tIns="42863" rIns="85725" bIns="42863" rtlCol="0" anchor="ctr">
              <a:spAutoFit/>
            </a:bodyPr>
            <a:lstStyle/>
            <a:p>
              <a:pPr defTabSz="857268">
                <a:defRPr/>
              </a:pPr>
              <a:r>
                <a:rPr lang="en-US" sz="2625" b="1">
                  <a:solidFill>
                    <a:srgbClr val="3F2A56"/>
                  </a:solidFill>
                  <a:latin typeface="Georgia"/>
                </a:rPr>
                <a:t> </a:t>
              </a:r>
              <a:r>
                <a:rPr lang="en-US" sz="2625" b="1">
                  <a:solidFill>
                    <a:srgbClr val="3F2A56"/>
                  </a:solidFill>
                  <a:latin typeface="Arial"/>
                  <a:cs typeface="Arial"/>
                </a:rPr>
                <a:t>Accelerator Learner &amp; Cohort Experience Roadmap</a:t>
              </a:r>
            </a:p>
          </p:txBody>
        </p:sp>
      </p:grpSp>
      <p:sp>
        <p:nvSpPr>
          <p:cNvPr id="797" name="TextBox 796"/>
          <p:cNvSpPr txBox="1"/>
          <p:nvPr/>
        </p:nvSpPr>
        <p:spPr>
          <a:xfrm>
            <a:off x="1193778" y="1214385"/>
            <a:ext cx="2191645" cy="394340"/>
          </a:xfrm>
          <a:prstGeom prst="rect">
            <a:avLst/>
          </a:prstGeom>
          <a:noFill/>
        </p:spPr>
        <p:txBody>
          <a:bodyPr wrap="square" lIns="85725" tIns="42863" rIns="85725" bIns="42863" rtlCol="0" anchor="t">
            <a:spAutoFit/>
          </a:bodyPr>
          <a:lstStyle/>
          <a:p>
            <a:pPr defTabSz="857268">
              <a:defRPr/>
            </a:pPr>
            <a:r>
              <a:rPr lang="en-US" sz="1000" b="1">
                <a:solidFill>
                  <a:prstClr val="black">
                    <a:lumMod val="65000"/>
                    <a:lumOff val="35000"/>
                  </a:prstClr>
                </a:solidFill>
                <a:latin typeface="Arial"/>
                <a:cs typeface="Arial"/>
              </a:rPr>
              <a:t>Introduction to self-paced learning </a:t>
            </a:r>
          </a:p>
        </p:txBody>
      </p:sp>
      <p:sp>
        <p:nvSpPr>
          <p:cNvPr id="801" name="TextBox 800"/>
          <p:cNvSpPr txBox="1"/>
          <p:nvPr/>
        </p:nvSpPr>
        <p:spPr>
          <a:xfrm>
            <a:off x="6607961" y="4923346"/>
            <a:ext cx="1327375" cy="548228"/>
          </a:xfrm>
          <a:prstGeom prst="rect">
            <a:avLst/>
          </a:prstGeom>
          <a:noFill/>
        </p:spPr>
        <p:txBody>
          <a:bodyPr wrap="square" lIns="85725" tIns="42863" rIns="85725" bIns="42863" rtlCol="0" anchor="t">
            <a:spAutoFit/>
          </a:bodyPr>
          <a:lstStyle/>
          <a:p>
            <a:pPr defTabSz="914418">
              <a:defRPr/>
            </a:pPr>
            <a:r>
              <a:rPr lang="en-US" sz="1000" b="1">
                <a:solidFill>
                  <a:prstClr val="black"/>
                </a:solidFill>
                <a:latin typeface="Arial"/>
                <a:cs typeface="Arial"/>
              </a:rPr>
              <a:t>Develop - </a:t>
            </a:r>
            <a:endParaRPr lang="en-US" sz="1714">
              <a:solidFill>
                <a:prstClr val="black"/>
              </a:solidFill>
              <a:latin typeface="Arial"/>
            </a:endParaRPr>
          </a:p>
          <a:p>
            <a:pPr defTabSz="914418">
              <a:defRPr/>
            </a:pPr>
            <a:r>
              <a:rPr lang="en-US" sz="1000" b="1">
                <a:solidFill>
                  <a:prstClr val="black"/>
                </a:solidFill>
                <a:latin typeface="Arial"/>
                <a:cs typeface="Arial"/>
              </a:rPr>
              <a:t>Ideation &amp; Conceptualization</a:t>
            </a:r>
            <a:endParaRPr lang="en-US" sz="1714">
              <a:solidFill>
                <a:prstClr val="black"/>
              </a:solidFill>
              <a:latin typeface="Arial"/>
            </a:endParaRPr>
          </a:p>
        </p:txBody>
      </p:sp>
      <p:sp>
        <p:nvSpPr>
          <p:cNvPr id="818" name="TextBox 817"/>
          <p:cNvSpPr txBox="1"/>
          <p:nvPr/>
        </p:nvSpPr>
        <p:spPr>
          <a:xfrm>
            <a:off x="1215878" y="4052738"/>
            <a:ext cx="933804" cy="562463"/>
          </a:xfrm>
          <a:prstGeom prst="rect">
            <a:avLst/>
          </a:prstGeom>
          <a:noFill/>
        </p:spPr>
        <p:txBody>
          <a:bodyPr wrap="square" lIns="85725" tIns="42863" rIns="85725" bIns="42863" rtlCol="0" anchor="t">
            <a:spAutoFit/>
          </a:bodyPr>
          <a:lstStyle/>
          <a:p>
            <a:pPr defTabSz="857268">
              <a:defRPr/>
            </a:pPr>
            <a:r>
              <a:rPr lang="en-US" sz="1031" b="1">
                <a:solidFill>
                  <a:prstClr val="black">
                    <a:lumMod val="65000"/>
                    <a:lumOff val="35000"/>
                  </a:prstClr>
                </a:solidFill>
                <a:latin typeface="Arial"/>
                <a:cs typeface="Arial"/>
              </a:rPr>
              <a:t>Potential learners </a:t>
            </a:r>
          </a:p>
          <a:p>
            <a:pPr defTabSz="857268">
              <a:defRPr/>
            </a:pPr>
            <a:r>
              <a:rPr lang="en-US" sz="1031" b="1">
                <a:solidFill>
                  <a:prstClr val="black">
                    <a:lumMod val="65000"/>
                    <a:lumOff val="35000"/>
                  </a:prstClr>
                </a:solidFill>
                <a:latin typeface="Arial"/>
                <a:cs typeface="Arial"/>
              </a:rPr>
              <a:t>Re-engaged</a:t>
            </a:r>
          </a:p>
        </p:txBody>
      </p:sp>
      <p:sp>
        <p:nvSpPr>
          <p:cNvPr id="819" name="TextBox 818"/>
          <p:cNvSpPr txBox="1"/>
          <p:nvPr/>
        </p:nvSpPr>
        <p:spPr>
          <a:xfrm>
            <a:off x="3854616" y="4005521"/>
            <a:ext cx="992245" cy="394339"/>
          </a:xfrm>
          <a:prstGeom prst="rect">
            <a:avLst/>
          </a:prstGeom>
          <a:noFill/>
        </p:spPr>
        <p:txBody>
          <a:bodyPr wrap="square" lIns="85725" tIns="42863" rIns="85725" bIns="42863" rtlCol="0" anchor="t">
            <a:spAutoFit/>
          </a:bodyPr>
          <a:lstStyle/>
          <a:p>
            <a:pPr defTabSz="914418">
              <a:defRPr/>
            </a:pPr>
            <a:r>
              <a:rPr lang="en-US" sz="1000" b="1">
                <a:solidFill>
                  <a:prstClr val="black"/>
                </a:solidFill>
                <a:latin typeface="Arial"/>
              </a:rPr>
              <a:t>Product management</a:t>
            </a:r>
            <a:endParaRPr lang="en-US" sz="1688">
              <a:solidFill>
                <a:prstClr val="black"/>
              </a:solidFill>
              <a:latin typeface="Arial"/>
            </a:endParaRPr>
          </a:p>
        </p:txBody>
      </p:sp>
      <p:sp>
        <p:nvSpPr>
          <p:cNvPr id="820" name="TextBox 819"/>
          <p:cNvSpPr txBox="1"/>
          <p:nvPr/>
        </p:nvSpPr>
        <p:spPr>
          <a:xfrm>
            <a:off x="6568274" y="3631182"/>
            <a:ext cx="795424" cy="548228"/>
          </a:xfrm>
          <a:prstGeom prst="rect">
            <a:avLst/>
          </a:prstGeom>
          <a:noFill/>
        </p:spPr>
        <p:txBody>
          <a:bodyPr wrap="square" lIns="85725" tIns="42863" rIns="85725" bIns="42863" rtlCol="0" anchor="t">
            <a:spAutoFit/>
          </a:bodyPr>
          <a:lstStyle/>
          <a:p>
            <a:pPr defTabSz="914418">
              <a:defRPr/>
            </a:pPr>
            <a:r>
              <a:rPr lang="en-US" sz="1000" b="1">
                <a:solidFill>
                  <a:prstClr val="black"/>
                </a:solidFill>
                <a:latin typeface="Arial"/>
                <a:cs typeface="Arial"/>
              </a:rPr>
              <a:t>Define –Data Synthesis</a:t>
            </a:r>
            <a:endParaRPr lang="en-US" sz="1714">
              <a:solidFill>
                <a:prstClr val="black"/>
              </a:solidFill>
              <a:latin typeface="Arial"/>
            </a:endParaRPr>
          </a:p>
        </p:txBody>
      </p:sp>
      <p:sp>
        <p:nvSpPr>
          <p:cNvPr id="821" name="TextBox 820"/>
          <p:cNvSpPr txBox="1"/>
          <p:nvPr/>
        </p:nvSpPr>
        <p:spPr>
          <a:xfrm>
            <a:off x="5403110" y="982720"/>
            <a:ext cx="1264352" cy="403830"/>
          </a:xfrm>
          <a:prstGeom prst="rect">
            <a:avLst/>
          </a:prstGeom>
          <a:noFill/>
        </p:spPr>
        <p:txBody>
          <a:bodyPr wrap="square" lIns="85725" tIns="42863" rIns="85725" bIns="42863" rtlCol="0" anchor="t">
            <a:spAutoFit/>
          </a:bodyPr>
          <a:lstStyle/>
          <a:p>
            <a:pPr defTabSz="857268">
              <a:defRPr/>
            </a:pPr>
            <a:r>
              <a:rPr lang="en-US" sz="1031" b="1">
                <a:solidFill>
                  <a:prstClr val="black">
                    <a:lumMod val="65000"/>
                    <a:lumOff val="35000"/>
                  </a:prstClr>
                </a:solidFill>
                <a:latin typeface="Arial"/>
              </a:rPr>
              <a:t>(Self-paced) The Design Process</a:t>
            </a:r>
          </a:p>
        </p:txBody>
      </p:sp>
      <p:sp>
        <p:nvSpPr>
          <p:cNvPr id="828" name="TextBox 827"/>
          <p:cNvSpPr txBox="1"/>
          <p:nvPr/>
        </p:nvSpPr>
        <p:spPr>
          <a:xfrm>
            <a:off x="2320035" y="4122423"/>
            <a:ext cx="1036928" cy="389338"/>
          </a:xfrm>
          <a:prstGeom prst="rect">
            <a:avLst/>
          </a:prstGeom>
          <a:noFill/>
        </p:spPr>
        <p:txBody>
          <a:bodyPr wrap="square" lIns="85725" tIns="42863" rIns="85725" bIns="42863" rtlCol="0" anchor="t">
            <a:spAutoFit/>
          </a:bodyPr>
          <a:lstStyle/>
          <a:p>
            <a:pPr marL="53579" indent="-53579" defTabSz="857268">
              <a:spcAft>
                <a:spcPts val="281"/>
              </a:spcAft>
              <a:buFont typeface="Arial" panose="020B0604020202020204" pitchFamily="34" charset="0"/>
              <a:buChar char="•"/>
              <a:defRPr/>
            </a:pPr>
            <a:r>
              <a:rPr lang="en-US" sz="656" dirty="0">
                <a:solidFill>
                  <a:prstClr val="white"/>
                </a:solidFill>
                <a:latin typeface="Arial"/>
              </a:rPr>
              <a:t>Accelerator reviews for team-based learning program.</a:t>
            </a:r>
          </a:p>
        </p:txBody>
      </p:sp>
      <p:sp>
        <p:nvSpPr>
          <p:cNvPr id="829" name="TextBox 828"/>
          <p:cNvSpPr txBox="1"/>
          <p:nvPr/>
        </p:nvSpPr>
        <p:spPr>
          <a:xfrm>
            <a:off x="2316570" y="3668545"/>
            <a:ext cx="1227353" cy="562463"/>
          </a:xfrm>
          <a:prstGeom prst="rect">
            <a:avLst/>
          </a:prstGeom>
          <a:noFill/>
        </p:spPr>
        <p:txBody>
          <a:bodyPr wrap="square" lIns="85725" tIns="42863" rIns="85725" bIns="42863" rtlCol="0" anchor="t">
            <a:spAutoFit/>
          </a:bodyPr>
          <a:lstStyle/>
          <a:p>
            <a:pPr defTabSz="857268">
              <a:defRPr/>
            </a:pPr>
            <a:r>
              <a:rPr lang="en-US" sz="1031" b="1">
                <a:solidFill>
                  <a:prstClr val="black">
                    <a:lumMod val="65000"/>
                    <a:lumOff val="35000"/>
                  </a:prstClr>
                </a:solidFill>
                <a:latin typeface="Arial"/>
                <a:cs typeface="Arial"/>
              </a:rPr>
              <a:t>Self-Assessment &amp; Intake Forms completed.</a:t>
            </a:r>
          </a:p>
        </p:txBody>
      </p:sp>
      <p:grpSp>
        <p:nvGrpSpPr>
          <p:cNvPr id="836" name="Group 835"/>
          <p:cNvGrpSpPr/>
          <p:nvPr/>
        </p:nvGrpSpPr>
        <p:grpSpPr>
          <a:xfrm>
            <a:off x="1102362" y="3573702"/>
            <a:ext cx="399663" cy="804131"/>
            <a:chOff x="2733094" y="3556082"/>
            <a:chExt cx="426307" cy="857740"/>
          </a:xfrm>
        </p:grpSpPr>
        <p:cxnSp>
          <p:nvCxnSpPr>
            <p:cNvPr id="837" name="Straight Connector 836"/>
            <p:cNvCxnSpPr/>
            <p:nvPr/>
          </p:nvCxnSpPr>
          <p:spPr>
            <a:xfrm>
              <a:off x="3103597" y="3632072"/>
              <a:ext cx="0" cy="457200"/>
            </a:xfrm>
            <a:prstGeom prst="line">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838" name="Oval 837"/>
            <p:cNvSpPr>
              <a:spLocks noChangeAspect="1"/>
            </p:cNvSpPr>
            <p:nvPr/>
          </p:nvSpPr>
          <p:spPr>
            <a:xfrm>
              <a:off x="3067961" y="3556082"/>
              <a:ext cx="91440" cy="9144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srgbClr val="BFBFBF">
                    <a:lumMod val="50000"/>
                  </a:srgbClr>
                </a:solidFill>
                <a:latin typeface="Arial"/>
              </a:endParaRPr>
            </a:p>
          </p:txBody>
        </p:sp>
        <p:cxnSp>
          <p:nvCxnSpPr>
            <p:cNvPr id="839" name="Straight Connector 838"/>
            <p:cNvCxnSpPr/>
            <p:nvPr/>
          </p:nvCxnSpPr>
          <p:spPr>
            <a:xfrm>
              <a:off x="2775361" y="4073456"/>
              <a:ext cx="0" cy="274320"/>
            </a:xfrm>
            <a:prstGeom prst="line">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840" name="Oval 839"/>
            <p:cNvSpPr>
              <a:spLocks noChangeAspect="1"/>
            </p:cNvSpPr>
            <p:nvPr/>
          </p:nvSpPr>
          <p:spPr>
            <a:xfrm>
              <a:off x="2733094" y="4322382"/>
              <a:ext cx="91440" cy="9144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cxnSp>
          <p:nvCxnSpPr>
            <p:cNvPr id="841" name="Straight Connector 840"/>
            <p:cNvCxnSpPr/>
            <p:nvPr/>
          </p:nvCxnSpPr>
          <p:spPr>
            <a:xfrm>
              <a:off x="2775361" y="4073459"/>
              <a:ext cx="322146" cy="0"/>
            </a:xfrm>
            <a:prstGeom prst="line">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72" name="5-Point Star 171"/>
          <p:cNvSpPr>
            <a:spLocks noChangeAspect="1"/>
          </p:cNvSpPr>
          <p:nvPr/>
        </p:nvSpPr>
        <p:spPr>
          <a:xfrm>
            <a:off x="3698349" y="3296866"/>
            <a:ext cx="351243" cy="309528"/>
          </a:xfrm>
          <a:prstGeom prst="star5">
            <a:avLst>
              <a:gd name="adj" fmla="val 24457"/>
              <a:gd name="hf" fmla="val 105146"/>
              <a:gd name="vf" fmla="val 1105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srgbClr val="D9D9D9"/>
              </a:solidFill>
              <a:latin typeface="Arial"/>
            </a:endParaRPr>
          </a:p>
        </p:txBody>
      </p:sp>
      <p:sp>
        <p:nvSpPr>
          <p:cNvPr id="173" name="5-Point Star 172"/>
          <p:cNvSpPr>
            <a:spLocks noChangeAspect="1"/>
          </p:cNvSpPr>
          <p:nvPr/>
        </p:nvSpPr>
        <p:spPr>
          <a:xfrm>
            <a:off x="8362308" y="3287923"/>
            <a:ext cx="342900" cy="342900"/>
          </a:xfrm>
          <a:prstGeom prst="star5">
            <a:avLst>
              <a:gd name="adj" fmla="val 24457"/>
              <a:gd name="hf" fmla="val 105146"/>
              <a:gd name="vf" fmla="val 1105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srgbClr val="D9D9D9"/>
              </a:solidFill>
              <a:latin typeface="Arial"/>
            </a:endParaRPr>
          </a:p>
        </p:txBody>
      </p:sp>
      <p:sp>
        <p:nvSpPr>
          <p:cNvPr id="183" name="TextBox 182"/>
          <p:cNvSpPr txBox="1"/>
          <p:nvPr/>
        </p:nvSpPr>
        <p:spPr>
          <a:xfrm>
            <a:off x="478903" y="3353558"/>
            <a:ext cx="243656" cy="238015"/>
          </a:xfrm>
          <a:prstGeom prst="rect">
            <a:avLst/>
          </a:prstGeom>
          <a:noFill/>
        </p:spPr>
        <p:txBody>
          <a:bodyPr wrap="none" lIns="85725" tIns="42863" rIns="85725" bIns="42863" rtlCol="0" anchor="ctr">
            <a:spAutoFit/>
          </a:bodyPr>
          <a:lstStyle/>
          <a:p>
            <a:pPr defTabSz="857268">
              <a:defRPr/>
            </a:pPr>
            <a:r>
              <a:rPr lang="en-US" sz="984" b="1">
                <a:solidFill>
                  <a:prstClr val="white"/>
                </a:solidFill>
                <a:latin typeface="Arial"/>
              </a:rPr>
              <a:t>1</a:t>
            </a:r>
          </a:p>
        </p:txBody>
      </p:sp>
      <p:sp>
        <p:nvSpPr>
          <p:cNvPr id="184" name="TextBox 183"/>
          <p:cNvSpPr txBox="1"/>
          <p:nvPr/>
        </p:nvSpPr>
        <p:spPr>
          <a:xfrm>
            <a:off x="3757692" y="3356961"/>
            <a:ext cx="243656" cy="238015"/>
          </a:xfrm>
          <a:prstGeom prst="rect">
            <a:avLst/>
          </a:prstGeom>
          <a:noFill/>
        </p:spPr>
        <p:txBody>
          <a:bodyPr wrap="none" lIns="85725" tIns="42863" rIns="85725" bIns="42863" rtlCol="0" anchor="ctr">
            <a:spAutoFit/>
          </a:bodyPr>
          <a:lstStyle/>
          <a:p>
            <a:pPr defTabSz="857268">
              <a:defRPr/>
            </a:pPr>
            <a:r>
              <a:rPr lang="en-US" sz="984" b="1">
                <a:solidFill>
                  <a:prstClr val="white"/>
                </a:solidFill>
                <a:latin typeface="Arial"/>
              </a:rPr>
              <a:t>2</a:t>
            </a:r>
          </a:p>
        </p:txBody>
      </p:sp>
      <p:sp>
        <p:nvSpPr>
          <p:cNvPr id="185" name="TextBox 184"/>
          <p:cNvSpPr txBox="1"/>
          <p:nvPr/>
        </p:nvSpPr>
        <p:spPr>
          <a:xfrm>
            <a:off x="8412846" y="3378054"/>
            <a:ext cx="243656" cy="238015"/>
          </a:xfrm>
          <a:prstGeom prst="rect">
            <a:avLst/>
          </a:prstGeom>
          <a:noFill/>
        </p:spPr>
        <p:txBody>
          <a:bodyPr wrap="none" lIns="85725" tIns="42863" rIns="85725" bIns="42863" rtlCol="0" anchor="ctr">
            <a:spAutoFit/>
          </a:bodyPr>
          <a:lstStyle/>
          <a:p>
            <a:pPr defTabSz="857268">
              <a:defRPr/>
            </a:pPr>
            <a:r>
              <a:rPr lang="en-US" sz="984" b="1">
                <a:solidFill>
                  <a:prstClr val="white"/>
                </a:solidFill>
                <a:latin typeface="Arial"/>
              </a:rPr>
              <a:t>3</a:t>
            </a:r>
          </a:p>
        </p:txBody>
      </p:sp>
      <p:grpSp>
        <p:nvGrpSpPr>
          <p:cNvPr id="193" name="Group 192"/>
          <p:cNvGrpSpPr/>
          <p:nvPr/>
        </p:nvGrpSpPr>
        <p:grpSpPr>
          <a:xfrm flipH="1">
            <a:off x="9810428" y="1534601"/>
            <a:ext cx="792991" cy="1746342"/>
            <a:chOff x="458121" y="1218961"/>
            <a:chExt cx="845857" cy="2070583"/>
          </a:xfrm>
        </p:grpSpPr>
        <p:cxnSp>
          <p:nvCxnSpPr>
            <p:cNvPr id="194" name="Straight Connector 193"/>
            <p:cNvCxnSpPr>
              <a:stCxn id="195" idx="4"/>
            </p:cNvCxnSpPr>
            <p:nvPr/>
          </p:nvCxnSpPr>
          <p:spPr>
            <a:xfrm flipH="1">
              <a:off x="1258258" y="1310401"/>
              <a:ext cx="0" cy="1781984"/>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sp>
          <p:nvSpPr>
            <p:cNvPr id="195" name="Oval 194"/>
            <p:cNvSpPr>
              <a:spLocks noChangeAspect="1"/>
            </p:cNvSpPr>
            <p:nvPr/>
          </p:nvSpPr>
          <p:spPr>
            <a:xfrm>
              <a:off x="1212538" y="1218961"/>
              <a:ext cx="91440" cy="9144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cxnSp>
          <p:nvCxnSpPr>
            <p:cNvPr id="197" name="Straight Connector 196"/>
            <p:cNvCxnSpPr/>
            <p:nvPr/>
          </p:nvCxnSpPr>
          <p:spPr>
            <a:xfrm>
              <a:off x="510320" y="3064334"/>
              <a:ext cx="747937" cy="0"/>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510320" y="3058651"/>
              <a:ext cx="0" cy="182880"/>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sp>
          <p:nvSpPr>
            <p:cNvPr id="196" name="Oval 195"/>
            <p:cNvSpPr>
              <a:spLocks noChangeAspect="1"/>
            </p:cNvSpPr>
            <p:nvPr/>
          </p:nvSpPr>
          <p:spPr>
            <a:xfrm>
              <a:off x="458121" y="3198104"/>
              <a:ext cx="91440" cy="9144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grpSp>
      <p:sp>
        <p:nvSpPr>
          <p:cNvPr id="200" name="TextBox 199"/>
          <p:cNvSpPr txBox="1"/>
          <p:nvPr/>
        </p:nvSpPr>
        <p:spPr>
          <a:xfrm>
            <a:off x="9050976" y="949220"/>
            <a:ext cx="2025666" cy="403830"/>
          </a:xfrm>
          <a:prstGeom prst="rect">
            <a:avLst/>
          </a:prstGeom>
          <a:noFill/>
        </p:spPr>
        <p:txBody>
          <a:bodyPr wrap="square" lIns="85725" tIns="42863" rIns="85725" bIns="42863" rtlCol="0" anchor="t">
            <a:spAutoFit/>
          </a:bodyPr>
          <a:lstStyle/>
          <a:p>
            <a:pPr defTabSz="857268">
              <a:defRPr/>
            </a:pPr>
            <a:r>
              <a:rPr lang="en-US" sz="1031" b="1">
                <a:solidFill>
                  <a:srgbClr val="FFFF00"/>
                </a:solidFill>
                <a:latin typeface="Arial"/>
              </a:rPr>
              <a:t>Post Engagement of self-paced courses includes:</a:t>
            </a:r>
          </a:p>
        </p:txBody>
      </p:sp>
      <p:grpSp>
        <p:nvGrpSpPr>
          <p:cNvPr id="201" name="Group 200"/>
          <p:cNvGrpSpPr/>
          <p:nvPr/>
        </p:nvGrpSpPr>
        <p:grpSpPr>
          <a:xfrm flipH="1">
            <a:off x="7563267" y="3530103"/>
            <a:ext cx="108976" cy="814204"/>
            <a:chOff x="-412933" y="-22041"/>
            <a:chExt cx="116241" cy="868485"/>
          </a:xfrm>
        </p:grpSpPr>
        <p:cxnSp>
          <p:nvCxnSpPr>
            <p:cNvPr id="202" name="Straight Connector 201"/>
            <p:cNvCxnSpPr/>
            <p:nvPr/>
          </p:nvCxnSpPr>
          <p:spPr>
            <a:xfrm flipH="1">
              <a:off x="-366857" y="14206"/>
              <a:ext cx="6112" cy="7678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3" name="Oval 202"/>
            <p:cNvSpPr>
              <a:spLocks noChangeAspect="1"/>
            </p:cNvSpPr>
            <p:nvPr/>
          </p:nvSpPr>
          <p:spPr>
            <a:xfrm>
              <a:off x="-388132" y="-22041"/>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sp>
          <p:nvSpPr>
            <p:cNvPr id="206" name="Oval 205"/>
            <p:cNvSpPr>
              <a:spLocks noChangeAspect="1"/>
            </p:cNvSpPr>
            <p:nvPr/>
          </p:nvSpPr>
          <p:spPr>
            <a:xfrm>
              <a:off x="-412933" y="75500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grpSp>
      <p:sp>
        <p:nvSpPr>
          <p:cNvPr id="207" name="TextBox 206"/>
          <p:cNvSpPr txBox="1"/>
          <p:nvPr/>
        </p:nvSpPr>
        <p:spPr>
          <a:xfrm>
            <a:off x="7761055" y="5238169"/>
            <a:ext cx="1237742" cy="203811"/>
          </a:xfrm>
          <a:prstGeom prst="rect">
            <a:avLst/>
          </a:prstGeom>
          <a:noFill/>
        </p:spPr>
        <p:txBody>
          <a:bodyPr wrap="square" lIns="85725" tIns="42863" rIns="85725" bIns="42863" rtlCol="0" anchor="t">
            <a:spAutoFit/>
          </a:bodyPr>
          <a:lstStyle/>
          <a:p>
            <a:pPr marL="51406" indent="-51406" defTabSz="914418">
              <a:spcAft>
                <a:spcPts val="563"/>
              </a:spcAft>
              <a:buFont typeface="Arial" panose="020B0604020202020204" pitchFamily="34" charset="0"/>
              <a:buChar char="•"/>
              <a:defRPr/>
            </a:pPr>
            <a:r>
              <a:rPr lang="en-US" sz="762">
                <a:solidFill>
                  <a:prstClr val="white"/>
                </a:solidFill>
                <a:latin typeface="Arial"/>
              </a:rPr>
              <a:t>Presentations</a:t>
            </a:r>
            <a:endParaRPr lang="en-US" sz="762">
              <a:solidFill>
                <a:prstClr val="white"/>
              </a:solidFill>
              <a:latin typeface="Arial"/>
              <a:cs typeface="Arial"/>
            </a:endParaRPr>
          </a:p>
        </p:txBody>
      </p:sp>
      <p:sp>
        <p:nvSpPr>
          <p:cNvPr id="208" name="TextBox 207"/>
          <p:cNvSpPr txBox="1"/>
          <p:nvPr/>
        </p:nvSpPr>
        <p:spPr>
          <a:xfrm>
            <a:off x="7816208" y="5100494"/>
            <a:ext cx="964502" cy="394340"/>
          </a:xfrm>
          <a:prstGeom prst="rect">
            <a:avLst/>
          </a:prstGeom>
          <a:noFill/>
        </p:spPr>
        <p:txBody>
          <a:bodyPr wrap="square" lIns="85725" tIns="42863" rIns="85725" bIns="42863" rtlCol="0" anchor="t">
            <a:spAutoFit/>
          </a:bodyPr>
          <a:lstStyle/>
          <a:p>
            <a:pPr defTabSz="857268">
              <a:defRPr/>
            </a:pPr>
            <a:r>
              <a:rPr lang="en-US" sz="1000" b="1">
                <a:solidFill>
                  <a:prstClr val="black"/>
                </a:solidFill>
                <a:latin typeface="Arial"/>
                <a:cs typeface="Arial"/>
              </a:rPr>
              <a:t>Demo Day</a:t>
            </a:r>
            <a:endParaRPr lang="en-US" sz="1031" b="1">
              <a:solidFill>
                <a:prstClr val="black"/>
              </a:solidFill>
              <a:latin typeface="Arial"/>
              <a:cs typeface="Arial"/>
            </a:endParaRPr>
          </a:p>
          <a:p>
            <a:pPr defTabSz="914418">
              <a:defRPr/>
            </a:pPr>
            <a:endParaRPr lang="en-US" sz="1000" b="1">
              <a:solidFill>
                <a:prstClr val="black"/>
              </a:solidFill>
              <a:latin typeface="Arial"/>
              <a:cs typeface="Arial"/>
            </a:endParaRPr>
          </a:p>
        </p:txBody>
      </p:sp>
      <p:grpSp>
        <p:nvGrpSpPr>
          <p:cNvPr id="9" name="Group 8"/>
          <p:cNvGrpSpPr/>
          <p:nvPr/>
        </p:nvGrpSpPr>
        <p:grpSpPr>
          <a:xfrm>
            <a:off x="2291509" y="3601271"/>
            <a:ext cx="97151" cy="800187"/>
            <a:chOff x="4437007" y="2388787"/>
            <a:chExt cx="103627" cy="853533"/>
          </a:xfrm>
        </p:grpSpPr>
        <p:sp>
          <p:nvSpPr>
            <p:cNvPr id="824" name="Oval 823"/>
            <p:cNvSpPr>
              <a:spLocks noChangeAspect="1"/>
            </p:cNvSpPr>
            <p:nvPr/>
          </p:nvSpPr>
          <p:spPr>
            <a:xfrm>
              <a:off x="4437007" y="2388787"/>
              <a:ext cx="91440" cy="9144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sp>
          <p:nvSpPr>
            <p:cNvPr id="826" name="Oval 825"/>
            <p:cNvSpPr>
              <a:spLocks noChangeAspect="1"/>
            </p:cNvSpPr>
            <p:nvPr/>
          </p:nvSpPr>
          <p:spPr>
            <a:xfrm>
              <a:off x="4449195" y="3150880"/>
              <a:ext cx="91439" cy="9144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cxnSp>
          <p:nvCxnSpPr>
            <p:cNvPr id="210" name="Straight Connector 209"/>
            <p:cNvCxnSpPr>
              <a:cxnSpLocks/>
            </p:cNvCxnSpPr>
            <p:nvPr/>
          </p:nvCxnSpPr>
          <p:spPr>
            <a:xfrm>
              <a:off x="4484152" y="2470366"/>
              <a:ext cx="6111" cy="68735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237" name="TextBox 236"/>
          <p:cNvSpPr txBox="1"/>
          <p:nvPr/>
        </p:nvSpPr>
        <p:spPr>
          <a:xfrm>
            <a:off x="8585355" y="4474631"/>
            <a:ext cx="2118347" cy="1229953"/>
          </a:xfrm>
          <a:prstGeom prst="rect">
            <a:avLst/>
          </a:prstGeom>
          <a:noFill/>
        </p:spPr>
        <p:txBody>
          <a:bodyPr wrap="square" lIns="85725" tIns="42863" rIns="85725" bIns="42863" rtlCol="0" anchor="t">
            <a:spAutoFit/>
          </a:bodyPr>
          <a:lstStyle/>
          <a:p>
            <a:pPr marL="53220" indent="-53220" defTabSz="857268">
              <a:buFont typeface="Arial" panose="020B0604020202020204" pitchFamily="34" charset="0"/>
              <a:buChar char="•"/>
              <a:defRPr/>
            </a:pPr>
            <a:r>
              <a:rPr lang="en-US" sz="619">
                <a:solidFill>
                  <a:prstClr val="white"/>
                </a:solidFill>
                <a:latin typeface="Arial"/>
              </a:rPr>
              <a:t>Understanding how teams are using what they learned, </a:t>
            </a:r>
            <a:endParaRPr lang="en-US" sz="619">
              <a:solidFill>
                <a:prstClr val="white"/>
              </a:solidFill>
              <a:latin typeface="Arial"/>
              <a:cs typeface="Arial"/>
            </a:endParaRPr>
          </a:p>
          <a:p>
            <a:pPr marL="53220" indent="-53220" defTabSz="857268">
              <a:buFont typeface="Arial" panose="020B0604020202020204" pitchFamily="34" charset="0"/>
              <a:buChar char="•"/>
              <a:defRPr/>
            </a:pPr>
            <a:r>
              <a:rPr lang="en-US" sz="619">
                <a:solidFill>
                  <a:prstClr val="white"/>
                </a:solidFill>
                <a:latin typeface="Arial"/>
                <a:cs typeface="Arial"/>
              </a:rPr>
              <a:t>Understanding benefit to team and departments.</a:t>
            </a:r>
          </a:p>
          <a:p>
            <a:pPr marL="53220" indent="-53220" defTabSz="857268">
              <a:buFont typeface="Arial" panose="020B0604020202020204" pitchFamily="34" charset="0"/>
              <a:buChar char="•"/>
              <a:defRPr/>
            </a:pPr>
            <a:r>
              <a:rPr lang="en-US" sz="619">
                <a:solidFill>
                  <a:prstClr val="white"/>
                </a:solidFill>
                <a:latin typeface="Arial"/>
                <a:cs typeface="Arial"/>
              </a:rPr>
              <a:t>Did they implement?</a:t>
            </a:r>
          </a:p>
          <a:p>
            <a:pPr marL="53220" indent="-53220" defTabSz="857268">
              <a:buFont typeface="Arial" panose="020B0604020202020204" pitchFamily="34" charset="0"/>
              <a:buChar char="•"/>
              <a:defRPr/>
            </a:pPr>
            <a:r>
              <a:rPr lang="en-US" sz="619">
                <a:solidFill>
                  <a:prstClr val="white"/>
                </a:solidFill>
                <a:latin typeface="Arial"/>
                <a:cs typeface="Arial"/>
              </a:rPr>
              <a:t>Opportunities to participate in online community discussions and participate in future CSPS events.</a:t>
            </a:r>
          </a:p>
          <a:p>
            <a:pPr marL="53220" indent="-53220" defTabSz="857268">
              <a:buFont typeface="Arial" panose="020B0604020202020204" pitchFamily="34" charset="0"/>
              <a:buChar char="•"/>
              <a:defRPr/>
            </a:pPr>
            <a:r>
              <a:rPr lang="en-US" sz="619">
                <a:solidFill>
                  <a:prstClr val="white"/>
                </a:solidFill>
                <a:latin typeface="Arial"/>
                <a:cs typeface="Arial"/>
              </a:rPr>
              <a:t>Opportunities for learning through coaching, mentoring and peer learning.</a:t>
            </a:r>
          </a:p>
          <a:p>
            <a:pPr marL="53220" indent="-53220" defTabSz="857268">
              <a:buFont typeface="Arial" panose="020B0604020202020204" pitchFamily="34" charset="0"/>
              <a:buChar char="•"/>
              <a:defRPr/>
            </a:pPr>
            <a:r>
              <a:rPr lang="en-US" sz="619">
                <a:solidFill>
                  <a:prstClr val="white"/>
                </a:solidFill>
                <a:latin typeface="Arial"/>
                <a:cs typeface="Arial"/>
              </a:rPr>
              <a:t>Opportunities for sharing of other educational items such as communities of practices and outside CSPS events for design solution finding methodologies</a:t>
            </a:r>
          </a:p>
        </p:txBody>
      </p:sp>
      <p:sp>
        <p:nvSpPr>
          <p:cNvPr id="242" name="TextBox 241"/>
          <p:cNvSpPr txBox="1"/>
          <p:nvPr/>
        </p:nvSpPr>
        <p:spPr>
          <a:xfrm>
            <a:off x="8689767" y="3709917"/>
            <a:ext cx="1454523" cy="879729"/>
          </a:xfrm>
          <a:prstGeom prst="rect">
            <a:avLst/>
          </a:prstGeom>
          <a:noFill/>
        </p:spPr>
        <p:txBody>
          <a:bodyPr wrap="square" lIns="85725" tIns="42863" rIns="85725" bIns="42863" rtlCol="0" anchor="t">
            <a:spAutoFit/>
          </a:bodyPr>
          <a:lstStyle/>
          <a:p>
            <a:pPr defTabSz="857268">
              <a:defRPr/>
            </a:pPr>
            <a:r>
              <a:rPr lang="en-US" sz="1031" b="1">
                <a:solidFill>
                  <a:srgbClr val="FFFF00"/>
                </a:solidFill>
                <a:latin typeface="Arial"/>
              </a:rPr>
              <a:t>Ongoing Engagement with team-based cohort program includes:</a:t>
            </a:r>
            <a:endParaRPr lang="en-US" sz="1031" b="1">
              <a:solidFill>
                <a:srgbClr val="FFFF00"/>
              </a:solidFill>
              <a:latin typeface="Arial"/>
              <a:cs typeface="Arial"/>
            </a:endParaRPr>
          </a:p>
        </p:txBody>
      </p:sp>
      <p:grpSp>
        <p:nvGrpSpPr>
          <p:cNvPr id="13" name="Group 12"/>
          <p:cNvGrpSpPr/>
          <p:nvPr/>
        </p:nvGrpSpPr>
        <p:grpSpPr>
          <a:xfrm>
            <a:off x="9943891" y="3589571"/>
            <a:ext cx="91747" cy="541281"/>
            <a:chOff x="3839804" y="3576262"/>
            <a:chExt cx="97863" cy="577366"/>
          </a:xfrm>
        </p:grpSpPr>
        <p:cxnSp>
          <p:nvCxnSpPr>
            <p:cNvPr id="733" name="Straight Connector 732"/>
            <p:cNvCxnSpPr/>
            <p:nvPr/>
          </p:nvCxnSpPr>
          <p:spPr>
            <a:xfrm>
              <a:off x="3885524" y="3630881"/>
              <a:ext cx="0" cy="445187"/>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sp>
          <p:nvSpPr>
            <p:cNvPr id="734" name="Oval 733"/>
            <p:cNvSpPr>
              <a:spLocks noChangeAspect="1"/>
            </p:cNvSpPr>
            <p:nvPr/>
          </p:nvSpPr>
          <p:spPr>
            <a:xfrm>
              <a:off x="3839804" y="3576262"/>
              <a:ext cx="91440" cy="9144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sp>
          <p:nvSpPr>
            <p:cNvPr id="735" name="Oval 734"/>
            <p:cNvSpPr>
              <a:spLocks noChangeAspect="1"/>
            </p:cNvSpPr>
            <p:nvPr/>
          </p:nvSpPr>
          <p:spPr>
            <a:xfrm>
              <a:off x="3846227" y="4062188"/>
              <a:ext cx="91440" cy="9144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grpSp>
      <p:grpSp>
        <p:nvGrpSpPr>
          <p:cNvPr id="15" name="Group 14"/>
          <p:cNvGrpSpPr/>
          <p:nvPr/>
        </p:nvGrpSpPr>
        <p:grpSpPr>
          <a:xfrm>
            <a:off x="7332777" y="3553844"/>
            <a:ext cx="87975" cy="1507633"/>
            <a:chOff x="5393884" y="3576262"/>
            <a:chExt cx="93840" cy="1608141"/>
          </a:xfrm>
        </p:grpSpPr>
        <p:cxnSp>
          <p:nvCxnSpPr>
            <p:cNvPr id="761" name="Straight Connector 760"/>
            <p:cNvCxnSpPr/>
            <p:nvPr/>
          </p:nvCxnSpPr>
          <p:spPr>
            <a:xfrm flipH="1">
              <a:off x="5441112" y="3623396"/>
              <a:ext cx="5492" cy="15167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62" name="Oval 761"/>
            <p:cNvSpPr>
              <a:spLocks noChangeAspect="1"/>
            </p:cNvSpPr>
            <p:nvPr/>
          </p:nvSpPr>
          <p:spPr>
            <a:xfrm>
              <a:off x="5396284" y="357626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sp>
          <p:nvSpPr>
            <p:cNvPr id="764" name="Oval 763"/>
            <p:cNvSpPr>
              <a:spLocks noChangeAspect="1"/>
            </p:cNvSpPr>
            <p:nvPr/>
          </p:nvSpPr>
          <p:spPr>
            <a:xfrm>
              <a:off x="5393884" y="5092963"/>
              <a:ext cx="91439"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grpSp>
      <p:grpSp>
        <p:nvGrpSpPr>
          <p:cNvPr id="17" name="Group 16"/>
          <p:cNvGrpSpPr/>
          <p:nvPr/>
        </p:nvGrpSpPr>
        <p:grpSpPr>
          <a:xfrm>
            <a:off x="4100159" y="3614862"/>
            <a:ext cx="89080" cy="378058"/>
            <a:chOff x="3078570" y="3576263"/>
            <a:chExt cx="95019" cy="403262"/>
          </a:xfrm>
        </p:grpSpPr>
        <p:cxnSp>
          <p:nvCxnSpPr>
            <p:cNvPr id="755" name="Straight Connector 754"/>
            <p:cNvCxnSpPr/>
            <p:nvPr/>
          </p:nvCxnSpPr>
          <p:spPr>
            <a:xfrm>
              <a:off x="3127869" y="3621983"/>
              <a:ext cx="0" cy="2743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56" name="Oval 755"/>
            <p:cNvSpPr>
              <a:spLocks noChangeAspect="1"/>
            </p:cNvSpPr>
            <p:nvPr/>
          </p:nvSpPr>
          <p:spPr>
            <a:xfrm>
              <a:off x="3082149" y="3576263"/>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sp>
          <p:nvSpPr>
            <p:cNvPr id="758" name="Oval 757"/>
            <p:cNvSpPr>
              <a:spLocks noChangeAspect="1"/>
            </p:cNvSpPr>
            <p:nvPr/>
          </p:nvSpPr>
          <p:spPr>
            <a:xfrm>
              <a:off x="3078570" y="388808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grpSp>
      <p:sp>
        <p:nvSpPr>
          <p:cNvPr id="247" name="TextBox 246"/>
          <p:cNvSpPr txBox="1"/>
          <p:nvPr/>
        </p:nvSpPr>
        <p:spPr>
          <a:xfrm>
            <a:off x="10903102" y="4352229"/>
            <a:ext cx="868668" cy="372355"/>
          </a:xfrm>
          <a:prstGeom prst="rect">
            <a:avLst/>
          </a:prstGeom>
          <a:noFill/>
        </p:spPr>
        <p:txBody>
          <a:bodyPr wrap="square" lIns="85725" tIns="42863" rIns="85725" bIns="42863" rtlCol="0" anchor="t">
            <a:spAutoFit/>
          </a:bodyPr>
          <a:lstStyle/>
          <a:p>
            <a:pPr marL="53220" indent="-53220" defTabSz="857268">
              <a:spcAft>
                <a:spcPts val="281"/>
              </a:spcAft>
              <a:buFont typeface="Arial" panose="020B0604020202020204" pitchFamily="34" charset="0"/>
              <a:buChar char="•"/>
              <a:defRPr/>
            </a:pPr>
            <a:r>
              <a:rPr lang="en-US" sz="619">
                <a:solidFill>
                  <a:prstClr val="white"/>
                </a:solidFill>
                <a:latin typeface="Arial"/>
              </a:rPr>
              <a:t>Scalability and repeatability will be created.</a:t>
            </a:r>
            <a:endParaRPr lang="en-US" sz="619">
              <a:solidFill>
                <a:prstClr val="white"/>
              </a:solidFill>
              <a:latin typeface="Arial"/>
              <a:cs typeface="Calibri"/>
            </a:endParaRPr>
          </a:p>
        </p:txBody>
      </p:sp>
      <p:sp>
        <p:nvSpPr>
          <p:cNvPr id="248" name="TextBox 247"/>
          <p:cNvSpPr txBox="1"/>
          <p:nvPr/>
        </p:nvSpPr>
        <p:spPr>
          <a:xfrm>
            <a:off x="10884477" y="4196938"/>
            <a:ext cx="1459722" cy="240451"/>
          </a:xfrm>
          <a:prstGeom prst="rect">
            <a:avLst/>
          </a:prstGeom>
          <a:noFill/>
        </p:spPr>
        <p:txBody>
          <a:bodyPr wrap="square" lIns="85725" tIns="42863" rIns="85725" bIns="42863" rtlCol="0" anchor="t">
            <a:spAutoFit/>
          </a:bodyPr>
          <a:lstStyle/>
          <a:p>
            <a:pPr defTabSz="857268">
              <a:defRPr/>
            </a:pPr>
            <a:r>
              <a:rPr lang="en-US" sz="1000" b="1">
                <a:solidFill>
                  <a:srgbClr val="FFFF00"/>
                </a:solidFill>
                <a:latin typeface="Arial"/>
              </a:rPr>
              <a:t>Iterate</a:t>
            </a:r>
            <a:endParaRPr lang="en-US" sz="1031" b="1">
              <a:solidFill>
                <a:srgbClr val="FFFF00"/>
              </a:solidFill>
              <a:latin typeface="Arial"/>
            </a:endParaRPr>
          </a:p>
        </p:txBody>
      </p:sp>
      <p:grpSp>
        <p:nvGrpSpPr>
          <p:cNvPr id="249" name="Group 248"/>
          <p:cNvGrpSpPr/>
          <p:nvPr/>
        </p:nvGrpSpPr>
        <p:grpSpPr>
          <a:xfrm>
            <a:off x="11225418" y="3571499"/>
            <a:ext cx="88291" cy="661375"/>
            <a:chOff x="3792571" y="3567363"/>
            <a:chExt cx="94177" cy="705467"/>
          </a:xfrm>
        </p:grpSpPr>
        <p:cxnSp>
          <p:nvCxnSpPr>
            <p:cNvPr id="250" name="Straight Connector 249"/>
            <p:cNvCxnSpPr/>
            <p:nvPr/>
          </p:nvCxnSpPr>
          <p:spPr>
            <a:xfrm flipH="1">
              <a:off x="3823229" y="3577486"/>
              <a:ext cx="0" cy="661216"/>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sp>
          <p:nvSpPr>
            <p:cNvPr id="251" name="Oval 250"/>
            <p:cNvSpPr>
              <a:spLocks noChangeAspect="1"/>
            </p:cNvSpPr>
            <p:nvPr/>
          </p:nvSpPr>
          <p:spPr>
            <a:xfrm>
              <a:off x="3795308" y="3567363"/>
              <a:ext cx="91440" cy="9144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sp>
          <p:nvSpPr>
            <p:cNvPr id="252" name="Oval 251"/>
            <p:cNvSpPr>
              <a:spLocks noChangeAspect="1"/>
            </p:cNvSpPr>
            <p:nvPr/>
          </p:nvSpPr>
          <p:spPr>
            <a:xfrm>
              <a:off x="3792571" y="4181390"/>
              <a:ext cx="91440" cy="9144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grpSp>
      <p:grpSp>
        <p:nvGrpSpPr>
          <p:cNvPr id="20" name="Group 19"/>
          <p:cNvGrpSpPr/>
          <p:nvPr/>
        </p:nvGrpSpPr>
        <p:grpSpPr>
          <a:xfrm>
            <a:off x="4172945" y="2768184"/>
            <a:ext cx="87275" cy="535020"/>
            <a:chOff x="8859760" y="4094372"/>
            <a:chExt cx="93094" cy="570688"/>
          </a:xfrm>
        </p:grpSpPr>
        <p:cxnSp>
          <p:nvCxnSpPr>
            <p:cNvPr id="256" name="Straight Connector 255"/>
            <p:cNvCxnSpPr/>
            <p:nvPr/>
          </p:nvCxnSpPr>
          <p:spPr>
            <a:xfrm>
              <a:off x="8905480" y="4128901"/>
              <a:ext cx="6080" cy="51747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14" name="Oval 213"/>
            <p:cNvSpPr>
              <a:spLocks noChangeAspect="1"/>
            </p:cNvSpPr>
            <p:nvPr/>
          </p:nvSpPr>
          <p:spPr>
            <a:xfrm>
              <a:off x="8861414" y="4094372"/>
              <a:ext cx="91440" cy="9144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sp>
          <p:nvSpPr>
            <p:cNvPr id="215" name="Oval 214"/>
            <p:cNvSpPr>
              <a:spLocks noChangeAspect="1"/>
            </p:cNvSpPr>
            <p:nvPr/>
          </p:nvSpPr>
          <p:spPr>
            <a:xfrm>
              <a:off x="8859760" y="4573620"/>
              <a:ext cx="91440" cy="9144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grpSp>
      <p:sp>
        <p:nvSpPr>
          <p:cNvPr id="16" name="TextBox 15">
            <a:extLst>
              <a:ext uri="{FF2B5EF4-FFF2-40B4-BE49-F238E27FC236}">
                <a16:creationId xmlns:a16="http://schemas.microsoft.com/office/drawing/2014/main" id="{29FEE017-E033-7BBC-1AA3-68E6383B682D}"/>
              </a:ext>
            </a:extLst>
          </p:cNvPr>
          <p:cNvSpPr txBox="1"/>
          <p:nvPr/>
        </p:nvSpPr>
        <p:spPr>
          <a:xfrm>
            <a:off x="2169663" y="3315502"/>
            <a:ext cx="1487588" cy="230898"/>
          </a:xfrm>
          <a:prstGeom prst="rect">
            <a:avLst/>
          </a:prstGeom>
          <a:noFill/>
        </p:spPr>
        <p:txBody>
          <a:bodyPr wrap="none" lIns="85725" tIns="42863" rIns="85725" bIns="42863" rtlCol="0" anchor="ctr">
            <a:spAutoFit/>
          </a:bodyPr>
          <a:lstStyle/>
          <a:p>
            <a:pPr algn="ctr" defTabSz="857268">
              <a:defRPr/>
            </a:pPr>
            <a:r>
              <a:rPr lang="en-US" sz="938" b="1">
                <a:solidFill>
                  <a:srgbClr val="3F2A56"/>
                </a:solidFill>
                <a:latin typeface="Arial"/>
              </a:rPr>
              <a:t>Intake and Onboarding</a:t>
            </a:r>
            <a:endParaRPr lang="en-US" sz="938">
              <a:solidFill>
                <a:srgbClr val="3F2A56"/>
              </a:solidFill>
              <a:latin typeface="Arial"/>
              <a:cs typeface="Arial"/>
            </a:endParaRPr>
          </a:p>
        </p:txBody>
      </p:sp>
      <p:sp>
        <p:nvSpPr>
          <p:cNvPr id="10" name="5-Point Star 172">
            <a:extLst>
              <a:ext uri="{FF2B5EF4-FFF2-40B4-BE49-F238E27FC236}">
                <a16:creationId xmlns:a16="http://schemas.microsoft.com/office/drawing/2014/main" id="{D012DCE9-15CB-E817-7917-FD5171BF1C62}"/>
              </a:ext>
            </a:extLst>
          </p:cNvPr>
          <p:cNvSpPr>
            <a:spLocks noChangeAspect="1"/>
          </p:cNvSpPr>
          <p:nvPr/>
        </p:nvSpPr>
        <p:spPr>
          <a:xfrm>
            <a:off x="10740082" y="3287922"/>
            <a:ext cx="342900" cy="342900"/>
          </a:xfrm>
          <a:prstGeom prst="star5">
            <a:avLst>
              <a:gd name="adj" fmla="val 24457"/>
              <a:gd name="hf" fmla="val 105146"/>
              <a:gd name="vf" fmla="val 1105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srgbClr val="D9D9D9"/>
              </a:solidFill>
              <a:latin typeface="Arial"/>
            </a:endParaRPr>
          </a:p>
        </p:txBody>
      </p:sp>
      <p:sp>
        <p:nvSpPr>
          <p:cNvPr id="11" name="TextBox 10">
            <a:extLst>
              <a:ext uri="{FF2B5EF4-FFF2-40B4-BE49-F238E27FC236}">
                <a16:creationId xmlns:a16="http://schemas.microsoft.com/office/drawing/2014/main" id="{65D61D7E-7DC6-6FA2-B2FD-FFEFEB289665}"/>
              </a:ext>
            </a:extLst>
          </p:cNvPr>
          <p:cNvSpPr txBox="1"/>
          <p:nvPr/>
        </p:nvSpPr>
        <p:spPr>
          <a:xfrm>
            <a:off x="10790932" y="3387247"/>
            <a:ext cx="243656" cy="238015"/>
          </a:xfrm>
          <a:prstGeom prst="rect">
            <a:avLst/>
          </a:prstGeom>
          <a:noFill/>
        </p:spPr>
        <p:txBody>
          <a:bodyPr wrap="none" lIns="85725" tIns="42863" rIns="85725" bIns="42863" rtlCol="0" anchor="ctr">
            <a:spAutoFit/>
          </a:bodyPr>
          <a:lstStyle/>
          <a:p>
            <a:pPr defTabSz="857268">
              <a:defRPr/>
            </a:pPr>
            <a:r>
              <a:rPr lang="en-US" sz="984" b="1">
                <a:solidFill>
                  <a:prstClr val="white"/>
                </a:solidFill>
                <a:latin typeface="Arial"/>
              </a:rPr>
              <a:t>1</a:t>
            </a:r>
          </a:p>
        </p:txBody>
      </p:sp>
      <p:grpSp>
        <p:nvGrpSpPr>
          <p:cNvPr id="7" name="Group 6">
            <a:extLst>
              <a:ext uri="{FF2B5EF4-FFF2-40B4-BE49-F238E27FC236}">
                <a16:creationId xmlns:a16="http://schemas.microsoft.com/office/drawing/2014/main" id="{EFF21898-9301-A8DC-E1B8-B759BF83AEC0}"/>
              </a:ext>
            </a:extLst>
          </p:cNvPr>
          <p:cNvGrpSpPr/>
          <p:nvPr/>
        </p:nvGrpSpPr>
        <p:grpSpPr>
          <a:xfrm flipH="1">
            <a:off x="6575674" y="3545667"/>
            <a:ext cx="86060" cy="778001"/>
            <a:chOff x="-388489" y="-22041"/>
            <a:chExt cx="91797" cy="829868"/>
          </a:xfrm>
        </p:grpSpPr>
        <p:cxnSp>
          <p:nvCxnSpPr>
            <p:cNvPr id="14" name="Straight Connector 13">
              <a:extLst>
                <a:ext uri="{FF2B5EF4-FFF2-40B4-BE49-F238E27FC236}">
                  <a16:creationId xmlns:a16="http://schemas.microsoft.com/office/drawing/2014/main" id="{23ED6EBA-1903-4AC4-4939-F53366C390AC}"/>
                </a:ext>
              </a:extLst>
            </p:cNvPr>
            <p:cNvCxnSpPr>
              <a:cxnSpLocks/>
            </p:cNvCxnSpPr>
            <p:nvPr/>
          </p:nvCxnSpPr>
          <p:spPr>
            <a:xfrm flipH="1">
              <a:off x="-329575" y="38653"/>
              <a:ext cx="2926" cy="7038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7560BCE9-7A5F-D3CC-0644-5E53CC251A44}"/>
                </a:ext>
              </a:extLst>
            </p:cNvPr>
            <p:cNvSpPr>
              <a:spLocks noChangeAspect="1"/>
            </p:cNvSpPr>
            <p:nvPr/>
          </p:nvSpPr>
          <p:spPr>
            <a:xfrm>
              <a:off x="-388132" y="-22041"/>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sp>
          <p:nvSpPr>
            <p:cNvPr id="19" name="Oval 18">
              <a:extLst>
                <a:ext uri="{FF2B5EF4-FFF2-40B4-BE49-F238E27FC236}">
                  <a16:creationId xmlns:a16="http://schemas.microsoft.com/office/drawing/2014/main" id="{799ED013-D949-3576-FF84-757773598EE9}"/>
                </a:ext>
              </a:extLst>
            </p:cNvPr>
            <p:cNvSpPr>
              <a:spLocks noChangeAspect="1"/>
            </p:cNvSpPr>
            <p:nvPr/>
          </p:nvSpPr>
          <p:spPr>
            <a:xfrm>
              <a:off x="-388489" y="716387"/>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grpSp>
      <p:grpSp>
        <p:nvGrpSpPr>
          <p:cNvPr id="21" name="Group 20">
            <a:extLst>
              <a:ext uri="{FF2B5EF4-FFF2-40B4-BE49-F238E27FC236}">
                <a16:creationId xmlns:a16="http://schemas.microsoft.com/office/drawing/2014/main" id="{D49AEBA8-EC21-6CE0-CC1F-987C1C72F5D8}"/>
              </a:ext>
            </a:extLst>
          </p:cNvPr>
          <p:cNvGrpSpPr/>
          <p:nvPr/>
        </p:nvGrpSpPr>
        <p:grpSpPr>
          <a:xfrm>
            <a:off x="5648309" y="3560106"/>
            <a:ext cx="87975" cy="1076649"/>
            <a:chOff x="5393884" y="3576262"/>
            <a:chExt cx="93840" cy="1148426"/>
          </a:xfrm>
        </p:grpSpPr>
        <p:cxnSp>
          <p:nvCxnSpPr>
            <p:cNvPr id="22" name="Straight Connector 21">
              <a:extLst>
                <a:ext uri="{FF2B5EF4-FFF2-40B4-BE49-F238E27FC236}">
                  <a16:creationId xmlns:a16="http://schemas.microsoft.com/office/drawing/2014/main" id="{40EBD70D-4F30-3BC2-BD4B-98D7686FD04D}"/>
                </a:ext>
              </a:extLst>
            </p:cNvPr>
            <p:cNvCxnSpPr>
              <a:cxnSpLocks/>
            </p:cNvCxnSpPr>
            <p:nvPr/>
          </p:nvCxnSpPr>
          <p:spPr>
            <a:xfrm flipH="1">
              <a:off x="5453950" y="3629507"/>
              <a:ext cx="5492" cy="10530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577D5B61-16B4-21F5-7916-F9DD855CC6A3}"/>
                </a:ext>
              </a:extLst>
            </p:cNvPr>
            <p:cNvSpPr>
              <a:spLocks noChangeAspect="1"/>
            </p:cNvSpPr>
            <p:nvPr/>
          </p:nvSpPr>
          <p:spPr>
            <a:xfrm>
              <a:off x="5396284" y="357626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sp>
          <p:nvSpPr>
            <p:cNvPr id="24" name="Oval 23">
              <a:extLst>
                <a:ext uri="{FF2B5EF4-FFF2-40B4-BE49-F238E27FC236}">
                  <a16:creationId xmlns:a16="http://schemas.microsoft.com/office/drawing/2014/main" id="{51C3E683-F636-AC4F-D7AC-B09E46832C43}"/>
                </a:ext>
              </a:extLst>
            </p:cNvPr>
            <p:cNvSpPr>
              <a:spLocks noChangeAspect="1"/>
            </p:cNvSpPr>
            <p:nvPr/>
          </p:nvSpPr>
          <p:spPr>
            <a:xfrm>
              <a:off x="5393884" y="4633248"/>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grpSp>
      <p:sp>
        <p:nvSpPr>
          <p:cNvPr id="26" name="Pentagon 691">
            <a:extLst>
              <a:ext uri="{FF2B5EF4-FFF2-40B4-BE49-F238E27FC236}">
                <a16:creationId xmlns:a16="http://schemas.microsoft.com/office/drawing/2014/main" id="{864A5607-D2A1-6628-0644-CB1E19A77C0C}"/>
              </a:ext>
            </a:extLst>
          </p:cNvPr>
          <p:cNvSpPr/>
          <p:nvPr/>
        </p:nvSpPr>
        <p:spPr>
          <a:xfrm>
            <a:off x="386417" y="5770760"/>
            <a:ext cx="11385607" cy="314950"/>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srgbClr val="3F2A56"/>
              </a:solidFill>
              <a:latin typeface="Arial"/>
            </a:endParaRPr>
          </a:p>
        </p:txBody>
      </p:sp>
      <p:sp>
        <p:nvSpPr>
          <p:cNvPr id="27" name="TextBox 26">
            <a:extLst>
              <a:ext uri="{FF2B5EF4-FFF2-40B4-BE49-F238E27FC236}">
                <a16:creationId xmlns:a16="http://schemas.microsoft.com/office/drawing/2014/main" id="{4DE3D39E-6FE2-D223-FDDB-4B951A897051}"/>
              </a:ext>
            </a:extLst>
          </p:cNvPr>
          <p:cNvSpPr txBox="1"/>
          <p:nvPr/>
        </p:nvSpPr>
        <p:spPr>
          <a:xfrm>
            <a:off x="5434058" y="5815270"/>
            <a:ext cx="1087599" cy="255840"/>
          </a:xfrm>
          <a:prstGeom prst="rect">
            <a:avLst/>
          </a:prstGeom>
          <a:noFill/>
        </p:spPr>
        <p:txBody>
          <a:bodyPr wrap="none" lIns="85725" tIns="42863" rIns="85725" bIns="42863" rtlCol="0" anchor="ctr">
            <a:spAutoFit/>
          </a:bodyPr>
          <a:lstStyle/>
          <a:p>
            <a:pPr algn="ctr" defTabSz="857268">
              <a:defRPr/>
            </a:pPr>
            <a:r>
              <a:rPr lang="en-US" sz="1100" b="1">
                <a:solidFill>
                  <a:srgbClr val="3F2A56"/>
                </a:solidFill>
                <a:latin typeface="Arial"/>
                <a:cs typeface="Arial"/>
              </a:rPr>
              <a:t>Programming</a:t>
            </a:r>
            <a:endParaRPr lang="en-US">
              <a:solidFill>
                <a:prstClr val="black"/>
              </a:solidFill>
              <a:latin typeface="Arial"/>
            </a:endParaRPr>
          </a:p>
        </p:txBody>
      </p:sp>
      <p:sp>
        <p:nvSpPr>
          <p:cNvPr id="57" name="TextBox 56">
            <a:extLst>
              <a:ext uri="{FF2B5EF4-FFF2-40B4-BE49-F238E27FC236}">
                <a16:creationId xmlns:a16="http://schemas.microsoft.com/office/drawing/2014/main" id="{DE3FE5A7-5C82-1CE8-1AF4-8AAA0CCB0144}"/>
              </a:ext>
            </a:extLst>
          </p:cNvPr>
          <p:cNvSpPr txBox="1"/>
          <p:nvPr/>
        </p:nvSpPr>
        <p:spPr>
          <a:xfrm>
            <a:off x="3813297" y="6311824"/>
            <a:ext cx="914279" cy="486673"/>
          </a:xfrm>
          <a:prstGeom prst="rect">
            <a:avLst/>
          </a:prstGeom>
          <a:noFill/>
        </p:spPr>
        <p:txBody>
          <a:bodyPr wrap="square" lIns="85725" tIns="42863" rIns="85725" bIns="42863" rtlCol="0" anchor="t">
            <a:spAutoFit/>
          </a:bodyPr>
          <a:lstStyle/>
          <a:p>
            <a:pPr marL="53341" indent="-53341" defTabSz="857268">
              <a:buFont typeface="Arial" panose="020B0604020202020204" pitchFamily="34" charset="0"/>
              <a:buChar char="•"/>
              <a:defRPr/>
            </a:pPr>
            <a:r>
              <a:rPr lang="en-US" sz="650">
                <a:solidFill>
                  <a:prstClr val="white"/>
                </a:solidFill>
                <a:latin typeface="Arial"/>
                <a:cs typeface="Arial"/>
              </a:rPr>
              <a:t>Working as a product team Speaker Series - TBA </a:t>
            </a:r>
          </a:p>
        </p:txBody>
      </p:sp>
      <p:sp>
        <p:nvSpPr>
          <p:cNvPr id="12" name="TextBox 11">
            <a:extLst>
              <a:ext uri="{FF2B5EF4-FFF2-40B4-BE49-F238E27FC236}">
                <a16:creationId xmlns:a16="http://schemas.microsoft.com/office/drawing/2014/main" id="{43E9192E-6B63-B70E-E873-8F7E87606901}"/>
              </a:ext>
            </a:extLst>
          </p:cNvPr>
          <p:cNvSpPr txBox="1"/>
          <p:nvPr/>
        </p:nvSpPr>
        <p:spPr>
          <a:xfrm>
            <a:off x="4480047" y="6329141"/>
            <a:ext cx="914279" cy="386645"/>
          </a:xfrm>
          <a:prstGeom prst="rect">
            <a:avLst/>
          </a:prstGeom>
          <a:noFill/>
        </p:spPr>
        <p:txBody>
          <a:bodyPr wrap="square" lIns="85725" tIns="42863" rIns="85725" bIns="42863" rtlCol="0" anchor="t">
            <a:spAutoFit/>
          </a:bodyPr>
          <a:lstStyle/>
          <a:p>
            <a:pPr marL="53341" indent="-53341" defTabSz="857268">
              <a:buFont typeface="Arial" panose="020B0604020202020204" pitchFamily="34" charset="0"/>
              <a:buChar char="•"/>
              <a:defRPr/>
            </a:pPr>
            <a:r>
              <a:rPr lang="en-US" sz="650">
                <a:solidFill>
                  <a:prstClr val="white"/>
                </a:solidFill>
                <a:latin typeface="Arial"/>
                <a:cs typeface="Arial"/>
              </a:rPr>
              <a:t>Service Design Speaker Series  - TBA</a:t>
            </a:r>
          </a:p>
        </p:txBody>
      </p:sp>
      <p:sp>
        <p:nvSpPr>
          <p:cNvPr id="25" name="TextBox 24">
            <a:extLst>
              <a:ext uri="{FF2B5EF4-FFF2-40B4-BE49-F238E27FC236}">
                <a16:creationId xmlns:a16="http://schemas.microsoft.com/office/drawing/2014/main" id="{CCDB5490-8861-F70C-F442-7B79C5E5BB97}"/>
              </a:ext>
            </a:extLst>
          </p:cNvPr>
          <p:cNvSpPr txBox="1"/>
          <p:nvPr/>
        </p:nvSpPr>
        <p:spPr>
          <a:xfrm>
            <a:off x="5322169" y="6330129"/>
            <a:ext cx="866052" cy="486673"/>
          </a:xfrm>
          <a:prstGeom prst="rect">
            <a:avLst/>
          </a:prstGeom>
          <a:noFill/>
        </p:spPr>
        <p:txBody>
          <a:bodyPr wrap="square" lIns="85725" tIns="42863" rIns="85725" bIns="42863" rtlCol="0" anchor="t">
            <a:spAutoFit/>
          </a:bodyPr>
          <a:lstStyle/>
          <a:p>
            <a:pPr marL="53341" indent="-53341" defTabSz="857268">
              <a:buFont typeface="Arial" panose="020B0604020202020204" pitchFamily="34" charset="0"/>
              <a:buChar char="•"/>
              <a:defRPr/>
            </a:pPr>
            <a:r>
              <a:rPr lang="en-US" sz="650">
                <a:solidFill>
                  <a:prstClr val="white"/>
                </a:solidFill>
                <a:latin typeface="Arial"/>
                <a:cs typeface="Arial"/>
              </a:rPr>
              <a:t>Product Discovery Speaker Series –TBA</a:t>
            </a:r>
          </a:p>
        </p:txBody>
      </p:sp>
      <p:sp>
        <p:nvSpPr>
          <p:cNvPr id="58" name="TextBox 57">
            <a:extLst>
              <a:ext uri="{FF2B5EF4-FFF2-40B4-BE49-F238E27FC236}">
                <a16:creationId xmlns:a16="http://schemas.microsoft.com/office/drawing/2014/main" id="{D0FCA002-D214-2AAB-B610-16402CE967DF}"/>
              </a:ext>
            </a:extLst>
          </p:cNvPr>
          <p:cNvSpPr txBox="1"/>
          <p:nvPr/>
        </p:nvSpPr>
        <p:spPr>
          <a:xfrm>
            <a:off x="7276931" y="6319496"/>
            <a:ext cx="722574" cy="386645"/>
          </a:xfrm>
          <a:prstGeom prst="rect">
            <a:avLst/>
          </a:prstGeom>
          <a:noFill/>
        </p:spPr>
        <p:txBody>
          <a:bodyPr wrap="square" lIns="85725" tIns="42863" rIns="85725" bIns="42863" rtlCol="0" anchor="t">
            <a:spAutoFit/>
          </a:bodyPr>
          <a:lstStyle/>
          <a:p>
            <a:pPr marL="53341" indent="-53341" defTabSz="857268">
              <a:buFont typeface="Arial" panose="020B0604020202020204" pitchFamily="34" charset="0"/>
              <a:buChar char="•"/>
              <a:defRPr/>
            </a:pPr>
            <a:r>
              <a:rPr lang="en-US" sz="650">
                <a:solidFill>
                  <a:prstClr val="white"/>
                </a:solidFill>
                <a:latin typeface="Arial"/>
                <a:cs typeface="Arial"/>
              </a:rPr>
              <a:t>Prototyping Speaker Series –TBA</a:t>
            </a:r>
          </a:p>
        </p:txBody>
      </p:sp>
      <p:sp>
        <p:nvSpPr>
          <p:cNvPr id="59" name="TextBox 58">
            <a:extLst>
              <a:ext uri="{FF2B5EF4-FFF2-40B4-BE49-F238E27FC236}">
                <a16:creationId xmlns:a16="http://schemas.microsoft.com/office/drawing/2014/main" id="{3C06F1C9-5E6E-158A-10EB-B8679F661E0A}"/>
              </a:ext>
            </a:extLst>
          </p:cNvPr>
          <p:cNvSpPr txBox="1"/>
          <p:nvPr/>
        </p:nvSpPr>
        <p:spPr>
          <a:xfrm>
            <a:off x="7864765" y="6319496"/>
            <a:ext cx="856407" cy="386645"/>
          </a:xfrm>
          <a:prstGeom prst="rect">
            <a:avLst/>
          </a:prstGeom>
          <a:noFill/>
        </p:spPr>
        <p:txBody>
          <a:bodyPr wrap="square" lIns="85725" tIns="42863" rIns="85725" bIns="42863" rtlCol="0" anchor="t">
            <a:spAutoFit/>
          </a:bodyPr>
          <a:lstStyle/>
          <a:p>
            <a:pPr marL="53341" indent="-53341" defTabSz="857268">
              <a:buFont typeface="Arial" panose="020B0604020202020204" pitchFamily="34" charset="0"/>
              <a:buChar char="•"/>
              <a:defRPr/>
            </a:pPr>
            <a:r>
              <a:rPr lang="en-US" sz="650">
                <a:solidFill>
                  <a:prstClr val="white"/>
                </a:solidFill>
                <a:latin typeface="Arial"/>
                <a:cs typeface="Arial"/>
              </a:rPr>
              <a:t>How to Present a Demo Speaker Series –TBA</a:t>
            </a:r>
          </a:p>
        </p:txBody>
      </p:sp>
      <p:sp>
        <p:nvSpPr>
          <p:cNvPr id="60" name="TextBox 59">
            <a:extLst>
              <a:ext uri="{FF2B5EF4-FFF2-40B4-BE49-F238E27FC236}">
                <a16:creationId xmlns:a16="http://schemas.microsoft.com/office/drawing/2014/main" id="{2A424C11-A995-3560-B8D9-C4FA3936CBCC}"/>
              </a:ext>
            </a:extLst>
          </p:cNvPr>
          <p:cNvSpPr txBox="1"/>
          <p:nvPr/>
        </p:nvSpPr>
        <p:spPr>
          <a:xfrm>
            <a:off x="6060931" y="6319497"/>
            <a:ext cx="827469" cy="486673"/>
          </a:xfrm>
          <a:prstGeom prst="rect">
            <a:avLst/>
          </a:prstGeom>
          <a:noFill/>
        </p:spPr>
        <p:txBody>
          <a:bodyPr wrap="square" lIns="85725" tIns="42863" rIns="85725" bIns="42863" rtlCol="0" anchor="t">
            <a:spAutoFit/>
          </a:bodyPr>
          <a:lstStyle/>
          <a:p>
            <a:pPr marL="53341" indent="-53341" defTabSz="857268">
              <a:buFont typeface="Arial" panose="020B0604020202020204" pitchFamily="34" charset="0"/>
              <a:buChar char="•"/>
              <a:defRPr/>
            </a:pPr>
            <a:r>
              <a:rPr lang="en-US" sz="650">
                <a:solidFill>
                  <a:prstClr val="white"/>
                </a:solidFill>
                <a:latin typeface="Arial"/>
                <a:cs typeface="Arial"/>
              </a:rPr>
              <a:t>Design Research Speaker Series –TBA</a:t>
            </a:r>
          </a:p>
        </p:txBody>
      </p:sp>
      <p:sp>
        <p:nvSpPr>
          <p:cNvPr id="61" name="TextBox 60">
            <a:extLst>
              <a:ext uri="{FF2B5EF4-FFF2-40B4-BE49-F238E27FC236}">
                <a16:creationId xmlns:a16="http://schemas.microsoft.com/office/drawing/2014/main" id="{9FF96A77-2AC2-4A9B-3A7F-57491CA567BD}"/>
              </a:ext>
            </a:extLst>
          </p:cNvPr>
          <p:cNvSpPr txBox="1"/>
          <p:nvPr/>
        </p:nvSpPr>
        <p:spPr>
          <a:xfrm>
            <a:off x="6783365" y="6329141"/>
            <a:ext cx="593893" cy="486673"/>
          </a:xfrm>
          <a:prstGeom prst="rect">
            <a:avLst/>
          </a:prstGeom>
          <a:noFill/>
        </p:spPr>
        <p:txBody>
          <a:bodyPr wrap="square" lIns="85725" tIns="42863" rIns="85725" bIns="42863" rtlCol="0" anchor="t">
            <a:spAutoFit/>
          </a:bodyPr>
          <a:lstStyle/>
          <a:p>
            <a:pPr marL="53341" indent="-53341" defTabSz="857268">
              <a:buFont typeface="Arial" panose="020B0604020202020204" pitchFamily="34" charset="0"/>
              <a:buChar char="•"/>
              <a:defRPr/>
            </a:pPr>
            <a:r>
              <a:rPr lang="en-US" sz="650">
                <a:solidFill>
                  <a:prstClr val="white"/>
                </a:solidFill>
                <a:latin typeface="Arial"/>
                <a:cs typeface="Arial"/>
              </a:rPr>
              <a:t>Ideation Speaker Series –TBA</a:t>
            </a:r>
          </a:p>
        </p:txBody>
      </p:sp>
      <p:sp>
        <p:nvSpPr>
          <p:cNvPr id="131" name="Rectangle 130">
            <a:extLst>
              <a:ext uri="{FF2B5EF4-FFF2-40B4-BE49-F238E27FC236}">
                <a16:creationId xmlns:a16="http://schemas.microsoft.com/office/drawing/2014/main" id="{255B7515-C425-669C-1735-0FC2ACC33C43}"/>
              </a:ext>
            </a:extLst>
          </p:cNvPr>
          <p:cNvSpPr/>
          <p:nvPr/>
        </p:nvSpPr>
        <p:spPr>
          <a:xfrm>
            <a:off x="8656290" y="6175164"/>
            <a:ext cx="2318925" cy="7207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18">
              <a:defRPr/>
            </a:pPr>
            <a:endParaRPr lang="en-US">
              <a:solidFill>
                <a:prstClr val="white"/>
              </a:solidFill>
              <a:latin typeface="Arial"/>
            </a:endParaRPr>
          </a:p>
        </p:txBody>
      </p:sp>
      <p:sp>
        <p:nvSpPr>
          <p:cNvPr id="132" name="Rectangle 131">
            <a:extLst>
              <a:ext uri="{FF2B5EF4-FFF2-40B4-BE49-F238E27FC236}">
                <a16:creationId xmlns:a16="http://schemas.microsoft.com/office/drawing/2014/main" id="{5196C48E-82BC-4DA7-6B81-A30DEC57AC6C}"/>
              </a:ext>
            </a:extLst>
          </p:cNvPr>
          <p:cNvSpPr/>
          <p:nvPr/>
        </p:nvSpPr>
        <p:spPr>
          <a:xfrm>
            <a:off x="8641204" y="6154229"/>
            <a:ext cx="2281792" cy="779060"/>
          </a:xfrm>
          <a:prstGeom prst="rect">
            <a:avLst/>
          </a:prstGeom>
        </p:spPr>
        <p:txBody>
          <a:bodyPr wrap="square" lIns="85725" tIns="42863" rIns="85725" bIns="42863" anchor="t">
            <a:spAutoFit/>
          </a:bodyPr>
          <a:lstStyle/>
          <a:p>
            <a:pPr defTabSz="857268">
              <a:defRPr/>
            </a:pPr>
            <a:r>
              <a:rPr lang="en-US" sz="750" i="1">
                <a:solidFill>
                  <a:prstClr val="black"/>
                </a:solidFill>
                <a:latin typeface="Arial"/>
                <a:cs typeface="Calibri"/>
              </a:rPr>
              <a:t>Each month of programming includes:</a:t>
            </a:r>
          </a:p>
          <a:p>
            <a:pPr marL="171454" indent="-171454" defTabSz="857268">
              <a:buFont typeface="Arial"/>
              <a:buChar char="•"/>
              <a:defRPr/>
            </a:pPr>
            <a:r>
              <a:rPr lang="en-US" sz="750" i="1">
                <a:solidFill>
                  <a:prstClr val="black"/>
                </a:solidFill>
                <a:latin typeface="Arial"/>
                <a:cs typeface="Calibri"/>
              </a:rPr>
              <a:t>Workshops to apply learnings (virtual)</a:t>
            </a:r>
          </a:p>
          <a:p>
            <a:pPr marL="171454" indent="-171454" defTabSz="857268">
              <a:buFont typeface="Arial"/>
              <a:buChar char="•"/>
              <a:defRPr/>
            </a:pPr>
            <a:r>
              <a:rPr lang="en-US" sz="750" i="1">
                <a:solidFill>
                  <a:prstClr val="black"/>
                </a:solidFill>
                <a:latin typeface="Arial"/>
                <a:cs typeface="Calibri"/>
              </a:rPr>
              <a:t>Cohort Meetups (virtual)</a:t>
            </a:r>
          </a:p>
          <a:p>
            <a:pPr marL="171454" indent="-171454" defTabSz="857268">
              <a:buFont typeface="Arial"/>
              <a:buChar char="•"/>
              <a:defRPr/>
            </a:pPr>
            <a:r>
              <a:rPr lang="en-US" sz="750" i="1">
                <a:solidFill>
                  <a:prstClr val="black"/>
                </a:solidFill>
                <a:latin typeface="Arial"/>
                <a:cs typeface="Calibri"/>
              </a:rPr>
              <a:t>Design speaker series on theme of the month</a:t>
            </a:r>
          </a:p>
          <a:p>
            <a:pPr marL="171454" indent="-171454" defTabSz="857268">
              <a:buFont typeface="Arial"/>
              <a:buChar char="•"/>
              <a:defRPr/>
            </a:pPr>
            <a:r>
              <a:rPr lang="en-US" sz="750" i="1">
                <a:solidFill>
                  <a:prstClr val="black"/>
                </a:solidFill>
                <a:latin typeface="Arial"/>
                <a:cs typeface="Calibri"/>
              </a:rPr>
              <a:t>Asynchronous work</a:t>
            </a:r>
          </a:p>
          <a:p>
            <a:pPr marL="171454" indent="-171454" defTabSz="857268">
              <a:buFont typeface="Arial"/>
              <a:buChar char="•"/>
              <a:defRPr/>
            </a:pPr>
            <a:r>
              <a:rPr lang="en-US" sz="750" i="1">
                <a:solidFill>
                  <a:prstClr val="black"/>
                </a:solidFill>
                <a:latin typeface="Arial"/>
                <a:cs typeface="Calibri"/>
              </a:rPr>
              <a:t>Additional coaching / mentoring (as needed)</a:t>
            </a:r>
          </a:p>
        </p:txBody>
      </p:sp>
      <p:sp>
        <p:nvSpPr>
          <p:cNvPr id="134" name="5-Point Star 699">
            <a:extLst>
              <a:ext uri="{FF2B5EF4-FFF2-40B4-BE49-F238E27FC236}">
                <a16:creationId xmlns:a16="http://schemas.microsoft.com/office/drawing/2014/main" id="{EDB5F3D6-776C-350C-373E-D32182B96D94}"/>
              </a:ext>
            </a:extLst>
          </p:cNvPr>
          <p:cNvSpPr>
            <a:spLocks noChangeAspect="1"/>
          </p:cNvSpPr>
          <p:nvPr/>
        </p:nvSpPr>
        <p:spPr>
          <a:xfrm>
            <a:off x="4000728" y="6011883"/>
            <a:ext cx="334557" cy="301185"/>
          </a:xfrm>
          <a:prstGeom prst="star5">
            <a:avLst>
              <a:gd name="adj" fmla="val 24457"/>
              <a:gd name="hf" fmla="val 105146"/>
              <a:gd name="vf" fmla="val 1105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srgbClr val="D9D9D9"/>
              </a:solidFill>
              <a:latin typeface="Arial"/>
            </a:endParaRPr>
          </a:p>
        </p:txBody>
      </p:sp>
      <p:sp>
        <p:nvSpPr>
          <p:cNvPr id="135" name="5-Point Star 699">
            <a:extLst>
              <a:ext uri="{FF2B5EF4-FFF2-40B4-BE49-F238E27FC236}">
                <a16:creationId xmlns:a16="http://schemas.microsoft.com/office/drawing/2014/main" id="{D7DB833C-23DB-FA10-C3D4-3D97658DEFEE}"/>
              </a:ext>
            </a:extLst>
          </p:cNvPr>
          <p:cNvSpPr>
            <a:spLocks noChangeAspect="1"/>
          </p:cNvSpPr>
          <p:nvPr/>
        </p:nvSpPr>
        <p:spPr>
          <a:xfrm>
            <a:off x="4676136" y="6011882"/>
            <a:ext cx="334557" cy="301185"/>
          </a:xfrm>
          <a:prstGeom prst="star5">
            <a:avLst>
              <a:gd name="adj" fmla="val 24457"/>
              <a:gd name="hf" fmla="val 105146"/>
              <a:gd name="vf" fmla="val 1105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srgbClr val="D9D9D9"/>
              </a:solidFill>
              <a:latin typeface="Arial"/>
            </a:endParaRPr>
          </a:p>
        </p:txBody>
      </p:sp>
      <p:sp>
        <p:nvSpPr>
          <p:cNvPr id="136" name="5-Point Star 699">
            <a:extLst>
              <a:ext uri="{FF2B5EF4-FFF2-40B4-BE49-F238E27FC236}">
                <a16:creationId xmlns:a16="http://schemas.microsoft.com/office/drawing/2014/main" id="{0F2BCB27-B6AF-4993-3CDA-3345BF8D27FE}"/>
              </a:ext>
            </a:extLst>
          </p:cNvPr>
          <p:cNvSpPr>
            <a:spLocks noChangeAspect="1"/>
          </p:cNvSpPr>
          <p:nvPr/>
        </p:nvSpPr>
        <p:spPr>
          <a:xfrm>
            <a:off x="5455455" y="6011882"/>
            <a:ext cx="334557" cy="301185"/>
          </a:xfrm>
          <a:prstGeom prst="star5">
            <a:avLst>
              <a:gd name="adj" fmla="val 24457"/>
              <a:gd name="hf" fmla="val 105146"/>
              <a:gd name="vf" fmla="val 1105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srgbClr val="D9D9D9"/>
              </a:solidFill>
              <a:latin typeface="Arial"/>
            </a:endParaRPr>
          </a:p>
        </p:txBody>
      </p:sp>
      <p:sp>
        <p:nvSpPr>
          <p:cNvPr id="137" name="5-Point Star 699">
            <a:extLst>
              <a:ext uri="{FF2B5EF4-FFF2-40B4-BE49-F238E27FC236}">
                <a16:creationId xmlns:a16="http://schemas.microsoft.com/office/drawing/2014/main" id="{E0AC0D72-6B34-CECD-B503-4C1EF4A6A35F}"/>
              </a:ext>
            </a:extLst>
          </p:cNvPr>
          <p:cNvSpPr>
            <a:spLocks noChangeAspect="1"/>
          </p:cNvSpPr>
          <p:nvPr/>
        </p:nvSpPr>
        <p:spPr>
          <a:xfrm>
            <a:off x="6191476" y="6011882"/>
            <a:ext cx="334557" cy="301185"/>
          </a:xfrm>
          <a:prstGeom prst="star5">
            <a:avLst>
              <a:gd name="adj" fmla="val 24457"/>
              <a:gd name="hf" fmla="val 105146"/>
              <a:gd name="vf" fmla="val 1105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srgbClr val="D9D9D9"/>
              </a:solidFill>
              <a:latin typeface="Arial"/>
            </a:endParaRPr>
          </a:p>
        </p:txBody>
      </p:sp>
      <p:sp>
        <p:nvSpPr>
          <p:cNvPr id="138" name="5-Point Star 699">
            <a:extLst>
              <a:ext uri="{FF2B5EF4-FFF2-40B4-BE49-F238E27FC236}">
                <a16:creationId xmlns:a16="http://schemas.microsoft.com/office/drawing/2014/main" id="{F7CB0F41-60C2-13A5-8343-288B0A0060A5}"/>
              </a:ext>
            </a:extLst>
          </p:cNvPr>
          <p:cNvSpPr>
            <a:spLocks noChangeAspect="1"/>
          </p:cNvSpPr>
          <p:nvPr/>
        </p:nvSpPr>
        <p:spPr>
          <a:xfrm>
            <a:off x="6892863" y="6011882"/>
            <a:ext cx="334557" cy="301185"/>
          </a:xfrm>
          <a:prstGeom prst="star5">
            <a:avLst>
              <a:gd name="adj" fmla="val 24457"/>
              <a:gd name="hf" fmla="val 105146"/>
              <a:gd name="vf" fmla="val 1105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srgbClr val="D9D9D9"/>
              </a:solidFill>
              <a:latin typeface="Arial"/>
            </a:endParaRPr>
          </a:p>
        </p:txBody>
      </p:sp>
      <p:sp>
        <p:nvSpPr>
          <p:cNvPr id="139" name="5-Point Star 699">
            <a:extLst>
              <a:ext uri="{FF2B5EF4-FFF2-40B4-BE49-F238E27FC236}">
                <a16:creationId xmlns:a16="http://schemas.microsoft.com/office/drawing/2014/main" id="{51F9795B-3A16-CCCF-543E-4720067505F3}"/>
              </a:ext>
            </a:extLst>
          </p:cNvPr>
          <p:cNvSpPr>
            <a:spLocks noChangeAspect="1"/>
          </p:cNvSpPr>
          <p:nvPr/>
        </p:nvSpPr>
        <p:spPr>
          <a:xfrm>
            <a:off x="7429726" y="6011881"/>
            <a:ext cx="334557" cy="301185"/>
          </a:xfrm>
          <a:prstGeom prst="star5">
            <a:avLst>
              <a:gd name="adj" fmla="val 24457"/>
              <a:gd name="hf" fmla="val 105146"/>
              <a:gd name="vf" fmla="val 1105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srgbClr val="D9D9D9"/>
              </a:solidFill>
              <a:latin typeface="Arial"/>
            </a:endParaRPr>
          </a:p>
        </p:txBody>
      </p:sp>
      <p:sp>
        <p:nvSpPr>
          <p:cNvPr id="140" name="5-Point Star 699">
            <a:extLst>
              <a:ext uri="{FF2B5EF4-FFF2-40B4-BE49-F238E27FC236}">
                <a16:creationId xmlns:a16="http://schemas.microsoft.com/office/drawing/2014/main" id="{062C6367-9828-248D-D102-9576254C99CD}"/>
              </a:ext>
            </a:extLst>
          </p:cNvPr>
          <p:cNvSpPr>
            <a:spLocks noChangeAspect="1"/>
          </p:cNvSpPr>
          <p:nvPr/>
        </p:nvSpPr>
        <p:spPr>
          <a:xfrm>
            <a:off x="8113795" y="6011881"/>
            <a:ext cx="334557" cy="301185"/>
          </a:xfrm>
          <a:prstGeom prst="star5">
            <a:avLst>
              <a:gd name="adj" fmla="val 24457"/>
              <a:gd name="hf" fmla="val 105146"/>
              <a:gd name="vf" fmla="val 1105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srgbClr val="D9D9D9"/>
              </a:solidFill>
              <a:latin typeface="Arial"/>
            </a:endParaRPr>
          </a:p>
        </p:txBody>
      </p:sp>
      <p:sp>
        <p:nvSpPr>
          <p:cNvPr id="141" name="TextBox 140">
            <a:extLst>
              <a:ext uri="{FF2B5EF4-FFF2-40B4-BE49-F238E27FC236}">
                <a16:creationId xmlns:a16="http://schemas.microsoft.com/office/drawing/2014/main" id="{4E279FE4-EADB-2FBD-6FC1-031BD8AF473E}"/>
              </a:ext>
            </a:extLst>
          </p:cNvPr>
          <p:cNvSpPr txBox="1"/>
          <p:nvPr/>
        </p:nvSpPr>
        <p:spPr>
          <a:xfrm>
            <a:off x="4055107" y="6072511"/>
            <a:ext cx="304269" cy="238015"/>
          </a:xfrm>
          <a:prstGeom prst="rect">
            <a:avLst/>
          </a:prstGeom>
          <a:noFill/>
        </p:spPr>
        <p:txBody>
          <a:bodyPr wrap="square" lIns="85725" tIns="42863" rIns="85725" bIns="42863" rtlCol="0" anchor="ctr">
            <a:spAutoFit/>
          </a:bodyPr>
          <a:lstStyle/>
          <a:p>
            <a:pPr defTabSz="857268">
              <a:defRPr/>
            </a:pPr>
            <a:r>
              <a:rPr lang="en-US" sz="984" b="1">
                <a:solidFill>
                  <a:prstClr val="white"/>
                </a:solidFill>
                <a:latin typeface="Arial"/>
              </a:rPr>
              <a:t>1</a:t>
            </a:r>
          </a:p>
        </p:txBody>
      </p:sp>
      <p:sp>
        <p:nvSpPr>
          <p:cNvPr id="143" name="TextBox 142">
            <a:extLst>
              <a:ext uri="{FF2B5EF4-FFF2-40B4-BE49-F238E27FC236}">
                <a16:creationId xmlns:a16="http://schemas.microsoft.com/office/drawing/2014/main" id="{C0CEEB6C-6FF6-0FAE-C860-3D75AF9D0820}"/>
              </a:ext>
            </a:extLst>
          </p:cNvPr>
          <p:cNvSpPr txBox="1"/>
          <p:nvPr/>
        </p:nvSpPr>
        <p:spPr>
          <a:xfrm>
            <a:off x="4713199" y="6075140"/>
            <a:ext cx="304269" cy="232757"/>
          </a:xfrm>
          <a:prstGeom prst="rect">
            <a:avLst/>
          </a:prstGeom>
          <a:noFill/>
        </p:spPr>
        <p:txBody>
          <a:bodyPr wrap="square" lIns="85725" tIns="42863" rIns="85725" bIns="42863" rtlCol="0" anchor="ctr">
            <a:spAutoFit/>
          </a:bodyPr>
          <a:lstStyle/>
          <a:p>
            <a:pPr defTabSz="857268">
              <a:defRPr/>
            </a:pPr>
            <a:r>
              <a:rPr lang="en-US" sz="950" b="1">
                <a:solidFill>
                  <a:prstClr val="white"/>
                </a:solidFill>
                <a:latin typeface="Arial"/>
                <a:cs typeface="Arial"/>
              </a:rPr>
              <a:t>2</a:t>
            </a:r>
          </a:p>
        </p:txBody>
      </p:sp>
      <p:sp>
        <p:nvSpPr>
          <p:cNvPr id="144" name="TextBox 143">
            <a:extLst>
              <a:ext uri="{FF2B5EF4-FFF2-40B4-BE49-F238E27FC236}">
                <a16:creationId xmlns:a16="http://schemas.microsoft.com/office/drawing/2014/main" id="{B8E8E0FC-65B0-D0FE-12CA-B3838A741525}"/>
              </a:ext>
            </a:extLst>
          </p:cNvPr>
          <p:cNvSpPr txBox="1"/>
          <p:nvPr/>
        </p:nvSpPr>
        <p:spPr>
          <a:xfrm>
            <a:off x="5492517" y="6083799"/>
            <a:ext cx="304269" cy="232757"/>
          </a:xfrm>
          <a:prstGeom prst="rect">
            <a:avLst/>
          </a:prstGeom>
          <a:noFill/>
        </p:spPr>
        <p:txBody>
          <a:bodyPr wrap="square" lIns="85725" tIns="42863" rIns="85725" bIns="42863" rtlCol="0" anchor="ctr">
            <a:spAutoFit/>
          </a:bodyPr>
          <a:lstStyle/>
          <a:p>
            <a:pPr defTabSz="857268">
              <a:defRPr/>
            </a:pPr>
            <a:r>
              <a:rPr lang="en-US" sz="950" b="1">
                <a:solidFill>
                  <a:prstClr val="white"/>
                </a:solidFill>
                <a:latin typeface="Arial"/>
              </a:rPr>
              <a:t>3</a:t>
            </a:r>
            <a:endParaRPr lang="en-US" sz="950" b="1">
              <a:solidFill>
                <a:prstClr val="white"/>
              </a:solidFill>
              <a:latin typeface="Arial"/>
              <a:cs typeface="Arial"/>
            </a:endParaRPr>
          </a:p>
        </p:txBody>
      </p:sp>
      <p:sp>
        <p:nvSpPr>
          <p:cNvPr id="145" name="TextBox 144">
            <a:extLst>
              <a:ext uri="{FF2B5EF4-FFF2-40B4-BE49-F238E27FC236}">
                <a16:creationId xmlns:a16="http://schemas.microsoft.com/office/drawing/2014/main" id="{B360F4AB-DC13-96F0-0B3E-53A1861DAFF3}"/>
              </a:ext>
            </a:extLst>
          </p:cNvPr>
          <p:cNvSpPr txBox="1"/>
          <p:nvPr/>
        </p:nvSpPr>
        <p:spPr>
          <a:xfrm>
            <a:off x="6228539" y="6083799"/>
            <a:ext cx="304269" cy="232757"/>
          </a:xfrm>
          <a:prstGeom prst="rect">
            <a:avLst/>
          </a:prstGeom>
          <a:noFill/>
        </p:spPr>
        <p:txBody>
          <a:bodyPr wrap="square" lIns="85725" tIns="42863" rIns="85725" bIns="42863" rtlCol="0" anchor="ctr">
            <a:spAutoFit/>
          </a:bodyPr>
          <a:lstStyle/>
          <a:p>
            <a:pPr defTabSz="857268">
              <a:defRPr/>
            </a:pPr>
            <a:r>
              <a:rPr lang="en-US" sz="950" b="1">
                <a:solidFill>
                  <a:prstClr val="white"/>
                </a:solidFill>
                <a:latin typeface="Arial"/>
              </a:rPr>
              <a:t>4</a:t>
            </a:r>
            <a:endParaRPr lang="en-US" sz="950" b="1">
              <a:solidFill>
                <a:prstClr val="white"/>
              </a:solidFill>
              <a:latin typeface="Arial"/>
              <a:cs typeface="Arial"/>
            </a:endParaRPr>
          </a:p>
        </p:txBody>
      </p:sp>
      <p:sp>
        <p:nvSpPr>
          <p:cNvPr id="146" name="TextBox 145">
            <a:extLst>
              <a:ext uri="{FF2B5EF4-FFF2-40B4-BE49-F238E27FC236}">
                <a16:creationId xmlns:a16="http://schemas.microsoft.com/office/drawing/2014/main" id="{C07BE35A-0857-22B5-1564-ED2EDEFFB9E7}"/>
              </a:ext>
            </a:extLst>
          </p:cNvPr>
          <p:cNvSpPr txBox="1"/>
          <p:nvPr/>
        </p:nvSpPr>
        <p:spPr>
          <a:xfrm>
            <a:off x="6929926" y="6083799"/>
            <a:ext cx="304269" cy="232757"/>
          </a:xfrm>
          <a:prstGeom prst="rect">
            <a:avLst/>
          </a:prstGeom>
          <a:noFill/>
        </p:spPr>
        <p:txBody>
          <a:bodyPr wrap="square" lIns="85725" tIns="42863" rIns="85725" bIns="42863" rtlCol="0" anchor="ctr">
            <a:spAutoFit/>
          </a:bodyPr>
          <a:lstStyle/>
          <a:p>
            <a:pPr defTabSz="857268">
              <a:defRPr/>
            </a:pPr>
            <a:r>
              <a:rPr lang="en-US" sz="950" b="1">
                <a:solidFill>
                  <a:prstClr val="white"/>
                </a:solidFill>
                <a:latin typeface="Arial"/>
              </a:rPr>
              <a:t>5</a:t>
            </a:r>
            <a:endParaRPr lang="en-US" sz="950" b="1">
              <a:solidFill>
                <a:prstClr val="white"/>
              </a:solidFill>
              <a:latin typeface="Arial"/>
              <a:cs typeface="Arial"/>
            </a:endParaRPr>
          </a:p>
        </p:txBody>
      </p:sp>
      <p:sp>
        <p:nvSpPr>
          <p:cNvPr id="147" name="TextBox 146">
            <a:extLst>
              <a:ext uri="{FF2B5EF4-FFF2-40B4-BE49-F238E27FC236}">
                <a16:creationId xmlns:a16="http://schemas.microsoft.com/office/drawing/2014/main" id="{4649474B-5363-1F42-4B79-130F1E27AA48}"/>
              </a:ext>
            </a:extLst>
          </p:cNvPr>
          <p:cNvSpPr txBox="1"/>
          <p:nvPr/>
        </p:nvSpPr>
        <p:spPr>
          <a:xfrm>
            <a:off x="7466788" y="6083798"/>
            <a:ext cx="304269" cy="232757"/>
          </a:xfrm>
          <a:prstGeom prst="rect">
            <a:avLst/>
          </a:prstGeom>
          <a:noFill/>
        </p:spPr>
        <p:txBody>
          <a:bodyPr wrap="square" lIns="85725" tIns="42863" rIns="85725" bIns="42863" rtlCol="0" anchor="ctr">
            <a:spAutoFit/>
          </a:bodyPr>
          <a:lstStyle/>
          <a:p>
            <a:pPr defTabSz="857268">
              <a:defRPr/>
            </a:pPr>
            <a:r>
              <a:rPr lang="en-US" sz="950" b="1">
                <a:solidFill>
                  <a:prstClr val="white"/>
                </a:solidFill>
                <a:latin typeface="Arial"/>
              </a:rPr>
              <a:t>6</a:t>
            </a:r>
            <a:endParaRPr lang="en-US" sz="950" b="1">
              <a:solidFill>
                <a:prstClr val="white"/>
              </a:solidFill>
              <a:latin typeface="Arial"/>
              <a:cs typeface="Arial"/>
            </a:endParaRPr>
          </a:p>
        </p:txBody>
      </p:sp>
      <p:sp>
        <p:nvSpPr>
          <p:cNvPr id="148" name="TextBox 147">
            <a:extLst>
              <a:ext uri="{FF2B5EF4-FFF2-40B4-BE49-F238E27FC236}">
                <a16:creationId xmlns:a16="http://schemas.microsoft.com/office/drawing/2014/main" id="{E239EB4C-B96D-63DD-EF7F-313E5F5A9E30}"/>
              </a:ext>
            </a:extLst>
          </p:cNvPr>
          <p:cNvSpPr txBox="1"/>
          <p:nvPr/>
        </p:nvSpPr>
        <p:spPr>
          <a:xfrm>
            <a:off x="8168176" y="6075140"/>
            <a:ext cx="304269" cy="232757"/>
          </a:xfrm>
          <a:prstGeom prst="rect">
            <a:avLst/>
          </a:prstGeom>
          <a:noFill/>
        </p:spPr>
        <p:txBody>
          <a:bodyPr wrap="square" lIns="85725" tIns="42863" rIns="85725" bIns="42863" rtlCol="0" anchor="ctr">
            <a:spAutoFit/>
          </a:bodyPr>
          <a:lstStyle/>
          <a:p>
            <a:pPr defTabSz="857268">
              <a:defRPr/>
            </a:pPr>
            <a:r>
              <a:rPr lang="en-US" sz="950" b="1">
                <a:solidFill>
                  <a:prstClr val="white"/>
                </a:solidFill>
                <a:latin typeface="Arial"/>
              </a:rPr>
              <a:t>7</a:t>
            </a:r>
            <a:endParaRPr lang="en-US" sz="984" b="1">
              <a:solidFill>
                <a:prstClr val="white"/>
              </a:solidFill>
              <a:latin typeface="Arial"/>
            </a:endParaRPr>
          </a:p>
        </p:txBody>
      </p:sp>
      <p:grpSp>
        <p:nvGrpSpPr>
          <p:cNvPr id="28" name="Group 27">
            <a:extLst>
              <a:ext uri="{FF2B5EF4-FFF2-40B4-BE49-F238E27FC236}">
                <a16:creationId xmlns:a16="http://schemas.microsoft.com/office/drawing/2014/main" id="{8CD44029-34FC-1E92-C2D3-A0796E65B56B}"/>
              </a:ext>
            </a:extLst>
          </p:cNvPr>
          <p:cNvGrpSpPr/>
          <p:nvPr/>
        </p:nvGrpSpPr>
        <p:grpSpPr>
          <a:xfrm rot="16200000">
            <a:off x="206154" y="6360418"/>
            <a:ext cx="840342" cy="440170"/>
            <a:chOff x="2744681" y="3143959"/>
            <a:chExt cx="4607744" cy="913388"/>
          </a:xfrm>
          <a:effectLst>
            <a:outerShdw blurRad="50800" dist="38100" dir="8100000" algn="tr" rotWithShape="0">
              <a:prstClr val="black">
                <a:alpha val="40000"/>
              </a:prstClr>
            </a:outerShdw>
          </a:effectLst>
        </p:grpSpPr>
        <p:sp>
          <p:nvSpPr>
            <p:cNvPr id="29" name="Rounded Rectangle 703">
              <a:extLst>
                <a:ext uri="{FF2B5EF4-FFF2-40B4-BE49-F238E27FC236}">
                  <a16:creationId xmlns:a16="http://schemas.microsoft.com/office/drawing/2014/main" id="{8863EE2F-40B8-2957-2C43-3E97C6A90DD5}"/>
                </a:ext>
              </a:extLst>
            </p:cNvPr>
            <p:cNvSpPr/>
            <p:nvPr/>
          </p:nvSpPr>
          <p:spPr>
            <a:xfrm>
              <a:off x="2870393" y="3143959"/>
              <a:ext cx="4320823" cy="9133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sp>
          <p:nvSpPr>
            <p:cNvPr id="30" name="TextBox 29">
              <a:extLst>
                <a:ext uri="{FF2B5EF4-FFF2-40B4-BE49-F238E27FC236}">
                  <a16:creationId xmlns:a16="http://schemas.microsoft.com/office/drawing/2014/main" id="{7C9AB9BB-4528-3EB6-8DC3-EBFA8F795E12}"/>
                </a:ext>
              </a:extLst>
            </p:cNvPr>
            <p:cNvSpPr txBox="1"/>
            <p:nvPr/>
          </p:nvSpPr>
          <p:spPr>
            <a:xfrm>
              <a:off x="2744681" y="3173390"/>
              <a:ext cx="4607744" cy="882153"/>
            </a:xfrm>
            <a:prstGeom prst="rect">
              <a:avLst/>
            </a:prstGeom>
            <a:noFill/>
          </p:spPr>
          <p:txBody>
            <a:bodyPr wrap="square" lIns="85725" tIns="42863" rIns="85725" bIns="42863" rtlCol="0" anchor="t">
              <a:spAutoFit/>
            </a:bodyPr>
            <a:lstStyle/>
            <a:p>
              <a:pPr algn="ctr" defTabSz="857268">
                <a:defRPr/>
              </a:pPr>
              <a:r>
                <a:rPr lang="en-US" sz="1100" b="1">
                  <a:solidFill>
                    <a:srgbClr val="3F2A56"/>
                  </a:solidFill>
                  <a:latin typeface="Arial"/>
                  <a:cs typeface="Arial"/>
                </a:rPr>
                <a:t>RELATED EVENTS</a:t>
              </a:r>
            </a:p>
          </p:txBody>
        </p:sp>
      </p:grpSp>
      <p:sp>
        <p:nvSpPr>
          <p:cNvPr id="31" name="TextBox 30">
            <a:extLst>
              <a:ext uri="{FF2B5EF4-FFF2-40B4-BE49-F238E27FC236}">
                <a16:creationId xmlns:a16="http://schemas.microsoft.com/office/drawing/2014/main" id="{86F1BAB8-B6C4-6220-E2B6-1B9AB20C72E6}"/>
              </a:ext>
            </a:extLst>
          </p:cNvPr>
          <p:cNvSpPr txBox="1"/>
          <p:nvPr/>
        </p:nvSpPr>
        <p:spPr>
          <a:xfrm>
            <a:off x="4846465" y="2641558"/>
            <a:ext cx="988404" cy="482249"/>
          </a:xfrm>
          <a:prstGeom prst="rect">
            <a:avLst/>
          </a:prstGeom>
          <a:noFill/>
        </p:spPr>
        <p:txBody>
          <a:bodyPr wrap="square" lIns="85725" tIns="42863" rIns="85725" bIns="42863" rtlCol="0" anchor="t">
            <a:spAutoFit/>
          </a:bodyPr>
          <a:lstStyle/>
          <a:p>
            <a:pPr marL="51406" indent="-51406" defTabSz="857268">
              <a:spcAft>
                <a:spcPts val="563"/>
              </a:spcAft>
              <a:buFont typeface="Arial" panose="020B0604020202020204" pitchFamily="34" charset="0"/>
              <a:buChar char="•"/>
              <a:defRPr/>
            </a:pPr>
            <a:r>
              <a:rPr lang="en-US" sz="857">
                <a:solidFill>
                  <a:prstClr val="white"/>
                </a:solidFill>
                <a:latin typeface="Arial"/>
                <a:cs typeface="Arial"/>
              </a:rPr>
              <a:t>Understanding the Problem DDN237</a:t>
            </a:r>
          </a:p>
        </p:txBody>
      </p:sp>
      <p:sp>
        <p:nvSpPr>
          <p:cNvPr id="32" name="TextBox 31">
            <a:extLst>
              <a:ext uri="{FF2B5EF4-FFF2-40B4-BE49-F238E27FC236}">
                <a16:creationId xmlns:a16="http://schemas.microsoft.com/office/drawing/2014/main" id="{212F046A-93F2-0A6F-C174-0CC08AC64026}"/>
              </a:ext>
            </a:extLst>
          </p:cNvPr>
          <p:cNvSpPr txBox="1"/>
          <p:nvPr/>
        </p:nvSpPr>
        <p:spPr>
          <a:xfrm>
            <a:off x="5506738" y="2014838"/>
            <a:ext cx="1049450" cy="482249"/>
          </a:xfrm>
          <a:prstGeom prst="rect">
            <a:avLst/>
          </a:prstGeom>
          <a:noFill/>
        </p:spPr>
        <p:txBody>
          <a:bodyPr wrap="square" lIns="85725" tIns="42863" rIns="85725" bIns="42863" rtlCol="0" anchor="t">
            <a:spAutoFit/>
          </a:bodyPr>
          <a:lstStyle/>
          <a:p>
            <a:pPr marL="51406" indent="-51406" defTabSz="857268">
              <a:spcAft>
                <a:spcPts val="563"/>
              </a:spcAft>
              <a:buFont typeface="Arial" panose="020B0604020202020204" pitchFamily="34" charset="0"/>
              <a:buChar char="•"/>
              <a:defRPr/>
            </a:pPr>
            <a:r>
              <a:rPr lang="en-US" sz="857">
                <a:solidFill>
                  <a:prstClr val="white"/>
                </a:solidFill>
                <a:latin typeface="Arial"/>
                <a:cs typeface="Arial"/>
              </a:rPr>
              <a:t>Design Research DDN244</a:t>
            </a:r>
          </a:p>
        </p:txBody>
      </p:sp>
      <p:grpSp>
        <p:nvGrpSpPr>
          <p:cNvPr id="33" name="Group 32">
            <a:extLst>
              <a:ext uri="{FF2B5EF4-FFF2-40B4-BE49-F238E27FC236}">
                <a16:creationId xmlns:a16="http://schemas.microsoft.com/office/drawing/2014/main" id="{907B938F-2B15-542F-472F-F02B61987379}"/>
              </a:ext>
            </a:extLst>
          </p:cNvPr>
          <p:cNvGrpSpPr/>
          <p:nvPr/>
        </p:nvGrpSpPr>
        <p:grpSpPr>
          <a:xfrm>
            <a:off x="4789353" y="2775344"/>
            <a:ext cx="87275" cy="535019"/>
            <a:chOff x="8859760" y="4094372"/>
            <a:chExt cx="93094" cy="570688"/>
          </a:xfrm>
        </p:grpSpPr>
        <p:cxnSp>
          <p:nvCxnSpPr>
            <p:cNvPr id="34" name="Straight Connector 33">
              <a:extLst>
                <a:ext uri="{FF2B5EF4-FFF2-40B4-BE49-F238E27FC236}">
                  <a16:creationId xmlns:a16="http://schemas.microsoft.com/office/drawing/2014/main" id="{99CC550C-7731-4137-90A4-F32A5700DC08}"/>
                </a:ext>
              </a:extLst>
            </p:cNvPr>
            <p:cNvCxnSpPr>
              <a:cxnSpLocks/>
            </p:cNvCxnSpPr>
            <p:nvPr/>
          </p:nvCxnSpPr>
          <p:spPr>
            <a:xfrm>
              <a:off x="8905480" y="4128901"/>
              <a:ext cx="6080" cy="51747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B0B1B8EA-A136-10FF-A3D7-C798C2A115D3}"/>
                </a:ext>
              </a:extLst>
            </p:cNvPr>
            <p:cNvSpPr>
              <a:spLocks noChangeAspect="1"/>
            </p:cNvSpPr>
            <p:nvPr/>
          </p:nvSpPr>
          <p:spPr>
            <a:xfrm>
              <a:off x="8861414" y="4094372"/>
              <a:ext cx="91440" cy="9144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sp>
          <p:nvSpPr>
            <p:cNvPr id="36" name="Oval 35">
              <a:extLst>
                <a:ext uri="{FF2B5EF4-FFF2-40B4-BE49-F238E27FC236}">
                  <a16:creationId xmlns:a16="http://schemas.microsoft.com/office/drawing/2014/main" id="{D9D5A257-147B-7E2D-56F3-D4037AF0BF48}"/>
                </a:ext>
              </a:extLst>
            </p:cNvPr>
            <p:cNvSpPr>
              <a:spLocks noChangeAspect="1"/>
            </p:cNvSpPr>
            <p:nvPr/>
          </p:nvSpPr>
          <p:spPr>
            <a:xfrm>
              <a:off x="8859760" y="4573620"/>
              <a:ext cx="91440" cy="9144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grpSp>
      <p:grpSp>
        <p:nvGrpSpPr>
          <p:cNvPr id="37" name="Group 36">
            <a:extLst>
              <a:ext uri="{FF2B5EF4-FFF2-40B4-BE49-F238E27FC236}">
                <a16:creationId xmlns:a16="http://schemas.microsoft.com/office/drawing/2014/main" id="{EEE38F5E-0912-0CEB-A1EE-93B30832BAF4}"/>
              </a:ext>
            </a:extLst>
          </p:cNvPr>
          <p:cNvGrpSpPr/>
          <p:nvPr/>
        </p:nvGrpSpPr>
        <p:grpSpPr>
          <a:xfrm>
            <a:off x="7011291" y="2811181"/>
            <a:ext cx="87275" cy="535019"/>
            <a:chOff x="8859760" y="4094372"/>
            <a:chExt cx="93094" cy="570688"/>
          </a:xfrm>
        </p:grpSpPr>
        <p:cxnSp>
          <p:nvCxnSpPr>
            <p:cNvPr id="38" name="Straight Connector 37">
              <a:extLst>
                <a:ext uri="{FF2B5EF4-FFF2-40B4-BE49-F238E27FC236}">
                  <a16:creationId xmlns:a16="http://schemas.microsoft.com/office/drawing/2014/main" id="{AC422279-36B6-79E4-015C-24383937D13F}"/>
                </a:ext>
              </a:extLst>
            </p:cNvPr>
            <p:cNvCxnSpPr>
              <a:cxnSpLocks/>
            </p:cNvCxnSpPr>
            <p:nvPr/>
          </p:nvCxnSpPr>
          <p:spPr>
            <a:xfrm>
              <a:off x="8905480" y="4128901"/>
              <a:ext cx="6080" cy="51747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58AED32C-2A35-EC99-4B5F-47050D43980C}"/>
                </a:ext>
              </a:extLst>
            </p:cNvPr>
            <p:cNvSpPr>
              <a:spLocks noChangeAspect="1"/>
            </p:cNvSpPr>
            <p:nvPr/>
          </p:nvSpPr>
          <p:spPr>
            <a:xfrm>
              <a:off x="8861414" y="4094372"/>
              <a:ext cx="91440" cy="9144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sp>
          <p:nvSpPr>
            <p:cNvPr id="40" name="Oval 39">
              <a:extLst>
                <a:ext uri="{FF2B5EF4-FFF2-40B4-BE49-F238E27FC236}">
                  <a16:creationId xmlns:a16="http://schemas.microsoft.com/office/drawing/2014/main" id="{AD8B898E-EFD2-4B86-543D-1686C2774E4B}"/>
                </a:ext>
              </a:extLst>
            </p:cNvPr>
            <p:cNvSpPr>
              <a:spLocks noChangeAspect="1"/>
            </p:cNvSpPr>
            <p:nvPr/>
          </p:nvSpPr>
          <p:spPr>
            <a:xfrm>
              <a:off x="8859760" y="4573620"/>
              <a:ext cx="91440" cy="9144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grpSp>
      <p:grpSp>
        <p:nvGrpSpPr>
          <p:cNvPr id="41" name="Group 40">
            <a:extLst>
              <a:ext uri="{FF2B5EF4-FFF2-40B4-BE49-F238E27FC236}">
                <a16:creationId xmlns:a16="http://schemas.microsoft.com/office/drawing/2014/main" id="{B568E305-E420-64C6-E8E4-F7ABC8886335}"/>
              </a:ext>
            </a:extLst>
          </p:cNvPr>
          <p:cNvGrpSpPr/>
          <p:nvPr/>
        </p:nvGrpSpPr>
        <p:grpSpPr>
          <a:xfrm>
            <a:off x="6523899" y="2811181"/>
            <a:ext cx="87275" cy="535019"/>
            <a:chOff x="8859760" y="4094372"/>
            <a:chExt cx="93094" cy="570688"/>
          </a:xfrm>
        </p:grpSpPr>
        <p:cxnSp>
          <p:nvCxnSpPr>
            <p:cNvPr id="42" name="Straight Connector 41">
              <a:extLst>
                <a:ext uri="{FF2B5EF4-FFF2-40B4-BE49-F238E27FC236}">
                  <a16:creationId xmlns:a16="http://schemas.microsoft.com/office/drawing/2014/main" id="{7E7E6283-2F5F-DD5D-804B-9FAC13B044D1}"/>
                </a:ext>
              </a:extLst>
            </p:cNvPr>
            <p:cNvCxnSpPr>
              <a:cxnSpLocks/>
            </p:cNvCxnSpPr>
            <p:nvPr/>
          </p:nvCxnSpPr>
          <p:spPr>
            <a:xfrm>
              <a:off x="8905480" y="4128901"/>
              <a:ext cx="6080" cy="51747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6C28CE62-9DAE-58E8-A859-F04A20603B37}"/>
                </a:ext>
              </a:extLst>
            </p:cNvPr>
            <p:cNvSpPr>
              <a:spLocks noChangeAspect="1"/>
            </p:cNvSpPr>
            <p:nvPr/>
          </p:nvSpPr>
          <p:spPr>
            <a:xfrm>
              <a:off x="8861414" y="4094372"/>
              <a:ext cx="91440" cy="9144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sp>
          <p:nvSpPr>
            <p:cNvPr id="44" name="Oval 43">
              <a:extLst>
                <a:ext uri="{FF2B5EF4-FFF2-40B4-BE49-F238E27FC236}">
                  <a16:creationId xmlns:a16="http://schemas.microsoft.com/office/drawing/2014/main" id="{0487A482-AB70-34A7-3067-61BD3EDD313F}"/>
                </a:ext>
              </a:extLst>
            </p:cNvPr>
            <p:cNvSpPr>
              <a:spLocks noChangeAspect="1"/>
            </p:cNvSpPr>
            <p:nvPr/>
          </p:nvSpPr>
          <p:spPr>
            <a:xfrm>
              <a:off x="8859760" y="4573620"/>
              <a:ext cx="91440" cy="9144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grpSp>
      <p:grpSp>
        <p:nvGrpSpPr>
          <p:cNvPr id="45" name="Group 44">
            <a:extLst>
              <a:ext uri="{FF2B5EF4-FFF2-40B4-BE49-F238E27FC236}">
                <a16:creationId xmlns:a16="http://schemas.microsoft.com/office/drawing/2014/main" id="{06820A35-DBB4-7571-B1CE-613FBED3ED95}"/>
              </a:ext>
            </a:extLst>
          </p:cNvPr>
          <p:cNvGrpSpPr/>
          <p:nvPr/>
        </p:nvGrpSpPr>
        <p:grpSpPr>
          <a:xfrm>
            <a:off x="6036543" y="2404359"/>
            <a:ext cx="104220" cy="941843"/>
            <a:chOff x="8859760" y="3660426"/>
            <a:chExt cx="111168" cy="1004634"/>
          </a:xfrm>
        </p:grpSpPr>
        <p:cxnSp>
          <p:nvCxnSpPr>
            <p:cNvPr id="46" name="Straight Connector 45">
              <a:extLst>
                <a:ext uri="{FF2B5EF4-FFF2-40B4-BE49-F238E27FC236}">
                  <a16:creationId xmlns:a16="http://schemas.microsoft.com/office/drawing/2014/main" id="{43F8010B-5D91-B658-CB8C-D1B5962D52D0}"/>
                </a:ext>
              </a:extLst>
            </p:cNvPr>
            <p:cNvCxnSpPr>
              <a:cxnSpLocks/>
            </p:cNvCxnSpPr>
            <p:nvPr/>
          </p:nvCxnSpPr>
          <p:spPr>
            <a:xfrm>
              <a:off x="8923554" y="3667834"/>
              <a:ext cx="6080" cy="97854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C2D45284-EDBC-2EE3-9453-976B2D742A2E}"/>
                </a:ext>
              </a:extLst>
            </p:cNvPr>
            <p:cNvSpPr>
              <a:spLocks noChangeAspect="1"/>
            </p:cNvSpPr>
            <p:nvPr/>
          </p:nvSpPr>
          <p:spPr>
            <a:xfrm>
              <a:off x="8879488" y="3660426"/>
              <a:ext cx="91440" cy="9144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sp>
          <p:nvSpPr>
            <p:cNvPr id="48" name="Oval 47">
              <a:extLst>
                <a:ext uri="{FF2B5EF4-FFF2-40B4-BE49-F238E27FC236}">
                  <a16:creationId xmlns:a16="http://schemas.microsoft.com/office/drawing/2014/main" id="{A7CBB966-E393-6C6B-C30A-E81048D304B9}"/>
                </a:ext>
              </a:extLst>
            </p:cNvPr>
            <p:cNvSpPr>
              <a:spLocks noChangeAspect="1"/>
            </p:cNvSpPr>
            <p:nvPr/>
          </p:nvSpPr>
          <p:spPr>
            <a:xfrm>
              <a:off x="8859760" y="4573620"/>
              <a:ext cx="91440" cy="9144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grpSp>
      <p:sp>
        <p:nvSpPr>
          <p:cNvPr id="53" name="TextBox 52">
            <a:extLst>
              <a:ext uri="{FF2B5EF4-FFF2-40B4-BE49-F238E27FC236}">
                <a16:creationId xmlns:a16="http://schemas.microsoft.com/office/drawing/2014/main" id="{312FB94B-5BBD-951F-6A6A-FF9106022F20}"/>
              </a:ext>
            </a:extLst>
          </p:cNvPr>
          <p:cNvSpPr txBox="1"/>
          <p:nvPr/>
        </p:nvSpPr>
        <p:spPr>
          <a:xfrm>
            <a:off x="3913379" y="1802642"/>
            <a:ext cx="1100454" cy="877934"/>
          </a:xfrm>
          <a:prstGeom prst="rect">
            <a:avLst/>
          </a:prstGeom>
          <a:noFill/>
        </p:spPr>
        <p:txBody>
          <a:bodyPr wrap="square" lIns="85725" tIns="42863" rIns="85725" bIns="42863" rtlCol="0" anchor="t">
            <a:spAutoFit/>
          </a:bodyPr>
          <a:lstStyle/>
          <a:p>
            <a:pPr marL="51406" indent="-51406" defTabSz="857268">
              <a:spcAft>
                <a:spcPts val="563"/>
              </a:spcAft>
              <a:buFont typeface="Arial" panose="020B0604020202020204" pitchFamily="34" charset="0"/>
              <a:buChar char="•"/>
              <a:defRPr/>
            </a:pPr>
            <a:r>
              <a:rPr lang="en-US" sz="857">
                <a:solidFill>
                  <a:prstClr val="white"/>
                </a:solidFill>
                <a:latin typeface="Arial"/>
                <a:cs typeface="Arial"/>
              </a:rPr>
              <a:t>Introduction to Product Management, Introduction to Agile, Introduction to HCD</a:t>
            </a:r>
          </a:p>
        </p:txBody>
      </p:sp>
      <p:sp>
        <p:nvSpPr>
          <p:cNvPr id="54" name="TextBox 53">
            <a:extLst>
              <a:ext uri="{FF2B5EF4-FFF2-40B4-BE49-F238E27FC236}">
                <a16:creationId xmlns:a16="http://schemas.microsoft.com/office/drawing/2014/main" id="{EAB82D05-07A7-8231-2B26-21187A652A41}"/>
              </a:ext>
            </a:extLst>
          </p:cNvPr>
          <p:cNvSpPr txBox="1"/>
          <p:nvPr/>
        </p:nvSpPr>
        <p:spPr>
          <a:xfrm>
            <a:off x="6228086" y="2317338"/>
            <a:ext cx="990125" cy="482249"/>
          </a:xfrm>
          <a:prstGeom prst="rect">
            <a:avLst/>
          </a:prstGeom>
          <a:noFill/>
        </p:spPr>
        <p:txBody>
          <a:bodyPr wrap="square" lIns="85725" tIns="42863" rIns="85725" bIns="42863" rtlCol="0" anchor="t">
            <a:spAutoFit/>
          </a:bodyPr>
          <a:lstStyle/>
          <a:p>
            <a:pPr marL="51406" indent="-51406" defTabSz="857268">
              <a:spcAft>
                <a:spcPts val="563"/>
              </a:spcAft>
              <a:buFont typeface="Arial" panose="020B0604020202020204" pitchFamily="34" charset="0"/>
              <a:buChar char="•"/>
              <a:defRPr/>
            </a:pPr>
            <a:r>
              <a:rPr lang="en-US" sz="857">
                <a:solidFill>
                  <a:prstClr val="white"/>
                </a:solidFill>
                <a:latin typeface="Arial"/>
                <a:cs typeface="Arial"/>
              </a:rPr>
              <a:t>Qualitative Data Synthesis DDN245</a:t>
            </a:r>
          </a:p>
        </p:txBody>
      </p:sp>
      <p:sp>
        <p:nvSpPr>
          <p:cNvPr id="55" name="TextBox 54">
            <a:extLst>
              <a:ext uri="{FF2B5EF4-FFF2-40B4-BE49-F238E27FC236}">
                <a16:creationId xmlns:a16="http://schemas.microsoft.com/office/drawing/2014/main" id="{8FEB6863-2FC4-38D5-AAFE-6624E9ED4D85}"/>
              </a:ext>
            </a:extLst>
          </p:cNvPr>
          <p:cNvSpPr txBox="1"/>
          <p:nvPr/>
        </p:nvSpPr>
        <p:spPr>
          <a:xfrm>
            <a:off x="7055571" y="2747994"/>
            <a:ext cx="1023861" cy="650820"/>
          </a:xfrm>
          <a:prstGeom prst="rect">
            <a:avLst/>
          </a:prstGeom>
          <a:noFill/>
        </p:spPr>
        <p:txBody>
          <a:bodyPr wrap="square" lIns="85725" tIns="42863" rIns="85725" bIns="42863" rtlCol="0" anchor="t">
            <a:spAutoFit/>
          </a:bodyPr>
          <a:lstStyle/>
          <a:p>
            <a:pPr marL="53220" indent="-53220" defTabSz="857268">
              <a:spcAft>
                <a:spcPts val="563"/>
              </a:spcAft>
              <a:buFont typeface="Arial" panose="020B0604020202020204" pitchFamily="34" charset="0"/>
              <a:buChar char="•"/>
              <a:tabLst>
                <a:tab pos="53579" algn="l"/>
              </a:tabLst>
              <a:defRPr/>
            </a:pPr>
            <a:r>
              <a:rPr lang="en-US" sz="857">
                <a:solidFill>
                  <a:prstClr val="white"/>
                </a:solidFill>
                <a:latin typeface="Arial"/>
                <a:cs typeface="Arial"/>
              </a:rPr>
              <a:t>Ideation and Conceptualization DDN 246</a:t>
            </a:r>
            <a:endParaRPr lang="en-US" sz="857">
              <a:solidFill>
                <a:prstClr val="white"/>
              </a:solidFill>
              <a:latin typeface="Arial"/>
            </a:endParaRPr>
          </a:p>
          <a:p>
            <a:pPr marL="53220" indent="-53220" defTabSz="857268">
              <a:spcAft>
                <a:spcPts val="563"/>
              </a:spcAft>
              <a:buFont typeface="Arial" panose="020B0604020202020204" pitchFamily="34" charset="0"/>
              <a:buChar char="•"/>
              <a:tabLst>
                <a:tab pos="53579" algn="l"/>
              </a:tabLst>
              <a:defRPr/>
            </a:pPr>
            <a:endParaRPr lang="en-US" sz="619">
              <a:solidFill>
                <a:prstClr val="black"/>
              </a:solidFill>
              <a:latin typeface="Arial"/>
              <a:cs typeface="Arial"/>
            </a:endParaRPr>
          </a:p>
        </p:txBody>
      </p:sp>
      <p:sp>
        <p:nvSpPr>
          <p:cNvPr id="56" name="TextBox 55">
            <a:extLst>
              <a:ext uri="{FF2B5EF4-FFF2-40B4-BE49-F238E27FC236}">
                <a16:creationId xmlns:a16="http://schemas.microsoft.com/office/drawing/2014/main" id="{207B15DC-AE4A-30D1-19D9-F779DBF6A15E}"/>
              </a:ext>
            </a:extLst>
          </p:cNvPr>
          <p:cNvSpPr txBox="1"/>
          <p:nvPr/>
        </p:nvSpPr>
        <p:spPr>
          <a:xfrm>
            <a:off x="7376748" y="2014130"/>
            <a:ext cx="1023861" cy="826702"/>
          </a:xfrm>
          <a:prstGeom prst="rect">
            <a:avLst/>
          </a:prstGeom>
          <a:noFill/>
        </p:spPr>
        <p:txBody>
          <a:bodyPr wrap="square" lIns="85725" tIns="42863" rIns="85725" bIns="42863" rtlCol="0" anchor="t">
            <a:spAutoFit/>
          </a:bodyPr>
          <a:lstStyle/>
          <a:p>
            <a:pPr defTabSz="857268">
              <a:spcAft>
                <a:spcPts val="563"/>
              </a:spcAft>
              <a:tabLst>
                <a:tab pos="53579" algn="l"/>
              </a:tabLst>
              <a:defRPr/>
            </a:pPr>
            <a:endParaRPr lang="en-US" sz="619">
              <a:solidFill>
                <a:prstClr val="black"/>
              </a:solidFill>
              <a:latin typeface="Arial"/>
              <a:cs typeface="Arial"/>
            </a:endParaRPr>
          </a:p>
          <a:p>
            <a:pPr marL="53220" indent="-53220" defTabSz="857268">
              <a:spcAft>
                <a:spcPts val="563"/>
              </a:spcAft>
              <a:buFont typeface="Arial" panose="020B0604020202020204" pitchFamily="34" charset="0"/>
              <a:buChar char="•"/>
              <a:tabLst>
                <a:tab pos="53579" algn="l"/>
              </a:tabLst>
              <a:defRPr/>
            </a:pPr>
            <a:r>
              <a:rPr lang="en-US" sz="857">
                <a:solidFill>
                  <a:prstClr val="white"/>
                </a:solidFill>
                <a:latin typeface="Arial"/>
                <a:cs typeface="Arial"/>
              </a:rPr>
              <a:t>Prototyping and Testing DDN249</a:t>
            </a:r>
          </a:p>
          <a:p>
            <a:pPr marL="53220" indent="-53220" defTabSz="857268">
              <a:spcAft>
                <a:spcPts val="563"/>
              </a:spcAft>
              <a:buFont typeface="Arial" panose="020B0604020202020204" pitchFamily="34" charset="0"/>
              <a:buChar char="•"/>
              <a:tabLst>
                <a:tab pos="53579" algn="l"/>
              </a:tabLst>
              <a:defRPr/>
            </a:pPr>
            <a:endParaRPr lang="en-US" sz="619">
              <a:solidFill>
                <a:prstClr val="black"/>
              </a:solidFill>
              <a:latin typeface="Arial"/>
              <a:cs typeface="Arial"/>
            </a:endParaRPr>
          </a:p>
        </p:txBody>
      </p:sp>
      <p:cxnSp>
        <p:nvCxnSpPr>
          <p:cNvPr id="63" name="Straight Connector 62">
            <a:extLst>
              <a:ext uri="{FF2B5EF4-FFF2-40B4-BE49-F238E27FC236}">
                <a16:creationId xmlns:a16="http://schemas.microsoft.com/office/drawing/2014/main" id="{06A77A03-EBC2-6EA7-D86E-A421292BB845}"/>
              </a:ext>
            </a:extLst>
          </p:cNvPr>
          <p:cNvCxnSpPr>
            <a:cxnSpLocks/>
          </p:cNvCxnSpPr>
          <p:nvPr/>
        </p:nvCxnSpPr>
        <p:spPr>
          <a:xfrm flipH="1">
            <a:off x="8026429" y="2454739"/>
            <a:ext cx="2772" cy="8411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9" name="Oval 128">
            <a:extLst>
              <a:ext uri="{FF2B5EF4-FFF2-40B4-BE49-F238E27FC236}">
                <a16:creationId xmlns:a16="http://schemas.microsoft.com/office/drawing/2014/main" id="{6EC6918B-CF50-47AF-6A38-E470D59340D5}"/>
              </a:ext>
            </a:extLst>
          </p:cNvPr>
          <p:cNvSpPr>
            <a:spLocks noChangeAspect="1"/>
          </p:cNvSpPr>
          <p:nvPr/>
        </p:nvSpPr>
        <p:spPr>
          <a:xfrm>
            <a:off x="7996362" y="2456271"/>
            <a:ext cx="85725" cy="8572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sp>
        <p:nvSpPr>
          <p:cNvPr id="133" name="Oval 132">
            <a:extLst>
              <a:ext uri="{FF2B5EF4-FFF2-40B4-BE49-F238E27FC236}">
                <a16:creationId xmlns:a16="http://schemas.microsoft.com/office/drawing/2014/main" id="{EADD2A83-9DD8-3949-20E6-1BB73DE12CB8}"/>
              </a:ext>
            </a:extLst>
          </p:cNvPr>
          <p:cNvSpPr>
            <a:spLocks noChangeAspect="1"/>
          </p:cNvSpPr>
          <p:nvPr/>
        </p:nvSpPr>
        <p:spPr>
          <a:xfrm>
            <a:off x="7987890" y="3269918"/>
            <a:ext cx="85725" cy="8572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grpSp>
        <p:nvGrpSpPr>
          <p:cNvPr id="2" name="Group 1">
            <a:extLst>
              <a:ext uri="{FF2B5EF4-FFF2-40B4-BE49-F238E27FC236}">
                <a16:creationId xmlns:a16="http://schemas.microsoft.com/office/drawing/2014/main" id="{B0518E74-968B-9B9F-D5BA-FA9E40562257}"/>
              </a:ext>
            </a:extLst>
          </p:cNvPr>
          <p:cNvGrpSpPr/>
          <p:nvPr/>
        </p:nvGrpSpPr>
        <p:grpSpPr>
          <a:xfrm>
            <a:off x="4835328" y="3545371"/>
            <a:ext cx="87971" cy="1134712"/>
            <a:chOff x="5393884" y="3576262"/>
            <a:chExt cx="93840" cy="1210358"/>
          </a:xfrm>
        </p:grpSpPr>
        <p:cxnSp>
          <p:nvCxnSpPr>
            <p:cNvPr id="3" name="Straight Connector 2">
              <a:extLst>
                <a:ext uri="{FF2B5EF4-FFF2-40B4-BE49-F238E27FC236}">
                  <a16:creationId xmlns:a16="http://schemas.microsoft.com/office/drawing/2014/main" id="{C071CDBD-A355-C508-E79E-884944126375}"/>
                </a:ext>
              </a:extLst>
            </p:cNvPr>
            <p:cNvCxnSpPr>
              <a:cxnSpLocks/>
            </p:cNvCxnSpPr>
            <p:nvPr/>
          </p:nvCxnSpPr>
          <p:spPr>
            <a:xfrm flipH="1">
              <a:off x="5450149" y="3623396"/>
              <a:ext cx="5492" cy="11280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CE48C4-118E-6588-53EE-DD5BFA433919}"/>
                </a:ext>
              </a:extLst>
            </p:cNvPr>
            <p:cNvSpPr>
              <a:spLocks noChangeAspect="1"/>
            </p:cNvSpPr>
            <p:nvPr/>
          </p:nvSpPr>
          <p:spPr>
            <a:xfrm>
              <a:off x="5396284" y="357626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sp>
          <p:nvSpPr>
            <p:cNvPr id="5" name="Oval 4">
              <a:extLst>
                <a:ext uri="{FF2B5EF4-FFF2-40B4-BE49-F238E27FC236}">
                  <a16:creationId xmlns:a16="http://schemas.microsoft.com/office/drawing/2014/main" id="{CD88D7D3-3C3B-4F18-5DE0-7E88F4147F46}"/>
                </a:ext>
              </a:extLst>
            </p:cNvPr>
            <p:cNvSpPr>
              <a:spLocks noChangeAspect="1"/>
            </p:cNvSpPr>
            <p:nvPr/>
          </p:nvSpPr>
          <p:spPr>
            <a:xfrm>
              <a:off x="5393884" y="469518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grpSp>
      <p:sp>
        <p:nvSpPr>
          <p:cNvPr id="51" name="TextBox 50">
            <a:extLst>
              <a:ext uri="{FF2B5EF4-FFF2-40B4-BE49-F238E27FC236}">
                <a16:creationId xmlns:a16="http://schemas.microsoft.com/office/drawing/2014/main" id="{61B56561-7732-BB3E-D975-48D67E9F9138}"/>
              </a:ext>
            </a:extLst>
          </p:cNvPr>
          <p:cNvSpPr txBox="1"/>
          <p:nvPr/>
        </p:nvSpPr>
        <p:spPr>
          <a:xfrm>
            <a:off x="4867137" y="3597279"/>
            <a:ext cx="770007" cy="548228"/>
          </a:xfrm>
          <a:prstGeom prst="rect">
            <a:avLst/>
          </a:prstGeom>
          <a:noFill/>
        </p:spPr>
        <p:txBody>
          <a:bodyPr wrap="square" lIns="85725" tIns="42863" rIns="85725" bIns="42863" rtlCol="0" anchor="t">
            <a:spAutoFit/>
          </a:bodyPr>
          <a:lstStyle/>
          <a:p>
            <a:pPr defTabSz="914418">
              <a:defRPr/>
            </a:pPr>
            <a:r>
              <a:rPr lang="en-US" sz="1000" b="1">
                <a:solidFill>
                  <a:prstClr val="black"/>
                </a:solidFill>
                <a:latin typeface="Arial"/>
                <a:cs typeface="Arial"/>
              </a:rPr>
              <a:t>Discover- Problem Framing</a:t>
            </a:r>
            <a:endParaRPr lang="en-US" sz="1714">
              <a:solidFill>
                <a:prstClr val="black"/>
              </a:solidFill>
              <a:latin typeface="Arial"/>
            </a:endParaRPr>
          </a:p>
        </p:txBody>
      </p:sp>
      <p:sp>
        <p:nvSpPr>
          <p:cNvPr id="62" name="TextBox 61">
            <a:extLst>
              <a:ext uri="{FF2B5EF4-FFF2-40B4-BE49-F238E27FC236}">
                <a16:creationId xmlns:a16="http://schemas.microsoft.com/office/drawing/2014/main" id="{3B3B24D5-132F-ECD8-55FD-25F8135F0D3D}"/>
              </a:ext>
            </a:extLst>
          </p:cNvPr>
          <p:cNvSpPr txBox="1"/>
          <p:nvPr/>
        </p:nvSpPr>
        <p:spPr>
          <a:xfrm>
            <a:off x="4840044" y="4093058"/>
            <a:ext cx="930772" cy="672942"/>
          </a:xfrm>
          <a:prstGeom prst="rect">
            <a:avLst/>
          </a:prstGeom>
          <a:noFill/>
        </p:spPr>
        <p:txBody>
          <a:bodyPr wrap="square" lIns="85725" tIns="42863" rIns="85725" bIns="42863" rtlCol="0" anchor="t">
            <a:spAutoFit/>
          </a:bodyPr>
          <a:lstStyle/>
          <a:p>
            <a:pPr marL="53220" indent="-53220" defTabSz="857268">
              <a:buFont typeface="Arial" panose="020B0604020202020204" pitchFamily="34" charset="0"/>
              <a:buChar char="•"/>
              <a:defRPr/>
            </a:pPr>
            <a:r>
              <a:rPr lang="en-US" sz="762">
                <a:solidFill>
                  <a:prstClr val="white"/>
                </a:solidFill>
                <a:latin typeface="Arial"/>
                <a:cs typeface="Arial"/>
              </a:rPr>
              <a:t>Understanding the problem</a:t>
            </a:r>
          </a:p>
          <a:p>
            <a:pPr marL="53220" indent="-53220" defTabSz="857268">
              <a:buFont typeface="Arial" panose="020B0604020202020204" pitchFamily="34" charset="0"/>
              <a:buChar char="•"/>
              <a:defRPr/>
            </a:pPr>
            <a:r>
              <a:rPr lang="en-US" sz="762">
                <a:solidFill>
                  <a:prstClr val="white"/>
                </a:solidFill>
                <a:latin typeface="Arial"/>
                <a:cs typeface="Arial"/>
              </a:rPr>
              <a:t>Problem Framing Exercises</a:t>
            </a:r>
            <a:endParaRPr lang="en-US" sz="762">
              <a:solidFill>
                <a:prstClr val="white"/>
              </a:solidFill>
              <a:latin typeface="Arial"/>
            </a:endParaRPr>
          </a:p>
        </p:txBody>
      </p:sp>
      <p:sp>
        <p:nvSpPr>
          <p:cNvPr id="128" name="TextBox 127">
            <a:extLst>
              <a:ext uri="{FF2B5EF4-FFF2-40B4-BE49-F238E27FC236}">
                <a16:creationId xmlns:a16="http://schemas.microsoft.com/office/drawing/2014/main" id="{300ACA6A-9E69-6E1A-D9E5-F3FC38FAAAC9}"/>
              </a:ext>
            </a:extLst>
          </p:cNvPr>
          <p:cNvSpPr txBox="1"/>
          <p:nvPr/>
        </p:nvSpPr>
        <p:spPr>
          <a:xfrm>
            <a:off x="5682885" y="4009253"/>
            <a:ext cx="872824" cy="1063241"/>
          </a:xfrm>
          <a:prstGeom prst="rect">
            <a:avLst/>
          </a:prstGeom>
          <a:noFill/>
        </p:spPr>
        <p:txBody>
          <a:bodyPr wrap="square" lIns="85725" tIns="42863" rIns="85725" bIns="42863" rtlCol="0" anchor="t">
            <a:spAutoFit/>
          </a:bodyPr>
          <a:lstStyle/>
          <a:p>
            <a:pPr marL="51406" indent="-51406" defTabSz="857268">
              <a:spcAft>
                <a:spcPts val="281"/>
              </a:spcAft>
              <a:buFont typeface="Arial" panose="020B0604020202020204" pitchFamily="34" charset="0"/>
              <a:buChar char="•"/>
              <a:defRPr/>
            </a:pPr>
            <a:r>
              <a:rPr lang="en-US" sz="762">
                <a:solidFill>
                  <a:prstClr val="white"/>
                </a:solidFill>
                <a:latin typeface="Arial"/>
                <a:cs typeface="Arial"/>
              </a:rPr>
              <a:t>User Research techniques and interviews</a:t>
            </a:r>
          </a:p>
          <a:p>
            <a:pPr marL="51406" indent="-51406" defTabSz="857268">
              <a:spcAft>
                <a:spcPts val="281"/>
              </a:spcAft>
              <a:buFont typeface="Arial" panose="020B0604020202020204" pitchFamily="34" charset="0"/>
              <a:buChar char="•"/>
              <a:defRPr/>
            </a:pPr>
            <a:r>
              <a:rPr lang="en-US" sz="762">
                <a:solidFill>
                  <a:prstClr val="white"/>
                </a:solidFill>
                <a:latin typeface="Arial"/>
                <a:cs typeface="Arial"/>
              </a:rPr>
              <a:t>Learning design tools (journey mapping &amp; personas)</a:t>
            </a:r>
          </a:p>
        </p:txBody>
      </p:sp>
      <p:sp>
        <p:nvSpPr>
          <p:cNvPr id="130" name="TextBox 129">
            <a:extLst>
              <a:ext uri="{FF2B5EF4-FFF2-40B4-BE49-F238E27FC236}">
                <a16:creationId xmlns:a16="http://schemas.microsoft.com/office/drawing/2014/main" id="{193F1C3A-BC13-50B2-50A9-B32DB70FBFFC}"/>
              </a:ext>
            </a:extLst>
          </p:cNvPr>
          <p:cNvSpPr txBox="1"/>
          <p:nvPr/>
        </p:nvSpPr>
        <p:spPr>
          <a:xfrm>
            <a:off x="7635590" y="4027666"/>
            <a:ext cx="959436" cy="1394935"/>
          </a:xfrm>
          <a:prstGeom prst="rect">
            <a:avLst/>
          </a:prstGeom>
          <a:noFill/>
        </p:spPr>
        <p:txBody>
          <a:bodyPr wrap="square" lIns="85725" tIns="42863" rIns="85725" bIns="42863" rtlCol="0" anchor="t">
            <a:spAutoFit/>
          </a:bodyPr>
          <a:lstStyle/>
          <a:p>
            <a:pPr defTabSz="914418">
              <a:defRPr/>
            </a:pPr>
            <a:r>
              <a:rPr lang="en-US" sz="762">
                <a:solidFill>
                  <a:prstClr val="white"/>
                </a:solidFill>
                <a:latin typeface="Arial"/>
                <a:ea typeface="+mn-lt"/>
                <a:cs typeface="Arial"/>
              </a:rPr>
              <a:t>What is a prototype?</a:t>
            </a:r>
          </a:p>
          <a:p>
            <a:pPr defTabSz="914418">
              <a:defRPr/>
            </a:pPr>
            <a:r>
              <a:rPr lang="en-US" sz="762">
                <a:solidFill>
                  <a:prstClr val="white"/>
                </a:solidFill>
                <a:latin typeface="Arial"/>
                <a:ea typeface="+mn-lt"/>
                <a:cs typeface="Arial"/>
              </a:rPr>
              <a:t>Pitch deck demo, (links to business case)</a:t>
            </a:r>
            <a:endParaRPr lang="en-US" sz="762">
              <a:solidFill>
                <a:prstClr val="white"/>
              </a:solidFill>
              <a:latin typeface="Arial"/>
              <a:cs typeface="Arial"/>
            </a:endParaRPr>
          </a:p>
          <a:p>
            <a:pPr defTabSz="914418">
              <a:defRPr/>
            </a:pPr>
            <a:r>
              <a:rPr lang="en-US" sz="762">
                <a:solidFill>
                  <a:prstClr val="white"/>
                </a:solidFill>
                <a:latin typeface="Arial"/>
                <a:ea typeface="+mn-lt"/>
                <a:cs typeface="Arial"/>
              </a:rPr>
              <a:t>Tech review and final run through,  </a:t>
            </a:r>
            <a:endParaRPr lang="en-US" sz="762">
              <a:solidFill>
                <a:prstClr val="white"/>
              </a:solidFill>
              <a:latin typeface="Arial"/>
              <a:cs typeface="Arial"/>
            </a:endParaRPr>
          </a:p>
          <a:p>
            <a:pPr defTabSz="914418">
              <a:defRPr/>
            </a:pPr>
            <a:r>
              <a:rPr lang="en-US" sz="762">
                <a:solidFill>
                  <a:prstClr val="white"/>
                </a:solidFill>
                <a:latin typeface="Arial"/>
                <a:ea typeface="+mn-lt"/>
                <a:cs typeface="Arial"/>
              </a:rPr>
              <a:t>Final edits,</a:t>
            </a:r>
            <a:endParaRPr lang="en-US" sz="762">
              <a:solidFill>
                <a:prstClr val="white"/>
              </a:solidFill>
              <a:latin typeface="Arial"/>
              <a:cs typeface="Arial"/>
            </a:endParaRPr>
          </a:p>
          <a:p>
            <a:pPr defTabSz="914418">
              <a:defRPr/>
            </a:pPr>
            <a:endParaRPr lang="en-US" sz="667">
              <a:solidFill>
                <a:prstClr val="white"/>
              </a:solidFill>
              <a:latin typeface="Arial"/>
              <a:cs typeface="Arial"/>
            </a:endParaRPr>
          </a:p>
          <a:p>
            <a:pPr marL="53220" indent="-53220" defTabSz="914418">
              <a:spcAft>
                <a:spcPts val="563"/>
              </a:spcAft>
              <a:buFont typeface="Arial" panose="020B0604020202020204" pitchFamily="34" charset="0"/>
              <a:buChar char="•"/>
              <a:defRPr/>
            </a:pPr>
            <a:endParaRPr lang="en-US" sz="619">
              <a:solidFill>
                <a:prstClr val="white"/>
              </a:solidFill>
              <a:latin typeface="Arial"/>
              <a:cs typeface="Arial"/>
            </a:endParaRPr>
          </a:p>
          <a:p>
            <a:pPr marL="53220" indent="-53220" defTabSz="857268">
              <a:spcAft>
                <a:spcPts val="563"/>
              </a:spcAft>
              <a:buFont typeface="Arial" panose="020B0604020202020204" pitchFamily="34" charset="0"/>
              <a:buChar char="•"/>
              <a:defRPr/>
            </a:pPr>
            <a:endParaRPr lang="en-US" sz="619">
              <a:solidFill>
                <a:prstClr val="white"/>
              </a:solidFill>
              <a:latin typeface="Arial"/>
              <a:cs typeface="Arial"/>
            </a:endParaRPr>
          </a:p>
        </p:txBody>
      </p:sp>
      <p:sp>
        <p:nvSpPr>
          <p:cNvPr id="142" name="TextBox 141">
            <a:extLst>
              <a:ext uri="{FF2B5EF4-FFF2-40B4-BE49-F238E27FC236}">
                <a16:creationId xmlns:a16="http://schemas.microsoft.com/office/drawing/2014/main" id="{FC541225-325A-3EBA-5DFC-69AAB1C78976}"/>
              </a:ext>
            </a:extLst>
          </p:cNvPr>
          <p:cNvSpPr txBox="1"/>
          <p:nvPr/>
        </p:nvSpPr>
        <p:spPr>
          <a:xfrm>
            <a:off x="7635815" y="3571853"/>
            <a:ext cx="795424" cy="548228"/>
          </a:xfrm>
          <a:prstGeom prst="rect">
            <a:avLst/>
          </a:prstGeom>
          <a:noFill/>
        </p:spPr>
        <p:txBody>
          <a:bodyPr wrap="square" lIns="85725" tIns="42863" rIns="85725" bIns="42863" rtlCol="0" anchor="t">
            <a:spAutoFit/>
          </a:bodyPr>
          <a:lstStyle/>
          <a:p>
            <a:pPr defTabSz="914418">
              <a:defRPr/>
            </a:pPr>
            <a:r>
              <a:rPr lang="en-US" sz="1000" b="1">
                <a:solidFill>
                  <a:prstClr val="black"/>
                </a:solidFill>
                <a:latin typeface="Arial"/>
                <a:cs typeface="Arial"/>
              </a:rPr>
              <a:t>Deliver – Prototype &amp; Testing</a:t>
            </a:r>
          </a:p>
        </p:txBody>
      </p:sp>
      <p:grpSp>
        <p:nvGrpSpPr>
          <p:cNvPr id="149" name="Group 148">
            <a:extLst>
              <a:ext uri="{FF2B5EF4-FFF2-40B4-BE49-F238E27FC236}">
                <a16:creationId xmlns:a16="http://schemas.microsoft.com/office/drawing/2014/main" id="{D1E4A8CD-AAB5-A3C4-9AA4-77EB0D25D3CD}"/>
              </a:ext>
            </a:extLst>
          </p:cNvPr>
          <p:cNvGrpSpPr/>
          <p:nvPr/>
        </p:nvGrpSpPr>
        <p:grpSpPr>
          <a:xfrm>
            <a:off x="8411168" y="3570796"/>
            <a:ext cx="87971" cy="1507634"/>
            <a:chOff x="5393884" y="3576262"/>
            <a:chExt cx="93840" cy="1608141"/>
          </a:xfrm>
        </p:grpSpPr>
        <p:cxnSp>
          <p:nvCxnSpPr>
            <p:cNvPr id="150" name="Straight Connector 149">
              <a:extLst>
                <a:ext uri="{FF2B5EF4-FFF2-40B4-BE49-F238E27FC236}">
                  <a16:creationId xmlns:a16="http://schemas.microsoft.com/office/drawing/2014/main" id="{44BE9C0B-0E49-3E9E-B3F1-005203717D13}"/>
                </a:ext>
              </a:extLst>
            </p:cNvPr>
            <p:cNvCxnSpPr>
              <a:cxnSpLocks/>
            </p:cNvCxnSpPr>
            <p:nvPr/>
          </p:nvCxnSpPr>
          <p:spPr>
            <a:xfrm flipH="1">
              <a:off x="5441112" y="3623396"/>
              <a:ext cx="5492" cy="15167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1" name="Oval 150">
              <a:extLst>
                <a:ext uri="{FF2B5EF4-FFF2-40B4-BE49-F238E27FC236}">
                  <a16:creationId xmlns:a16="http://schemas.microsoft.com/office/drawing/2014/main" id="{EE6D791D-0F8E-F007-9B88-8A3EE4840BF7}"/>
                </a:ext>
              </a:extLst>
            </p:cNvPr>
            <p:cNvSpPr>
              <a:spLocks noChangeAspect="1"/>
            </p:cNvSpPr>
            <p:nvPr/>
          </p:nvSpPr>
          <p:spPr>
            <a:xfrm>
              <a:off x="5396284" y="357626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sp>
          <p:nvSpPr>
            <p:cNvPr id="152" name="Oval 151">
              <a:extLst>
                <a:ext uri="{FF2B5EF4-FFF2-40B4-BE49-F238E27FC236}">
                  <a16:creationId xmlns:a16="http://schemas.microsoft.com/office/drawing/2014/main" id="{5981B56D-A518-7A47-C271-978723598FBF}"/>
                </a:ext>
              </a:extLst>
            </p:cNvPr>
            <p:cNvSpPr>
              <a:spLocks noChangeAspect="1"/>
            </p:cNvSpPr>
            <p:nvPr/>
          </p:nvSpPr>
          <p:spPr>
            <a:xfrm>
              <a:off x="5393884" y="5092963"/>
              <a:ext cx="91439"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grpSp>
    </p:spTree>
    <p:extLst>
      <p:ext uri="{BB962C8B-B14F-4D97-AF65-F5344CB8AC3E}">
        <p14:creationId xmlns:p14="http://schemas.microsoft.com/office/powerpoint/2010/main" val="1072963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cxnSp>
        <p:nvCxnSpPr>
          <p:cNvPr id="691" name="Straight Connector 690"/>
          <p:cNvCxnSpPr/>
          <p:nvPr>
            <p:custDataLst>
              <p:tags r:id="rId1"/>
            </p:custDataLst>
          </p:nvPr>
        </p:nvCxnSpPr>
        <p:spPr>
          <a:xfrm flipH="1">
            <a:off x="10861487" y="3434344"/>
            <a:ext cx="22087" cy="3457644"/>
          </a:xfrm>
          <a:prstGeom prst="line">
            <a:avLst/>
          </a:prstGeom>
          <a:ln w="28575" cap="sq" cmpd="sng">
            <a:solidFill>
              <a:schemeClr val="accent4"/>
            </a:solidFill>
            <a:prstDash val="solid"/>
            <a:round/>
          </a:ln>
        </p:spPr>
        <p:style>
          <a:lnRef idx="1">
            <a:schemeClr val="accent1"/>
          </a:lnRef>
          <a:fillRef idx="0">
            <a:schemeClr val="accent1"/>
          </a:fillRef>
          <a:effectRef idx="0">
            <a:schemeClr val="accent1"/>
          </a:effectRef>
          <a:fontRef idx="minor">
            <a:schemeClr val="tx1"/>
          </a:fontRef>
        </p:style>
      </p:cxnSp>
      <p:cxnSp>
        <p:nvCxnSpPr>
          <p:cNvPr id="689" name="Straight Connector 688"/>
          <p:cNvCxnSpPr/>
          <p:nvPr>
            <p:custDataLst>
              <p:tags r:id="rId2"/>
            </p:custDataLst>
          </p:nvPr>
        </p:nvCxnSpPr>
        <p:spPr>
          <a:xfrm>
            <a:off x="3855889" y="3583429"/>
            <a:ext cx="0" cy="3501154"/>
          </a:xfrm>
          <a:prstGeom prst="line">
            <a:avLst/>
          </a:prstGeom>
          <a:ln w="28575" cap="sq" cmpd="sng">
            <a:solidFill>
              <a:schemeClr val="accent4"/>
            </a:solidFill>
            <a:prstDash val="solid"/>
            <a:round/>
          </a:ln>
        </p:spPr>
        <p:style>
          <a:lnRef idx="1">
            <a:schemeClr val="accent1"/>
          </a:lnRef>
          <a:fillRef idx="0">
            <a:schemeClr val="accent1"/>
          </a:fillRef>
          <a:effectRef idx="0">
            <a:schemeClr val="accent1"/>
          </a:effectRef>
          <a:fontRef idx="minor">
            <a:schemeClr val="tx1"/>
          </a:fontRef>
        </p:style>
      </p:cxnSp>
      <p:cxnSp>
        <p:nvCxnSpPr>
          <p:cNvPr id="690" name="Straight Connector 689"/>
          <p:cNvCxnSpPr/>
          <p:nvPr>
            <p:custDataLst>
              <p:tags r:id="rId3"/>
            </p:custDataLst>
          </p:nvPr>
        </p:nvCxnSpPr>
        <p:spPr>
          <a:xfrm>
            <a:off x="8533925" y="3542203"/>
            <a:ext cx="17188" cy="3545394"/>
          </a:xfrm>
          <a:prstGeom prst="line">
            <a:avLst/>
          </a:prstGeom>
          <a:ln w="28575" cap="sq" cmpd="sng">
            <a:solidFill>
              <a:schemeClr val="accent4"/>
            </a:solidFill>
            <a:prstDash val="solid"/>
            <a:round/>
          </a:ln>
        </p:spPr>
        <p:style>
          <a:lnRef idx="1">
            <a:schemeClr val="accent1"/>
          </a:lnRef>
          <a:fillRef idx="0">
            <a:schemeClr val="accent1"/>
          </a:fillRef>
          <a:effectRef idx="0">
            <a:schemeClr val="accent1"/>
          </a:effectRef>
          <a:fontRef idx="minor">
            <a:schemeClr val="tx1"/>
          </a:fontRef>
        </p:style>
      </p:cxnSp>
      <p:grpSp>
        <p:nvGrpSpPr>
          <p:cNvPr id="680" name="Group 679"/>
          <p:cNvGrpSpPr/>
          <p:nvPr>
            <p:custDataLst>
              <p:tags r:id="rId4"/>
            </p:custDataLst>
          </p:nvPr>
        </p:nvGrpSpPr>
        <p:grpSpPr>
          <a:xfrm>
            <a:off x="3632640" y="229213"/>
            <a:ext cx="222240" cy="3073911"/>
            <a:chOff x="2984478" y="209767"/>
            <a:chExt cx="228546" cy="3278838"/>
          </a:xfrm>
        </p:grpSpPr>
        <p:cxnSp>
          <p:nvCxnSpPr>
            <p:cNvPr id="681" name="Straight Connector 680"/>
            <p:cNvCxnSpPr/>
            <p:nvPr/>
          </p:nvCxnSpPr>
          <p:spPr>
            <a:xfrm>
              <a:off x="3207920" y="209767"/>
              <a:ext cx="0" cy="3249090"/>
            </a:xfrm>
            <a:prstGeom prst="line">
              <a:avLst/>
            </a:prstGeom>
            <a:ln w="28575" cap="sq">
              <a:solidFill>
                <a:schemeClr val="accent4"/>
              </a:solidFill>
              <a:prstDash val="solid"/>
              <a:round/>
            </a:ln>
          </p:spPr>
          <p:style>
            <a:lnRef idx="1">
              <a:schemeClr val="accent1"/>
            </a:lnRef>
            <a:fillRef idx="0">
              <a:schemeClr val="accent1"/>
            </a:fillRef>
            <a:effectRef idx="0">
              <a:schemeClr val="accent1"/>
            </a:effectRef>
            <a:fontRef idx="minor">
              <a:schemeClr val="tx1"/>
            </a:fontRef>
          </p:style>
        </p:cxnSp>
        <p:sp>
          <p:nvSpPr>
            <p:cNvPr id="682" name="TextBox 681"/>
            <p:cNvSpPr txBox="1"/>
            <p:nvPr/>
          </p:nvSpPr>
          <p:spPr>
            <a:xfrm rot="16200000">
              <a:off x="2305200" y="2580782"/>
              <a:ext cx="1587101" cy="228546"/>
            </a:xfrm>
            <a:prstGeom prst="rect">
              <a:avLst/>
            </a:prstGeom>
            <a:noFill/>
          </p:spPr>
          <p:txBody>
            <a:bodyPr wrap="none" rtlCol="0">
              <a:spAutoFit/>
            </a:bodyPr>
            <a:lstStyle/>
            <a:p>
              <a:pPr defTabSz="857268">
                <a:defRPr/>
              </a:pPr>
              <a:r>
                <a:rPr lang="en-US" sz="844" b="1">
                  <a:solidFill>
                    <a:prstClr val="white"/>
                  </a:solidFill>
                  <a:latin typeface="Arial"/>
                </a:rPr>
                <a:t>DÉBUT DE LA COHORTE</a:t>
              </a:r>
            </a:p>
          </p:txBody>
        </p:sp>
      </p:grpSp>
      <p:grpSp>
        <p:nvGrpSpPr>
          <p:cNvPr id="683" name="Group 682"/>
          <p:cNvGrpSpPr/>
          <p:nvPr>
            <p:custDataLst>
              <p:tags r:id="rId5"/>
            </p:custDataLst>
          </p:nvPr>
        </p:nvGrpSpPr>
        <p:grpSpPr>
          <a:xfrm>
            <a:off x="8317429" y="244882"/>
            <a:ext cx="220597" cy="3214688"/>
            <a:chOff x="8247218" y="1"/>
            <a:chExt cx="226773" cy="3429000"/>
          </a:xfrm>
        </p:grpSpPr>
        <p:cxnSp>
          <p:nvCxnSpPr>
            <p:cNvPr id="684" name="Straight Connector 683"/>
            <p:cNvCxnSpPr/>
            <p:nvPr/>
          </p:nvCxnSpPr>
          <p:spPr>
            <a:xfrm>
              <a:off x="8473991" y="1"/>
              <a:ext cx="0" cy="3429000"/>
            </a:xfrm>
            <a:prstGeom prst="line">
              <a:avLst/>
            </a:prstGeom>
            <a:ln w="28575" cap="sq">
              <a:solidFill>
                <a:schemeClr val="accent4"/>
              </a:solidFill>
              <a:prstDash val="solid"/>
              <a:round/>
            </a:ln>
          </p:spPr>
          <p:style>
            <a:lnRef idx="1">
              <a:schemeClr val="accent1"/>
            </a:lnRef>
            <a:fillRef idx="0">
              <a:schemeClr val="accent1"/>
            </a:fillRef>
            <a:effectRef idx="0">
              <a:schemeClr val="accent1"/>
            </a:effectRef>
            <a:fontRef idx="minor">
              <a:schemeClr val="tx1"/>
            </a:fontRef>
          </p:style>
        </p:cxnSp>
        <p:sp>
          <p:nvSpPr>
            <p:cNvPr id="685" name="TextBox 684"/>
            <p:cNvSpPr txBox="1"/>
            <p:nvPr/>
          </p:nvSpPr>
          <p:spPr>
            <a:xfrm rot="16200000">
              <a:off x="7598447" y="1920408"/>
              <a:ext cx="1519992" cy="222449"/>
            </a:xfrm>
            <a:prstGeom prst="rect">
              <a:avLst/>
            </a:prstGeom>
            <a:noFill/>
          </p:spPr>
          <p:txBody>
            <a:bodyPr wrap="none" lIns="85725" tIns="42863" rIns="85725" bIns="42863" rtlCol="0" anchor="t">
              <a:spAutoFit/>
            </a:bodyPr>
            <a:lstStyle/>
            <a:p>
              <a:pPr defTabSz="857268">
                <a:defRPr/>
              </a:pPr>
              <a:r>
                <a:rPr lang="en-US" sz="844" b="1">
                  <a:solidFill>
                    <a:prstClr val="white"/>
                  </a:solidFill>
                  <a:latin typeface="Arial"/>
                  <a:cs typeface="Arial"/>
                </a:rPr>
                <a:t>APRÈS LES COHORTES</a:t>
              </a:r>
            </a:p>
          </p:txBody>
        </p:sp>
      </p:grpSp>
      <p:grpSp>
        <p:nvGrpSpPr>
          <p:cNvPr id="686" name="Group 685"/>
          <p:cNvGrpSpPr/>
          <p:nvPr>
            <p:custDataLst>
              <p:tags r:id="rId6"/>
            </p:custDataLst>
          </p:nvPr>
        </p:nvGrpSpPr>
        <p:grpSpPr>
          <a:xfrm>
            <a:off x="10621718" y="244883"/>
            <a:ext cx="288377" cy="3214690"/>
            <a:chOff x="10923459" y="17368"/>
            <a:chExt cx="307603" cy="3429000"/>
          </a:xfrm>
        </p:grpSpPr>
        <p:cxnSp>
          <p:nvCxnSpPr>
            <p:cNvPr id="687" name="Straight Connector 686"/>
            <p:cNvCxnSpPr/>
            <p:nvPr/>
          </p:nvCxnSpPr>
          <p:spPr>
            <a:xfrm>
              <a:off x="11231062" y="17368"/>
              <a:ext cx="0" cy="3429000"/>
            </a:xfrm>
            <a:prstGeom prst="line">
              <a:avLst/>
            </a:prstGeom>
            <a:ln w="28575" cap="sq">
              <a:solidFill>
                <a:schemeClr val="accent4"/>
              </a:solidFill>
              <a:prstDash val="solid"/>
              <a:round/>
            </a:ln>
          </p:spPr>
          <p:style>
            <a:lnRef idx="1">
              <a:schemeClr val="accent1"/>
            </a:lnRef>
            <a:fillRef idx="0">
              <a:schemeClr val="accent1"/>
            </a:fillRef>
            <a:effectRef idx="0">
              <a:schemeClr val="accent1"/>
            </a:effectRef>
            <a:fontRef idx="minor">
              <a:schemeClr val="tx1"/>
            </a:fontRef>
          </p:style>
        </p:cxnSp>
        <p:sp>
          <p:nvSpPr>
            <p:cNvPr id="688" name="TextBox 687"/>
            <p:cNvSpPr txBox="1"/>
            <p:nvPr/>
          </p:nvSpPr>
          <p:spPr>
            <a:xfrm rot="16200000">
              <a:off x="9598483" y="1811183"/>
              <a:ext cx="2857190" cy="207238"/>
            </a:xfrm>
            <a:prstGeom prst="rect">
              <a:avLst/>
            </a:prstGeom>
            <a:noFill/>
          </p:spPr>
          <p:txBody>
            <a:bodyPr wrap="none" lIns="85725" tIns="42863" rIns="85725" bIns="42863" rtlCol="0" anchor="t">
              <a:spAutoFit/>
            </a:bodyPr>
            <a:lstStyle/>
            <a:p>
              <a:pPr defTabSz="857268">
                <a:defRPr/>
              </a:pPr>
              <a:r>
                <a:rPr lang="en-US" sz="700" b="1">
                  <a:solidFill>
                    <a:prstClr val="white"/>
                  </a:solidFill>
                  <a:latin typeface="Arial"/>
                  <a:cs typeface="Arial"/>
                </a:rPr>
                <a:t>DÉBUT DE NOUVELLES COHORTES FORM.ES D’ÉQUIPES</a:t>
              </a:r>
            </a:p>
          </p:txBody>
        </p:sp>
      </p:grpSp>
      <p:sp>
        <p:nvSpPr>
          <p:cNvPr id="692" name="Pentagon 691"/>
          <p:cNvSpPr/>
          <p:nvPr>
            <p:custDataLst>
              <p:tags r:id="rId7"/>
            </p:custDataLst>
          </p:nvPr>
        </p:nvSpPr>
        <p:spPr>
          <a:xfrm>
            <a:off x="381000" y="3271838"/>
            <a:ext cx="11430000" cy="342900"/>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srgbClr val="3F2A56"/>
              </a:solidFill>
              <a:latin typeface="Arial"/>
            </a:endParaRPr>
          </a:p>
        </p:txBody>
      </p:sp>
      <p:grpSp>
        <p:nvGrpSpPr>
          <p:cNvPr id="697" name="Group 696"/>
          <p:cNvGrpSpPr/>
          <p:nvPr>
            <p:custDataLst>
              <p:tags r:id="rId8"/>
            </p:custDataLst>
          </p:nvPr>
        </p:nvGrpSpPr>
        <p:grpSpPr>
          <a:xfrm rot="16200000">
            <a:off x="-450093" y="1753644"/>
            <a:ext cx="2127726" cy="433672"/>
            <a:chOff x="4729213" y="2817234"/>
            <a:chExt cx="2286000" cy="166924"/>
          </a:xfrm>
          <a:effectLst>
            <a:outerShdw blurRad="50800" dist="38100" dir="8100000" algn="tr" rotWithShape="0">
              <a:prstClr val="black">
                <a:alpha val="40000"/>
              </a:prstClr>
            </a:outerShdw>
          </a:effectLst>
        </p:grpSpPr>
        <p:sp>
          <p:nvSpPr>
            <p:cNvPr id="698" name="Rounded Rectangle 697"/>
            <p:cNvSpPr/>
            <p:nvPr/>
          </p:nvSpPr>
          <p:spPr>
            <a:xfrm>
              <a:off x="4729213" y="2817234"/>
              <a:ext cx="2286000" cy="16692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sp>
          <p:nvSpPr>
            <p:cNvPr id="699" name="TextBox 698"/>
            <p:cNvSpPr txBox="1"/>
            <p:nvPr/>
          </p:nvSpPr>
          <p:spPr>
            <a:xfrm>
              <a:off x="4732792" y="2854693"/>
              <a:ext cx="2251650" cy="99956"/>
            </a:xfrm>
            <a:prstGeom prst="rect">
              <a:avLst/>
            </a:prstGeom>
            <a:noFill/>
          </p:spPr>
          <p:txBody>
            <a:bodyPr wrap="square" lIns="85725" tIns="42863" rIns="85725" bIns="42863" rtlCol="0" anchor="t">
              <a:spAutoFit/>
            </a:bodyPr>
            <a:lstStyle/>
            <a:p>
              <a:pPr algn="ctr" defTabSz="857268">
                <a:defRPr/>
              </a:pPr>
              <a:r>
                <a:rPr lang="en-US" sz="1125" b="1">
                  <a:solidFill>
                    <a:srgbClr val="3F2A56"/>
                  </a:solidFill>
                  <a:latin typeface="Arial"/>
                </a:rPr>
                <a:t>ACCUEIL ET ÉVALUATION</a:t>
              </a:r>
            </a:p>
          </p:txBody>
        </p:sp>
      </p:grpSp>
      <p:sp>
        <p:nvSpPr>
          <p:cNvPr id="700" name="5-Point Star 699"/>
          <p:cNvSpPr>
            <a:spLocks noChangeAspect="1"/>
          </p:cNvSpPr>
          <p:nvPr>
            <p:custDataLst>
              <p:tags r:id="rId9"/>
            </p:custDataLst>
          </p:nvPr>
        </p:nvSpPr>
        <p:spPr>
          <a:xfrm>
            <a:off x="433182" y="3292928"/>
            <a:ext cx="334557" cy="301185"/>
          </a:xfrm>
          <a:prstGeom prst="star5">
            <a:avLst>
              <a:gd name="adj" fmla="val 24457"/>
              <a:gd name="hf" fmla="val 105146"/>
              <a:gd name="vf" fmla="val 1105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srgbClr val="D9D9D9"/>
              </a:solidFill>
              <a:latin typeface="Arial"/>
            </a:endParaRPr>
          </a:p>
        </p:txBody>
      </p:sp>
      <p:sp>
        <p:nvSpPr>
          <p:cNvPr id="701" name="TextBox 700"/>
          <p:cNvSpPr txBox="1"/>
          <p:nvPr>
            <p:custDataLst>
              <p:tags r:id="rId10"/>
            </p:custDataLst>
          </p:nvPr>
        </p:nvSpPr>
        <p:spPr>
          <a:xfrm>
            <a:off x="824315" y="3311694"/>
            <a:ext cx="1346523" cy="230898"/>
          </a:xfrm>
          <a:prstGeom prst="rect">
            <a:avLst/>
          </a:prstGeom>
          <a:noFill/>
        </p:spPr>
        <p:txBody>
          <a:bodyPr wrap="none" lIns="85725" tIns="42863" rIns="85725" bIns="42863" rtlCol="0" anchor="ctr">
            <a:spAutoFit/>
          </a:bodyPr>
          <a:lstStyle/>
          <a:p>
            <a:pPr algn="ctr" defTabSz="857268">
              <a:defRPr/>
            </a:pPr>
            <a:r>
              <a:rPr lang="en-US" sz="938" b="1" err="1">
                <a:solidFill>
                  <a:srgbClr val="3F2A56"/>
                </a:solidFill>
                <a:latin typeface="Arial"/>
                <a:cs typeface="Arial"/>
              </a:rPr>
              <a:t>Cours</a:t>
            </a:r>
            <a:r>
              <a:rPr lang="en-US" sz="938" b="1">
                <a:solidFill>
                  <a:srgbClr val="3F2A56"/>
                </a:solidFill>
                <a:latin typeface="Arial"/>
                <a:cs typeface="Arial"/>
              </a:rPr>
              <a:t> à </a:t>
            </a:r>
            <a:r>
              <a:rPr lang="en-US" sz="938" b="1" err="1">
                <a:solidFill>
                  <a:srgbClr val="3F2A56"/>
                </a:solidFill>
                <a:latin typeface="Arial"/>
                <a:cs typeface="Arial"/>
              </a:rPr>
              <a:t>rythme</a:t>
            </a:r>
            <a:r>
              <a:rPr lang="en-US" sz="938" b="1">
                <a:solidFill>
                  <a:srgbClr val="3F2A56"/>
                </a:solidFill>
                <a:latin typeface="Arial"/>
                <a:cs typeface="Arial"/>
              </a:rPr>
              <a:t> libre</a:t>
            </a:r>
          </a:p>
        </p:txBody>
      </p:sp>
      <p:sp>
        <p:nvSpPr>
          <p:cNvPr id="702" name="TextBox 701"/>
          <p:cNvSpPr txBox="1"/>
          <p:nvPr>
            <p:custDataLst>
              <p:tags r:id="rId11"/>
            </p:custDataLst>
          </p:nvPr>
        </p:nvSpPr>
        <p:spPr>
          <a:xfrm>
            <a:off x="2740615" y="3299336"/>
            <a:ext cx="173189" cy="317396"/>
          </a:xfrm>
          <a:prstGeom prst="rect">
            <a:avLst/>
          </a:prstGeom>
          <a:noFill/>
        </p:spPr>
        <p:txBody>
          <a:bodyPr wrap="none" lIns="85725" tIns="42863" rIns="85725" bIns="42863" rtlCol="0" anchor="ctr">
            <a:spAutoFit/>
          </a:bodyPr>
          <a:lstStyle/>
          <a:p>
            <a:pPr algn="ctr" defTabSz="857268">
              <a:defRPr/>
            </a:pPr>
            <a:endParaRPr lang="en-US" sz="1500" b="1">
              <a:solidFill>
                <a:srgbClr val="3F2A56"/>
              </a:solidFill>
              <a:latin typeface="Arial"/>
              <a:cs typeface="Arial"/>
            </a:endParaRPr>
          </a:p>
        </p:txBody>
      </p:sp>
      <p:grpSp>
        <p:nvGrpSpPr>
          <p:cNvPr id="703" name="Group 702"/>
          <p:cNvGrpSpPr/>
          <p:nvPr>
            <p:custDataLst>
              <p:tags r:id="rId12"/>
            </p:custDataLst>
          </p:nvPr>
        </p:nvGrpSpPr>
        <p:grpSpPr>
          <a:xfrm rot="16200000">
            <a:off x="-404618" y="4428198"/>
            <a:ext cx="1967848" cy="514926"/>
            <a:chOff x="2798171" y="3039687"/>
            <a:chExt cx="4393045" cy="1017660"/>
          </a:xfrm>
          <a:effectLst>
            <a:outerShdw blurRad="50800" dist="38100" dir="8100000" algn="tr" rotWithShape="0">
              <a:prstClr val="black">
                <a:alpha val="40000"/>
              </a:prstClr>
            </a:outerShdw>
          </a:effectLst>
        </p:grpSpPr>
        <p:sp>
          <p:nvSpPr>
            <p:cNvPr id="704" name="Rounded Rectangle 703"/>
            <p:cNvSpPr/>
            <p:nvPr/>
          </p:nvSpPr>
          <p:spPr>
            <a:xfrm>
              <a:off x="2870393" y="3143959"/>
              <a:ext cx="4320823" cy="9133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sp>
          <p:nvSpPr>
            <p:cNvPr id="705" name="TextBox 704"/>
            <p:cNvSpPr txBox="1"/>
            <p:nvPr/>
          </p:nvSpPr>
          <p:spPr>
            <a:xfrm>
              <a:off x="2798171" y="3039687"/>
              <a:ext cx="4346289" cy="855134"/>
            </a:xfrm>
            <a:prstGeom prst="rect">
              <a:avLst/>
            </a:prstGeom>
            <a:noFill/>
          </p:spPr>
          <p:txBody>
            <a:bodyPr wrap="square" lIns="85725" tIns="42863" rIns="85725" bIns="42863" rtlCol="0" anchor="t">
              <a:spAutoFit/>
            </a:bodyPr>
            <a:lstStyle/>
            <a:p>
              <a:pPr algn="ctr" defTabSz="857268">
                <a:defRPr/>
              </a:pPr>
              <a:r>
                <a:rPr lang="fr-FR" sz="1125" b="1">
                  <a:solidFill>
                    <a:srgbClr val="3F2A56"/>
                  </a:solidFill>
                  <a:latin typeface="Arial"/>
                </a:rPr>
                <a:t>PROGRAMME DE COHORTE EN ÉQUIPE</a:t>
              </a:r>
              <a:endParaRPr lang="en-US" sz="1125" b="1">
                <a:solidFill>
                  <a:srgbClr val="3F2A56"/>
                </a:solidFill>
                <a:latin typeface="Arial"/>
              </a:endParaRPr>
            </a:p>
          </p:txBody>
        </p:sp>
      </p:grpSp>
      <p:sp>
        <p:nvSpPr>
          <p:cNvPr id="707" name="TextBox 706"/>
          <p:cNvSpPr txBox="1"/>
          <p:nvPr>
            <p:custDataLst>
              <p:tags r:id="rId13"/>
            </p:custDataLst>
          </p:nvPr>
        </p:nvSpPr>
        <p:spPr>
          <a:xfrm>
            <a:off x="4328985" y="3325639"/>
            <a:ext cx="3263714" cy="255840"/>
          </a:xfrm>
          <a:prstGeom prst="rect">
            <a:avLst/>
          </a:prstGeom>
          <a:noFill/>
        </p:spPr>
        <p:txBody>
          <a:bodyPr wrap="none" lIns="85725" tIns="42863" rIns="85725" bIns="42863" rtlCol="0" anchor="ctr">
            <a:spAutoFit/>
          </a:bodyPr>
          <a:lstStyle/>
          <a:p>
            <a:pPr algn="ctr" defTabSz="857268">
              <a:defRPr/>
            </a:pPr>
            <a:r>
              <a:rPr lang="en-US" sz="1100" b="1" err="1">
                <a:solidFill>
                  <a:srgbClr val="3F2A56"/>
                </a:solidFill>
                <a:latin typeface="Arial"/>
              </a:rPr>
              <a:t>Programme</a:t>
            </a:r>
            <a:r>
              <a:rPr lang="en-US" sz="1100" b="1">
                <a:solidFill>
                  <a:srgbClr val="3F2A56"/>
                </a:solidFill>
                <a:latin typeface="Arial"/>
              </a:rPr>
              <a:t> de </a:t>
            </a:r>
            <a:r>
              <a:rPr lang="en-US" sz="1100" b="1" err="1">
                <a:solidFill>
                  <a:srgbClr val="3F2A56"/>
                </a:solidFill>
                <a:latin typeface="Arial"/>
              </a:rPr>
              <a:t>cohorte</a:t>
            </a:r>
            <a:r>
              <a:rPr lang="en-US" sz="1100" b="1">
                <a:solidFill>
                  <a:srgbClr val="3F2A56"/>
                </a:solidFill>
                <a:latin typeface="Arial"/>
              </a:rPr>
              <a:t> : ateliers et rencontres</a:t>
            </a:r>
            <a:endParaRPr lang="en-US" sz="1100">
              <a:solidFill>
                <a:srgbClr val="3F2A56"/>
              </a:solidFill>
              <a:latin typeface="Arial"/>
              <a:cs typeface="Arial"/>
            </a:endParaRPr>
          </a:p>
        </p:txBody>
      </p:sp>
      <p:sp>
        <p:nvSpPr>
          <p:cNvPr id="708" name="TextBox 707"/>
          <p:cNvSpPr txBox="1"/>
          <p:nvPr>
            <p:custDataLst>
              <p:tags r:id="rId14"/>
            </p:custDataLst>
          </p:nvPr>
        </p:nvSpPr>
        <p:spPr>
          <a:xfrm>
            <a:off x="8730449" y="3286821"/>
            <a:ext cx="1832233" cy="288606"/>
          </a:xfrm>
          <a:prstGeom prst="rect">
            <a:avLst/>
          </a:prstGeom>
          <a:noFill/>
        </p:spPr>
        <p:txBody>
          <a:bodyPr wrap="none" lIns="85725" tIns="42863" rIns="85725" bIns="42863" rtlCol="0" anchor="ctr">
            <a:spAutoFit/>
          </a:bodyPr>
          <a:lstStyle/>
          <a:p>
            <a:pPr algn="ctr" defTabSz="857268">
              <a:defRPr/>
            </a:pPr>
            <a:r>
              <a:rPr lang="en-US" sz="1313" b="1">
                <a:solidFill>
                  <a:srgbClr val="3F2A56"/>
                </a:solidFill>
                <a:latin typeface="Arial"/>
                <a:cs typeface="Arial"/>
              </a:rPr>
              <a:t>Engagement </a:t>
            </a:r>
            <a:r>
              <a:rPr lang="en-US" sz="1313" b="1" err="1">
                <a:solidFill>
                  <a:srgbClr val="3F2A56"/>
                </a:solidFill>
                <a:latin typeface="Arial"/>
                <a:cs typeface="Arial"/>
              </a:rPr>
              <a:t>continu</a:t>
            </a:r>
            <a:endParaRPr lang="en-US" sz="1688">
              <a:solidFill>
                <a:srgbClr val="3F2A56"/>
              </a:solidFill>
              <a:latin typeface="Arial"/>
            </a:endParaRPr>
          </a:p>
        </p:txBody>
      </p:sp>
      <p:sp>
        <p:nvSpPr>
          <p:cNvPr id="712" name="TextBox 711"/>
          <p:cNvSpPr txBox="1"/>
          <p:nvPr>
            <p:custDataLst>
              <p:tags r:id="rId15"/>
            </p:custDataLst>
          </p:nvPr>
        </p:nvSpPr>
        <p:spPr>
          <a:xfrm>
            <a:off x="1217350" y="1430028"/>
            <a:ext cx="1689390" cy="855876"/>
          </a:xfrm>
          <a:prstGeom prst="rect">
            <a:avLst/>
          </a:prstGeom>
          <a:noFill/>
        </p:spPr>
        <p:txBody>
          <a:bodyPr wrap="square" lIns="85725" tIns="42863" rIns="85725" bIns="42863" rtlCol="0" anchor="t">
            <a:spAutoFit/>
          </a:bodyPr>
          <a:lstStyle/>
          <a:p>
            <a:pPr marL="51406" indent="-51406" defTabSz="857268">
              <a:spcAft>
                <a:spcPts val="563"/>
              </a:spcAft>
              <a:buFont typeface="Arial" panose="020B0604020202020204" pitchFamily="34" charset="0"/>
              <a:buChar char="•"/>
              <a:defRPr/>
            </a:pPr>
            <a:r>
              <a:rPr lang="fr-FR" sz="714" dirty="0">
                <a:solidFill>
                  <a:prstClr val="white"/>
                </a:solidFill>
                <a:latin typeface="Arial"/>
                <a:cs typeface="Arial"/>
              </a:rPr>
              <a:t>Il est recommandé aux équipes de suivre tous les cours en ligne ou avant l'apprentissage en atelier. Si la connaissance des méthodes de conception est déjà acquise, il est recommandé de revoir les cours d'autoformation.</a:t>
            </a:r>
            <a:endParaRPr lang="en-US" sz="750" dirty="0">
              <a:solidFill>
                <a:prstClr val="white"/>
              </a:solidFill>
              <a:latin typeface="Arial"/>
              <a:cs typeface="Arial"/>
            </a:endParaRPr>
          </a:p>
        </p:txBody>
      </p:sp>
      <p:grpSp>
        <p:nvGrpSpPr>
          <p:cNvPr id="720" name="Group 719"/>
          <p:cNvGrpSpPr/>
          <p:nvPr>
            <p:custDataLst>
              <p:tags r:id="rId16"/>
            </p:custDataLst>
          </p:nvPr>
        </p:nvGrpSpPr>
        <p:grpSpPr>
          <a:xfrm>
            <a:off x="1104580" y="966807"/>
            <a:ext cx="85725" cy="2312598"/>
            <a:chOff x="177918" y="1184228"/>
            <a:chExt cx="91440" cy="2466771"/>
          </a:xfrm>
        </p:grpSpPr>
        <p:cxnSp>
          <p:nvCxnSpPr>
            <p:cNvPr id="721" name="Straight Connector 720"/>
            <p:cNvCxnSpPr/>
            <p:nvPr/>
          </p:nvCxnSpPr>
          <p:spPr>
            <a:xfrm>
              <a:off x="223638" y="1229948"/>
              <a:ext cx="0" cy="237744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22" name="Oval 721"/>
            <p:cNvSpPr>
              <a:spLocks noChangeAspect="1"/>
            </p:cNvSpPr>
            <p:nvPr/>
          </p:nvSpPr>
          <p:spPr>
            <a:xfrm>
              <a:off x="177918" y="1184228"/>
              <a:ext cx="91440" cy="9144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sp>
          <p:nvSpPr>
            <p:cNvPr id="723" name="Oval 722"/>
            <p:cNvSpPr>
              <a:spLocks noChangeAspect="1"/>
            </p:cNvSpPr>
            <p:nvPr/>
          </p:nvSpPr>
          <p:spPr>
            <a:xfrm>
              <a:off x="177918" y="3559559"/>
              <a:ext cx="91440" cy="9144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grpSp>
      <p:cxnSp>
        <p:nvCxnSpPr>
          <p:cNvPr id="728" name="Straight Connector 727"/>
          <p:cNvCxnSpPr/>
          <p:nvPr>
            <p:custDataLst>
              <p:tags r:id="rId17"/>
            </p:custDataLst>
          </p:nvPr>
        </p:nvCxnSpPr>
        <p:spPr>
          <a:xfrm>
            <a:off x="2244367" y="3271838"/>
            <a:ext cx="0" cy="34290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731" name="TextBox 730"/>
          <p:cNvSpPr txBox="1"/>
          <p:nvPr>
            <p:custDataLst>
              <p:tags r:id="rId18"/>
            </p:custDataLst>
          </p:nvPr>
        </p:nvSpPr>
        <p:spPr>
          <a:xfrm>
            <a:off x="8895322" y="1728110"/>
            <a:ext cx="1042258" cy="1173143"/>
          </a:xfrm>
          <a:prstGeom prst="rect">
            <a:avLst/>
          </a:prstGeom>
          <a:noFill/>
        </p:spPr>
        <p:txBody>
          <a:bodyPr wrap="square" lIns="85725" tIns="42863" rIns="85725" bIns="42863" rtlCol="0" anchor="t">
            <a:spAutoFit/>
          </a:bodyPr>
          <a:lstStyle/>
          <a:p>
            <a:pPr marL="53220" indent="-53220" defTabSz="857268">
              <a:spcAft>
                <a:spcPts val="281"/>
              </a:spcAft>
              <a:buFont typeface="Arial" panose="020B0604020202020204" pitchFamily="34" charset="0"/>
              <a:buChar char="•"/>
              <a:defRPr/>
            </a:pPr>
            <a:r>
              <a:rPr lang="fr-FR" sz="619" dirty="0">
                <a:solidFill>
                  <a:prstClr val="white"/>
                </a:solidFill>
                <a:latin typeface="Arial"/>
                <a:cs typeface="Arial"/>
              </a:rPr>
              <a:t>Évaluation par l'accélérateur numérique EFPC de l'état de préparation pour la prochaine session d'admission si vous le souhaitez</a:t>
            </a:r>
          </a:p>
          <a:p>
            <a:pPr marL="53220" indent="-53220" defTabSz="857268">
              <a:spcAft>
                <a:spcPts val="281"/>
              </a:spcAft>
              <a:buFont typeface="Arial" panose="020B0604020202020204" pitchFamily="34" charset="0"/>
              <a:buChar char="•"/>
              <a:defRPr/>
            </a:pPr>
            <a:r>
              <a:rPr lang="fr-FR" sz="619">
                <a:solidFill>
                  <a:prstClr val="white"/>
                </a:solidFill>
                <a:latin typeface="Arial"/>
                <a:cs typeface="Arial"/>
              </a:rPr>
              <a:t>Mobilisation et sensibilisation des partenaires communautaires</a:t>
            </a:r>
            <a:endParaRPr lang="fr-FR" sz="619" dirty="0">
              <a:solidFill>
                <a:prstClr val="white"/>
              </a:solidFill>
              <a:latin typeface="Arial"/>
              <a:cs typeface="Arial"/>
            </a:endParaRPr>
          </a:p>
        </p:txBody>
      </p:sp>
      <p:sp>
        <p:nvSpPr>
          <p:cNvPr id="738" name="TextBox 737"/>
          <p:cNvSpPr txBox="1"/>
          <p:nvPr>
            <p:custDataLst>
              <p:tags r:id="rId19"/>
            </p:custDataLst>
          </p:nvPr>
        </p:nvSpPr>
        <p:spPr>
          <a:xfrm>
            <a:off x="1110007" y="4706138"/>
            <a:ext cx="1054150" cy="692114"/>
          </a:xfrm>
          <a:prstGeom prst="rect">
            <a:avLst/>
          </a:prstGeom>
          <a:noFill/>
        </p:spPr>
        <p:txBody>
          <a:bodyPr wrap="square" lIns="85725" tIns="42863" rIns="85725" bIns="42863" rtlCol="0" anchor="t">
            <a:spAutoFit/>
          </a:bodyPr>
          <a:lstStyle/>
          <a:p>
            <a:pPr defTabSz="857268">
              <a:spcAft>
                <a:spcPts val="281"/>
              </a:spcAft>
              <a:defRPr/>
            </a:pPr>
            <a:r>
              <a:rPr lang="fr-FR" sz="656">
                <a:solidFill>
                  <a:prstClr val="white"/>
                </a:solidFill>
                <a:latin typeface="Arial"/>
                <a:cs typeface="Arial"/>
              </a:rPr>
              <a:t>Les équipes qui ont déjà manifesté leur intérêt pour la cohorte sont relancées pour participer à l'accueil et à l'intégration.</a:t>
            </a:r>
            <a:endParaRPr lang="en-US" sz="656">
              <a:solidFill>
                <a:prstClr val="white"/>
              </a:solidFill>
              <a:latin typeface="Arial"/>
              <a:cs typeface="Arial"/>
            </a:endParaRPr>
          </a:p>
        </p:txBody>
      </p:sp>
      <p:grpSp>
        <p:nvGrpSpPr>
          <p:cNvPr id="787" name="Group 786"/>
          <p:cNvGrpSpPr/>
          <p:nvPr>
            <p:custDataLst>
              <p:tags r:id="rId20"/>
            </p:custDataLst>
          </p:nvPr>
        </p:nvGrpSpPr>
        <p:grpSpPr>
          <a:xfrm>
            <a:off x="830610" y="347285"/>
            <a:ext cx="12028138" cy="371999"/>
            <a:chOff x="4674254" y="68639"/>
            <a:chExt cx="3318723" cy="368439"/>
          </a:xfrm>
        </p:grpSpPr>
        <p:sp>
          <p:nvSpPr>
            <p:cNvPr id="788" name="Rounded Rectangle 787"/>
            <p:cNvSpPr/>
            <p:nvPr/>
          </p:nvSpPr>
          <p:spPr>
            <a:xfrm>
              <a:off x="4674254" y="68639"/>
              <a:ext cx="2990340" cy="368439"/>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sp>
          <p:nvSpPr>
            <p:cNvPr id="789" name="TextBox 788"/>
            <p:cNvSpPr txBox="1"/>
            <p:nvPr/>
          </p:nvSpPr>
          <p:spPr>
            <a:xfrm>
              <a:off x="4688782" y="113002"/>
              <a:ext cx="3304195" cy="299117"/>
            </a:xfrm>
            <a:prstGeom prst="rect">
              <a:avLst/>
            </a:prstGeom>
            <a:noFill/>
          </p:spPr>
          <p:txBody>
            <a:bodyPr wrap="square" lIns="85725" tIns="42863" rIns="85725" bIns="42863" rtlCol="0" anchor="ctr">
              <a:spAutoFit/>
            </a:bodyPr>
            <a:lstStyle/>
            <a:p>
              <a:pPr defTabSz="857268">
                <a:defRPr/>
              </a:pPr>
              <a:r>
                <a:rPr lang="fr-FR" sz="1400" b="1">
                  <a:solidFill>
                    <a:srgbClr val="3F2A56"/>
                  </a:solidFill>
                  <a:latin typeface="Arial"/>
                  <a:cs typeface="Arial"/>
                </a:rPr>
                <a:t>Feuille de route de l'expérience de cohorte et des apprenants de l'Accélérateur du numérique de l'EFPC </a:t>
              </a:r>
              <a:endParaRPr lang="en-US" sz="1400" b="1">
                <a:solidFill>
                  <a:srgbClr val="3F2A56"/>
                </a:solidFill>
                <a:latin typeface="Arial"/>
                <a:cs typeface="Arial"/>
              </a:endParaRPr>
            </a:p>
          </p:txBody>
        </p:sp>
      </p:grpSp>
      <p:sp>
        <p:nvSpPr>
          <p:cNvPr id="797" name="TextBox 796"/>
          <p:cNvSpPr txBox="1"/>
          <p:nvPr>
            <p:custDataLst>
              <p:tags r:id="rId21"/>
            </p:custDataLst>
          </p:nvPr>
        </p:nvSpPr>
        <p:spPr>
          <a:xfrm>
            <a:off x="1228332" y="1095258"/>
            <a:ext cx="1591818" cy="403830"/>
          </a:xfrm>
          <a:prstGeom prst="rect">
            <a:avLst/>
          </a:prstGeom>
          <a:noFill/>
        </p:spPr>
        <p:txBody>
          <a:bodyPr wrap="square" lIns="85725" tIns="42863" rIns="85725" bIns="42863" rtlCol="0" anchor="t">
            <a:spAutoFit/>
          </a:bodyPr>
          <a:lstStyle/>
          <a:p>
            <a:pPr defTabSz="857268">
              <a:defRPr/>
            </a:pPr>
            <a:r>
              <a:rPr lang="en-US" sz="1031" b="1" err="1">
                <a:solidFill>
                  <a:prstClr val="black">
                    <a:lumMod val="65000"/>
                    <a:lumOff val="35000"/>
                  </a:prstClr>
                </a:solidFill>
                <a:latin typeface="Arial"/>
                <a:cs typeface="Arial"/>
              </a:rPr>
              <a:t>Évaluation</a:t>
            </a:r>
            <a:r>
              <a:rPr lang="en-US" sz="1031" b="1">
                <a:solidFill>
                  <a:prstClr val="black">
                    <a:lumMod val="65000"/>
                    <a:lumOff val="35000"/>
                  </a:prstClr>
                </a:solidFill>
                <a:latin typeface="Arial"/>
                <a:cs typeface="Arial"/>
              </a:rPr>
              <a:t> des candidatures</a:t>
            </a:r>
          </a:p>
        </p:txBody>
      </p:sp>
      <p:sp>
        <p:nvSpPr>
          <p:cNvPr id="818" name="TextBox 817"/>
          <p:cNvSpPr txBox="1"/>
          <p:nvPr>
            <p:custDataLst>
              <p:tags r:id="rId22"/>
            </p:custDataLst>
          </p:nvPr>
        </p:nvSpPr>
        <p:spPr>
          <a:xfrm>
            <a:off x="1146273" y="4060847"/>
            <a:ext cx="1012916" cy="721096"/>
          </a:xfrm>
          <a:prstGeom prst="rect">
            <a:avLst/>
          </a:prstGeom>
          <a:noFill/>
        </p:spPr>
        <p:txBody>
          <a:bodyPr wrap="square" lIns="85725" tIns="42863" rIns="85725" bIns="42863" rtlCol="0" anchor="t">
            <a:spAutoFit/>
          </a:bodyPr>
          <a:lstStyle/>
          <a:p>
            <a:pPr defTabSz="857268">
              <a:defRPr/>
            </a:pPr>
            <a:r>
              <a:rPr lang="fr-FR" sz="1031" b="1">
                <a:solidFill>
                  <a:prstClr val="black">
                    <a:lumMod val="65000"/>
                    <a:lumOff val="35000"/>
                  </a:prstClr>
                </a:solidFill>
                <a:latin typeface="Arial"/>
                <a:cs typeface="Arial"/>
              </a:rPr>
              <a:t>Apprenants potentiels recrutés à nouveau</a:t>
            </a:r>
            <a:endParaRPr lang="en-US" sz="1031" b="1">
              <a:solidFill>
                <a:prstClr val="black">
                  <a:lumMod val="65000"/>
                  <a:lumOff val="35000"/>
                </a:prstClr>
              </a:solidFill>
              <a:latin typeface="Arial"/>
              <a:cs typeface="Arial"/>
            </a:endParaRPr>
          </a:p>
        </p:txBody>
      </p:sp>
      <p:sp>
        <p:nvSpPr>
          <p:cNvPr id="821" name="TextBox 820"/>
          <p:cNvSpPr txBox="1"/>
          <p:nvPr>
            <p:custDataLst>
              <p:tags r:id="rId23"/>
            </p:custDataLst>
          </p:nvPr>
        </p:nvSpPr>
        <p:spPr>
          <a:xfrm>
            <a:off x="5574480" y="1024250"/>
            <a:ext cx="1273239" cy="562463"/>
          </a:xfrm>
          <a:prstGeom prst="rect">
            <a:avLst/>
          </a:prstGeom>
          <a:noFill/>
        </p:spPr>
        <p:txBody>
          <a:bodyPr wrap="square" lIns="85725" tIns="42863" rIns="85725" bIns="42863" rtlCol="0" anchor="t">
            <a:spAutoFit/>
          </a:bodyPr>
          <a:lstStyle/>
          <a:p>
            <a:pPr defTabSz="857268">
              <a:defRPr/>
            </a:pPr>
            <a:r>
              <a:rPr lang="fr-FR" sz="1031" b="1">
                <a:solidFill>
                  <a:prstClr val="black">
                    <a:lumMod val="65000"/>
                    <a:lumOff val="35000"/>
                  </a:prstClr>
                </a:solidFill>
                <a:latin typeface="Arial"/>
              </a:rPr>
              <a:t>Le processus de conception (auto-formation)</a:t>
            </a:r>
            <a:endParaRPr lang="en-US" sz="1031" b="1">
              <a:solidFill>
                <a:prstClr val="black">
                  <a:lumMod val="65000"/>
                  <a:lumOff val="35000"/>
                </a:prstClr>
              </a:solidFill>
              <a:latin typeface="Arial"/>
            </a:endParaRPr>
          </a:p>
        </p:txBody>
      </p:sp>
      <p:sp>
        <p:nvSpPr>
          <p:cNvPr id="828" name="TextBox 827"/>
          <p:cNvSpPr txBox="1"/>
          <p:nvPr>
            <p:custDataLst>
              <p:tags r:id="rId24"/>
            </p:custDataLst>
          </p:nvPr>
        </p:nvSpPr>
        <p:spPr>
          <a:xfrm>
            <a:off x="2302107" y="4081604"/>
            <a:ext cx="1144563" cy="692114"/>
          </a:xfrm>
          <a:prstGeom prst="rect">
            <a:avLst/>
          </a:prstGeom>
          <a:noFill/>
        </p:spPr>
        <p:txBody>
          <a:bodyPr wrap="square" lIns="85725" tIns="42863" rIns="85725" bIns="42863" rtlCol="0" anchor="t">
            <a:spAutoFit/>
          </a:bodyPr>
          <a:lstStyle/>
          <a:p>
            <a:pPr marL="53579" indent="-53579" defTabSz="857268">
              <a:spcAft>
                <a:spcPts val="281"/>
              </a:spcAft>
              <a:buFont typeface="Arial" panose="020B0604020202020204" pitchFamily="34" charset="0"/>
              <a:buChar char="•"/>
              <a:defRPr/>
            </a:pPr>
            <a:r>
              <a:rPr lang="fr-FR" sz="656" dirty="0">
                <a:solidFill>
                  <a:prstClr val="white"/>
                </a:solidFill>
                <a:latin typeface="Arial"/>
              </a:rPr>
              <a:t>Les candidats sont évalués afin de déterminer s'ils sont prêts pour le programme d'apprentissage en équipe.</a:t>
            </a:r>
            <a:endParaRPr lang="en-US" sz="656" dirty="0">
              <a:solidFill>
                <a:prstClr val="white"/>
              </a:solidFill>
              <a:latin typeface="Arial"/>
            </a:endParaRPr>
          </a:p>
        </p:txBody>
      </p:sp>
      <p:sp>
        <p:nvSpPr>
          <p:cNvPr id="829" name="TextBox 828"/>
          <p:cNvSpPr txBox="1"/>
          <p:nvPr>
            <p:custDataLst>
              <p:tags r:id="rId25"/>
            </p:custDataLst>
          </p:nvPr>
        </p:nvSpPr>
        <p:spPr>
          <a:xfrm>
            <a:off x="2293168" y="3602542"/>
            <a:ext cx="1227353" cy="455895"/>
          </a:xfrm>
          <a:prstGeom prst="rect">
            <a:avLst/>
          </a:prstGeom>
          <a:noFill/>
        </p:spPr>
        <p:txBody>
          <a:bodyPr wrap="square" lIns="85725" tIns="42863" rIns="85725" bIns="42863" rtlCol="0" anchor="t">
            <a:spAutoFit/>
          </a:bodyPr>
          <a:lstStyle/>
          <a:p>
            <a:pPr defTabSz="857268">
              <a:defRPr/>
            </a:pPr>
            <a:r>
              <a:rPr lang="fr-FR" sz="800" b="1">
                <a:solidFill>
                  <a:prstClr val="black">
                    <a:lumMod val="65000"/>
                    <a:lumOff val="35000"/>
                  </a:prstClr>
                </a:solidFill>
                <a:latin typeface="Arial"/>
                <a:cs typeface="Arial"/>
              </a:rPr>
              <a:t>Formulaires d'auto-évaluation et d'admission remplis</a:t>
            </a:r>
            <a:endParaRPr lang="en-US" sz="800" b="1">
              <a:solidFill>
                <a:prstClr val="black">
                  <a:lumMod val="65000"/>
                  <a:lumOff val="35000"/>
                </a:prstClr>
              </a:solidFill>
              <a:latin typeface="Arial"/>
              <a:cs typeface="Arial"/>
            </a:endParaRPr>
          </a:p>
        </p:txBody>
      </p:sp>
      <p:grpSp>
        <p:nvGrpSpPr>
          <p:cNvPr id="836" name="Group 835"/>
          <p:cNvGrpSpPr/>
          <p:nvPr>
            <p:custDataLst>
              <p:tags r:id="rId26"/>
            </p:custDataLst>
          </p:nvPr>
        </p:nvGrpSpPr>
        <p:grpSpPr>
          <a:xfrm>
            <a:off x="1102362" y="3573702"/>
            <a:ext cx="399663" cy="804131"/>
            <a:chOff x="2733094" y="3556082"/>
            <a:chExt cx="426307" cy="857740"/>
          </a:xfrm>
        </p:grpSpPr>
        <p:cxnSp>
          <p:nvCxnSpPr>
            <p:cNvPr id="837" name="Straight Connector 836"/>
            <p:cNvCxnSpPr/>
            <p:nvPr/>
          </p:nvCxnSpPr>
          <p:spPr>
            <a:xfrm>
              <a:off x="3103597" y="3632072"/>
              <a:ext cx="0" cy="457200"/>
            </a:xfrm>
            <a:prstGeom prst="line">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838" name="Oval 837"/>
            <p:cNvSpPr>
              <a:spLocks noChangeAspect="1"/>
            </p:cNvSpPr>
            <p:nvPr/>
          </p:nvSpPr>
          <p:spPr>
            <a:xfrm>
              <a:off x="3067961" y="3556082"/>
              <a:ext cx="91440" cy="9144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srgbClr val="BFBFBF">
                    <a:lumMod val="50000"/>
                  </a:srgbClr>
                </a:solidFill>
                <a:latin typeface="Arial"/>
              </a:endParaRPr>
            </a:p>
          </p:txBody>
        </p:sp>
        <p:cxnSp>
          <p:nvCxnSpPr>
            <p:cNvPr id="839" name="Straight Connector 838"/>
            <p:cNvCxnSpPr/>
            <p:nvPr/>
          </p:nvCxnSpPr>
          <p:spPr>
            <a:xfrm>
              <a:off x="2775361" y="4073456"/>
              <a:ext cx="0" cy="274320"/>
            </a:xfrm>
            <a:prstGeom prst="line">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840" name="Oval 839"/>
            <p:cNvSpPr>
              <a:spLocks noChangeAspect="1"/>
            </p:cNvSpPr>
            <p:nvPr/>
          </p:nvSpPr>
          <p:spPr>
            <a:xfrm>
              <a:off x="2733094" y="4322382"/>
              <a:ext cx="91440" cy="9144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cxnSp>
          <p:nvCxnSpPr>
            <p:cNvPr id="841" name="Straight Connector 840"/>
            <p:cNvCxnSpPr/>
            <p:nvPr/>
          </p:nvCxnSpPr>
          <p:spPr>
            <a:xfrm>
              <a:off x="2775361" y="4073459"/>
              <a:ext cx="322146" cy="0"/>
            </a:xfrm>
            <a:prstGeom prst="line">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72" name="5-Point Star 171"/>
          <p:cNvSpPr>
            <a:spLocks noChangeAspect="1"/>
          </p:cNvSpPr>
          <p:nvPr>
            <p:custDataLst>
              <p:tags r:id="rId27"/>
            </p:custDataLst>
          </p:nvPr>
        </p:nvSpPr>
        <p:spPr>
          <a:xfrm>
            <a:off x="3698349" y="3296866"/>
            <a:ext cx="351243" cy="309528"/>
          </a:xfrm>
          <a:prstGeom prst="star5">
            <a:avLst>
              <a:gd name="adj" fmla="val 24457"/>
              <a:gd name="hf" fmla="val 105146"/>
              <a:gd name="vf" fmla="val 1105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srgbClr val="D9D9D9"/>
              </a:solidFill>
              <a:latin typeface="Arial"/>
            </a:endParaRPr>
          </a:p>
        </p:txBody>
      </p:sp>
      <p:sp>
        <p:nvSpPr>
          <p:cNvPr id="173" name="5-Point Star 172"/>
          <p:cNvSpPr>
            <a:spLocks noChangeAspect="1"/>
          </p:cNvSpPr>
          <p:nvPr>
            <p:custDataLst>
              <p:tags r:id="rId28"/>
            </p:custDataLst>
          </p:nvPr>
        </p:nvSpPr>
        <p:spPr>
          <a:xfrm>
            <a:off x="8362308" y="3287923"/>
            <a:ext cx="342900" cy="342900"/>
          </a:xfrm>
          <a:prstGeom prst="star5">
            <a:avLst>
              <a:gd name="adj" fmla="val 24457"/>
              <a:gd name="hf" fmla="val 105146"/>
              <a:gd name="vf" fmla="val 1105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srgbClr val="D9D9D9"/>
              </a:solidFill>
              <a:latin typeface="Arial"/>
            </a:endParaRPr>
          </a:p>
        </p:txBody>
      </p:sp>
      <p:sp>
        <p:nvSpPr>
          <p:cNvPr id="183" name="TextBox 182"/>
          <p:cNvSpPr txBox="1"/>
          <p:nvPr>
            <p:custDataLst>
              <p:tags r:id="rId29"/>
            </p:custDataLst>
          </p:nvPr>
        </p:nvSpPr>
        <p:spPr>
          <a:xfrm>
            <a:off x="478903" y="3353558"/>
            <a:ext cx="243656" cy="238015"/>
          </a:xfrm>
          <a:prstGeom prst="rect">
            <a:avLst/>
          </a:prstGeom>
          <a:noFill/>
        </p:spPr>
        <p:txBody>
          <a:bodyPr wrap="none" lIns="85725" tIns="42863" rIns="85725" bIns="42863" rtlCol="0" anchor="ctr">
            <a:spAutoFit/>
          </a:bodyPr>
          <a:lstStyle/>
          <a:p>
            <a:pPr defTabSz="857268">
              <a:defRPr/>
            </a:pPr>
            <a:r>
              <a:rPr lang="en-US" sz="984" b="1">
                <a:solidFill>
                  <a:prstClr val="white"/>
                </a:solidFill>
                <a:latin typeface="Arial"/>
              </a:rPr>
              <a:t>1</a:t>
            </a:r>
          </a:p>
        </p:txBody>
      </p:sp>
      <p:sp>
        <p:nvSpPr>
          <p:cNvPr id="184" name="TextBox 183"/>
          <p:cNvSpPr txBox="1"/>
          <p:nvPr>
            <p:custDataLst>
              <p:tags r:id="rId30"/>
            </p:custDataLst>
          </p:nvPr>
        </p:nvSpPr>
        <p:spPr>
          <a:xfrm>
            <a:off x="3757692" y="3356961"/>
            <a:ext cx="243656" cy="238015"/>
          </a:xfrm>
          <a:prstGeom prst="rect">
            <a:avLst/>
          </a:prstGeom>
          <a:noFill/>
        </p:spPr>
        <p:txBody>
          <a:bodyPr wrap="none" lIns="85725" tIns="42863" rIns="85725" bIns="42863" rtlCol="0" anchor="ctr">
            <a:spAutoFit/>
          </a:bodyPr>
          <a:lstStyle/>
          <a:p>
            <a:pPr defTabSz="857268">
              <a:defRPr/>
            </a:pPr>
            <a:r>
              <a:rPr lang="en-US" sz="984" b="1">
                <a:solidFill>
                  <a:prstClr val="white"/>
                </a:solidFill>
                <a:latin typeface="Arial"/>
              </a:rPr>
              <a:t>2</a:t>
            </a:r>
          </a:p>
        </p:txBody>
      </p:sp>
      <p:sp>
        <p:nvSpPr>
          <p:cNvPr id="185" name="TextBox 184"/>
          <p:cNvSpPr txBox="1"/>
          <p:nvPr>
            <p:custDataLst>
              <p:tags r:id="rId31"/>
            </p:custDataLst>
          </p:nvPr>
        </p:nvSpPr>
        <p:spPr>
          <a:xfrm>
            <a:off x="8412846" y="3378054"/>
            <a:ext cx="243656" cy="238015"/>
          </a:xfrm>
          <a:prstGeom prst="rect">
            <a:avLst/>
          </a:prstGeom>
          <a:noFill/>
        </p:spPr>
        <p:txBody>
          <a:bodyPr wrap="none" lIns="85725" tIns="42863" rIns="85725" bIns="42863" rtlCol="0" anchor="ctr">
            <a:spAutoFit/>
          </a:bodyPr>
          <a:lstStyle/>
          <a:p>
            <a:pPr defTabSz="857268">
              <a:defRPr/>
            </a:pPr>
            <a:r>
              <a:rPr lang="en-US" sz="984" b="1">
                <a:solidFill>
                  <a:prstClr val="white"/>
                </a:solidFill>
                <a:latin typeface="Arial"/>
              </a:rPr>
              <a:t>3</a:t>
            </a:r>
          </a:p>
        </p:txBody>
      </p:sp>
      <p:grpSp>
        <p:nvGrpSpPr>
          <p:cNvPr id="193" name="Group 192"/>
          <p:cNvGrpSpPr/>
          <p:nvPr>
            <p:custDataLst>
              <p:tags r:id="rId32"/>
            </p:custDataLst>
          </p:nvPr>
        </p:nvGrpSpPr>
        <p:grpSpPr>
          <a:xfrm flipH="1">
            <a:off x="9810428" y="1534601"/>
            <a:ext cx="792991" cy="1746342"/>
            <a:chOff x="458121" y="1218961"/>
            <a:chExt cx="845857" cy="2070583"/>
          </a:xfrm>
        </p:grpSpPr>
        <p:cxnSp>
          <p:nvCxnSpPr>
            <p:cNvPr id="194" name="Straight Connector 193"/>
            <p:cNvCxnSpPr>
              <a:stCxn id="195" idx="4"/>
            </p:cNvCxnSpPr>
            <p:nvPr/>
          </p:nvCxnSpPr>
          <p:spPr>
            <a:xfrm flipH="1">
              <a:off x="1258258" y="1310401"/>
              <a:ext cx="0" cy="1781984"/>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sp>
          <p:nvSpPr>
            <p:cNvPr id="195" name="Oval 194"/>
            <p:cNvSpPr>
              <a:spLocks noChangeAspect="1"/>
            </p:cNvSpPr>
            <p:nvPr/>
          </p:nvSpPr>
          <p:spPr>
            <a:xfrm>
              <a:off x="1212538" y="1218961"/>
              <a:ext cx="91440" cy="9144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cxnSp>
          <p:nvCxnSpPr>
            <p:cNvPr id="197" name="Straight Connector 196"/>
            <p:cNvCxnSpPr/>
            <p:nvPr/>
          </p:nvCxnSpPr>
          <p:spPr>
            <a:xfrm>
              <a:off x="510320" y="3064334"/>
              <a:ext cx="747937" cy="0"/>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510320" y="3058651"/>
              <a:ext cx="0" cy="182880"/>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sp>
          <p:nvSpPr>
            <p:cNvPr id="196" name="Oval 195"/>
            <p:cNvSpPr>
              <a:spLocks noChangeAspect="1"/>
            </p:cNvSpPr>
            <p:nvPr/>
          </p:nvSpPr>
          <p:spPr>
            <a:xfrm>
              <a:off x="458121" y="3198104"/>
              <a:ext cx="91440" cy="9144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grpSp>
      <p:sp>
        <p:nvSpPr>
          <p:cNvPr id="200" name="TextBox 199"/>
          <p:cNvSpPr txBox="1"/>
          <p:nvPr>
            <p:custDataLst>
              <p:tags r:id="rId33"/>
            </p:custDataLst>
          </p:nvPr>
        </p:nvSpPr>
        <p:spPr>
          <a:xfrm>
            <a:off x="8698251" y="1095891"/>
            <a:ext cx="2025666" cy="562463"/>
          </a:xfrm>
          <a:prstGeom prst="rect">
            <a:avLst/>
          </a:prstGeom>
          <a:noFill/>
        </p:spPr>
        <p:txBody>
          <a:bodyPr wrap="square" lIns="85725" tIns="42863" rIns="85725" bIns="42863" rtlCol="0" anchor="t">
            <a:spAutoFit/>
          </a:bodyPr>
          <a:lstStyle/>
          <a:p>
            <a:pPr defTabSz="857268">
              <a:defRPr/>
            </a:pPr>
            <a:r>
              <a:rPr lang="fr-FR" sz="1031" b="1">
                <a:solidFill>
                  <a:srgbClr val="FFFF00"/>
                </a:solidFill>
                <a:latin typeface="Arial"/>
              </a:rPr>
              <a:t>Le post-engagement pour les cours à rythme libre comprend</a:t>
            </a:r>
            <a:r>
              <a:rPr lang="en-US" sz="1031" b="1">
                <a:solidFill>
                  <a:srgbClr val="FFFF00"/>
                </a:solidFill>
                <a:latin typeface="Arial"/>
              </a:rPr>
              <a:t>:</a:t>
            </a:r>
          </a:p>
        </p:txBody>
      </p:sp>
      <p:grpSp>
        <p:nvGrpSpPr>
          <p:cNvPr id="9" name="Group 8"/>
          <p:cNvGrpSpPr/>
          <p:nvPr>
            <p:custDataLst>
              <p:tags r:id="rId34"/>
            </p:custDataLst>
          </p:nvPr>
        </p:nvGrpSpPr>
        <p:grpSpPr>
          <a:xfrm>
            <a:off x="2248599" y="3606394"/>
            <a:ext cx="97151" cy="800187"/>
            <a:chOff x="4437007" y="2388787"/>
            <a:chExt cx="103627" cy="853533"/>
          </a:xfrm>
        </p:grpSpPr>
        <p:sp>
          <p:nvSpPr>
            <p:cNvPr id="824" name="Oval 823"/>
            <p:cNvSpPr>
              <a:spLocks noChangeAspect="1"/>
            </p:cNvSpPr>
            <p:nvPr/>
          </p:nvSpPr>
          <p:spPr>
            <a:xfrm>
              <a:off x="4437007" y="2388787"/>
              <a:ext cx="91440" cy="9144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sp>
          <p:nvSpPr>
            <p:cNvPr id="826" name="Oval 825"/>
            <p:cNvSpPr>
              <a:spLocks noChangeAspect="1"/>
            </p:cNvSpPr>
            <p:nvPr/>
          </p:nvSpPr>
          <p:spPr>
            <a:xfrm>
              <a:off x="4449195" y="3150880"/>
              <a:ext cx="91439" cy="9144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cxnSp>
          <p:nvCxnSpPr>
            <p:cNvPr id="210" name="Straight Connector 209"/>
            <p:cNvCxnSpPr>
              <a:cxnSpLocks/>
            </p:cNvCxnSpPr>
            <p:nvPr/>
          </p:nvCxnSpPr>
          <p:spPr>
            <a:xfrm>
              <a:off x="4484152" y="2470366"/>
              <a:ext cx="6111" cy="68735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237" name="TextBox 236"/>
          <p:cNvSpPr txBox="1"/>
          <p:nvPr>
            <p:custDataLst>
              <p:tags r:id="rId35"/>
            </p:custDataLst>
          </p:nvPr>
        </p:nvSpPr>
        <p:spPr>
          <a:xfrm>
            <a:off x="8534520" y="4449204"/>
            <a:ext cx="2370583" cy="1325236"/>
          </a:xfrm>
          <a:prstGeom prst="rect">
            <a:avLst/>
          </a:prstGeom>
          <a:noFill/>
        </p:spPr>
        <p:txBody>
          <a:bodyPr wrap="square" lIns="85725" tIns="42863" rIns="85725" bIns="42863" rtlCol="0" anchor="t">
            <a:spAutoFit/>
          </a:bodyPr>
          <a:lstStyle/>
          <a:p>
            <a:pPr marL="53220" indent="-53220" defTabSz="857268">
              <a:buFont typeface="Arial" panose="020B0604020202020204" pitchFamily="34" charset="0"/>
              <a:buChar char="•"/>
              <a:defRPr/>
            </a:pPr>
            <a:r>
              <a:rPr lang="fr-FR" sz="619" dirty="0">
                <a:solidFill>
                  <a:prstClr val="white"/>
                </a:solidFill>
                <a:latin typeface="Arial"/>
                <a:cs typeface="Arial"/>
              </a:rPr>
              <a:t>Comprendre comment les équipes utilisent ce qu'elles ont appris, </a:t>
            </a:r>
            <a:endParaRPr lang="en-US" sz="619">
              <a:solidFill>
                <a:prstClr val="white"/>
              </a:solidFill>
              <a:latin typeface="Arial"/>
              <a:cs typeface="Arial"/>
            </a:endParaRPr>
          </a:p>
          <a:p>
            <a:pPr marL="53220" indent="-53220" defTabSz="857268">
              <a:buFont typeface="Arial" panose="020B0604020202020204" pitchFamily="34" charset="0"/>
              <a:buChar char="•"/>
              <a:defRPr/>
            </a:pPr>
            <a:r>
              <a:rPr lang="fr-FR" sz="619" dirty="0">
                <a:solidFill>
                  <a:prstClr val="white"/>
                </a:solidFill>
                <a:latin typeface="Arial"/>
                <a:cs typeface="Arial"/>
              </a:rPr>
              <a:t>Comprendre les avantages pour l'équipe et les départements.</a:t>
            </a:r>
            <a:endParaRPr lang="en-US" sz="619">
              <a:solidFill>
                <a:prstClr val="white"/>
              </a:solidFill>
              <a:latin typeface="Arial"/>
              <a:cs typeface="Arial"/>
            </a:endParaRPr>
          </a:p>
          <a:p>
            <a:pPr marL="53220" indent="-53220" defTabSz="857268">
              <a:buFont typeface="Arial" panose="020B0604020202020204" pitchFamily="34" charset="0"/>
              <a:buChar char="•"/>
              <a:defRPr/>
            </a:pPr>
            <a:r>
              <a:rPr lang="fr-FR" sz="619" dirty="0">
                <a:solidFill>
                  <a:prstClr val="white"/>
                </a:solidFill>
                <a:latin typeface="Arial"/>
                <a:cs typeface="Arial"/>
              </a:rPr>
              <a:t> Ont-ils mis en œuvre ? </a:t>
            </a:r>
            <a:endParaRPr lang="en-US" sz="619">
              <a:solidFill>
                <a:prstClr val="white"/>
              </a:solidFill>
              <a:latin typeface="Arial"/>
              <a:cs typeface="Arial"/>
            </a:endParaRPr>
          </a:p>
          <a:p>
            <a:pPr marL="53220" indent="-53220" defTabSz="857268">
              <a:buFont typeface="Arial" panose="020B0604020202020204" pitchFamily="34" charset="0"/>
              <a:buChar char="•"/>
              <a:defRPr/>
            </a:pPr>
            <a:r>
              <a:rPr lang="fr-FR" sz="619" dirty="0">
                <a:solidFill>
                  <a:prstClr val="white"/>
                </a:solidFill>
                <a:latin typeface="Arial"/>
                <a:cs typeface="Arial"/>
              </a:rPr>
              <a:t>Possibilités de participer à des discussions communautaires en ligne et de participer à de futurs événements de l'OPCS. Possibilités d'apprentissage grâce au coaching, au mentorat et à l'apprentissage par les pairs. </a:t>
            </a:r>
            <a:endParaRPr lang="en-US" sz="619">
              <a:solidFill>
                <a:prstClr val="white"/>
              </a:solidFill>
              <a:latin typeface="Arial"/>
              <a:cs typeface="Arial"/>
            </a:endParaRPr>
          </a:p>
          <a:p>
            <a:pPr marL="53220" indent="-53220" defTabSz="857268">
              <a:buFont typeface="Arial" panose="020B0604020202020204" pitchFamily="34" charset="0"/>
              <a:buChar char="•"/>
              <a:defRPr/>
            </a:pPr>
            <a:r>
              <a:rPr lang="fr-FR" sz="619" dirty="0">
                <a:solidFill>
                  <a:prstClr val="white"/>
                </a:solidFill>
                <a:latin typeface="Arial"/>
                <a:cs typeface="Arial"/>
              </a:rPr>
              <a:t>Opportunités de partage d'autres éléments éducatifs tels que les communautés de pratiques et les événements extérieurs à l'EFPC pour les méthodologies de recherche de solutions de conception</a:t>
            </a:r>
            <a:endParaRPr lang="en-US" sz="619">
              <a:solidFill>
                <a:prstClr val="white"/>
              </a:solidFill>
              <a:latin typeface="Arial"/>
              <a:cs typeface="Arial"/>
            </a:endParaRPr>
          </a:p>
        </p:txBody>
      </p:sp>
      <p:sp>
        <p:nvSpPr>
          <p:cNvPr id="242" name="TextBox 241"/>
          <p:cNvSpPr txBox="1"/>
          <p:nvPr>
            <p:custDataLst>
              <p:tags r:id="rId36"/>
            </p:custDataLst>
          </p:nvPr>
        </p:nvSpPr>
        <p:spPr>
          <a:xfrm>
            <a:off x="8647481" y="3699026"/>
            <a:ext cx="1894401" cy="721096"/>
          </a:xfrm>
          <a:prstGeom prst="rect">
            <a:avLst/>
          </a:prstGeom>
          <a:noFill/>
        </p:spPr>
        <p:txBody>
          <a:bodyPr wrap="square" lIns="85725" tIns="42863" rIns="85725" bIns="42863" rtlCol="0" anchor="t">
            <a:spAutoFit/>
          </a:bodyPr>
          <a:lstStyle/>
          <a:p>
            <a:pPr defTabSz="857268">
              <a:defRPr/>
            </a:pPr>
            <a:r>
              <a:rPr lang="fr-FR" sz="1031" b="1">
                <a:solidFill>
                  <a:srgbClr val="FFFF00"/>
                </a:solidFill>
                <a:latin typeface="Arial"/>
              </a:rPr>
              <a:t>L'engagement continu envers le programme de cohorte formé d'équipes comprend :</a:t>
            </a:r>
            <a:endParaRPr lang="en-US" sz="1031" b="1">
              <a:solidFill>
                <a:srgbClr val="FFFF00"/>
              </a:solidFill>
              <a:latin typeface="Arial"/>
              <a:cs typeface="Arial"/>
            </a:endParaRPr>
          </a:p>
        </p:txBody>
      </p:sp>
      <p:grpSp>
        <p:nvGrpSpPr>
          <p:cNvPr id="13" name="Group 12"/>
          <p:cNvGrpSpPr/>
          <p:nvPr>
            <p:custDataLst>
              <p:tags r:id="rId37"/>
            </p:custDataLst>
          </p:nvPr>
        </p:nvGrpSpPr>
        <p:grpSpPr>
          <a:xfrm>
            <a:off x="10278702" y="3625262"/>
            <a:ext cx="91747" cy="541281"/>
            <a:chOff x="3839804" y="3576262"/>
            <a:chExt cx="97863" cy="577366"/>
          </a:xfrm>
        </p:grpSpPr>
        <p:cxnSp>
          <p:nvCxnSpPr>
            <p:cNvPr id="733" name="Straight Connector 732"/>
            <p:cNvCxnSpPr/>
            <p:nvPr/>
          </p:nvCxnSpPr>
          <p:spPr>
            <a:xfrm>
              <a:off x="3885524" y="3630881"/>
              <a:ext cx="0" cy="445187"/>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sp>
          <p:nvSpPr>
            <p:cNvPr id="734" name="Oval 733"/>
            <p:cNvSpPr>
              <a:spLocks noChangeAspect="1"/>
            </p:cNvSpPr>
            <p:nvPr/>
          </p:nvSpPr>
          <p:spPr>
            <a:xfrm>
              <a:off x="3839804" y="3576262"/>
              <a:ext cx="91440" cy="9144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sp>
          <p:nvSpPr>
            <p:cNvPr id="735" name="Oval 734"/>
            <p:cNvSpPr>
              <a:spLocks noChangeAspect="1"/>
            </p:cNvSpPr>
            <p:nvPr/>
          </p:nvSpPr>
          <p:spPr>
            <a:xfrm>
              <a:off x="3846227" y="4062188"/>
              <a:ext cx="91440" cy="9144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grpSp>
      <p:grpSp>
        <p:nvGrpSpPr>
          <p:cNvPr id="249" name="Group 248"/>
          <p:cNvGrpSpPr/>
          <p:nvPr>
            <p:custDataLst>
              <p:tags r:id="rId38"/>
            </p:custDataLst>
          </p:nvPr>
        </p:nvGrpSpPr>
        <p:grpSpPr>
          <a:xfrm>
            <a:off x="11225418" y="3571499"/>
            <a:ext cx="88291" cy="661375"/>
            <a:chOff x="3792571" y="3567363"/>
            <a:chExt cx="94177" cy="705467"/>
          </a:xfrm>
        </p:grpSpPr>
        <p:cxnSp>
          <p:nvCxnSpPr>
            <p:cNvPr id="250" name="Straight Connector 249"/>
            <p:cNvCxnSpPr/>
            <p:nvPr/>
          </p:nvCxnSpPr>
          <p:spPr>
            <a:xfrm flipH="1">
              <a:off x="3823229" y="3577486"/>
              <a:ext cx="0" cy="661216"/>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sp>
          <p:nvSpPr>
            <p:cNvPr id="251" name="Oval 250"/>
            <p:cNvSpPr>
              <a:spLocks noChangeAspect="1"/>
            </p:cNvSpPr>
            <p:nvPr/>
          </p:nvSpPr>
          <p:spPr>
            <a:xfrm>
              <a:off x="3795308" y="3567363"/>
              <a:ext cx="91440" cy="9144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sp>
          <p:nvSpPr>
            <p:cNvPr id="252" name="Oval 251"/>
            <p:cNvSpPr>
              <a:spLocks noChangeAspect="1"/>
            </p:cNvSpPr>
            <p:nvPr/>
          </p:nvSpPr>
          <p:spPr>
            <a:xfrm>
              <a:off x="3792571" y="4181390"/>
              <a:ext cx="91440" cy="9144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grpSp>
      <p:sp>
        <p:nvSpPr>
          <p:cNvPr id="16" name="TextBox 15">
            <a:extLst>
              <a:ext uri="{FF2B5EF4-FFF2-40B4-BE49-F238E27FC236}">
                <a16:creationId xmlns:a16="http://schemas.microsoft.com/office/drawing/2014/main" id="{29FEE017-E033-7BBC-1AA3-68E6383B682D}"/>
              </a:ext>
            </a:extLst>
          </p:cNvPr>
          <p:cNvSpPr txBox="1"/>
          <p:nvPr>
            <p:custDataLst>
              <p:tags r:id="rId39"/>
            </p:custDataLst>
          </p:nvPr>
        </p:nvSpPr>
        <p:spPr>
          <a:xfrm>
            <a:off x="2212949" y="3315502"/>
            <a:ext cx="1401025" cy="230898"/>
          </a:xfrm>
          <a:prstGeom prst="rect">
            <a:avLst/>
          </a:prstGeom>
          <a:noFill/>
        </p:spPr>
        <p:txBody>
          <a:bodyPr wrap="none" lIns="85725" tIns="42863" rIns="85725" bIns="42863" rtlCol="0" anchor="ctr">
            <a:spAutoFit/>
          </a:bodyPr>
          <a:lstStyle/>
          <a:p>
            <a:pPr algn="ctr" defTabSz="857268">
              <a:defRPr/>
            </a:pPr>
            <a:r>
              <a:rPr lang="en-US" sz="938" b="1" err="1">
                <a:solidFill>
                  <a:srgbClr val="3F2A56"/>
                </a:solidFill>
                <a:latin typeface="Arial"/>
                <a:cs typeface="Arial"/>
              </a:rPr>
              <a:t>Accueil</a:t>
            </a:r>
            <a:r>
              <a:rPr lang="en-US" sz="938" b="1">
                <a:solidFill>
                  <a:srgbClr val="3F2A56"/>
                </a:solidFill>
                <a:latin typeface="Arial"/>
                <a:cs typeface="Arial"/>
              </a:rPr>
              <a:t> et </a:t>
            </a:r>
            <a:r>
              <a:rPr lang="en-US" sz="938" b="1" err="1">
                <a:solidFill>
                  <a:srgbClr val="3F2A56"/>
                </a:solidFill>
                <a:latin typeface="Arial"/>
                <a:cs typeface="Arial"/>
              </a:rPr>
              <a:t>intégration</a:t>
            </a:r>
            <a:endParaRPr lang="en-US" sz="938">
              <a:solidFill>
                <a:srgbClr val="3F2A56"/>
              </a:solidFill>
              <a:latin typeface="Arial"/>
              <a:cs typeface="Arial"/>
            </a:endParaRPr>
          </a:p>
        </p:txBody>
      </p:sp>
      <p:sp>
        <p:nvSpPr>
          <p:cNvPr id="10" name="5-Point Star 172">
            <a:extLst>
              <a:ext uri="{FF2B5EF4-FFF2-40B4-BE49-F238E27FC236}">
                <a16:creationId xmlns:a16="http://schemas.microsoft.com/office/drawing/2014/main" id="{D012DCE9-15CB-E817-7917-FD5171BF1C62}"/>
              </a:ext>
            </a:extLst>
          </p:cNvPr>
          <p:cNvSpPr>
            <a:spLocks noChangeAspect="1"/>
          </p:cNvSpPr>
          <p:nvPr>
            <p:custDataLst>
              <p:tags r:id="rId40"/>
            </p:custDataLst>
          </p:nvPr>
        </p:nvSpPr>
        <p:spPr>
          <a:xfrm>
            <a:off x="10740082" y="3287922"/>
            <a:ext cx="342900" cy="342900"/>
          </a:xfrm>
          <a:prstGeom prst="star5">
            <a:avLst>
              <a:gd name="adj" fmla="val 24457"/>
              <a:gd name="hf" fmla="val 105146"/>
              <a:gd name="vf" fmla="val 1105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srgbClr val="D9D9D9"/>
              </a:solidFill>
              <a:latin typeface="Arial"/>
            </a:endParaRPr>
          </a:p>
        </p:txBody>
      </p:sp>
      <p:sp>
        <p:nvSpPr>
          <p:cNvPr id="11" name="TextBox 10">
            <a:extLst>
              <a:ext uri="{FF2B5EF4-FFF2-40B4-BE49-F238E27FC236}">
                <a16:creationId xmlns:a16="http://schemas.microsoft.com/office/drawing/2014/main" id="{65D61D7E-7DC6-6FA2-B2FD-FFEFEB289665}"/>
              </a:ext>
            </a:extLst>
          </p:cNvPr>
          <p:cNvSpPr txBox="1"/>
          <p:nvPr>
            <p:custDataLst>
              <p:tags r:id="rId41"/>
            </p:custDataLst>
          </p:nvPr>
        </p:nvSpPr>
        <p:spPr>
          <a:xfrm>
            <a:off x="10790932" y="3387247"/>
            <a:ext cx="243656" cy="238015"/>
          </a:xfrm>
          <a:prstGeom prst="rect">
            <a:avLst/>
          </a:prstGeom>
          <a:noFill/>
        </p:spPr>
        <p:txBody>
          <a:bodyPr wrap="none" lIns="85725" tIns="42863" rIns="85725" bIns="42863" rtlCol="0" anchor="ctr">
            <a:spAutoFit/>
          </a:bodyPr>
          <a:lstStyle/>
          <a:p>
            <a:pPr defTabSz="857268">
              <a:defRPr/>
            </a:pPr>
            <a:r>
              <a:rPr lang="en-US" sz="984" b="1">
                <a:solidFill>
                  <a:prstClr val="white"/>
                </a:solidFill>
                <a:latin typeface="Arial"/>
              </a:rPr>
              <a:t>1</a:t>
            </a:r>
          </a:p>
        </p:txBody>
      </p:sp>
      <p:sp>
        <p:nvSpPr>
          <p:cNvPr id="26" name="Pentagon 691">
            <a:extLst>
              <a:ext uri="{FF2B5EF4-FFF2-40B4-BE49-F238E27FC236}">
                <a16:creationId xmlns:a16="http://schemas.microsoft.com/office/drawing/2014/main" id="{864A5607-D2A1-6628-0644-CB1E19A77C0C}"/>
              </a:ext>
            </a:extLst>
          </p:cNvPr>
          <p:cNvSpPr/>
          <p:nvPr>
            <p:custDataLst>
              <p:tags r:id="rId42"/>
            </p:custDataLst>
          </p:nvPr>
        </p:nvSpPr>
        <p:spPr>
          <a:xfrm>
            <a:off x="379076" y="5770803"/>
            <a:ext cx="11385607" cy="314950"/>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srgbClr val="3F2A56"/>
              </a:solidFill>
              <a:latin typeface="Arial"/>
            </a:endParaRPr>
          </a:p>
        </p:txBody>
      </p:sp>
      <p:sp>
        <p:nvSpPr>
          <p:cNvPr id="27" name="TextBox 26">
            <a:extLst>
              <a:ext uri="{FF2B5EF4-FFF2-40B4-BE49-F238E27FC236}">
                <a16:creationId xmlns:a16="http://schemas.microsoft.com/office/drawing/2014/main" id="{4DE3D39E-6FE2-D223-FDDB-4B951A897051}"/>
              </a:ext>
            </a:extLst>
          </p:cNvPr>
          <p:cNvSpPr txBox="1"/>
          <p:nvPr>
            <p:custDataLst>
              <p:tags r:id="rId43"/>
            </p:custDataLst>
          </p:nvPr>
        </p:nvSpPr>
        <p:spPr>
          <a:xfrm>
            <a:off x="5370320" y="5815270"/>
            <a:ext cx="1215076" cy="255840"/>
          </a:xfrm>
          <a:prstGeom prst="rect">
            <a:avLst/>
          </a:prstGeom>
          <a:noFill/>
        </p:spPr>
        <p:txBody>
          <a:bodyPr wrap="none" lIns="85725" tIns="42863" rIns="85725" bIns="42863" rtlCol="0" anchor="ctr">
            <a:spAutoFit/>
          </a:bodyPr>
          <a:lstStyle/>
          <a:p>
            <a:pPr algn="ctr" defTabSz="857268">
              <a:defRPr/>
            </a:pPr>
            <a:r>
              <a:rPr lang="en-US" sz="1100" b="1" err="1">
                <a:solidFill>
                  <a:srgbClr val="3F2A56"/>
                </a:solidFill>
                <a:latin typeface="Arial"/>
                <a:cs typeface="Arial"/>
              </a:rPr>
              <a:t>Programmation</a:t>
            </a:r>
            <a:endParaRPr lang="en-US" sz="1900">
              <a:solidFill>
                <a:prstClr val="black"/>
              </a:solidFill>
              <a:latin typeface="Arial"/>
            </a:endParaRPr>
          </a:p>
        </p:txBody>
      </p:sp>
      <p:sp>
        <p:nvSpPr>
          <p:cNvPr id="57" name="TextBox 56">
            <a:extLst>
              <a:ext uri="{FF2B5EF4-FFF2-40B4-BE49-F238E27FC236}">
                <a16:creationId xmlns:a16="http://schemas.microsoft.com/office/drawing/2014/main" id="{DE3FE5A7-5C82-1CE8-1AF4-8AAA0CCB0144}"/>
              </a:ext>
            </a:extLst>
          </p:cNvPr>
          <p:cNvSpPr txBox="1"/>
          <p:nvPr>
            <p:custDataLst>
              <p:tags r:id="rId44"/>
            </p:custDataLst>
          </p:nvPr>
        </p:nvSpPr>
        <p:spPr>
          <a:xfrm>
            <a:off x="3813297" y="6311823"/>
            <a:ext cx="914279" cy="586700"/>
          </a:xfrm>
          <a:prstGeom prst="rect">
            <a:avLst/>
          </a:prstGeom>
          <a:noFill/>
        </p:spPr>
        <p:txBody>
          <a:bodyPr wrap="square" lIns="85725" tIns="42863" rIns="85725" bIns="42863" rtlCol="0" anchor="t">
            <a:spAutoFit/>
          </a:bodyPr>
          <a:lstStyle/>
          <a:p>
            <a:pPr marL="53341" indent="-53341" defTabSz="857268">
              <a:buFont typeface="Arial" panose="020B0604020202020204" pitchFamily="34" charset="0"/>
              <a:buChar char="•"/>
              <a:defRPr/>
            </a:pPr>
            <a:r>
              <a:rPr lang="en-US" sz="650">
                <a:solidFill>
                  <a:prstClr val="white"/>
                </a:solidFill>
                <a:latin typeface="Arial"/>
                <a:cs typeface="Arial"/>
              </a:rPr>
              <a:t>Série de </a:t>
            </a:r>
            <a:r>
              <a:rPr lang="en-US" sz="650" err="1">
                <a:solidFill>
                  <a:prstClr val="white"/>
                </a:solidFill>
                <a:latin typeface="Arial"/>
                <a:cs typeface="Arial"/>
              </a:rPr>
              <a:t>conférences</a:t>
            </a:r>
            <a:r>
              <a:rPr lang="en-US" sz="650">
                <a:solidFill>
                  <a:prstClr val="white"/>
                </a:solidFill>
                <a:latin typeface="Arial"/>
                <a:cs typeface="Arial"/>
              </a:rPr>
              <a:t> sur le travail </a:t>
            </a:r>
            <a:r>
              <a:rPr lang="en-US" sz="650" err="1">
                <a:solidFill>
                  <a:prstClr val="white"/>
                </a:solidFill>
                <a:latin typeface="Arial"/>
                <a:cs typeface="Arial"/>
              </a:rPr>
              <a:t>d’equipe</a:t>
            </a:r>
            <a:endParaRPr lang="en-US" sz="650">
              <a:solidFill>
                <a:prstClr val="white"/>
              </a:solidFill>
              <a:latin typeface="Arial"/>
              <a:cs typeface="Arial"/>
            </a:endParaRPr>
          </a:p>
          <a:p>
            <a:pPr defTabSz="857268">
              <a:defRPr/>
            </a:pPr>
            <a:r>
              <a:rPr lang="en-US" sz="650">
                <a:solidFill>
                  <a:prstClr val="white"/>
                </a:solidFill>
                <a:latin typeface="Arial"/>
                <a:cs typeface="Arial"/>
              </a:rPr>
              <a:t> (à confirmer)</a:t>
            </a:r>
          </a:p>
          <a:p>
            <a:pPr defTabSz="857268">
              <a:defRPr/>
            </a:pPr>
            <a:endParaRPr lang="en-US" sz="650">
              <a:solidFill>
                <a:prstClr val="white"/>
              </a:solidFill>
              <a:latin typeface="Arial"/>
              <a:cs typeface="Arial"/>
            </a:endParaRPr>
          </a:p>
        </p:txBody>
      </p:sp>
      <p:sp>
        <p:nvSpPr>
          <p:cNvPr id="12" name="TextBox 11">
            <a:extLst>
              <a:ext uri="{FF2B5EF4-FFF2-40B4-BE49-F238E27FC236}">
                <a16:creationId xmlns:a16="http://schemas.microsoft.com/office/drawing/2014/main" id="{43E9192E-6B63-B70E-E873-8F7E87606901}"/>
              </a:ext>
            </a:extLst>
          </p:cNvPr>
          <p:cNvSpPr txBox="1"/>
          <p:nvPr>
            <p:custDataLst>
              <p:tags r:id="rId45"/>
            </p:custDataLst>
          </p:nvPr>
        </p:nvSpPr>
        <p:spPr>
          <a:xfrm>
            <a:off x="4480047" y="6329140"/>
            <a:ext cx="914279" cy="586700"/>
          </a:xfrm>
          <a:prstGeom prst="rect">
            <a:avLst/>
          </a:prstGeom>
          <a:noFill/>
        </p:spPr>
        <p:txBody>
          <a:bodyPr wrap="square" lIns="85725" tIns="42863" rIns="85725" bIns="42863" rtlCol="0" anchor="t">
            <a:spAutoFit/>
          </a:bodyPr>
          <a:lstStyle/>
          <a:p>
            <a:pPr marL="53341" indent="-53341" defTabSz="857268">
              <a:buFont typeface="Arial" panose="020B0604020202020204" pitchFamily="34" charset="0"/>
              <a:buChar char="•"/>
              <a:defRPr/>
            </a:pPr>
            <a:r>
              <a:rPr lang="en-US" sz="650">
                <a:solidFill>
                  <a:prstClr val="white"/>
                </a:solidFill>
                <a:latin typeface="Arial"/>
                <a:cs typeface="Arial"/>
              </a:rPr>
              <a:t>Série de </a:t>
            </a:r>
            <a:r>
              <a:rPr lang="en-US" sz="650" err="1">
                <a:solidFill>
                  <a:prstClr val="white"/>
                </a:solidFill>
                <a:latin typeface="Arial"/>
                <a:cs typeface="Arial"/>
              </a:rPr>
              <a:t>conférences</a:t>
            </a:r>
            <a:r>
              <a:rPr lang="en-US" sz="650">
                <a:solidFill>
                  <a:prstClr val="white"/>
                </a:solidFill>
                <a:latin typeface="Arial"/>
                <a:cs typeface="Arial"/>
              </a:rPr>
              <a:t> sur la conception</a:t>
            </a:r>
          </a:p>
          <a:p>
            <a:pPr defTabSz="857268">
              <a:defRPr/>
            </a:pPr>
            <a:r>
              <a:rPr lang="en-US" sz="650">
                <a:solidFill>
                  <a:prstClr val="white"/>
                </a:solidFill>
                <a:latin typeface="Arial"/>
                <a:cs typeface="Arial"/>
              </a:rPr>
              <a:t> (à confirmer)</a:t>
            </a:r>
          </a:p>
          <a:p>
            <a:pPr marL="53341" indent="-53341" defTabSz="857268">
              <a:buFont typeface="Arial" panose="020B0604020202020204" pitchFamily="34" charset="0"/>
              <a:buChar char="•"/>
              <a:defRPr/>
            </a:pPr>
            <a:endParaRPr lang="en-US" sz="650">
              <a:solidFill>
                <a:prstClr val="white"/>
              </a:solidFill>
              <a:latin typeface="Arial"/>
              <a:cs typeface="Arial"/>
            </a:endParaRPr>
          </a:p>
        </p:txBody>
      </p:sp>
      <p:sp>
        <p:nvSpPr>
          <p:cNvPr id="25" name="TextBox 24">
            <a:extLst>
              <a:ext uri="{FF2B5EF4-FFF2-40B4-BE49-F238E27FC236}">
                <a16:creationId xmlns:a16="http://schemas.microsoft.com/office/drawing/2014/main" id="{CCDB5490-8861-F70C-F442-7B79C5E5BB97}"/>
              </a:ext>
            </a:extLst>
          </p:cNvPr>
          <p:cNvSpPr txBox="1"/>
          <p:nvPr>
            <p:custDataLst>
              <p:tags r:id="rId46"/>
            </p:custDataLst>
          </p:nvPr>
        </p:nvSpPr>
        <p:spPr>
          <a:xfrm>
            <a:off x="5322169" y="6330128"/>
            <a:ext cx="866052" cy="686727"/>
          </a:xfrm>
          <a:prstGeom prst="rect">
            <a:avLst/>
          </a:prstGeom>
          <a:noFill/>
        </p:spPr>
        <p:txBody>
          <a:bodyPr wrap="square" lIns="85725" tIns="42863" rIns="85725" bIns="42863" rtlCol="0" anchor="t">
            <a:spAutoFit/>
          </a:bodyPr>
          <a:lstStyle/>
          <a:p>
            <a:pPr marL="53341" indent="-53341" defTabSz="857268">
              <a:buFont typeface="Arial" panose="020B0604020202020204" pitchFamily="34" charset="0"/>
              <a:buChar char="•"/>
              <a:defRPr/>
            </a:pPr>
            <a:r>
              <a:rPr lang="en-US" sz="650">
                <a:solidFill>
                  <a:prstClr val="white"/>
                </a:solidFill>
                <a:latin typeface="Arial"/>
                <a:cs typeface="Arial"/>
              </a:rPr>
              <a:t>Série de </a:t>
            </a:r>
            <a:r>
              <a:rPr lang="en-US" sz="650" err="1">
                <a:solidFill>
                  <a:prstClr val="white"/>
                </a:solidFill>
                <a:latin typeface="Arial"/>
                <a:cs typeface="Arial"/>
              </a:rPr>
              <a:t>conférences</a:t>
            </a:r>
            <a:r>
              <a:rPr lang="en-US" sz="650">
                <a:solidFill>
                  <a:prstClr val="white"/>
                </a:solidFill>
                <a:latin typeface="Arial"/>
                <a:cs typeface="Arial"/>
              </a:rPr>
              <a:t> sur la </a:t>
            </a:r>
            <a:r>
              <a:rPr lang="en-US" sz="650" err="1">
                <a:solidFill>
                  <a:prstClr val="white"/>
                </a:solidFill>
                <a:latin typeface="Arial"/>
                <a:cs typeface="Arial"/>
              </a:rPr>
              <a:t>découverte</a:t>
            </a:r>
            <a:r>
              <a:rPr lang="en-US" sz="650">
                <a:solidFill>
                  <a:prstClr val="white"/>
                </a:solidFill>
                <a:latin typeface="Arial"/>
                <a:cs typeface="Arial"/>
              </a:rPr>
              <a:t> de </a:t>
            </a:r>
            <a:r>
              <a:rPr lang="en-US" sz="650" err="1">
                <a:solidFill>
                  <a:prstClr val="white"/>
                </a:solidFill>
                <a:latin typeface="Arial"/>
                <a:cs typeface="Arial"/>
              </a:rPr>
              <a:t>produits</a:t>
            </a:r>
            <a:r>
              <a:rPr lang="en-US" sz="650">
                <a:solidFill>
                  <a:prstClr val="white"/>
                </a:solidFill>
                <a:latin typeface="Arial"/>
                <a:cs typeface="Arial"/>
              </a:rPr>
              <a:t> (à confirmer)</a:t>
            </a:r>
          </a:p>
          <a:p>
            <a:pPr marL="53341" indent="-53341" defTabSz="857268">
              <a:buFont typeface="Arial" panose="020B0604020202020204" pitchFamily="34" charset="0"/>
              <a:buChar char="•"/>
              <a:defRPr/>
            </a:pPr>
            <a:endParaRPr lang="en-US" sz="650">
              <a:solidFill>
                <a:prstClr val="white"/>
              </a:solidFill>
              <a:latin typeface="Arial"/>
              <a:cs typeface="Arial"/>
            </a:endParaRPr>
          </a:p>
        </p:txBody>
      </p:sp>
      <p:sp>
        <p:nvSpPr>
          <p:cNvPr id="58" name="TextBox 57">
            <a:extLst>
              <a:ext uri="{FF2B5EF4-FFF2-40B4-BE49-F238E27FC236}">
                <a16:creationId xmlns:a16="http://schemas.microsoft.com/office/drawing/2014/main" id="{D0FCA002-D214-2AAB-B610-16402CE967DF}"/>
              </a:ext>
            </a:extLst>
          </p:cNvPr>
          <p:cNvSpPr txBox="1"/>
          <p:nvPr>
            <p:custDataLst>
              <p:tags r:id="rId47"/>
            </p:custDataLst>
          </p:nvPr>
        </p:nvSpPr>
        <p:spPr>
          <a:xfrm>
            <a:off x="7238831" y="6319496"/>
            <a:ext cx="722574" cy="686727"/>
          </a:xfrm>
          <a:prstGeom prst="rect">
            <a:avLst/>
          </a:prstGeom>
          <a:noFill/>
        </p:spPr>
        <p:txBody>
          <a:bodyPr wrap="square" lIns="85725" tIns="42863" rIns="85725" bIns="42863" rtlCol="0" anchor="t">
            <a:spAutoFit/>
          </a:bodyPr>
          <a:lstStyle/>
          <a:p>
            <a:pPr marL="53341" indent="-53341" defTabSz="857268">
              <a:buFont typeface="Arial" panose="020B0604020202020204" pitchFamily="34" charset="0"/>
              <a:buChar char="•"/>
              <a:defRPr/>
            </a:pPr>
            <a:r>
              <a:rPr lang="en-US" sz="650">
                <a:solidFill>
                  <a:prstClr val="white"/>
                </a:solidFill>
                <a:latin typeface="Arial"/>
                <a:cs typeface="Arial"/>
              </a:rPr>
              <a:t>Série de </a:t>
            </a:r>
            <a:r>
              <a:rPr lang="en-US" sz="650" err="1">
                <a:solidFill>
                  <a:prstClr val="white"/>
                </a:solidFill>
                <a:latin typeface="Arial"/>
                <a:cs typeface="Arial"/>
              </a:rPr>
              <a:t>conférences</a:t>
            </a:r>
            <a:r>
              <a:rPr lang="en-US" sz="650">
                <a:solidFill>
                  <a:prstClr val="white"/>
                </a:solidFill>
                <a:latin typeface="Arial"/>
                <a:cs typeface="Arial"/>
              </a:rPr>
              <a:t> sur le </a:t>
            </a:r>
            <a:r>
              <a:rPr lang="en-US" sz="650" err="1">
                <a:solidFill>
                  <a:prstClr val="white"/>
                </a:solidFill>
                <a:latin typeface="Arial"/>
                <a:cs typeface="Arial"/>
              </a:rPr>
              <a:t>prototypage</a:t>
            </a:r>
            <a:r>
              <a:rPr lang="en-US" sz="650">
                <a:solidFill>
                  <a:prstClr val="white"/>
                </a:solidFill>
                <a:latin typeface="Arial"/>
                <a:cs typeface="Arial"/>
              </a:rPr>
              <a:t> (à confirmer)</a:t>
            </a:r>
          </a:p>
          <a:p>
            <a:pPr marL="53341" indent="-53341" defTabSz="857268">
              <a:buFont typeface="Arial" panose="020B0604020202020204" pitchFamily="34" charset="0"/>
              <a:buChar char="•"/>
              <a:defRPr/>
            </a:pPr>
            <a:endParaRPr lang="en-US" sz="650">
              <a:solidFill>
                <a:prstClr val="white"/>
              </a:solidFill>
              <a:latin typeface="Arial"/>
              <a:cs typeface="Arial"/>
            </a:endParaRPr>
          </a:p>
        </p:txBody>
      </p:sp>
      <p:sp>
        <p:nvSpPr>
          <p:cNvPr id="59" name="TextBox 58">
            <a:extLst>
              <a:ext uri="{FF2B5EF4-FFF2-40B4-BE49-F238E27FC236}">
                <a16:creationId xmlns:a16="http://schemas.microsoft.com/office/drawing/2014/main" id="{3C06F1C9-5E6E-158A-10EB-B8679F661E0A}"/>
              </a:ext>
            </a:extLst>
          </p:cNvPr>
          <p:cNvSpPr txBox="1"/>
          <p:nvPr>
            <p:custDataLst>
              <p:tags r:id="rId48"/>
            </p:custDataLst>
          </p:nvPr>
        </p:nvSpPr>
        <p:spPr>
          <a:xfrm>
            <a:off x="7788565" y="6319496"/>
            <a:ext cx="856407" cy="686727"/>
          </a:xfrm>
          <a:prstGeom prst="rect">
            <a:avLst/>
          </a:prstGeom>
          <a:noFill/>
        </p:spPr>
        <p:txBody>
          <a:bodyPr wrap="square" lIns="85725" tIns="42863" rIns="85725" bIns="42863" rtlCol="0" anchor="t">
            <a:spAutoFit/>
          </a:bodyPr>
          <a:lstStyle/>
          <a:p>
            <a:pPr marL="53341" indent="-53341" defTabSz="857268">
              <a:buFont typeface="Arial" panose="020B0604020202020204" pitchFamily="34" charset="0"/>
              <a:buChar char="•"/>
              <a:defRPr/>
            </a:pPr>
            <a:r>
              <a:rPr lang="en-US" sz="650">
                <a:solidFill>
                  <a:prstClr val="white"/>
                </a:solidFill>
                <a:latin typeface="Arial"/>
                <a:cs typeface="Arial"/>
              </a:rPr>
              <a:t>Série de </a:t>
            </a:r>
            <a:r>
              <a:rPr lang="en-US" sz="650" err="1">
                <a:solidFill>
                  <a:prstClr val="white"/>
                </a:solidFill>
                <a:latin typeface="Arial"/>
                <a:cs typeface="Arial"/>
              </a:rPr>
              <a:t>conférences</a:t>
            </a:r>
            <a:r>
              <a:rPr lang="en-US" sz="650">
                <a:solidFill>
                  <a:prstClr val="white"/>
                </a:solidFill>
                <a:latin typeface="Arial"/>
                <a:cs typeface="Arial"/>
              </a:rPr>
              <a:t> sur la presentation </a:t>
            </a:r>
            <a:r>
              <a:rPr lang="en-US" sz="650" err="1">
                <a:solidFill>
                  <a:prstClr val="white"/>
                </a:solidFill>
                <a:latin typeface="Arial"/>
                <a:cs typeface="Arial"/>
              </a:rPr>
              <a:t>d’une</a:t>
            </a:r>
            <a:r>
              <a:rPr lang="en-US" sz="650">
                <a:solidFill>
                  <a:prstClr val="white"/>
                </a:solidFill>
                <a:latin typeface="Arial"/>
                <a:cs typeface="Arial"/>
              </a:rPr>
              <a:t> demonstration (à confirmer)</a:t>
            </a:r>
          </a:p>
        </p:txBody>
      </p:sp>
      <p:sp>
        <p:nvSpPr>
          <p:cNvPr id="60" name="TextBox 59">
            <a:extLst>
              <a:ext uri="{FF2B5EF4-FFF2-40B4-BE49-F238E27FC236}">
                <a16:creationId xmlns:a16="http://schemas.microsoft.com/office/drawing/2014/main" id="{2A424C11-A995-3560-B8D9-C4FA3936CBCC}"/>
              </a:ext>
            </a:extLst>
          </p:cNvPr>
          <p:cNvSpPr txBox="1"/>
          <p:nvPr>
            <p:custDataLst>
              <p:tags r:id="rId49"/>
            </p:custDataLst>
          </p:nvPr>
        </p:nvSpPr>
        <p:spPr>
          <a:xfrm>
            <a:off x="6060931" y="6319497"/>
            <a:ext cx="827469" cy="786755"/>
          </a:xfrm>
          <a:prstGeom prst="rect">
            <a:avLst/>
          </a:prstGeom>
          <a:noFill/>
        </p:spPr>
        <p:txBody>
          <a:bodyPr wrap="square" lIns="85725" tIns="42863" rIns="85725" bIns="42863" rtlCol="0" anchor="t">
            <a:spAutoFit/>
          </a:bodyPr>
          <a:lstStyle/>
          <a:p>
            <a:pPr marL="53341" indent="-53341" defTabSz="857268">
              <a:buFont typeface="Arial" panose="020B0604020202020204" pitchFamily="34" charset="0"/>
              <a:buChar char="•"/>
              <a:defRPr/>
            </a:pPr>
            <a:r>
              <a:rPr lang="en-US" sz="650">
                <a:solidFill>
                  <a:prstClr val="white"/>
                </a:solidFill>
                <a:latin typeface="Arial"/>
                <a:cs typeface="Arial"/>
              </a:rPr>
              <a:t>Série de </a:t>
            </a:r>
            <a:r>
              <a:rPr lang="en-US" sz="650" err="1">
                <a:solidFill>
                  <a:prstClr val="white"/>
                </a:solidFill>
                <a:latin typeface="Arial"/>
                <a:cs typeface="Arial"/>
              </a:rPr>
              <a:t>conférences</a:t>
            </a:r>
            <a:r>
              <a:rPr lang="en-US" sz="650">
                <a:solidFill>
                  <a:prstClr val="white"/>
                </a:solidFill>
                <a:latin typeface="Arial"/>
                <a:cs typeface="Arial"/>
              </a:rPr>
              <a:t> sur la recherche pour la conception (à confirmer)</a:t>
            </a:r>
          </a:p>
          <a:p>
            <a:pPr marL="53341" indent="-53341" defTabSz="857268">
              <a:buFont typeface="Arial" panose="020B0604020202020204" pitchFamily="34" charset="0"/>
              <a:buChar char="•"/>
              <a:defRPr/>
            </a:pPr>
            <a:endParaRPr lang="en-US" sz="650">
              <a:solidFill>
                <a:prstClr val="white"/>
              </a:solidFill>
              <a:latin typeface="Arial"/>
              <a:cs typeface="Arial"/>
            </a:endParaRPr>
          </a:p>
        </p:txBody>
      </p:sp>
      <p:sp>
        <p:nvSpPr>
          <p:cNvPr id="61" name="TextBox 60">
            <a:extLst>
              <a:ext uri="{FF2B5EF4-FFF2-40B4-BE49-F238E27FC236}">
                <a16:creationId xmlns:a16="http://schemas.microsoft.com/office/drawing/2014/main" id="{9FF96A77-2AC2-4A9B-3A7F-57491CA567BD}"/>
              </a:ext>
            </a:extLst>
          </p:cNvPr>
          <p:cNvSpPr txBox="1"/>
          <p:nvPr>
            <p:custDataLst>
              <p:tags r:id="rId50"/>
            </p:custDataLst>
          </p:nvPr>
        </p:nvSpPr>
        <p:spPr>
          <a:xfrm>
            <a:off x="6699185" y="6329140"/>
            <a:ext cx="696675" cy="586700"/>
          </a:xfrm>
          <a:prstGeom prst="rect">
            <a:avLst/>
          </a:prstGeom>
          <a:noFill/>
        </p:spPr>
        <p:txBody>
          <a:bodyPr wrap="square" lIns="85725" tIns="42863" rIns="85725" bIns="42863" rtlCol="0" anchor="t">
            <a:spAutoFit/>
          </a:bodyPr>
          <a:lstStyle/>
          <a:p>
            <a:pPr marL="53341" indent="-53341" defTabSz="857268">
              <a:buFont typeface="Arial" panose="020B0604020202020204" pitchFamily="34" charset="0"/>
              <a:buChar char="•"/>
              <a:defRPr/>
            </a:pPr>
            <a:r>
              <a:rPr lang="en-US" sz="650">
                <a:solidFill>
                  <a:prstClr val="white"/>
                </a:solidFill>
                <a:latin typeface="Arial"/>
                <a:cs typeface="Arial"/>
              </a:rPr>
              <a:t>Série de </a:t>
            </a:r>
            <a:r>
              <a:rPr lang="en-US" sz="650" err="1">
                <a:solidFill>
                  <a:prstClr val="white"/>
                </a:solidFill>
                <a:latin typeface="Arial"/>
                <a:cs typeface="Arial"/>
              </a:rPr>
              <a:t>conférences</a:t>
            </a:r>
            <a:r>
              <a:rPr lang="en-US" sz="650">
                <a:solidFill>
                  <a:prstClr val="white"/>
                </a:solidFill>
                <a:latin typeface="Arial"/>
                <a:cs typeface="Arial"/>
              </a:rPr>
              <a:t> sur </a:t>
            </a:r>
            <a:r>
              <a:rPr lang="en-US" sz="650" err="1">
                <a:solidFill>
                  <a:prstClr val="white"/>
                </a:solidFill>
                <a:latin typeface="Arial"/>
                <a:cs typeface="Arial"/>
              </a:rPr>
              <a:t>l’ideation</a:t>
            </a:r>
            <a:r>
              <a:rPr lang="en-US" sz="650">
                <a:solidFill>
                  <a:prstClr val="white"/>
                </a:solidFill>
                <a:latin typeface="Arial"/>
                <a:cs typeface="Arial"/>
              </a:rPr>
              <a:t> (à confirmer)</a:t>
            </a:r>
          </a:p>
          <a:p>
            <a:pPr marL="53341" indent="-53341" defTabSz="857268">
              <a:buFont typeface="Arial" panose="020B0604020202020204" pitchFamily="34" charset="0"/>
              <a:buChar char="•"/>
              <a:defRPr/>
            </a:pPr>
            <a:endParaRPr lang="en-US" sz="650">
              <a:solidFill>
                <a:prstClr val="white"/>
              </a:solidFill>
              <a:latin typeface="Arial"/>
              <a:cs typeface="Arial"/>
            </a:endParaRPr>
          </a:p>
        </p:txBody>
      </p:sp>
      <p:sp>
        <p:nvSpPr>
          <p:cNvPr id="131" name="Rectangle 130">
            <a:extLst>
              <a:ext uri="{FF2B5EF4-FFF2-40B4-BE49-F238E27FC236}">
                <a16:creationId xmlns:a16="http://schemas.microsoft.com/office/drawing/2014/main" id="{255B7515-C425-669C-1735-0FC2ACC33C43}"/>
              </a:ext>
            </a:extLst>
          </p:cNvPr>
          <p:cNvSpPr/>
          <p:nvPr>
            <p:custDataLst>
              <p:tags r:id="rId51"/>
            </p:custDataLst>
          </p:nvPr>
        </p:nvSpPr>
        <p:spPr>
          <a:xfrm>
            <a:off x="8747396" y="6186370"/>
            <a:ext cx="2585758" cy="8540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70875"/>
            <a:endParaRPr lang="en-US" sz="1900">
              <a:solidFill>
                <a:prstClr val="white"/>
              </a:solidFill>
              <a:latin typeface="Arial"/>
            </a:endParaRPr>
          </a:p>
        </p:txBody>
      </p:sp>
      <p:sp>
        <p:nvSpPr>
          <p:cNvPr id="132" name="Rectangle 131">
            <a:extLst>
              <a:ext uri="{FF2B5EF4-FFF2-40B4-BE49-F238E27FC236}">
                <a16:creationId xmlns:a16="http://schemas.microsoft.com/office/drawing/2014/main" id="{5196C48E-82BC-4DA7-6B81-A30DEC57AC6C}"/>
              </a:ext>
            </a:extLst>
          </p:cNvPr>
          <p:cNvSpPr/>
          <p:nvPr>
            <p:custDataLst>
              <p:tags r:id="rId52"/>
            </p:custDataLst>
          </p:nvPr>
        </p:nvSpPr>
        <p:spPr>
          <a:xfrm>
            <a:off x="8747397" y="6237795"/>
            <a:ext cx="2682803" cy="779060"/>
          </a:xfrm>
          <a:prstGeom prst="rect">
            <a:avLst/>
          </a:prstGeom>
        </p:spPr>
        <p:txBody>
          <a:bodyPr wrap="square" lIns="85725" tIns="42863" rIns="85725" bIns="42863" anchor="t">
            <a:spAutoFit/>
          </a:bodyPr>
          <a:lstStyle/>
          <a:p>
            <a:pPr defTabSz="857268">
              <a:defRPr/>
            </a:pPr>
            <a:r>
              <a:rPr lang="fr-FR" sz="750">
                <a:solidFill>
                  <a:prstClr val="black"/>
                </a:solidFill>
                <a:latin typeface="Arial"/>
                <a:cs typeface="Calibri"/>
              </a:rPr>
              <a:t>Le programme comprend chaque mois : </a:t>
            </a:r>
          </a:p>
          <a:p>
            <a:pPr defTabSz="857268">
              <a:defRPr/>
            </a:pPr>
            <a:r>
              <a:rPr lang="fr-FR" sz="750">
                <a:solidFill>
                  <a:prstClr val="black"/>
                </a:solidFill>
                <a:latin typeface="Arial"/>
                <a:cs typeface="Calibri"/>
              </a:rPr>
              <a:t>Ateliers de mise en pratique de l'apprentissage (virtuels)</a:t>
            </a:r>
          </a:p>
          <a:p>
            <a:pPr defTabSz="857268">
              <a:defRPr/>
            </a:pPr>
            <a:r>
              <a:rPr lang="fr-FR" sz="750">
                <a:solidFill>
                  <a:prstClr val="black"/>
                </a:solidFill>
                <a:latin typeface="Arial"/>
                <a:cs typeface="Calibri"/>
              </a:rPr>
              <a:t>Réunions de cohortes (virtuelles)</a:t>
            </a:r>
          </a:p>
          <a:p>
            <a:pPr defTabSz="857268">
              <a:defRPr/>
            </a:pPr>
            <a:r>
              <a:rPr lang="fr-FR" sz="750">
                <a:solidFill>
                  <a:prstClr val="black"/>
                </a:solidFill>
                <a:latin typeface="Arial"/>
                <a:cs typeface="Calibri"/>
              </a:rPr>
              <a:t>Série de conférences sur le thème du mois</a:t>
            </a:r>
          </a:p>
          <a:p>
            <a:pPr defTabSz="857268">
              <a:defRPr/>
            </a:pPr>
            <a:r>
              <a:rPr lang="fr-FR" sz="750">
                <a:solidFill>
                  <a:prstClr val="black"/>
                </a:solidFill>
                <a:latin typeface="Arial"/>
                <a:cs typeface="Calibri"/>
              </a:rPr>
              <a:t>Travail asynchrone</a:t>
            </a:r>
          </a:p>
          <a:p>
            <a:pPr defTabSz="857268">
              <a:defRPr/>
            </a:pPr>
            <a:r>
              <a:rPr lang="fr-FR" sz="750">
                <a:solidFill>
                  <a:prstClr val="black"/>
                </a:solidFill>
                <a:latin typeface="Arial"/>
                <a:cs typeface="Calibri"/>
              </a:rPr>
              <a:t>Coaching ou mentorat supplémentaire (au besoin)</a:t>
            </a:r>
            <a:endParaRPr lang="en-US" sz="750">
              <a:solidFill>
                <a:prstClr val="black"/>
              </a:solidFill>
              <a:latin typeface="Arial"/>
              <a:cs typeface="Calibri"/>
            </a:endParaRPr>
          </a:p>
        </p:txBody>
      </p:sp>
      <p:sp>
        <p:nvSpPr>
          <p:cNvPr id="134" name="5-Point Star 699">
            <a:extLst>
              <a:ext uri="{FF2B5EF4-FFF2-40B4-BE49-F238E27FC236}">
                <a16:creationId xmlns:a16="http://schemas.microsoft.com/office/drawing/2014/main" id="{EDB5F3D6-776C-350C-373E-D32182B96D94}"/>
              </a:ext>
            </a:extLst>
          </p:cNvPr>
          <p:cNvSpPr>
            <a:spLocks noChangeAspect="1"/>
          </p:cNvSpPr>
          <p:nvPr>
            <p:custDataLst>
              <p:tags r:id="rId53"/>
            </p:custDataLst>
          </p:nvPr>
        </p:nvSpPr>
        <p:spPr>
          <a:xfrm>
            <a:off x="4000728" y="6011883"/>
            <a:ext cx="334557" cy="301185"/>
          </a:xfrm>
          <a:prstGeom prst="star5">
            <a:avLst>
              <a:gd name="adj" fmla="val 24457"/>
              <a:gd name="hf" fmla="val 105146"/>
              <a:gd name="vf" fmla="val 1105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srgbClr val="D9D9D9"/>
              </a:solidFill>
              <a:latin typeface="Arial"/>
            </a:endParaRPr>
          </a:p>
        </p:txBody>
      </p:sp>
      <p:sp>
        <p:nvSpPr>
          <p:cNvPr id="135" name="5-Point Star 699">
            <a:extLst>
              <a:ext uri="{FF2B5EF4-FFF2-40B4-BE49-F238E27FC236}">
                <a16:creationId xmlns:a16="http://schemas.microsoft.com/office/drawing/2014/main" id="{D7DB833C-23DB-FA10-C3D4-3D97658DEFEE}"/>
              </a:ext>
            </a:extLst>
          </p:cNvPr>
          <p:cNvSpPr>
            <a:spLocks noChangeAspect="1"/>
          </p:cNvSpPr>
          <p:nvPr>
            <p:custDataLst>
              <p:tags r:id="rId54"/>
            </p:custDataLst>
          </p:nvPr>
        </p:nvSpPr>
        <p:spPr>
          <a:xfrm>
            <a:off x="4676136" y="6011882"/>
            <a:ext cx="334557" cy="301185"/>
          </a:xfrm>
          <a:prstGeom prst="star5">
            <a:avLst>
              <a:gd name="adj" fmla="val 24457"/>
              <a:gd name="hf" fmla="val 105146"/>
              <a:gd name="vf" fmla="val 1105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srgbClr val="D9D9D9"/>
              </a:solidFill>
              <a:latin typeface="Arial"/>
            </a:endParaRPr>
          </a:p>
        </p:txBody>
      </p:sp>
      <p:sp>
        <p:nvSpPr>
          <p:cNvPr id="136" name="5-Point Star 699">
            <a:extLst>
              <a:ext uri="{FF2B5EF4-FFF2-40B4-BE49-F238E27FC236}">
                <a16:creationId xmlns:a16="http://schemas.microsoft.com/office/drawing/2014/main" id="{0F2BCB27-B6AF-4993-3CDA-3345BF8D27FE}"/>
              </a:ext>
            </a:extLst>
          </p:cNvPr>
          <p:cNvSpPr>
            <a:spLocks noChangeAspect="1"/>
          </p:cNvSpPr>
          <p:nvPr>
            <p:custDataLst>
              <p:tags r:id="rId55"/>
            </p:custDataLst>
          </p:nvPr>
        </p:nvSpPr>
        <p:spPr>
          <a:xfrm>
            <a:off x="5455455" y="6011882"/>
            <a:ext cx="334557" cy="301185"/>
          </a:xfrm>
          <a:prstGeom prst="star5">
            <a:avLst>
              <a:gd name="adj" fmla="val 24457"/>
              <a:gd name="hf" fmla="val 105146"/>
              <a:gd name="vf" fmla="val 1105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srgbClr val="D9D9D9"/>
              </a:solidFill>
              <a:latin typeface="Arial"/>
            </a:endParaRPr>
          </a:p>
        </p:txBody>
      </p:sp>
      <p:sp>
        <p:nvSpPr>
          <p:cNvPr id="137" name="5-Point Star 699">
            <a:extLst>
              <a:ext uri="{FF2B5EF4-FFF2-40B4-BE49-F238E27FC236}">
                <a16:creationId xmlns:a16="http://schemas.microsoft.com/office/drawing/2014/main" id="{E0AC0D72-6B34-CECD-B503-4C1EF4A6A35F}"/>
              </a:ext>
            </a:extLst>
          </p:cNvPr>
          <p:cNvSpPr>
            <a:spLocks noChangeAspect="1"/>
          </p:cNvSpPr>
          <p:nvPr>
            <p:custDataLst>
              <p:tags r:id="rId56"/>
            </p:custDataLst>
          </p:nvPr>
        </p:nvSpPr>
        <p:spPr>
          <a:xfrm>
            <a:off x="6191476" y="6011882"/>
            <a:ext cx="334557" cy="301185"/>
          </a:xfrm>
          <a:prstGeom prst="star5">
            <a:avLst>
              <a:gd name="adj" fmla="val 24457"/>
              <a:gd name="hf" fmla="val 105146"/>
              <a:gd name="vf" fmla="val 1105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srgbClr val="D9D9D9"/>
              </a:solidFill>
              <a:latin typeface="Arial"/>
            </a:endParaRPr>
          </a:p>
        </p:txBody>
      </p:sp>
      <p:sp>
        <p:nvSpPr>
          <p:cNvPr id="138" name="5-Point Star 699">
            <a:extLst>
              <a:ext uri="{FF2B5EF4-FFF2-40B4-BE49-F238E27FC236}">
                <a16:creationId xmlns:a16="http://schemas.microsoft.com/office/drawing/2014/main" id="{F7CB0F41-60C2-13A5-8343-288B0A0060A5}"/>
              </a:ext>
            </a:extLst>
          </p:cNvPr>
          <p:cNvSpPr>
            <a:spLocks noChangeAspect="1"/>
          </p:cNvSpPr>
          <p:nvPr>
            <p:custDataLst>
              <p:tags r:id="rId57"/>
            </p:custDataLst>
          </p:nvPr>
        </p:nvSpPr>
        <p:spPr>
          <a:xfrm>
            <a:off x="6892863" y="6011882"/>
            <a:ext cx="334557" cy="301185"/>
          </a:xfrm>
          <a:prstGeom prst="star5">
            <a:avLst>
              <a:gd name="adj" fmla="val 24457"/>
              <a:gd name="hf" fmla="val 105146"/>
              <a:gd name="vf" fmla="val 1105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srgbClr val="D9D9D9"/>
              </a:solidFill>
              <a:latin typeface="Arial"/>
            </a:endParaRPr>
          </a:p>
        </p:txBody>
      </p:sp>
      <p:sp>
        <p:nvSpPr>
          <p:cNvPr id="139" name="5-Point Star 699">
            <a:extLst>
              <a:ext uri="{FF2B5EF4-FFF2-40B4-BE49-F238E27FC236}">
                <a16:creationId xmlns:a16="http://schemas.microsoft.com/office/drawing/2014/main" id="{51F9795B-3A16-CCCF-543E-4720067505F3}"/>
              </a:ext>
            </a:extLst>
          </p:cNvPr>
          <p:cNvSpPr>
            <a:spLocks noChangeAspect="1"/>
          </p:cNvSpPr>
          <p:nvPr>
            <p:custDataLst>
              <p:tags r:id="rId58"/>
            </p:custDataLst>
          </p:nvPr>
        </p:nvSpPr>
        <p:spPr>
          <a:xfrm>
            <a:off x="7429726" y="6011881"/>
            <a:ext cx="334557" cy="301185"/>
          </a:xfrm>
          <a:prstGeom prst="star5">
            <a:avLst>
              <a:gd name="adj" fmla="val 24457"/>
              <a:gd name="hf" fmla="val 105146"/>
              <a:gd name="vf" fmla="val 1105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srgbClr val="D9D9D9"/>
              </a:solidFill>
              <a:latin typeface="Arial"/>
            </a:endParaRPr>
          </a:p>
        </p:txBody>
      </p:sp>
      <p:sp>
        <p:nvSpPr>
          <p:cNvPr id="140" name="5-Point Star 699">
            <a:extLst>
              <a:ext uri="{FF2B5EF4-FFF2-40B4-BE49-F238E27FC236}">
                <a16:creationId xmlns:a16="http://schemas.microsoft.com/office/drawing/2014/main" id="{062C6367-9828-248D-D102-9576254C99CD}"/>
              </a:ext>
            </a:extLst>
          </p:cNvPr>
          <p:cNvSpPr>
            <a:spLocks noChangeAspect="1"/>
          </p:cNvSpPr>
          <p:nvPr>
            <p:custDataLst>
              <p:tags r:id="rId59"/>
            </p:custDataLst>
          </p:nvPr>
        </p:nvSpPr>
        <p:spPr>
          <a:xfrm>
            <a:off x="8113795" y="6011881"/>
            <a:ext cx="334557" cy="301185"/>
          </a:xfrm>
          <a:prstGeom prst="star5">
            <a:avLst>
              <a:gd name="adj" fmla="val 24457"/>
              <a:gd name="hf" fmla="val 105146"/>
              <a:gd name="vf" fmla="val 1105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srgbClr val="D9D9D9"/>
              </a:solidFill>
              <a:latin typeface="Arial"/>
            </a:endParaRPr>
          </a:p>
        </p:txBody>
      </p:sp>
      <p:sp>
        <p:nvSpPr>
          <p:cNvPr id="141" name="TextBox 140">
            <a:extLst>
              <a:ext uri="{FF2B5EF4-FFF2-40B4-BE49-F238E27FC236}">
                <a16:creationId xmlns:a16="http://schemas.microsoft.com/office/drawing/2014/main" id="{4E279FE4-EADB-2FBD-6FC1-031BD8AF473E}"/>
              </a:ext>
            </a:extLst>
          </p:cNvPr>
          <p:cNvSpPr txBox="1"/>
          <p:nvPr>
            <p:custDataLst>
              <p:tags r:id="rId60"/>
            </p:custDataLst>
          </p:nvPr>
        </p:nvSpPr>
        <p:spPr>
          <a:xfrm>
            <a:off x="4055107" y="6072511"/>
            <a:ext cx="304269" cy="238015"/>
          </a:xfrm>
          <a:prstGeom prst="rect">
            <a:avLst/>
          </a:prstGeom>
          <a:noFill/>
        </p:spPr>
        <p:txBody>
          <a:bodyPr wrap="square" lIns="85725" tIns="42863" rIns="85725" bIns="42863" rtlCol="0" anchor="ctr">
            <a:spAutoFit/>
          </a:bodyPr>
          <a:lstStyle/>
          <a:p>
            <a:pPr defTabSz="857268">
              <a:defRPr/>
            </a:pPr>
            <a:r>
              <a:rPr lang="en-US" sz="984" b="1">
                <a:solidFill>
                  <a:prstClr val="white"/>
                </a:solidFill>
                <a:latin typeface="Arial"/>
              </a:rPr>
              <a:t>1</a:t>
            </a:r>
          </a:p>
        </p:txBody>
      </p:sp>
      <p:sp>
        <p:nvSpPr>
          <p:cNvPr id="143" name="TextBox 142">
            <a:extLst>
              <a:ext uri="{FF2B5EF4-FFF2-40B4-BE49-F238E27FC236}">
                <a16:creationId xmlns:a16="http://schemas.microsoft.com/office/drawing/2014/main" id="{C0CEEB6C-6FF6-0FAE-C860-3D75AF9D0820}"/>
              </a:ext>
            </a:extLst>
          </p:cNvPr>
          <p:cNvSpPr txBox="1"/>
          <p:nvPr>
            <p:custDataLst>
              <p:tags r:id="rId61"/>
            </p:custDataLst>
          </p:nvPr>
        </p:nvSpPr>
        <p:spPr>
          <a:xfrm>
            <a:off x="4713199" y="6075140"/>
            <a:ext cx="304269" cy="232757"/>
          </a:xfrm>
          <a:prstGeom prst="rect">
            <a:avLst/>
          </a:prstGeom>
          <a:noFill/>
        </p:spPr>
        <p:txBody>
          <a:bodyPr wrap="square" lIns="85725" tIns="42863" rIns="85725" bIns="42863" rtlCol="0" anchor="ctr">
            <a:spAutoFit/>
          </a:bodyPr>
          <a:lstStyle/>
          <a:p>
            <a:pPr defTabSz="857268">
              <a:defRPr/>
            </a:pPr>
            <a:r>
              <a:rPr lang="en-US" sz="950" b="1">
                <a:solidFill>
                  <a:prstClr val="white"/>
                </a:solidFill>
                <a:latin typeface="Arial"/>
                <a:cs typeface="Arial"/>
              </a:rPr>
              <a:t>2</a:t>
            </a:r>
          </a:p>
        </p:txBody>
      </p:sp>
      <p:sp>
        <p:nvSpPr>
          <p:cNvPr id="144" name="TextBox 143">
            <a:extLst>
              <a:ext uri="{FF2B5EF4-FFF2-40B4-BE49-F238E27FC236}">
                <a16:creationId xmlns:a16="http://schemas.microsoft.com/office/drawing/2014/main" id="{B8E8E0FC-65B0-D0FE-12CA-B3838A741525}"/>
              </a:ext>
            </a:extLst>
          </p:cNvPr>
          <p:cNvSpPr txBox="1"/>
          <p:nvPr>
            <p:custDataLst>
              <p:tags r:id="rId62"/>
            </p:custDataLst>
          </p:nvPr>
        </p:nvSpPr>
        <p:spPr>
          <a:xfrm>
            <a:off x="5492517" y="6083799"/>
            <a:ext cx="304269" cy="232757"/>
          </a:xfrm>
          <a:prstGeom prst="rect">
            <a:avLst/>
          </a:prstGeom>
          <a:noFill/>
        </p:spPr>
        <p:txBody>
          <a:bodyPr wrap="square" lIns="85725" tIns="42863" rIns="85725" bIns="42863" rtlCol="0" anchor="ctr">
            <a:spAutoFit/>
          </a:bodyPr>
          <a:lstStyle/>
          <a:p>
            <a:pPr defTabSz="857268">
              <a:defRPr/>
            </a:pPr>
            <a:r>
              <a:rPr lang="en-US" sz="950" b="1">
                <a:solidFill>
                  <a:prstClr val="white"/>
                </a:solidFill>
                <a:latin typeface="Arial"/>
              </a:rPr>
              <a:t>3</a:t>
            </a:r>
            <a:endParaRPr lang="en-US" sz="950" b="1">
              <a:solidFill>
                <a:prstClr val="white"/>
              </a:solidFill>
              <a:latin typeface="Arial"/>
              <a:cs typeface="Arial"/>
            </a:endParaRPr>
          </a:p>
        </p:txBody>
      </p:sp>
      <p:sp>
        <p:nvSpPr>
          <p:cNvPr id="145" name="TextBox 144">
            <a:extLst>
              <a:ext uri="{FF2B5EF4-FFF2-40B4-BE49-F238E27FC236}">
                <a16:creationId xmlns:a16="http://schemas.microsoft.com/office/drawing/2014/main" id="{B360F4AB-DC13-96F0-0B3E-53A1861DAFF3}"/>
              </a:ext>
            </a:extLst>
          </p:cNvPr>
          <p:cNvSpPr txBox="1"/>
          <p:nvPr>
            <p:custDataLst>
              <p:tags r:id="rId63"/>
            </p:custDataLst>
          </p:nvPr>
        </p:nvSpPr>
        <p:spPr>
          <a:xfrm>
            <a:off x="6228539" y="6083799"/>
            <a:ext cx="304269" cy="232757"/>
          </a:xfrm>
          <a:prstGeom prst="rect">
            <a:avLst/>
          </a:prstGeom>
          <a:noFill/>
        </p:spPr>
        <p:txBody>
          <a:bodyPr wrap="square" lIns="85725" tIns="42863" rIns="85725" bIns="42863" rtlCol="0" anchor="ctr">
            <a:spAutoFit/>
          </a:bodyPr>
          <a:lstStyle/>
          <a:p>
            <a:pPr defTabSz="857268">
              <a:defRPr/>
            </a:pPr>
            <a:r>
              <a:rPr lang="en-US" sz="950" b="1">
                <a:solidFill>
                  <a:prstClr val="white"/>
                </a:solidFill>
                <a:latin typeface="Arial"/>
              </a:rPr>
              <a:t>4</a:t>
            </a:r>
            <a:endParaRPr lang="en-US" sz="950" b="1">
              <a:solidFill>
                <a:prstClr val="white"/>
              </a:solidFill>
              <a:latin typeface="Arial"/>
              <a:cs typeface="Arial"/>
            </a:endParaRPr>
          </a:p>
        </p:txBody>
      </p:sp>
      <p:sp>
        <p:nvSpPr>
          <p:cNvPr id="146" name="TextBox 145">
            <a:extLst>
              <a:ext uri="{FF2B5EF4-FFF2-40B4-BE49-F238E27FC236}">
                <a16:creationId xmlns:a16="http://schemas.microsoft.com/office/drawing/2014/main" id="{C07BE35A-0857-22B5-1564-ED2EDEFFB9E7}"/>
              </a:ext>
            </a:extLst>
          </p:cNvPr>
          <p:cNvSpPr txBox="1"/>
          <p:nvPr>
            <p:custDataLst>
              <p:tags r:id="rId64"/>
            </p:custDataLst>
          </p:nvPr>
        </p:nvSpPr>
        <p:spPr>
          <a:xfrm>
            <a:off x="6929926" y="6083799"/>
            <a:ext cx="304269" cy="232757"/>
          </a:xfrm>
          <a:prstGeom prst="rect">
            <a:avLst/>
          </a:prstGeom>
          <a:noFill/>
        </p:spPr>
        <p:txBody>
          <a:bodyPr wrap="square" lIns="85725" tIns="42863" rIns="85725" bIns="42863" rtlCol="0" anchor="ctr">
            <a:spAutoFit/>
          </a:bodyPr>
          <a:lstStyle/>
          <a:p>
            <a:pPr defTabSz="857268">
              <a:defRPr/>
            </a:pPr>
            <a:r>
              <a:rPr lang="en-US" sz="950" b="1">
                <a:solidFill>
                  <a:prstClr val="white"/>
                </a:solidFill>
                <a:latin typeface="Arial"/>
              </a:rPr>
              <a:t>5</a:t>
            </a:r>
            <a:endParaRPr lang="en-US" sz="950" b="1">
              <a:solidFill>
                <a:prstClr val="white"/>
              </a:solidFill>
              <a:latin typeface="Arial"/>
              <a:cs typeface="Arial"/>
            </a:endParaRPr>
          </a:p>
        </p:txBody>
      </p:sp>
      <p:sp>
        <p:nvSpPr>
          <p:cNvPr id="147" name="TextBox 146">
            <a:extLst>
              <a:ext uri="{FF2B5EF4-FFF2-40B4-BE49-F238E27FC236}">
                <a16:creationId xmlns:a16="http://schemas.microsoft.com/office/drawing/2014/main" id="{4649474B-5363-1F42-4B79-130F1E27AA48}"/>
              </a:ext>
            </a:extLst>
          </p:cNvPr>
          <p:cNvSpPr txBox="1"/>
          <p:nvPr>
            <p:custDataLst>
              <p:tags r:id="rId65"/>
            </p:custDataLst>
          </p:nvPr>
        </p:nvSpPr>
        <p:spPr>
          <a:xfrm>
            <a:off x="7466788" y="6083798"/>
            <a:ext cx="304269" cy="232757"/>
          </a:xfrm>
          <a:prstGeom prst="rect">
            <a:avLst/>
          </a:prstGeom>
          <a:noFill/>
        </p:spPr>
        <p:txBody>
          <a:bodyPr wrap="square" lIns="85725" tIns="42863" rIns="85725" bIns="42863" rtlCol="0" anchor="ctr">
            <a:spAutoFit/>
          </a:bodyPr>
          <a:lstStyle/>
          <a:p>
            <a:pPr defTabSz="857268">
              <a:defRPr/>
            </a:pPr>
            <a:r>
              <a:rPr lang="en-US" sz="950" b="1">
                <a:solidFill>
                  <a:prstClr val="white"/>
                </a:solidFill>
                <a:latin typeface="Arial"/>
              </a:rPr>
              <a:t>6</a:t>
            </a:r>
            <a:endParaRPr lang="en-US" sz="950" b="1">
              <a:solidFill>
                <a:prstClr val="white"/>
              </a:solidFill>
              <a:latin typeface="Arial"/>
              <a:cs typeface="Arial"/>
            </a:endParaRPr>
          </a:p>
        </p:txBody>
      </p:sp>
      <p:sp>
        <p:nvSpPr>
          <p:cNvPr id="148" name="TextBox 147">
            <a:extLst>
              <a:ext uri="{FF2B5EF4-FFF2-40B4-BE49-F238E27FC236}">
                <a16:creationId xmlns:a16="http://schemas.microsoft.com/office/drawing/2014/main" id="{E239EB4C-B96D-63DD-EF7F-313E5F5A9E30}"/>
              </a:ext>
            </a:extLst>
          </p:cNvPr>
          <p:cNvSpPr txBox="1"/>
          <p:nvPr>
            <p:custDataLst>
              <p:tags r:id="rId66"/>
            </p:custDataLst>
          </p:nvPr>
        </p:nvSpPr>
        <p:spPr>
          <a:xfrm>
            <a:off x="8168176" y="6075140"/>
            <a:ext cx="304269" cy="232757"/>
          </a:xfrm>
          <a:prstGeom prst="rect">
            <a:avLst/>
          </a:prstGeom>
          <a:noFill/>
        </p:spPr>
        <p:txBody>
          <a:bodyPr wrap="square" lIns="85725" tIns="42863" rIns="85725" bIns="42863" rtlCol="0" anchor="ctr">
            <a:spAutoFit/>
          </a:bodyPr>
          <a:lstStyle/>
          <a:p>
            <a:pPr defTabSz="857268">
              <a:defRPr/>
            </a:pPr>
            <a:r>
              <a:rPr lang="en-US" sz="950" b="1">
                <a:solidFill>
                  <a:prstClr val="white"/>
                </a:solidFill>
                <a:latin typeface="Arial"/>
              </a:rPr>
              <a:t>7</a:t>
            </a:r>
            <a:endParaRPr lang="en-US" sz="984" b="1">
              <a:solidFill>
                <a:prstClr val="white"/>
              </a:solidFill>
              <a:latin typeface="Arial"/>
            </a:endParaRPr>
          </a:p>
        </p:txBody>
      </p:sp>
      <p:grpSp>
        <p:nvGrpSpPr>
          <p:cNvPr id="28" name="Group 27">
            <a:extLst>
              <a:ext uri="{FF2B5EF4-FFF2-40B4-BE49-F238E27FC236}">
                <a16:creationId xmlns:a16="http://schemas.microsoft.com/office/drawing/2014/main" id="{8CD44029-34FC-1E92-C2D3-A0796E65B56B}"/>
              </a:ext>
            </a:extLst>
          </p:cNvPr>
          <p:cNvGrpSpPr/>
          <p:nvPr>
            <p:custDataLst>
              <p:tags r:id="rId67"/>
            </p:custDataLst>
          </p:nvPr>
        </p:nvGrpSpPr>
        <p:grpSpPr>
          <a:xfrm rot="16200000">
            <a:off x="212692" y="6231920"/>
            <a:ext cx="973079" cy="671578"/>
            <a:chOff x="2227877" y="3085583"/>
            <a:chExt cx="5579976" cy="913388"/>
          </a:xfrm>
          <a:effectLst>
            <a:outerShdw blurRad="50800" dist="38100" dir="8100000" algn="tr" rotWithShape="0">
              <a:prstClr val="black">
                <a:alpha val="40000"/>
              </a:prstClr>
            </a:outerShdw>
          </a:effectLst>
        </p:grpSpPr>
        <p:sp>
          <p:nvSpPr>
            <p:cNvPr id="29" name="Rounded Rectangle 703">
              <a:extLst>
                <a:ext uri="{FF2B5EF4-FFF2-40B4-BE49-F238E27FC236}">
                  <a16:creationId xmlns:a16="http://schemas.microsoft.com/office/drawing/2014/main" id="{8863EE2F-40B8-2957-2C43-3E97C6A90DD5}"/>
                </a:ext>
              </a:extLst>
            </p:cNvPr>
            <p:cNvSpPr/>
            <p:nvPr/>
          </p:nvSpPr>
          <p:spPr>
            <a:xfrm>
              <a:off x="2358125" y="3085583"/>
              <a:ext cx="5242110" cy="9133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sp>
          <p:nvSpPr>
            <p:cNvPr id="30" name="TextBox 29">
              <a:extLst>
                <a:ext uri="{FF2B5EF4-FFF2-40B4-BE49-F238E27FC236}">
                  <a16:creationId xmlns:a16="http://schemas.microsoft.com/office/drawing/2014/main" id="{7C9AB9BB-4528-3EB6-8DC3-EBFA8F795E12}"/>
                </a:ext>
              </a:extLst>
            </p:cNvPr>
            <p:cNvSpPr txBox="1"/>
            <p:nvPr/>
          </p:nvSpPr>
          <p:spPr>
            <a:xfrm>
              <a:off x="2227877" y="3263498"/>
              <a:ext cx="5579976" cy="452607"/>
            </a:xfrm>
            <a:prstGeom prst="rect">
              <a:avLst/>
            </a:prstGeom>
            <a:noFill/>
          </p:spPr>
          <p:txBody>
            <a:bodyPr wrap="square" lIns="85725" tIns="42863" rIns="85725" bIns="42863" rtlCol="0" anchor="t">
              <a:spAutoFit/>
            </a:bodyPr>
            <a:lstStyle/>
            <a:p>
              <a:pPr algn="ctr" defTabSz="857268">
                <a:defRPr/>
              </a:pPr>
              <a:r>
                <a:rPr lang="en-US" sz="800" b="1">
                  <a:solidFill>
                    <a:srgbClr val="3F2A56"/>
                  </a:solidFill>
                  <a:latin typeface="Arial"/>
                  <a:cs typeface="Arial"/>
                </a:rPr>
                <a:t>ÉVÉNEMENTS CONNEXES</a:t>
              </a:r>
            </a:p>
          </p:txBody>
        </p:sp>
      </p:grpSp>
      <p:sp>
        <p:nvSpPr>
          <p:cNvPr id="3" name="TextBox 2">
            <a:extLst>
              <a:ext uri="{FF2B5EF4-FFF2-40B4-BE49-F238E27FC236}">
                <a16:creationId xmlns:a16="http://schemas.microsoft.com/office/drawing/2014/main" id="{6BDFDD5B-3FF3-D7F7-74EA-92B21BA71157}"/>
              </a:ext>
            </a:extLst>
          </p:cNvPr>
          <p:cNvSpPr txBox="1"/>
          <p:nvPr/>
        </p:nvSpPr>
        <p:spPr>
          <a:xfrm>
            <a:off x="3752401" y="1556851"/>
            <a:ext cx="1100454" cy="1482458"/>
          </a:xfrm>
          <a:prstGeom prst="rect">
            <a:avLst/>
          </a:prstGeom>
          <a:noFill/>
        </p:spPr>
        <p:txBody>
          <a:bodyPr wrap="square" lIns="85725" tIns="42863" rIns="85725" bIns="42863" rtlCol="0" anchor="t">
            <a:spAutoFit/>
          </a:bodyPr>
          <a:lstStyle/>
          <a:p>
            <a:pPr marL="163289" indent="-163289" defTabSz="857268">
              <a:spcAft>
                <a:spcPts val="563"/>
              </a:spcAft>
              <a:buFont typeface="Arial" panose="020B0604020202020204" pitchFamily="34" charset="0"/>
              <a:buChar char="•"/>
              <a:defRPr/>
            </a:pPr>
            <a:r>
              <a:rPr lang="en-US" sz="857" dirty="0">
                <a:solidFill>
                  <a:prstClr val="white"/>
                </a:solidFill>
                <a:latin typeface="Arial"/>
                <a:cs typeface="Arial"/>
              </a:rPr>
              <a:t>Introduction à la gestion de </a:t>
            </a:r>
            <a:r>
              <a:rPr lang="en-US" sz="857" dirty="0" err="1">
                <a:solidFill>
                  <a:prstClr val="white"/>
                </a:solidFill>
                <a:latin typeface="Arial"/>
                <a:cs typeface="Arial"/>
              </a:rPr>
              <a:t>produits</a:t>
            </a:r>
            <a:r>
              <a:rPr lang="en-US" sz="857" dirty="0">
                <a:solidFill>
                  <a:prstClr val="white"/>
                </a:solidFill>
                <a:latin typeface="Arial"/>
                <a:cs typeface="Arial"/>
              </a:rPr>
              <a:t>, Introduction à la </a:t>
            </a:r>
            <a:r>
              <a:rPr lang="en-US" sz="857" dirty="0" err="1">
                <a:solidFill>
                  <a:prstClr val="white"/>
                </a:solidFill>
                <a:latin typeface="Arial"/>
                <a:cs typeface="Arial"/>
              </a:rPr>
              <a:t>méthode</a:t>
            </a:r>
            <a:r>
              <a:rPr lang="en-US" sz="857" dirty="0">
                <a:solidFill>
                  <a:prstClr val="white"/>
                </a:solidFill>
                <a:latin typeface="Arial"/>
                <a:cs typeface="Arial"/>
              </a:rPr>
              <a:t> Agile, Introduction au design </a:t>
            </a:r>
            <a:r>
              <a:rPr lang="en-US" sz="857" dirty="0" err="1">
                <a:solidFill>
                  <a:prstClr val="white"/>
                </a:solidFill>
                <a:latin typeface="Arial"/>
                <a:cs typeface="Arial"/>
              </a:rPr>
              <a:t>centré</a:t>
            </a:r>
            <a:r>
              <a:rPr lang="en-US" sz="857" dirty="0">
                <a:solidFill>
                  <a:prstClr val="white"/>
                </a:solidFill>
                <a:latin typeface="Arial"/>
                <a:cs typeface="Arial"/>
              </a:rPr>
              <a:t> sur la </a:t>
            </a:r>
            <a:r>
              <a:rPr lang="en-US" sz="857" dirty="0" err="1">
                <a:solidFill>
                  <a:prstClr val="white"/>
                </a:solidFill>
                <a:latin typeface="Arial"/>
                <a:cs typeface="Arial"/>
              </a:rPr>
              <a:t>personne</a:t>
            </a:r>
            <a:endParaRPr lang="en-US" sz="857">
              <a:solidFill>
                <a:prstClr val="white"/>
              </a:solidFill>
              <a:latin typeface="Arial"/>
              <a:cs typeface="Arial"/>
            </a:endParaRPr>
          </a:p>
          <a:p>
            <a:pPr marL="51406" indent="-51406" defTabSz="857268">
              <a:spcAft>
                <a:spcPts val="563"/>
              </a:spcAft>
              <a:buFont typeface="Arial" panose="020B0604020202020204" pitchFamily="34" charset="0"/>
              <a:buChar char="•"/>
              <a:defRPr/>
            </a:pPr>
            <a:endParaRPr lang="en-US" sz="857" dirty="0">
              <a:solidFill>
                <a:prstClr val="white"/>
              </a:solidFill>
              <a:latin typeface="Arial"/>
              <a:cs typeface="Arial"/>
            </a:endParaRPr>
          </a:p>
        </p:txBody>
      </p:sp>
      <p:cxnSp>
        <p:nvCxnSpPr>
          <p:cNvPr id="5" name="Straight Connector 4">
            <a:extLst>
              <a:ext uri="{FF2B5EF4-FFF2-40B4-BE49-F238E27FC236}">
                <a16:creationId xmlns:a16="http://schemas.microsoft.com/office/drawing/2014/main" id="{C0E7075E-19AD-FA7F-F791-4AC04AAF84A5}"/>
              </a:ext>
            </a:extLst>
          </p:cNvPr>
          <p:cNvCxnSpPr/>
          <p:nvPr/>
        </p:nvCxnSpPr>
        <p:spPr>
          <a:xfrm>
            <a:off x="4215807" y="2800555"/>
            <a:ext cx="5700" cy="48513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C3000D3-6C15-FEEE-A05D-0904E03E5C9E}"/>
              </a:ext>
            </a:extLst>
          </p:cNvPr>
          <p:cNvSpPr txBox="1"/>
          <p:nvPr/>
        </p:nvSpPr>
        <p:spPr>
          <a:xfrm>
            <a:off x="4846465" y="2650034"/>
            <a:ext cx="768118" cy="350371"/>
          </a:xfrm>
          <a:prstGeom prst="rect">
            <a:avLst/>
          </a:prstGeom>
          <a:noFill/>
        </p:spPr>
        <p:txBody>
          <a:bodyPr wrap="square" lIns="85725" tIns="42863" rIns="85725" bIns="42863" rtlCol="0" anchor="t">
            <a:spAutoFit/>
          </a:bodyPr>
          <a:lstStyle/>
          <a:p>
            <a:pPr marL="51406" indent="-51406" defTabSz="857268">
              <a:spcAft>
                <a:spcPts val="563"/>
              </a:spcAft>
              <a:buFont typeface="Arial" panose="020B0604020202020204" pitchFamily="34" charset="0"/>
              <a:buChar char="•"/>
              <a:defRPr/>
            </a:pPr>
            <a:r>
              <a:rPr lang="fr-FR" sz="857" dirty="0">
                <a:solidFill>
                  <a:prstClr val="white"/>
                </a:solidFill>
                <a:latin typeface="Arial"/>
                <a:cs typeface="Arial"/>
              </a:rPr>
              <a:t>Problèmes</a:t>
            </a:r>
            <a:r>
              <a:rPr lang="en-US" sz="857" dirty="0">
                <a:solidFill>
                  <a:prstClr val="white"/>
                </a:solidFill>
                <a:latin typeface="Arial"/>
                <a:cs typeface="Arial"/>
              </a:rPr>
              <a:t> DDN237</a:t>
            </a:r>
          </a:p>
        </p:txBody>
      </p:sp>
      <p:cxnSp>
        <p:nvCxnSpPr>
          <p:cNvPr id="33" name="Straight Connector 32">
            <a:extLst>
              <a:ext uri="{FF2B5EF4-FFF2-40B4-BE49-F238E27FC236}">
                <a16:creationId xmlns:a16="http://schemas.microsoft.com/office/drawing/2014/main" id="{F4668309-F259-B3DC-57AA-47643F53144C}"/>
              </a:ext>
            </a:extLst>
          </p:cNvPr>
          <p:cNvCxnSpPr>
            <a:cxnSpLocks/>
          </p:cNvCxnSpPr>
          <p:nvPr/>
        </p:nvCxnSpPr>
        <p:spPr>
          <a:xfrm>
            <a:off x="4832215" y="2807715"/>
            <a:ext cx="5700" cy="48513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A3C23F15-BDA0-72C5-BE92-FCD21A667C61}"/>
              </a:ext>
            </a:extLst>
          </p:cNvPr>
          <p:cNvSpPr>
            <a:spLocks noChangeAspect="1"/>
          </p:cNvSpPr>
          <p:nvPr/>
        </p:nvSpPr>
        <p:spPr>
          <a:xfrm>
            <a:off x="4174496" y="2768184"/>
            <a:ext cx="85725" cy="8572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sp>
        <p:nvSpPr>
          <p:cNvPr id="37" name="Oval 36">
            <a:extLst>
              <a:ext uri="{FF2B5EF4-FFF2-40B4-BE49-F238E27FC236}">
                <a16:creationId xmlns:a16="http://schemas.microsoft.com/office/drawing/2014/main" id="{944C35D6-0DD2-7A67-B136-04E2C840F4F9}"/>
              </a:ext>
            </a:extLst>
          </p:cNvPr>
          <p:cNvSpPr>
            <a:spLocks noChangeAspect="1"/>
          </p:cNvSpPr>
          <p:nvPr/>
        </p:nvSpPr>
        <p:spPr>
          <a:xfrm>
            <a:off x="4172945" y="3217479"/>
            <a:ext cx="85725" cy="8572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sp>
        <p:nvSpPr>
          <p:cNvPr id="39" name="Oval 38">
            <a:extLst>
              <a:ext uri="{FF2B5EF4-FFF2-40B4-BE49-F238E27FC236}">
                <a16:creationId xmlns:a16="http://schemas.microsoft.com/office/drawing/2014/main" id="{60847967-BC45-7566-5CAD-C039E8776AEE}"/>
              </a:ext>
            </a:extLst>
          </p:cNvPr>
          <p:cNvSpPr>
            <a:spLocks noChangeAspect="1"/>
          </p:cNvSpPr>
          <p:nvPr/>
        </p:nvSpPr>
        <p:spPr>
          <a:xfrm>
            <a:off x="4801023" y="3235490"/>
            <a:ext cx="85725" cy="8572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sp>
        <p:nvSpPr>
          <p:cNvPr id="41" name="Oval 40">
            <a:extLst>
              <a:ext uri="{FF2B5EF4-FFF2-40B4-BE49-F238E27FC236}">
                <a16:creationId xmlns:a16="http://schemas.microsoft.com/office/drawing/2014/main" id="{FD04671B-969C-C778-463C-4F58B010AD73}"/>
              </a:ext>
            </a:extLst>
          </p:cNvPr>
          <p:cNvSpPr>
            <a:spLocks noChangeAspect="1"/>
          </p:cNvSpPr>
          <p:nvPr/>
        </p:nvSpPr>
        <p:spPr>
          <a:xfrm>
            <a:off x="4792551" y="2769338"/>
            <a:ext cx="85725" cy="8572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sp>
        <p:nvSpPr>
          <p:cNvPr id="47" name="TextBox 46">
            <a:extLst>
              <a:ext uri="{FF2B5EF4-FFF2-40B4-BE49-F238E27FC236}">
                <a16:creationId xmlns:a16="http://schemas.microsoft.com/office/drawing/2014/main" id="{AC7E9E13-A72D-B1B8-B568-CAAC25F2298C}"/>
              </a:ext>
            </a:extLst>
          </p:cNvPr>
          <p:cNvSpPr txBox="1"/>
          <p:nvPr/>
        </p:nvSpPr>
        <p:spPr>
          <a:xfrm>
            <a:off x="5422012" y="1870754"/>
            <a:ext cx="888472" cy="614143"/>
          </a:xfrm>
          <a:prstGeom prst="rect">
            <a:avLst/>
          </a:prstGeom>
          <a:noFill/>
        </p:spPr>
        <p:txBody>
          <a:bodyPr wrap="square" lIns="85725" tIns="42863" rIns="85725" bIns="42863" rtlCol="0" anchor="t">
            <a:spAutoFit/>
          </a:bodyPr>
          <a:lstStyle/>
          <a:p>
            <a:pPr marL="51406" indent="-51406" defTabSz="857268">
              <a:spcAft>
                <a:spcPts val="563"/>
              </a:spcAft>
              <a:buFont typeface="Arial" panose="020B0604020202020204" pitchFamily="34" charset="0"/>
              <a:buChar char="•"/>
              <a:defRPr/>
            </a:pPr>
            <a:r>
              <a:rPr lang="fr-FR" sz="857" dirty="0">
                <a:solidFill>
                  <a:prstClr val="white"/>
                </a:solidFill>
                <a:latin typeface="Arial"/>
                <a:cs typeface="Arial"/>
              </a:rPr>
              <a:t>Conception de la recherche</a:t>
            </a:r>
            <a:r>
              <a:rPr lang="en-US" sz="857" dirty="0">
                <a:solidFill>
                  <a:prstClr val="white"/>
                </a:solidFill>
                <a:latin typeface="Arial"/>
                <a:cs typeface="Arial"/>
              </a:rPr>
              <a:t> DDN244</a:t>
            </a:r>
            <a:endParaRPr lang="en-US" sz="1714" dirty="0">
              <a:solidFill>
                <a:prstClr val="white"/>
              </a:solidFill>
              <a:latin typeface="Arial"/>
              <a:cs typeface="Arial"/>
            </a:endParaRPr>
          </a:p>
        </p:txBody>
      </p:sp>
      <p:cxnSp>
        <p:nvCxnSpPr>
          <p:cNvPr id="49" name="Straight Connector 48">
            <a:extLst>
              <a:ext uri="{FF2B5EF4-FFF2-40B4-BE49-F238E27FC236}">
                <a16:creationId xmlns:a16="http://schemas.microsoft.com/office/drawing/2014/main" id="{66C468C2-5693-2C98-F688-B44508511DBC}"/>
              </a:ext>
            </a:extLst>
          </p:cNvPr>
          <p:cNvCxnSpPr>
            <a:cxnSpLocks/>
          </p:cNvCxnSpPr>
          <p:nvPr/>
        </p:nvCxnSpPr>
        <p:spPr>
          <a:xfrm>
            <a:off x="6096350" y="2411303"/>
            <a:ext cx="5700" cy="91738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3B1EF21A-30A7-3A4A-BCDD-AEC9EAD83CC4}"/>
              </a:ext>
            </a:extLst>
          </p:cNvPr>
          <p:cNvSpPr>
            <a:spLocks noChangeAspect="1"/>
          </p:cNvSpPr>
          <p:nvPr/>
        </p:nvSpPr>
        <p:spPr>
          <a:xfrm>
            <a:off x="6055038" y="2404358"/>
            <a:ext cx="85725" cy="8572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sp>
        <p:nvSpPr>
          <p:cNvPr id="53" name="Oval 52">
            <a:extLst>
              <a:ext uri="{FF2B5EF4-FFF2-40B4-BE49-F238E27FC236}">
                <a16:creationId xmlns:a16="http://schemas.microsoft.com/office/drawing/2014/main" id="{281747CA-6191-B06A-7517-D30BA7190D07}"/>
              </a:ext>
            </a:extLst>
          </p:cNvPr>
          <p:cNvSpPr>
            <a:spLocks noChangeAspect="1"/>
          </p:cNvSpPr>
          <p:nvPr/>
        </p:nvSpPr>
        <p:spPr>
          <a:xfrm>
            <a:off x="6036543" y="3260477"/>
            <a:ext cx="85725" cy="8572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sp>
        <p:nvSpPr>
          <p:cNvPr id="55" name="TextBox 54">
            <a:extLst>
              <a:ext uri="{FF2B5EF4-FFF2-40B4-BE49-F238E27FC236}">
                <a16:creationId xmlns:a16="http://schemas.microsoft.com/office/drawing/2014/main" id="{626EBB7C-022D-8CF1-1329-130C6C1D1472}"/>
              </a:ext>
            </a:extLst>
          </p:cNvPr>
          <p:cNvSpPr txBox="1"/>
          <p:nvPr/>
        </p:nvSpPr>
        <p:spPr>
          <a:xfrm>
            <a:off x="6126415" y="2368192"/>
            <a:ext cx="990125" cy="482249"/>
          </a:xfrm>
          <a:prstGeom prst="rect">
            <a:avLst/>
          </a:prstGeom>
          <a:noFill/>
        </p:spPr>
        <p:txBody>
          <a:bodyPr wrap="square" lIns="85725" tIns="42863" rIns="85725" bIns="42863" rtlCol="0" anchor="t">
            <a:spAutoFit/>
          </a:bodyPr>
          <a:lstStyle/>
          <a:p>
            <a:pPr marL="51406" indent="-51406" defTabSz="857268">
              <a:spcAft>
                <a:spcPts val="563"/>
              </a:spcAft>
              <a:buFont typeface="Arial" panose="020B0604020202020204" pitchFamily="34" charset="0"/>
              <a:buChar char="•"/>
              <a:defRPr/>
            </a:pPr>
            <a:r>
              <a:rPr lang="fr-FR" sz="857" dirty="0">
                <a:solidFill>
                  <a:prstClr val="white"/>
                </a:solidFill>
                <a:latin typeface="Arial"/>
                <a:cs typeface="Arial"/>
              </a:rPr>
              <a:t>Synthèse des données qualitatives</a:t>
            </a:r>
            <a:r>
              <a:rPr lang="en-US" sz="857" dirty="0">
                <a:solidFill>
                  <a:prstClr val="white"/>
                </a:solidFill>
                <a:latin typeface="Arial"/>
                <a:cs typeface="Arial"/>
              </a:rPr>
              <a:t> DDN245</a:t>
            </a:r>
          </a:p>
        </p:txBody>
      </p:sp>
      <p:sp>
        <p:nvSpPr>
          <p:cNvPr id="62" name="Oval 61">
            <a:extLst>
              <a:ext uri="{FF2B5EF4-FFF2-40B4-BE49-F238E27FC236}">
                <a16:creationId xmlns:a16="http://schemas.microsoft.com/office/drawing/2014/main" id="{2180071D-9DF4-BF53-D204-CBE011B8842D}"/>
              </a:ext>
            </a:extLst>
          </p:cNvPr>
          <p:cNvSpPr>
            <a:spLocks noChangeAspect="1"/>
          </p:cNvSpPr>
          <p:nvPr/>
        </p:nvSpPr>
        <p:spPr>
          <a:xfrm>
            <a:off x="6525449" y="2811181"/>
            <a:ext cx="85725" cy="8572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cxnSp>
        <p:nvCxnSpPr>
          <p:cNvPr id="128" name="Straight Connector 127">
            <a:extLst>
              <a:ext uri="{FF2B5EF4-FFF2-40B4-BE49-F238E27FC236}">
                <a16:creationId xmlns:a16="http://schemas.microsoft.com/office/drawing/2014/main" id="{12702460-4F08-88FD-0552-D0E7F16DD2EF}"/>
              </a:ext>
            </a:extLst>
          </p:cNvPr>
          <p:cNvCxnSpPr>
            <a:cxnSpLocks/>
          </p:cNvCxnSpPr>
          <p:nvPr/>
        </p:nvCxnSpPr>
        <p:spPr>
          <a:xfrm>
            <a:off x="6566760" y="2843552"/>
            <a:ext cx="5700" cy="48513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0" name="Oval 129">
            <a:extLst>
              <a:ext uri="{FF2B5EF4-FFF2-40B4-BE49-F238E27FC236}">
                <a16:creationId xmlns:a16="http://schemas.microsoft.com/office/drawing/2014/main" id="{09C9CE5A-5DB8-DC6E-7959-C18E79A0A891}"/>
              </a:ext>
            </a:extLst>
          </p:cNvPr>
          <p:cNvSpPr>
            <a:spLocks noChangeAspect="1"/>
          </p:cNvSpPr>
          <p:nvPr/>
        </p:nvSpPr>
        <p:spPr>
          <a:xfrm>
            <a:off x="6532371" y="3285902"/>
            <a:ext cx="85725" cy="8572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sp>
        <p:nvSpPr>
          <p:cNvPr id="142" name="Oval 141">
            <a:extLst>
              <a:ext uri="{FF2B5EF4-FFF2-40B4-BE49-F238E27FC236}">
                <a16:creationId xmlns:a16="http://schemas.microsoft.com/office/drawing/2014/main" id="{82B2CB54-D6D2-A716-CA10-F2C867178E6A}"/>
              </a:ext>
            </a:extLst>
          </p:cNvPr>
          <p:cNvSpPr>
            <a:spLocks noChangeAspect="1"/>
          </p:cNvSpPr>
          <p:nvPr/>
        </p:nvSpPr>
        <p:spPr>
          <a:xfrm>
            <a:off x="7965342" y="3244583"/>
            <a:ext cx="85725" cy="8572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sp>
        <p:nvSpPr>
          <p:cNvPr id="150" name="TextBox 149">
            <a:extLst>
              <a:ext uri="{FF2B5EF4-FFF2-40B4-BE49-F238E27FC236}">
                <a16:creationId xmlns:a16="http://schemas.microsoft.com/office/drawing/2014/main" id="{2C634DC4-28D5-C01D-1EDC-9C714D609379}"/>
              </a:ext>
            </a:extLst>
          </p:cNvPr>
          <p:cNvSpPr txBox="1"/>
          <p:nvPr/>
        </p:nvSpPr>
        <p:spPr>
          <a:xfrm>
            <a:off x="7030154" y="2646288"/>
            <a:ext cx="905246" cy="782724"/>
          </a:xfrm>
          <a:prstGeom prst="rect">
            <a:avLst/>
          </a:prstGeom>
          <a:noFill/>
        </p:spPr>
        <p:txBody>
          <a:bodyPr wrap="square" lIns="85725" tIns="42863" rIns="85725" bIns="42863" rtlCol="0" anchor="t">
            <a:spAutoFit/>
          </a:bodyPr>
          <a:lstStyle/>
          <a:p>
            <a:pPr marL="53220" indent="-53220" defTabSz="857268">
              <a:spcAft>
                <a:spcPts val="563"/>
              </a:spcAft>
              <a:buFont typeface="Arial" panose="020B0604020202020204" pitchFamily="34" charset="0"/>
              <a:buChar char="•"/>
              <a:tabLst>
                <a:tab pos="53579" algn="l"/>
              </a:tabLst>
              <a:defRPr/>
            </a:pPr>
            <a:r>
              <a:rPr lang="fr-FR" sz="857" dirty="0">
                <a:solidFill>
                  <a:prstClr val="white"/>
                </a:solidFill>
                <a:latin typeface="Arial"/>
                <a:cs typeface="Arial"/>
              </a:rPr>
              <a:t>Idéation et conceptualisation</a:t>
            </a:r>
            <a:r>
              <a:rPr lang="en-US" sz="857" dirty="0">
                <a:solidFill>
                  <a:prstClr val="white"/>
                </a:solidFill>
                <a:latin typeface="Arial"/>
                <a:cs typeface="Arial"/>
              </a:rPr>
              <a:t> DDN 246</a:t>
            </a:r>
            <a:endParaRPr lang="en-US" sz="857" dirty="0">
              <a:solidFill>
                <a:prstClr val="white"/>
              </a:solidFill>
              <a:latin typeface="Arial"/>
            </a:endParaRPr>
          </a:p>
          <a:p>
            <a:pPr marL="53220" indent="-53220" defTabSz="857268">
              <a:spcAft>
                <a:spcPts val="563"/>
              </a:spcAft>
              <a:buFont typeface="Arial" panose="020B0604020202020204" pitchFamily="34" charset="0"/>
              <a:buChar char="•"/>
              <a:tabLst>
                <a:tab pos="53579" algn="l"/>
              </a:tabLst>
              <a:defRPr/>
            </a:pPr>
            <a:endParaRPr lang="en-US" sz="619">
              <a:solidFill>
                <a:prstClr val="black"/>
              </a:solidFill>
              <a:latin typeface="Arial"/>
              <a:cs typeface="Arial"/>
            </a:endParaRPr>
          </a:p>
        </p:txBody>
      </p:sp>
      <p:grpSp>
        <p:nvGrpSpPr>
          <p:cNvPr id="155" name="Group 154">
            <a:extLst>
              <a:ext uri="{FF2B5EF4-FFF2-40B4-BE49-F238E27FC236}">
                <a16:creationId xmlns:a16="http://schemas.microsoft.com/office/drawing/2014/main" id="{B368932D-D384-45BA-DF42-3B56EC8E3E6B}"/>
              </a:ext>
            </a:extLst>
          </p:cNvPr>
          <p:cNvGrpSpPr/>
          <p:nvPr/>
        </p:nvGrpSpPr>
        <p:grpSpPr>
          <a:xfrm>
            <a:off x="7036708" y="2819656"/>
            <a:ext cx="87275" cy="535019"/>
            <a:chOff x="8859760" y="4094372"/>
            <a:chExt cx="93094" cy="570688"/>
          </a:xfrm>
        </p:grpSpPr>
        <p:cxnSp>
          <p:nvCxnSpPr>
            <p:cNvPr id="152" name="Straight Connector 151">
              <a:extLst>
                <a:ext uri="{FF2B5EF4-FFF2-40B4-BE49-F238E27FC236}">
                  <a16:creationId xmlns:a16="http://schemas.microsoft.com/office/drawing/2014/main" id="{5BF6AAAD-6F68-A40E-D352-87D40E58E1FB}"/>
                </a:ext>
              </a:extLst>
            </p:cNvPr>
            <p:cNvCxnSpPr>
              <a:cxnSpLocks/>
            </p:cNvCxnSpPr>
            <p:nvPr/>
          </p:nvCxnSpPr>
          <p:spPr>
            <a:xfrm>
              <a:off x="8905480" y="4128901"/>
              <a:ext cx="6080" cy="51747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3" name="Oval 152">
              <a:extLst>
                <a:ext uri="{FF2B5EF4-FFF2-40B4-BE49-F238E27FC236}">
                  <a16:creationId xmlns:a16="http://schemas.microsoft.com/office/drawing/2014/main" id="{C5404CD9-0642-8C42-CD2C-F0024C8D1558}"/>
                </a:ext>
              </a:extLst>
            </p:cNvPr>
            <p:cNvSpPr>
              <a:spLocks noChangeAspect="1"/>
            </p:cNvSpPr>
            <p:nvPr/>
          </p:nvSpPr>
          <p:spPr>
            <a:xfrm>
              <a:off x="8861414" y="4094372"/>
              <a:ext cx="91440" cy="9144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sp>
          <p:nvSpPr>
            <p:cNvPr id="154" name="Oval 153">
              <a:extLst>
                <a:ext uri="{FF2B5EF4-FFF2-40B4-BE49-F238E27FC236}">
                  <a16:creationId xmlns:a16="http://schemas.microsoft.com/office/drawing/2014/main" id="{6AC83D7A-7B09-1634-DEBE-E4AA8F86D780}"/>
                </a:ext>
              </a:extLst>
            </p:cNvPr>
            <p:cNvSpPr>
              <a:spLocks noChangeAspect="1"/>
            </p:cNvSpPr>
            <p:nvPr/>
          </p:nvSpPr>
          <p:spPr>
            <a:xfrm>
              <a:off x="8859760" y="4573620"/>
              <a:ext cx="91440" cy="9144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grpSp>
      <p:sp>
        <p:nvSpPr>
          <p:cNvPr id="157" name="TextBox 156">
            <a:extLst>
              <a:ext uri="{FF2B5EF4-FFF2-40B4-BE49-F238E27FC236}">
                <a16:creationId xmlns:a16="http://schemas.microsoft.com/office/drawing/2014/main" id="{7DF7AA3E-526B-C5DA-6433-1CC4A7BFB578}"/>
              </a:ext>
            </a:extLst>
          </p:cNvPr>
          <p:cNvSpPr txBox="1"/>
          <p:nvPr/>
        </p:nvSpPr>
        <p:spPr>
          <a:xfrm>
            <a:off x="7512308" y="1954802"/>
            <a:ext cx="1023861" cy="694807"/>
          </a:xfrm>
          <a:prstGeom prst="rect">
            <a:avLst/>
          </a:prstGeom>
          <a:noFill/>
        </p:spPr>
        <p:txBody>
          <a:bodyPr wrap="square" lIns="85725" tIns="42863" rIns="85725" bIns="42863" rtlCol="0" anchor="t">
            <a:spAutoFit/>
          </a:bodyPr>
          <a:lstStyle/>
          <a:p>
            <a:pPr defTabSz="857268">
              <a:spcAft>
                <a:spcPts val="563"/>
              </a:spcAft>
              <a:tabLst>
                <a:tab pos="53579" algn="l"/>
              </a:tabLst>
              <a:defRPr/>
            </a:pPr>
            <a:endParaRPr lang="en-US" sz="619">
              <a:solidFill>
                <a:prstClr val="black"/>
              </a:solidFill>
              <a:latin typeface="Arial"/>
              <a:cs typeface="Arial"/>
            </a:endParaRPr>
          </a:p>
          <a:p>
            <a:pPr marL="53220" indent="-53220" defTabSz="857268">
              <a:spcAft>
                <a:spcPts val="563"/>
              </a:spcAft>
              <a:buFont typeface="Arial" panose="020B0604020202020204" pitchFamily="34" charset="0"/>
              <a:buChar char="•"/>
              <a:tabLst>
                <a:tab pos="53579" algn="l"/>
              </a:tabLst>
              <a:defRPr/>
            </a:pPr>
            <a:r>
              <a:rPr lang="fr-FR" sz="857" dirty="0">
                <a:solidFill>
                  <a:prstClr val="white"/>
                </a:solidFill>
                <a:latin typeface="Arial"/>
                <a:cs typeface="Arial"/>
              </a:rPr>
              <a:t>Prototypage et test</a:t>
            </a:r>
            <a:r>
              <a:rPr lang="en-US" sz="857" dirty="0">
                <a:solidFill>
                  <a:prstClr val="white"/>
                </a:solidFill>
                <a:latin typeface="Arial"/>
                <a:cs typeface="Arial"/>
              </a:rPr>
              <a:t> DDN249</a:t>
            </a:r>
          </a:p>
          <a:p>
            <a:pPr marL="53220" indent="-53220" defTabSz="857268">
              <a:spcAft>
                <a:spcPts val="563"/>
              </a:spcAft>
              <a:buFont typeface="Arial" panose="020B0604020202020204" pitchFamily="34" charset="0"/>
              <a:buChar char="•"/>
              <a:tabLst>
                <a:tab pos="53579" algn="l"/>
              </a:tabLst>
              <a:defRPr/>
            </a:pPr>
            <a:endParaRPr lang="en-US" sz="619">
              <a:solidFill>
                <a:prstClr val="black"/>
              </a:solidFill>
              <a:latin typeface="Arial"/>
              <a:cs typeface="Arial"/>
            </a:endParaRPr>
          </a:p>
        </p:txBody>
      </p:sp>
      <p:cxnSp>
        <p:nvCxnSpPr>
          <p:cNvPr id="159" name="Straight Connector 158">
            <a:extLst>
              <a:ext uri="{FF2B5EF4-FFF2-40B4-BE49-F238E27FC236}">
                <a16:creationId xmlns:a16="http://schemas.microsoft.com/office/drawing/2014/main" id="{9ACE5043-9AED-E6A3-7F20-21107F9F226D}"/>
              </a:ext>
            </a:extLst>
          </p:cNvPr>
          <p:cNvCxnSpPr>
            <a:cxnSpLocks/>
          </p:cNvCxnSpPr>
          <p:nvPr/>
        </p:nvCxnSpPr>
        <p:spPr>
          <a:xfrm flipH="1">
            <a:off x="8026429" y="2454739"/>
            <a:ext cx="2772" cy="8411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1" name="Oval 160">
            <a:extLst>
              <a:ext uri="{FF2B5EF4-FFF2-40B4-BE49-F238E27FC236}">
                <a16:creationId xmlns:a16="http://schemas.microsoft.com/office/drawing/2014/main" id="{C3685336-EB0C-13A3-49E2-C8B1A78C9B30}"/>
              </a:ext>
            </a:extLst>
          </p:cNvPr>
          <p:cNvSpPr>
            <a:spLocks noChangeAspect="1"/>
          </p:cNvSpPr>
          <p:nvPr/>
        </p:nvSpPr>
        <p:spPr>
          <a:xfrm>
            <a:off x="8005238" y="2447795"/>
            <a:ext cx="85725" cy="8572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sp>
        <p:nvSpPr>
          <p:cNvPr id="163" name="TextBox 162">
            <a:extLst>
              <a:ext uri="{FF2B5EF4-FFF2-40B4-BE49-F238E27FC236}">
                <a16:creationId xmlns:a16="http://schemas.microsoft.com/office/drawing/2014/main" id="{23CB8B36-AA19-41E0-0579-38718DF44A08}"/>
              </a:ext>
            </a:extLst>
          </p:cNvPr>
          <p:cNvSpPr txBox="1"/>
          <p:nvPr/>
        </p:nvSpPr>
        <p:spPr>
          <a:xfrm>
            <a:off x="6584994" y="5400695"/>
            <a:ext cx="1306810" cy="394339"/>
          </a:xfrm>
          <a:prstGeom prst="rect">
            <a:avLst/>
          </a:prstGeom>
          <a:noFill/>
        </p:spPr>
        <p:txBody>
          <a:bodyPr wrap="square" lIns="85725" tIns="42863" rIns="85725" bIns="42863" rtlCol="0" anchor="t">
            <a:spAutoFit/>
          </a:bodyPr>
          <a:lstStyle/>
          <a:p>
            <a:pPr marL="53220" indent="-53220" defTabSz="914418">
              <a:spcAft>
                <a:spcPts val="563"/>
              </a:spcAft>
              <a:buFont typeface="Arial" panose="020B0604020202020204" pitchFamily="34" charset="0"/>
              <a:buChar char="•"/>
              <a:defRPr/>
            </a:pPr>
            <a:r>
              <a:rPr lang="en-US" sz="762" dirty="0" err="1">
                <a:solidFill>
                  <a:prstClr val="white"/>
                </a:solidFill>
                <a:latin typeface="Arial"/>
                <a:cs typeface="Arial"/>
              </a:rPr>
              <a:t>Idéation</a:t>
            </a:r>
            <a:r>
              <a:rPr lang="en-US" sz="762" dirty="0">
                <a:solidFill>
                  <a:prstClr val="white"/>
                </a:solidFill>
                <a:latin typeface="Arial"/>
                <a:cs typeface="Arial"/>
              </a:rPr>
              <a:t> </a:t>
            </a:r>
            <a:r>
              <a:rPr lang="en-US" sz="762" dirty="0" err="1">
                <a:solidFill>
                  <a:prstClr val="white"/>
                </a:solidFill>
                <a:latin typeface="Arial"/>
                <a:cs typeface="Arial"/>
              </a:rPr>
              <a:t>raffinée</a:t>
            </a:r>
          </a:p>
          <a:p>
            <a:pPr marL="53220" indent="-53220" defTabSz="857268">
              <a:spcAft>
                <a:spcPts val="563"/>
              </a:spcAft>
              <a:buFont typeface="Arial" panose="020B0604020202020204" pitchFamily="34" charset="0"/>
              <a:buChar char="•"/>
              <a:defRPr/>
            </a:pPr>
            <a:endParaRPr lang="en-US" sz="762">
              <a:solidFill>
                <a:prstClr val="white"/>
              </a:solidFill>
              <a:latin typeface="Arial"/>
              <a:cs typeface="Arial"/>
            </a:endParaRPr>
          </a:p>
        </p:txBody>
      </p:sp>
      <p:sp>
        <p:nvSpPr>
          <p:cNvPr id="165" name="TextBox 164">
            <a:extLst>
              <a:ext uri="{FF2B5EF4-FFF2-40B4-BE49-F238E27FC236}">
                <a16:creationId xmlns:a16="http://schemas.microsoft.com/office/drawing/2014/main" id="{6D14A2D0-313A-151C-E643-52C154F3E5DF}"/>
              </a:ext>
            </a:extLst>
          </p:cNvPr>
          <p:cNvSpPr txBox="1"/>
          <p:nvPr/>
        </p:nvSpPr>
        <p:spPr>
          <a:xfrm>
            <a:off x="6583541" y="4110009"/>
            <a:ext cx="761322" cy="438308"/>
          </a:xfrm>
          <a:prstGeom prst="rect">
            <a:avLst/>
          </a:prstGeom>
          <a:noFill/>
        </p:spPr>
        <p:txBody>
          <a:bodyPr wrap="square" lIns="85725" tIns="42863" rIns="85725" bIns="42863" rtlCol="0" anchor="t">
            <a:spAutoFit/>
          </a:bodyPr>
          <a:lstStyle/>
          <a:p>
            <a:pPr marL="53220" indent="-53220" defTabSz="857268">
              <a:buFont typeface="Arial" panose="020B0604020202020204" pitchFamily="34" charset="0"/>
              <a:buChar char="•"/>
              <a:defRPr/>
            </a:pPr>
            <a:r>
              <a:rPr lang="en-US" sz="762" dirty="0">
                <a:solidFill>
                  <a:prstClr val="white"/>
                </a:solidFill>
                <a:latin typeface="Arial"/>
                <a:cs typeface="Arial"/>
              </a:rPr>
              <a:t>Qual/Quant, concepts, </a:t>
            </a:r>
            <a:r>
              <a:rPr lang="en-US" sz="762" dirty="0" err="1">
                <a:solidFill>
                  <a:prstClr val="white"/>
                </a:solidFill>
                <a:latin typeface="Arial"/>
                <a:cs typeface="Arial"/>
              </a:rPr>
              <a:t>activité</a:t>
            </a:r>
            <a:endParaRPr lang="en-US" sz="762" dirty="0" err="1">
              <a:solidFill>
                <a:prstClr val="white"/>
              </a:solidFill>
              <a:latin typeface="Arial"/>
            </a:endParaRPr>
          </a:p>
        </p:txBody>
      </p:sp>
      <p:sp>
        <p:nvSpPr>
          <p:cNvPr id="167" name="TextBox 166">
            <a:extLst>
              <a:ext uri="{FF2B5EF4-FFF2-40B4-BE49-F238E27FC236}">
                <a16:creationId xmlns:a16="http://schemas.microsoft.com/office/drawing/2014/main" id="{573038FD-FD2D-E541-1347-8238EE05D9C9}"/>
              </a:ext>
            </a:extLst>
          </p:cNvPr>
          <p:cNvSpPr txBox="1"/>
          <p:nvPr/>
        </p:nvSpPr>
        <p:spPr>
          <a:xfrm>
            <a:off x="3882987" y="4232386"/>
            <a:ext cx="1230861" cy="1579890"/>
          </a:xfrm>
          <a:prstGeom prst="rect">
            <a:avLst/>
          </a:prstGeom>
          <a:noFill/>
        </p:spPr>
        <p:txBody>
          <a:bodyPr wrap="square" lIns="85725" tIns="42863" rIns="85725" bIns="42863" rtlCol="0" anchor="t">
            <a:spAutoFit/>
          </a:bodyPr>
          <a:lstStyle/>
          <a:p>
            <a:pPr marL="53220" indent="-53220" defTabSz="857268">
              <a:spcAft>
                <a:spcPts val="563"/>
              </a:spcAft>
              <a:buFont typeface="Arial" panose="020B0604020202020204" pitchFamily="34" charset="0"/>
              <a:buChar char="•"/>
              <a:defRPr/>
            </a:pPr>
            <a:r>
              <a:rPr lang="en-US" sz="762" err="1">
                <a:solidFill>
                  <a:prstClr val="white"/>
                </a:solidFill>
                <a:latin typeface="Arial"/>
                <a:cs typeface="Arial"/>
              </a:rPr>
              <a:t>Actualisation</a:t>
            </a:r>
            <a:r>
              <a:rPr lang="en-US" sz="762" dirty="0">
                <a:solidFill>
                  <a:prstClr val="white"/>
                </a:solidFill>
                <a:latin typeface="Arial"/>
                <a:cs typeface="Arial"/>
              </a:rPr>
              <a:t> du </a:t>
            </a:r>
            <a:r>
              <a:rPr lang="en-US" sz="762" err="1">
                <a:solidFill>
                  <a:prstClr val="white"/>
                </a:solidFill>
                <a:latin typeface="Arial"/>
                <a:cs typeface="Arial"/>
              </a:rPr>
              <a:t>processus</a:t>
            </a:r>
            <a:r>
              <a:rPr lang="en-US" sz="762" dirty="0">
                <a:solidFill>
                  <a:prstClr val="white"/>
                </a:solidFill>
                <a:latin typeface="Arial"/>
                <a:cs typeface="Arial"/>
              </a:rPr>
              <a:t> de conception via </a:t>
            </a:r>
            <a:r>
              <a:rPr lang="en-US" sz="762" err="1">
                <a:solidFill>
                  <a:prstClr val="white"/>
                </a:solidFill>
                <a:latin typeface="Arial"/>
                <a:cs typeface="Arial"/>
              </a:rPr>
              <a:t>une</a:t>
            </a:r>
            <a:r>
              <a:rPr lang="en-US" sz="762" dirty="0">
                <a:solidFill>
                  <a:prstClr val="white"/>
                </a:solidFill>
                <a:latin typeface="Arial"/>
                <a:cs typeface="Arial"/>
              </a:rPr>
              <a:t> revue </a:t>
            </a:r>
            <a:r>
              <a:rPr lang="en-US" sz="762" err="1">
                <a:solidFill>
                  <a:prstClr val="white"/>
                </a:solidFill>
                <a:latin typeface="Arial"/>
                <a:cs typeface="Arial"/>
              </a:rPr>
              <a:t>d'articles</a:t>
            </a:r>
            <a:r>
              <a:rPr lang="en-US" sz="762" dirty="0">
                <a:solidFill>
                  <a:prstClr val="white"/>
                </a:solidFill>
                <a:latin typeface="Arial"/>
                <a:cs typeface="Arial"/>
              </a:rPr>
              <a:t> </a:t>
            </a:r>
            <a:r>
              <a:rPr lang="en-US" sz="762" err="1">
                <a:solidFill>
                  <a:prstClr val="white"/>
                </a:solidFill>
                <a:latin typeface="Arial"/>
                <a:cs typeface="Arial"/>
              </a:rPr>
              <a:t>en</a:t>
            </a:r>
            <a:r>
              <a:rPr lang="en-US" sz="762" dirty="0">
                <a:solidFill>
                  <a:prstClr val="white"/>
                </a:solidFill>
                <a:latin typeface="Arial"/>
                <a:cs typeface="Arial"/>
              </a:rPr>
              <a:t> </a:t>
            </a:r>
            <a:r>
              <a:rPr lang="en-US" sz="762" err="1">
                <a:solidFill>
                  <a:prstClr val="white"/>
                </a:solidFill>
                <a:latin typeface="Arial"/>
                <a:cs typeface="Arial"/>
              </a:rPr>
              <a:t>ligne</a:t>
            </a:r>
            <a:r>
              <a:rPr lang="en-US" sz="762" dirty="0">
                <a:solidFill>
                  <a:prstClr val="white"/>
                </a:solidFill>
                <a:latin typeface="Arial"/>
                <a:cs typeface="Arial"/>
              </a:rPr>
              <a:t>, </a:t>
            </a:r>
            <a:endParaRPr lang="en-US" sz="1714" dirty="0">
              <a:solidFill>
                <a:prstClr val="white"/>
              </a:solidFill>
              <a:latin typeface="Arial"/>
              <a:cs typeface="Arial"/>
            </a:endParaRPr>
          </a:p>
          <a:p>
            <a:pPr marL="53220" indent="-53220" defTabSz="857268">
              <a:spcAft>
                <a:spcPts val="563"/>
              </a:spcAft>
              <a:buFont typeface="Arial" panose="020B0604020202020204" pitchFamily="34" charset="0"/>
              <a:buChar char="•"/>
              <a:defRPr/>
            </a:pPr>
            <a:r>
              <a:rPr lang="en-US" sz="762" err="1">
                <a:solidFill>
                  <a:prstClr val="white"/>
                </a:solidFill>
                <a:latin typeface="Arial"/>
                <a:ea typeface="+mn-lt"/>
                <a:cs typeface="Arial"/>
              </a:rPr>
              <a:t>Règles</a:t>
            </a:r>
            <a:r>
              <a:rPr lang="en-US" sz="762">
                <a:solidFill>
                  <a:prstClr val="white"/>
                </a:solidFill>
                <a:latin typeface="Arial"/>
                <a:ea typeface="+mn-lt"/>
                <a:cs typeface="Arial"/>
              </a:rPr>
              <a:t> </a:t>
            </a:r>
            <a:r>
              <a:rPr lang="en-US" sz="762" err="1">
                <a:solidFill>
                  <a:prstClr val="white"/>
                </a:solidFill>
                <a:latin typeface="Arial"/>
                <a:ea typeface="+mn-lt"/>
                <a:cs typeface="Arial"/>
              </a:rPr>
              <a:t>d'engagement</a:t>
            </a:r>
            <a:endParaRPr lang="en-US" sz="1714" dirty="0" err="1">
              <a:solidFill>
                <a:prstClr val="white"/>
              </a:solidFill>
              <a:latin typeface="Arial"/>
              <a:cs typeface="Arial"/>
            </a:endParaRPr>
          </a:p>
          <a:p>
            <a:pPr marL="53220" indent="-53220" defTabSz="857268">
              <a:spcAft>
                <a:spcPts val="563"/>
              </a:spcAft>
              <a:buFont typeface="Arial" panose="020B0604020202020204" pitchFamily="34" charset="0"/>
              <a:buChar char="•"/>
              <a:defRPr/>
            </a:pPr>
            <a:r>
              <a:rPr lang="en-US" sz="762" dirty="0">
                <a:solidFill>
                  <a:prstClr val="white"/>
                </a:solidFill>
                <a:latin typeface="Arial"/>
                <a:cs typeface="Arial"/>
              </a:rPr>
              <a:t>Les </a:t>
            </a:r>
            <a:r>
              <a:rPr lang="en-US" sz="762" dirty="0" err="1">
                <a:solidFill>
                  <a:prstClr val="white"/>
                </a:solidFill>
                <a:latin typeface="Arial"/>
                <a:cs typeface="Arial"/>
              </a:rPr>
              <a:t>principes</a:t>
            </a:r>
            <a:r>
              <a:rPr lang="en-US" sz="762" dirty="0">
                <a:solidFill>
                  <a:prstClr val="white"/>
                </a:solidFill>
                <a:latin typeface="Arial"/>
                <a:cs typeface="Arial"/>
              </a:rPr>
              <a:t> de gestion des </a:t>
            </a:r>
            <a:r>
              <a:rPr lang="en-US" sz="762" dirty="0" err="1">
                <a:solidFill>
                  <a:prstClr val="white"/>
                </a:solidFill>
                <a:latin typeface="Arial"/>
                <a:cs typeface="Arial"/>
              </a:rPr>
              <a:t>produits</a:t>
            </a:r>
            <a:r>
              <a:rPr lang="en-US" sz="762" dirty="0">
                <a:solidFill>
                  <a:prstClr val="white"/>
                </a:solidFill>
                <a:latin typeface="Arial"/>
                <a:cs typeface="Arial"/>
              </a:rPr>
              <a:t> </a:t>
            </a:r>
            <a:r>
              <a:rPr lang="en-US" sz="762" dirty="0" err="1">
                <a:solidFill>
                  <a:prstClr val="white"/>
                </a:solidFill>
                <a:latin typeface="Arial"/>
                <a:cs typeface="Arial"/>
              </a:rPr>
              <a:t>seront</a:t>
            </a:r>
            <a:r>
              <a:rPr lang="en-US" sz="762" dirty="0">
                <a:solidFill>
                  <a:prstClr val="white"/>
                </a:solidFill>
                <a:latin typeface="Arial"/>
                <a:cs typeface="Arial"/>
              </a:rPr>
              <a:t> </a:t>
            </a:r>
            <a:r>
              <a:rPr lang="en-US" sz="762" dirty="0" err="1">
                <a:solidFill>
                  <a:prstClr val="white"/>
                </a:solidFill>
                <a:latin typeface="Arial"/>
                <a:cs typeface="Arial"/>
              </a:rPr>
              <a:t>partagés</a:t>
            </a:r>
            <a:r>
              <a:rPr lang="en-US" sz="762" dirty="0">
                <a:solidFill>
                  <a:prstClr val="white"/>
                </a:solidFill>
                <a:latin typeface="Arial"/>
                <a:cs typeface="Arial"/>
              </a:rPr>
              <a:t> tout au long du </a:t>
            </a:r>
            <a:r>
              <a:rPr lang="en-US" sz="762" dirty="0" err="1">
                <a:solidFill>
                  <a:prstClr val="white"/>
                </a:solidFill>
                <a:latin typeface="Arial"/>
                <a:cs typeface="Arial"/>
              </a:rPr>
              <a:t>programme</a:t>
            </a:r>
            <a:r>
              <a:rPr lang="en-US" sz="762" dirty="0">
                <a:solidFill>
                  <a:prstClr val="white"/>
                </a:solidFill>
                <a:latin typeface="Arial"/>
                <a:cs typeface="Arial"/>
              </a:rPr>
              <a:t>.</a:t>
            </a:r>
            <a:endParaRPr lang="en-US" sz="1714">
              <a:solidFill>
                <a:prstClr val="white"/>
              </a:solidFill>
              <a:latin typeface="Arial"/>
              <a:cs typeface="Arial"/>
            </a:endParaRPr>
          </a:p>
          <a:p>
            <a:pPr marL="53220" indent="-53220" defTabSz="857268">
              <a:spcAft>
                <a:spcPts val="563"/>
              </a:spcAft>
              <a:buFont typeface="Arial" panose="020B0604020202020204" pitchFamily="34" charset="0"/>
              <a:buChar char="•"/>
              <a:defRPr/>
            </a:pPr>
            <a:endParaRPr lang="en-US" sz="656">
              <a:solidFill>
                <a:prstClr val="white"/>
              </a:solidFill>
              <a:latin typeface="Arial"/>
              <a:cs typeface="Arial"/>
            </a:endParaRPr>
          </a:p>
        </p:txBody>
      </p:sp>
      <p:sp>
        <p:nvSpPr>
          <p:cNvPr id="169" name="TextBox 168">
            <a:extLst>
              <a:ext uri="{FF2B5EF4-FFF2-40B4-BE49-F238E27FC236}">
                <a16:creationId xmlns:a16="http://schemas.microsoft.com/office/drawing/2014/main" id="{44F16524-F071-20C6-789E-5FD6F990731E}"/>
              </a:ext>
            </a:extLst>
          </p:cNvPr>
          <p:cNvSpPr txBox="1"/>
          <p:nvPr/>
        </p:nvSpPr>
        <p:spPr>
          <a:xfrm>
            <a:off x="5688442" y="3572232"/>
            <a:ext cx="910892" cy="548228"/>
          </a:xfrm>
          <a:prstGeom prst="rect">
            <a:avLst/>
          </a:prstGeom>
          <a:noFill/>
        </p:spPr>
        <p:txBody>
          <a:bodyPr wrap="square" lIns="85725" tIns="42863" rIns="85725" bIns="42863" rtlCol="0" anchor="t">
            <a:spAutoFit/>
          </a:bodyPr>
          <a:lstStyle/>
          <a:p>
            <a:pPr defTabSz="857268">
              <a:defRPr/>
            </a:pPr>
            <a:r>
              <a:rPr lang="en-US" sz="1000" b="1">
                <a:solidFill>
                  <a:prstClr val="black"/>
                </a:solidFill>
                <a:latin typeface="Arial"/>
              </a:rPr>
              <a:t>Discover – User Research</a:t>
            </a:r>
            <a:endParaRPr lang="en-US" sz="1031" b="1" i="1">
              <a:solidFill>
                <a:prstClr val="black"/>
              </a:solidFill>
              <a:latin typeface="Arial"/>
            </a:endParaRPr>
          </a:p>
        </p:txBody>
      </p:sp>
      <p:sp>
        <p:nvSpPr>
          <p:cNvPr id="171" name="TextBox 170">
            <a:extLst>
              <a:ext uri="{FF2B5EF4-FFF2-40B4-BE49-F238E27FC236}">
                <a16:creationId xmlns:a16="http://schemas.microsoft.com/office/drawing/2014/main" id="{C3E7E06B-886F-CE45-505E-D61A6FF45EB0}"/>
              </a:ext>
            </a:extLst>
          </p:cNvPr>
          <p:cNvSpPr txBox="1"/>
          <p:nvPr/>
        </p:nvSpPr>
        <p:spPr>
          <a:xfrm>
            <a:off x="6523235" y="4864017"/>
            <a:ext cx="1327375" cy="548228"/>
          </a:xfrm>
          <a:prstGeom prst="rect">
            <a:avLst/>
          </a:prstGeom>
          <a:noFill/>
        </p:spPr>
        <p:txBody>
          <a:bodyPr wrap="square" lIns="85725" tIns="42863" rIns="85725" bIns="42863" rtlCol="0" anchor="t">
            <a:spAutoFit/>
          </a:bodyPr>
          <a:lstStyle/>
          <a:p>
            <a:pPr defTabSz="914418">
              <a:defRPr/>
            </a:pPr>
            <a:r>
              <a:rPr lang="en-US" sz="1000" b="1">
                <a:solidFill>
                  <a:prstClr val="black"/>
                </a:solidFill>
                <a:latin typeface="Arial"/>
                <a:cs typeface="Arial"/>
              </a:rPr>
              <a:t>Develop - </a:t>
            </a:r>
            <a:endParaRPr lang="en-US" sz="1714">
              <a:solidFill>
                <a:prstClr val="black"/>
              </a:solidFill>
              <a:latin typeface="Arial"/>
            </a:endParaRPr>
          </a:p>
          <a:p>
            <a:pPr defTabSz="914418">
              <a:defRPr/>
            </a:pPr>
            <a:r>
              <a:rPr lang="en-US" sz="1000" b="1">
                <a:solidFill>
                  <a:prstClr val="black"/>
                </a:solidFill>
                <a:latin typeface="Arial"/>
                <a:cs typeface="Arial"/>
              </a:rPr>
              <a:t>Ideation &amp; Conceptualization</a:t>
            </a:r>
            <a:endParaRPr lang="en-US" sz="1714">
              <a:solidFill>
                <a:prstClr val="black"/>
              </a:solidFill>
              <a:latin typeface="Arial"/>
            </a:endParaRPr>
          </a:p>
        </p:txBody>
      </p:sp>
      <p:sp>
        <p:nvSpPr>
          <p:cNvPr id="175" name="TextBox 174">
            <a:extLst>
              <a:ext uri="{FF2B5EF4-FFF2-40B4-BE49-F238E27FC236}">
                <a16:creationId xmlns:a16="http://schemas.microsoft.com/office/drawing/2014/main" id="{0E816DD7-0C7D-5369-CB62-645FC191393D}"/>
              </a:ext>
            </a:extLst>
          </p:cNvPr>
          <p:cNvSpPr txBox="1"/>
          <p:nvPr/>
        </p:nvSpPr>
        <p:spPr>
          <a:xfrm>
            <a:off x="3854616" y="4005521"/>
            <a:ext cx="992245" cy="394339"/>
          </a:xfrm>
          <a:prstGeom prst="rect">
            <a:avLst/>
          </a:prstGeom>
          <a:noFill/>
        </p:spPr>
        <p:txBody>
          <a:bodyPr wrap="square" lIns="85725" tIns="42863" rIns="85725" bIns="42863" rtlCol="0" anchor="t">
            <a:spAutoFit/>
          </a:bodyPr>
          <a:lstStyle/>
          <a:p>
            <a:pPr defTabSz="914418">
              <a:defRPr/>
            </a:pPr>
            <a:r>
              <a:rPr lang="en-US" sz="1000" b="1">
                <a:solidFill>
                  <a:prstClr val="black"/>
                </a:solidFill>
                <a:latin typeface="Arial"/>
              </a:rPr>
              <a:t>Gestion des </a:t>
            </a:r>
            <a:r>
              <a:rPr lang="en-US" sz="1000" b="1" err="1">
                <a:solidFill>
                  <a:prstClr val="black"/>
                </a:solidFill>
                <a:latin typeface="Arial"/>
              </a:rPr>
              <a:t>produits</a:t>
            </a:r>
            <a:endParaRPr lang="en-US" sz="1714" err="1">
              <a:solidFill>
                <a:prstClr val="black"/>
              </a:solidFill>
              <a:latin typeface="Arial"/>
            </a:endParaRPr>
          </a:p>
        </p:txBody>
      </p:sp>
      <p:sp>
        <p:nvSpPr>
          <p:cNvPr id="177" name="TextBox 176">
            <a:extLst>
              <a:ext uri="{FF2B5EF4-FFF2-40B4-BE49-F238E27FC236}">
                <a16:creationId xmlns:a16="http://schemas.microsoft.com/office/drawing/2014/main" id="{94A70E53-1EF5-3FE2-3D8A-0BC29C1A9B6D}"/>
              </a:ext>
            </a:extLst>
          </p:cNvPr>
          <p:cNvSpPr txBox="1"/>
          <p:nvPr/>
        </p:nvSpPr>
        <p:spPr>
          <a:xfrm>
            <a:off x="6568274" y="3631182"/>
            <a:ext cx="795424" cy="548228"/>
          </a:xfrm>
          <a:prstGeom prst="rect">
            <a:avLst/>
          </a:prstGeom>
          <a:noFill/>
        </p:spPr>
        <p:txBody>
          <a:bodyPr wrap="square" lIns="85725" tIns="42863" rIns="85725" bIns="42863" rtlCol="0" anchor="t">
            <a:spAutoFit/>
          </a:bodyPr>
          <a:lstStyle/>
          <a:p>
            <a:pPr defTabSz="914418">
              <a:defRPr/>
            </a:pPr>
            <a:r>
              <a:rPr lang="en-US" sz="1000" b="1">
                <a:solidFill>
                  <a:prstClr val="black"/>
                </a:solidFill>
                <a:latin typeface="Arial"/>
                <a:cs typeface="Arial"/>
              </a:rPr>
              <a:t>Define –Data Synthesis</a:t>
            </a:r>
            <a:endParaRPr lang="en-US" sz="1714">
              <a:solidFill>
                <a:prstClr val="black"/>
              </a:solidFill>
              <a:latin typeface="Arial"/>
            </a:endParaRPr>
          </a:p>
        </p:txBody>
      </p:sp>
      <p:grpSp>
        <p:nvGrpSpPr>
          <p:cNvPr id="182" name="Group 181">
            <a:extLst>
              <a:ext uri="{FF2B5EF4-FFF2-40B4-BE49-F238E27FC236}">
                <a16:creationId xmlns:a16="http://schemas.microsoft.com/office/drawing/2014/main" id="{22DF5CF0-C679-66E0-68E7-18FDE13F1E95}"/>
              </a:ext>
            </a:extLst>
          </p:cNvPr>
          <p:cNvGrpSpPr/>
          <p:nvPr/>
        </p:nvGrpSpPr>
        <p:grpSpPr>
          <a:xfrm>
            <a:off x="7332558" y="3553846"/>
            <a:ext cx="87971" cy="1507634"/>
            <a:chOff x="5393884" y="3576262"/>
            <a:chExt cx="93840" cy="1608141"/>
          </a:xfrm>
        </p:grpSpPr>
        <p:cxnSp>
          <p:nvCxnSpPr>
            <p:cNvPr id="179" name="Straight Connector 178">
              <a:extLst>
                <a:ext uri="{FF2B5EF4-FFF2-40B4-BE49-F238E27FC236}">
                  <a16:creationId xmlns:a16="http://schemas.microsoft.com/office/drawing/2014/main" id="{3BD0D6EB-5025-4A8E-D3D1-5F2F0A565420}"/>
                </a:ext>
              </a:extLst>
            </p:cNvPr>
            <p:cNvCxnSpPr/>
            <p:nvPr/>
          </p:nvCxnSpPr>
          <p:spPr>
            <a:xfrm flipH="1">
              <a:off x="5441112" y="3623396"/>
              <a:ext cx="5492" cy="15167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0" name="Oval 179">
              <a:extLst>
                <a:ext uri="{FF2B5EF4-FFF2-40B4-BE49-F238E27FC236}">
                  <a16:creationId xmlns:a16="http://schemas.microsoft.com/office/drawing/2014/main" id="{511235BB-26FC-05D4-76A3-C16A6494258B}"/>
                </a:ext>
              </a:extLst>
            </p:cNvPr>
            <p:cNvSpPr>
              <a:spLocks noChangeAspect="1"/>
            </p:cNvSpPr>
            <p:nvPr/>
          </p:nvSpPr>
          <p:spPr>
            <a:xfrm>
              <a:off x="5396284" y="357626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sp>
          <p:nvSpPr>
            <p:cNvPr id="181" name="Oval 180">
              <a:extLst>
                <a:ext uri="{FF2B5EF4-FFF2-40B4-BE49-F238E27FC236}">
                  <a16:creationId xmlns:a16="http://schemas.microsoft.com/office/drawing/2014/main" id="{3740376B-9D1C-C6DA-A155-844890139678}"/>
                </a:ext>
              </a:extLst>
            </p:cNvPr>
            <p:cNvSpPr>
              <a:spLocks noChangeAspect="1"/>
            </p:cNvSpPr>
            <p:nvPr/>
          </p:nvSpPr>
          <p:spPr>
            <a:xfrm>
              <a:off x="5393884" y="5092963"/>
              <a:ext cx="91439"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grpSp>
      <p:grpSp>
        <p:nvGrpSpPr>
          <p:cNvPr id="190" name="Group 189">
            <a:extLst>
              <a:ext uri="{FF2B5EF4-FFF2-40B4-BE49-F238E27FC236}">
                <a16:creationId xmlns:a16="http://schemas.microsoft.com/office/drawing/2014/main" id="{9E8ED856-7893-FBBB-7F49-E008139181D9}"/>
              </a:ext>
            </a:extLst>
          </p:cNvPr>
          <p:cNvGrpSpPr/>
          <p:nvPr/>
        </p:nvGrpSpPr>
        <p:grpSpPr>
          <a:xfrm>
            <a:off x="4145982" y="3614871"/>
            <a:ext cx="90494" cy="378059"/>
            <a:chOff x="3078570" y="3576263"/>
            <a:chExt cx="95019" cy="403262"/>
          </a:xfrm>
        </p:grpSpPr>
        <p:cxnSp>
          <p:nvCxnSpPr>
            <p:cNvPr id="187" name="Straight Connector 186">
              <a:extLst>
                <a:ext uri="{FF2B5EF4-FFF2-40B4-BE49-F238E27FC236}">
                  <a16:creationId xmlns:a16="http://schemas.microsoft.com/office/drawing/2014/main" id="{918644BE-F92D-6DAB-6095-573A94F6024F}"/>
                </a:ext>
              </a:extLst>
            </p:cNvPr>
            <p:cNvCxnSpPr/>
            <p:nvPr/>
          </p:nvCxnSpPr>
          <p:spPr>
            <a:xfrm>
              <a:off x="3127869" y="3621983"/>
              <a:ext cx="0" cy="2743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8" name="Oval 187">
              <a:extLst>
                <a:ext uri="{FF2B5EF4-FFF2-40B4-BE49-F238E27FC236}">
                  <a16:creationId xmlns:a16="http://schemas.microsoft.com/office/drawing/2014/main" id="{090880BD-11C4-3D1A-1433-B45F4817A994}"/>
                </a:ext>
              </a:extLst>
            </p:cNvPr>
            <p:cNvSpPr>
              <a:spLocks noChangeAspect="1"/>
            </p:cNvSpPr>
            <p:nvPr/>
          </p:nvSpPr>
          <p:spPr>
            <a:xfrm>
              <a:off x="3082149" y="3576263"/>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sp>
          <p:nvSpPr>
            <p:cNvPr id="189" name="Oval 188">
              <a:extLst>
                <a:ext uri="{FF2B5EF4-FFF2-40B4-BE49-F238E27FC236}">
                  <a16:creationId xmlns:a16="http://schemas.microsoft.com/office/drawing/2014/main" id="{1E561382-667A-A431-0058-E19F5AA6B92B}"/>
                </a:ext>
              </a:extLst>
            </p:cNvPr>
            <p:cNvSpPr>
              <a:spLocks noChangeAspect="1"/>
            </p:cNvSpPr>
            <p:nvPr/>
          </p:nvSpPr>
          <p:spPr>
            <a:xfrm>
              <a:off x="3078570" y="388808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grpSp>
      <p:grpSp>
        <p:nvGrpSpPr>
          <p:cNvPr id="643" name="Group 642">
            <a:extLst>
              <a:ext uri="{FF2B5EF4-FFF2-40B4-BE49-F238E27FC236}">
                <a16:creationId xmlns:a16="http://schemas.microsoft.com/office/drawing/2014/main" id="{69E75121-C596-C3D6-81C0-DE62EE673E6F}"/>
              </a:ext>
            </a:extLst>
          </p:cNvPr>
          <p:cNvGrpSpPr/>
          <p:nvPr/>
        </p:nvGrpSpPr>
        <p:grpSpPr>
          <a:xfrm flipH="1">
            <a:off x="6575643" y="3545667"/>
            <a:ext cx="86050" cy="778002"/>
            <a:chOff x="-388489" y="-22041"/>
            <a:chExt cx="91797" cy="829868"/>
          </a:xfrm>
        </p:grpSpPr>
        <p:cxnSp>
          <p:nvCxnSpPr>
            <p:cNvPr id="640" name="Straight Connector 639">
              <a:extLst>
                <a:ext uri="{FF2B5EF4-FFF2-40B4-BE49-F238E27FC236}">
                  <a16:creationId xmlns:a16="http://schemas.microsoft.com/office/drawing/2014/main" id="{9BAFBC6C-B859-7467-EAC7-EBC7D4762F59}"/>
                </a:ext>
              </a:extLst>
            </p:cNvPr>
            <p:cNvCxnSpPr>
              <a:cxnSpLocks/>
            </p:cNvCxnSpPr>
            <p:nvPr/>
          </p:nvCxnSpPr>
          <p:spPr>
            <a:xfrm flipH="1">
              <a:off x="-329575" y="38653"/>
              <a:ext cx="2926" cy="7038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41" name="Oval 640">
              <a:extLst>
                <a:ext uri="{FF2B5EF4-FFF2-40B4-BE49-F238E27FC236}">
                  <a16:creationId xmlns:a16="http://schemas.microsoft.com/office/drawing/2014/main" id="{BC2C4DFE-C073-5B43-3008-570C23E2C9D4}"/>
                </a:ext>
              </a:extLst>
            </p:cNvPr>
            <p:cNvSpPr>
              <a:spLocks noChangeAspect="1"/>
            </p:cNvSpPr>
            <p:nvPr/>
          </p:nvSpPr>
          <p:spPr>
            <a:xfrm>
              <a:off x="-388132" y="-22041"/>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sp>
          <p:nvSpPr>
            <p:cNvPr id="642" name="Oval 641">
              <a:extLst>
                <a:ext uri="{FF2B5EF4-FFF2-40B4-BE49-F238E27FC236}">
                  <a16:creationId xmlns:a16="http://schemas.microsoft.com/office/drawing/2014/main" id="{E241D239-0B0E-5F47-301E-F7DBAFE0B84A}"/>
                </a:ext>
              </a:extLst>
            </p:cNvPr>
            <p:cNvSpPr>
              <a:spLocks noChangeAspect="1"/>
            </p:cNvSpPr>
            <p:nvPr/>
          </p:nvSpPr>
          <p:spPr>
            <a:xfrm>
              <a:off x="-388489" y="716387"/>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grpSp>
      <p:sp>
        <p:nvSpPr>
          <p:cNvPr id="645" name="TextBox 644">
            <a:extLst>
              <a:ext uri="{FF2B5EF4-FFF2-40B4-BE49-F238E27FC236}">
                <a16:creationId xmlns:a16="http://schemas.microsoft.com/office/drawing/2014/main" id="{F6956BBD-09AB-275F-BF9B-DB52CC6CAF02}"/>
              </a:ext>
            </a:extLst>
          </p:cNvPr>
          <p:cNvSpPr txBox="1"/>
          <p:nvPr/>
        </p:nvSpPr>
        <p:spPr>
          <a:xfrm>
            <a:off x="4875609" y="3597279"/>
            <a:ext cx="770007" cy="548228"/>
          </a:xfrm>
          <a:prstGeom prst="rect">
            <a:avLst/>
          </a:prstGeom>
          <a:noFill/>
        </p:spPr>
        <p:txBody>
          <a:bodyPr wrap="square" lIns="85725" tIns="42863" rIns="85725" bIns="42863" rtlCol="0" anchor="t">
            <a:spAutoFit/>
          </a:bodyPr>
          <a:lstStyle/>
          <a:p>
            <a:pPr defTabSz="914418">
              <a:defRPr/>
            </a:pPr>
            <a:r>
              <a:rPr lang="en-US" sz="1000" b="1">
                <a:solidFill>
                  <a:prstClr val="black"/>
                </a:solidFill>
                <a:latin typeface="Arial"/>
                <a:cs typeface="Arial"/>
              </a:rPr>
              <a:t>Discover- Problem Framing</a:t>
            </a:r>
            <a:endParaRPr lang="en-US" sz="1714">
              <a:solidFill>
                <a:prstClr val="black"/>
              </a:solidFill>
              <a:latin typeface="Arial"/>
            </a:endParaRPr>
          </a:p>
        </p:txBody>
      </p:sp>
      <p:sp>
        <p:nvSpPr>
          <p:cNvPr id="647" name="TextBox 646">
            <a:extLst>
              <a:ext uri="{FF2B5EF4-FFF2-40B4-BE49-F238E27FC236}">
                <a16:creationId xmlns:a16="http://schemas.microsoft.com/office/drawing/2014/main" id="{89494429-FFD5-4931-BA48-CA31554BBB53}"/>
              </a:ext>
            </a:extLst>
          </p:cNvPr>
          <p:cNvSpPr txBox="1"/>
          <p:nvPr/>
        </p:nvSpPr>
        <p:spPr>
          <a:xfrm>
            <a:off x="4840044" y="4093058"/>
            <a:ext cx="930772" cy="672942"/>
          </a:xfrm>
          <a:prstGeom prst="rect">
            <a:avLst/>
          </a:prstGeom>
          <a:noFill/>
        </p:spPr>
        <p:txBody>
          <a:bodyPr wrap="square" lIns="85725" tIns="42863" rIns="85725" bIns="42863" rtlCol="0" anchor="t">
            <a:spAutoFit/>
          </a:bodyPr>
          <a:lstStyle/>
          <a:p>
            <a:pPr marL="53220" indent="-53220" defTabSz="857268">
              <a:buFont typeface="Arial" panose="020B0604020202020204" pitchFamily="34" charset="0"/>
              <a:buChar char="•"/>
              <a:defRPr/>
            </a:pPr>
            <a:r>
              <a:rPr lang="en-US" sz="762" err="1">
                <a:solidFill>
                  <a:prstClr val="white"/>
                </a:solidFill>
                <a:latin typeface="Arial"/>
                <a:cs typeface="Arial"/>
              </a:rPr>
              <a:t>Comprendre</a:t>
            </a:r>
            <a:r>
              <a:rPr lang="en-US" sz="762">
                <a:solidFill>
                  <a:prstClr val="white"/>
                </a:solidFill>
                <a:latin typeface="Arial"/>
                <a:cs typeface="Arial"/>
              </a:rPr>
              <a:t> le </a:t>
            </a:r>
            <a:r>
              <a:rPr lang="en-US" sz="762" err="1">
                <a:solidFill>
                  <a:prstClr val="white"/>
                </a:solidFill>
                <a:latin typeface="Arial"/>
                <a:cs typeface="Arial"/>
              </a:rPr>
              <a:t>problème</a:t>
            </a:r>
            <a:r>
              <a:rPr lang="en-US" sz="762">
                <a:solidFill>
                  <a:prstClr val="white"/>
                </a:solidFill>
                <a:latin typeface="Arial"/>
                <a:cs typeface="Arial"/>
              </a:rPr>
              <a:t> </a:t>
            </a:r>
            <a:r>
              <a:rPr lang="en-US" sz="762" err="1">
                <a:solidFill>
                  <a:prstClr val="white"/>
                </a:solidFill>
                <a:latin typeface="Arial"/>
                <a:cs typeface="Arial"/>
              </a:rPr>
              <a:t>Exercices</a:t>
            </a:r>
            <a:r>
              <a:rPr lang="en-US" sz="762">
                <a:solidFill>
                  <a:prstClr val="white"/>
                </a:solidFill>
                <a:latin typeface="Arial"/>
                <a:cs typeface="Arial"/>
              </a:rPr>
              <a:t> de </a:t>
            </a:r>
            <a:r>
              <a:rPr lang="en-US" sz="762" err="1">
                <a:solidFill>
                  <a:prstClr val="white"/>
                </a:solidFill>
                <a:latin typeface="Arial"/>
                <a:cs typeface="Arial"/>
              </a:rPr>
              <a:t>cadrage</a:t>
            </a:r>
            <a:r>
              <a:rPr lang="en-US" sz="762">
                <a:solidFill>
                  <a:prstClr val="white"/>
                </a:solidFill>
                <a:latin typeface="Arial"/>
                <a:cs typeface="Arial"/>
              </a:rPr>
              <a:t> des </a:t>
            </a:r>
            <a:r>
              <a:rPr lang="en-US" sz="762" err="1">
                <a:solidFill>
                  <a:prstClr val="white"/>
                </a:solidFill>
                <a:latin typeface="Arial"/>
                <a:cs typeface="Arial"/>
              </a:rPr>
              <a:t>problèmes</a:t>
            </a:r>
            <a:endParaRPr lang="en-US" sz="762" err="1">
              <a:solidFill>
                <a:prstClr val="white"/>
              </a:solidFill>
              <a:latin typeface="Arial"/>
            </a:endParaRPr>
          </a:p>
        </p:txBody>
      </p:sp>
      <p:sp>
        <p:nvSpPr>
          <p:cNvPr id="649" name="TextBox 648">
            <a:extLst>
              <a:ext uri="{FF2B5EF4-FFF2-40B4-BE49-F238E27FC236}">
                <a16:creationId xmlns:a16="http://schemas.microsoft.com/office/drawing/2014/main" id="{E0B4884D-8D79-92BB-8DA2-99CC072869D4}"/>
              </a:ext>
            </a:extLst>
          </p:cNvPr>
          <p:cNvSpPr txBox="1"/>
          <p:nvPr/>
        </p:nvSpPr>
        <p:spPr>
          <a:xfrm>
            <a:off x="5682885" y="4060106"/>
            <a:ext cx="872824" cy="1415068"/>
          </a:xfrm>
          <a:prstGeom prst="rect">
            <a:avLst/>
          </a:prstGeom>
          <a:noFill/>
        </p:spPr>
        <p:txBody>
          <a:bodyPr wrap="square" lIns="85725" tIns="42863" rIns="85725" bIns="42863" rtlCol="0" anchor="t">
            <a:spAutoFit/>
          </a:bodyPr>
          <a:lstStyle/>
          <a:p>
            <a:pPr marL="51406" indent="-51406" defTabSz="857268">
              <a:spcAft>
                <a:spcPts val="281"/>
              </a:spcAft>
              <a:buFont typeface="Arial" panose="020B0604020202020204" pitchFamily="34" charset="0"/>
              <a:buChar char="•"/>
              <a:defRPr/>
            </a:pPr>
            <a:r>
              <a:rPr lang="en-US" sz="762" dirty="0">
                <a:solidFill>
                  <a:prstClr val="white"/>
                </a:solidFill>
                <a:latin typeface="Arial"/>
                <a:cs typeface="Arial"/>
              </a:rPr>
              <a:t>Techniques de recherche </a:t>
            </a:r>
            <a:r>
              <a:rPr lang="en-US" sz="762" dirty="0" err="1">
                <a:solidFill>
                  <a:prstClr val="white"/>
                </a:solidFill>
                <a:latin typeface="Arial"/>
                <a:cs typeface="Arial"/>
              </a:rPr>
              <a:t>d'utilisateurs</a:t>
            </a:r>
            <a:r>
              <a:rPr lang="en-US" sz="762" dirty="0">
                <a:solidFill>
                  <a:prstClr val="white"/>
                </a:solidFill>
                <a:latin typeface="Arial"/>
                <a:cs typeface="Arial"/>
              </a:rPr>
              <a:t> et </a:t>
            </a:r>
            <a:r>
              <a:rPr lang="en-US" sz="762" dirty="0" err="1">
                <a:solidFill>
                  <a:prstClr val="white"/>
                </a:solidFill>
                <a:latin typeface="Arial"/>
                <a:cs typeface="Arial"/>
              </a:rPr>
              <a:t>entretiens</a:t>
            </a:r>
            <a:endParaRPr lang="en-US" sz="762" dirty="0">
              <a:solidFill>
                <a:prstClr val="white"/>
              </a:solidFill>
              <a:latin typeface="Arial"/>
              <a:cs typeface="Arial"/>
            </a:endParaRPr>
          </a:p>
          <a:p>
            <a:pPr marL="51406" indent="-51406" defTabSz="857268">
              <a:spcAft>
                <a:spcPts val="281"/>
              </a:spcAft>
              <a:buFont typeface="Arial" panose="020B0604020202020204" pitchFamily="34" charset="0"/>
              <a:buChar char="•"/>
              <a:defRPr/>
            </a:pPr>
            <a:r>
              <a:rPr lang="en-US" sz="762" dirty="0" err="1">
                <a:solidFill>
                  <a:prstClr val="white"/>
                </a:solidFill>
                <a:latin typeface="Arial"/>
                <a:cs typeface="Arial"/>
              </a:rPr>
              <a:t>Outils</a:t>
            </a:r>
            <a:r>
              <a:rPr lang="en-US" sz="762" dirty="0">
                <a:solidFill>
                  <a:prstClr val="white"/>
                </a:solidFill>
                <a:latin typeface="Arial"/>
                <a:cs typeface="Arial"/>
              </a:rPr>
              <a:t> de conception </a:t>
            </a:r>
            <a:r>
              <a:rPr lang="en-US" sz="762" dirty="0" err="1">
                <a:solidFill>
                  <a:prstClr val="white"/>
                </a:solidFill>
                <a:latin typeface="Arial"/>
                <a:cs typeface="Arial"/>
              </a:rPr>
              <a:t>d'apprentissage</a:t>
            </a:r>
            <a:r>
              <a:rPr lang="en-US" sz="762" dirty="0">
                <a:solidFill>
                  <a:prstClr val="white"/>
                </a:solidFill>
                <a:latin typeface="Arial"/>
                <a:cs typeface="Arial"/>
              </a:rPr>
              <a:t> (</a:t>
            </a:r>
            <a:r>
              <a:rPr lang="en-US" sz="762" dirty="0" err="1">
                <a:solidFill>
                  <a:prstClr val="white"/>
                </a:solidFill>
                <a:latin typeface="Arial"/>
                <a:cs typeface="Arial"/>
              </a:rPr>
              <a:t>cartographie</a:t>
            </a:r>
            <a:r>
              <a:rPr lang="en-US" sz="762" dirty="0">
                <a:solidFill>
                  <a:prstClr val="white"/>
                </a:solidFill>
                <a:latin typeface="Arial"/>
                <a:cs typeface="Arial"/>
              </a:rPr>
              <a:t> de </a:t>
            </a:r>
            <a:r>
              <a:rPr lang="en-US" sz="762" dirty="0" err="1">
                <a:solidFill>
                  <a:prstClr val="white"/>
                </a:solidFill>
                <a:latin typeface="Arial"/>
                <a:cs typeface="Arial"/>
              </a:rPr>
              <a:t>parcours</a:t>
            </a:r>
            <a:r>
              <a:rPr lang="en-US" sz="762" dirty="0">
                <a:solidFill>
                  <a:prstClr val="white"/>
                </a:solidFill>
                <a:latin typeface="Arial"/>
                <a:cs typeface="Arial"/>
              </a:rPr>
              <a:t> et personas)</a:t>
            </a:r>
            <a:endParaRPr lang="en-US" sz="1714">
              <a:solidFill>
                <a:prstClr val="white"/>
              </a:solidFill>
              <a:latin typeface="Arial"/>
            </a:endParaRPr>
          </a:p>
        </p:txBody>
      </p:sp>
      <p:sp>
        <p:nvSpPr>
          <p:cNvPr id="651" name="TextBox 650">
            <a:extLst>
              <a:ext uri="{FF2B5EF4-FFF2-40B4-BE49-F238E27FC236}">
                <a16:creationId xmlns:a16="http://schemas.microsoft.com/office/drawing/2014/main" id="{5BBB69CC-AC06-CB8A-8E3C-A42DAA348E67}"/>
              </a:ext>
            </a:extLst>
          </p:cNvPr>
          <p:cNvSpPr txBox="1"/>
          <p:nvPr/>
        </p:nvSpPr>
        <p:spPr>
          <a:xfrm>
            <a:off x="7525446" y="4053093"/>
            <a:ext cx="959436" cy="1259320"/>
          </a:xfrm>
          <a:prstGeom prst="rect">
            <a:avLst/>
          </a:prstGeom>
          <a:noFill/>
        </p:spPr>
        <p:txBody>
          <a:bodyPr wrap="square" lIns="85725" tIns="42863" rIns="85725" bIns="42863" rtlCol="0" anchor="t">
            <a:spAutoFit/>
          </a:bodyPr>
          <a:lstStyle/>
          <a:p>
            <a:pPr defTabSz="914418">
              <a:defRPr/>
            </a:pPr>
            <a:r>
              <a:rPr lang="en-US" sz="762" err="1">
                <a:solidFill>
                  <a:prstClr val="white"/>
                </a:solidFill>
                <a:latin typeface="Arial"/>
                <a:ea typeface="+mn-lt"/>
                <a:cs typeface="Arial"/>
              </a:rPr>
              <a:t>Qu'est-ce</a:t>
            </a:r>
            <a:r>
              <a:rPr lang="en-US" sz="762">
                <a:solidFill>
                  <a:prstClr val="white"/>
                </a:solidFill>
                <a:latin typeface="Arial"/>
                <a:ea typeface="+mn-lt"/>
                <a:cs typeface="Arial"/>
              </a:rPr>
              <a:t> </a:t>
            </a:r>
            <a:r>
              <a:rPr lang="en-US" sz="762" err="1">
                <a:solidFill>
                  <a:prstClr val="white"/>
                </a:solidFill>
                <a:latin typeface="Arial"/>
                <a:ea typeface="+mn-lt"/>
                <a:cs typeface="Arial"/>
              </a:rPr>
              <a:t>qu'un</a:t>
            </a:r>
            <a:r>
              <a:rPr lang="en-US" sz="762">
                <a:solidFill>
                  <a:prstClr val="white"/>
                </a:solidFill>
                <a:latin typeface="Arial"/>
                <a:ea typeface="+mn-lt"/>
                <a:cs typeface="Arial"/>
              </a:rPr>
              <a:t> prototype ? </a:t>
            </a:r>
            <a:r>
              <a:rPr lang="en-US" sz="762" err="1">
                <a:solidFill>
                  <a:prstClr val="white"/>
                </a:solidFill>
                <a:latin typeface="Arial"/>
                <a:ea typeface="+mn-lt"/>
                <a:cs typeface="Arial"/>
              </a:rPr>
              <a:t>Démo</a:t>
            </a:r>
            <a:r>
              <a:rPr lang="en-US" sz="762">
                <a:solidFill>
                  <a:prstClr val="white"/>
                </a:solidFill>
                <a:latin typeface="Arial"/>
                <a:ea typeface="+mn-lt"/>
                <a:cs typeface="Arial"/>
              </a:rPr>
              <a:t> du pitch deck, (liens </a:t>
            </a:r>
            <a:r>
              <a:rPr lang="en-US" sz="762" err="1">
                <a:solidFill>
                  <a:prstClr val="white"/>
                </a:solidFill>
                <a:latin typeface="Arial"/>
                <a:ea typeface="+mn-lt"/>
                <a:cs typeface="Arial"/>
              </a:rPr>
              <a:t>vers</a:t>
            </a:r>
            <a:r>
              <a:rPr lang="en-US" sz="762">
                <a:solidFill>
                  <a:prstClr val="white"/>
                </a:solidFill>
                <a:latin typeface="Arial"/>
                <a:ea typeface="+mn-lt"/>
                <a:cs typeface="Arial"/>
              </a:rPr>
              <a:t> </a:t>
            </a:r>
            <a:r>
              <a:rPr lang="en-US" sz="762" err="1">
                <a:solidFill>
                  <a:prstClr val="white"/>
                </a:solidFill>
                <a:latin typeface="Arial"/>
                <a:ea typeface="+mn-lt"/>
                <a:cs typeface="Arial"/>
              </a:rPr>
              <a:t>l'analyse</a:t>
            </a:r>
            <a:r>
              <a:rPr lang="en-US" sz="762">
                <a:solidFill>
                  <a:prstClr val="white"/>
                </a:solidFill>
                <a:latin typeface="Arial"/>
                <a:ea typeface="+mn-lt"/>
                <a:cs typeface="Arial"/>
              </a:rPr>
              <a:t> de </a:t>
            </a:r>
            <a:r>
              <a:rPr lang="en-US" sz="762" err="1">
                <a:solidFill>
                  <a:prstClr val="white"/>
                </a:solidFill>
                <a:latin typeface="Arial"/>
                <a:ea typeface="+mn-lt"/>
                <a:cs typeface="Arial"/>
              </a:rPr>
              <a:t>rentabilisation</a:t>
            </a:r>
            <a:r>
              <a:rPr lang="en-US" sz="762">
                <a:solidFill>
                  <a:prstClr val="white"/>
                </a:solidFill>
                <a:latin typeface="Arial"/>
                <a:ea typeface="+mn-lt"/>
                <a:cs typeface="Arial"/>
              </a:rPr>
              <a:t>) Revue technique et </a:t>
            </a:r>
            <a:r>
              <a:rPr lang="en-US" sz="762" err="1">
                <a:solidFill>
                  <a:prstClr val="white"/>
                </a:solidFill>
                <a:latin typeface="Arial"/>
                <a:ea typeface="+mn-lt"/>
                <a:cs typeface="Arial"/>
              </a:rPr>
              <a:t>essai</a:t>
            </a:r>
            <a:r>
              <a:rPr lang="en-US" sz="762">
                <a:solidFill>
                  <a:prstClr val="white"/>
                </a:solidFill>
                <a:latin typeface="Arial"/>
                <a:ea typeface="+mn-lt"/>
                <a:cs typeface="Arial"/>
              </a:rPr>
              <a:t> final, Modifications </a:t>
            </a:r>
            <a:r>
              <a:rPr lang="en-US" sz="762">
                <a:solidFill>
                  <a:prstClr val="white"/>
                </a:solidFill>
                <a:latin typeface="Arial"/>
                <a:cs typeface="Arial"/>
              </a:rPr>
              <a:t>finales</a:t>
            </a:r>
            <a:r>
              <a:rPr lang="en-US" sz="762">
                <a:solidFill>
                  <a:prstClr val="white"/>
                </a:solidFill>
                <a:latin typeface="Arial"/>
                <a:ea typeface="+mn-lt"/>
                <a:cs typeface="Arial"/>
              </a:rPr>
              <a:t>,</a:t>
            </a:r>
            <a:endParaRPr lang="en-US" sz="1714">
              <a:solidFill>
                <a:prstClr val="white"/>
              </a:solidFill>
              <a:latin typeface="Arial"/>
            </a:endParaRPr>
          </a:p>
        </p:txBody>
      </p:sp>
      <p:sp>
        <p:nvSpPr>
          <p:cNvPr id="653" name="TextBox 652">
            <a:extLst>
              <a:ext uri="{FF2B5EF4-FFF2-40B4-BE49-F238E27FC236}">
                <a16:creationId xmlns:a16="http://schemas.microsoft.com/office/drawing/2014/main" id="{7E49AD94-E350-3FBA-47C2-BD1747A52B2E}"/>
              </a:ext>
            </a:extLst>
          </p:cNvPr>
          <p:cNvSpPr txBox="1"/>
          <p:nvPr/>
        </p:nvSpPr>
        <p:spPr>
          <a:xfrm>
            <a:off x="7483309" y="3571853"/>
            <a:ext cx="795424" cy="548228"/>
          </a:xfrm>
          <a:prstGeom prst="rect">
            <a:avLst/>
          </a:prstGeom>
          <a:noFill/>
        </p:spPr>
        <p:txBody>
          <a:bodyPr wrap="square" lIns="85725" tIns="42863" rIns="85725" bIns="42863" rtlCol="0" anchor="t">
            <a:spAutoFit/>
          </a:bodyPr>
          <a:lstStyle/>
          <a:p>
            <a:pPr defTabSz="914418">
              <a:defRPr/>
            </a:pPr>
            <a:r>
              <a:rPr lang="en-US" sz="1000" b="1">
                <a:solidFill>
                  <a:prstClr val="black"/>
                </a:solidFill>
                <a:latin typeface="Arial"/>
                <a:cs typeface="Arial"/>
              </a:rPr>
              <a:t>Deliver – Prototype &amp; Testing</a:t>
            </a:r>
          </a:p>
        </p:txBody>
      </p:sp>
      <p:grpSp>
        <p:nvGrpSpPr>
          <p:cNvPr id="658" name="Group 657">
            <a:extLst>
              <a:ext uri="{FF2B5EF4-FFF2-40B4-BE49-F238E27FC236}">
                <a16:creationId xmlns:a16="http://schemas.microsoft.com/office/drawing/2014/main" id="{109F9B7E-42ED-BE75-E92E-FCE39D9413C1}"/>
              </a:ext>
            </a:extLst>
          </p:cNvPr>
          <p:cNvGrpSpPr/>
          <p:nvPr/>
        </p:nvGrpSpPr>
        <p:grpSpPr>
          <a:xfrm>
            <a:off x="8411168" y="3570799"/>
            <a:ext cx="87971" cy="1507635"/>
            <a:chOff x="5393884" y="3576262"/>
            <a:chExt cx="93840" cy="1608141"/>
          </a:xfrm>
        </p:grpSpPr>
        <p:cxnSp>
          <p:nvCxnSpPr>
            <p:cNvPr id="655" name="Straight Connector 654">
              <a:extLst>
                <a:ext uri="{FF2B5EF4-FFF2-40B4-BE49-F238E27FC236}">
                  <a16:creationId xmlns:a16="http://schemas.microsoft.com/office/drawing/2014/main" id="{478777B6-7D01-57CF-244D-D57C25512581}"/>
                </a:ext>
              </a:extLst>
            </p:cNvPr>
            <p:cNvCxnSpPr>
              <a:cxnSpLocks/>
            </p:cNvCxnSpPr>
            <p:nvPr/>
          </p:nvCxnSpPr>
          <p:spPr>
            <a:xfrm flipH="1">
              <a:off x="5441112" y="3623396"/>
              <a:ext cx="5492" cy="15167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56" name="Oval 655">
              <a:extLst>
                <a:ext uri="{FF2B5EF4-FFF2-40B4-BE49-F238E27FC236}">
                  <a16:creationId xmlns:a16="http://schemas.microsoft.com/office/drawing/2014/main" id="{1E635E8E-C876-4683-3DBB-74A82DCC22B6}"/>
                </a:ext>
              </a:extLst>
            </p:cNvPr>
            <p:cNvSpPr>
              <a:spLocks noChangeAspect="1"/>
            </p:cNvSpPr>
            <p:nvPr/>
          </p:nvSpPr>
          <p:spPr>
            <a:xfrm>
              <a:off x="5396284" y="357626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sp>
          <p:nvSpPr>
            <p:cNvPr id="657" name="Oval 656">
              <a:extLst>
                <a:ext uri="{FF2B5EF4-FFF2-40B4-BE49-F238E27FC236}">
                  <a16:creationId xmlns:a16="http://schemas.microsoft.com/office/drawing/2014/main" id="{0293AF2B-68C3-7F33-DD1D-65E4663DCC2A}"/>
                </a:ext>
              </a:extLst>
            </p:cNvPr>
            <p:cNvSpPr>
              <a:spLocks noChangeAspect="1"/>
            </p:cNvSpPr>
            <p:nvPr/>
          </p:nvSpPr>
          <p:spPr>
            <a:xfrm>
              <a:off x="5393884" y="5092963"/>
              <a:ext cx="91439"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grpSp>
      <p:sp>
        <p:nvSpPr>
          <p:cNvPr id="660" name="TextBox 659">
            <a:extLst>
              <a:ext uri="{FF2B5EF4-FFF2-40B4-BE49-F238E27FC236}">
                <a16:creationId xmlns:a16="http://schemas.microsoft.com/office/drawing/2014/main" id="{C6BDBBF6-502D-A988-40C2-0AFD2F101E51}"/>
              </a:ext>
            </a:extLst>
          </p:cNvPr>
          <p:cNvSpPr txBox="1"/>
          <p:nvPr/>
        </p:nvSpPr>
        <p:spPr>
          <a:xfrm>
            <a:off x="7951768" y="5125921"/>
            <a:ext cx="964502" cy="548228"/>
          </a:xfrm>
          <a:prstGeom prst="rect">
            <a:avLst/>
          </a:prstGeom>
          <a:noFill/>
        </p:spPr>
        <p:txBody>
          <a:bodyPr wrap="square" lIns="85725" tIns="42863" rIns="85725" bIns="42863" rtlCol="0" anchor="t">
            <a:spAutoFit/>
          </a:bodyPr>
          <a:lstStyle/>
          <a:p>
            <a:pPr defTabSz="857268">
              <a:defRPr/>
            </a:pPr>
            <a:r>
              <a:rPr lang="en-US" sz="1000" b="1" dirty="0" err="1">
                <a:solidFill>
                  <a:prstClr val="black"/>
                </a:solidFill>
                <a:latin typeface="Arial"/>
                <a:cs typeface="Arial"/>
              </a:rPr>
              <a:t>Journée</a:t>
            </a:r>
            <a:r>
              <a:rPr lang="en-US" sz="1000" b="1" dirty="0">
                <a:solidFill>
                  <a:prstClr val="black"/>
                </a:solidFill>
                <a:latin typeface="Arial"/>
                <a:cs typeface="Arial"/>
              </a:rPr>
              <a:t> </a:t>
            </a:r>
            <a:r>
              <a:rPr lang="en-US" sz="1000" b="1" dirty="0" err="1">
                <a:solidFill>
                  <a:prstClr val="black"/>
                </a:solidFill>
                <a:latin typeface="Arial"/>
                <a:cs typeface="Arial"/>
              </a:rPr>
              <a:t>démo</a:t>
            </a:r>
            <a:endParaRPr lang="en-US" sz="1714" dirty="0" err="1">
              <a:solidFill>
                <a:prstClr val="black"/>
              </a:solidFill>
              <a:latin typeface="Arial"/>
            </a:endParaRPr>
          </a:p>
          <a:p>
            <a:pPr defTabSz="914418">
              <a:defRPr/>
            </a:pPr>
            <a:endParaRPr lang="en-US" sz="1000" b="1">
              <a:solidFill>
                <a:prstClr val="black"/>
              </a:solidFill>
              <a:latin typeface="Arial"/>
              <a:cs typeface="Arial"/>
            </a:endParaRPr>
          </a:p>
        </p:txBody>
      </p:sp>
      <p:sp>
        <p:nvSpPr>
          <p:cNvPr id="662" name="TextBox 661">
            <a:extLst>
              <a:ext uri="{FF2B5EF4-FFF2-40B4-BE49-F238E27FC236}">
                <a16:creationId xmlns:a16="http://schemas.microsoft.com/office/drawing/2014/main" id="{E9D9C049-D63D-C118-AF0B-9D8ABDC98F21}"/>
              </a:ext>
            </a:extLst>
          </p:cNvPr>
          <p:cNvSpPr txBox="1"/>
          <p:nvPr/>
        </p:nvSpPr>
        <p:spPr>
          <a:xfrm>
            <a:off x="7761055" y="5416155"/>
            <a:ext cx="1237742" cy="203811"/>
          </a:xfrm>
          <a:prstGeom prst="rect">
            <a:avLst/>
          </a:prstGeom>
          <a:noFill/>
        </p:spPr>
        <p:txBody>
          <a:bodyPr wrap="square" lIns="85725" tIns="42863" rIns="85725" bIns="42863" rtlCol="0" anchor="t">
            <a:spAutoFit/>
          </a:bodyPr>
          <a:lstStyle/>
          <a:p>
            <a:pPr marL="51406" indent="-51406" defTabSz="914418">
              <a:spcAft>
                <a:spcPts val="563"/>
              </a:spcAft>
              <a:buFont typeface="Arial" panose="020B0604020202020204" pitchFamily="34" charset="0"/>
              <a:buChar char="•"/>
              <a:defRPr/>
            </a:pPr>
            <a:r>
              <a:rPr lang="en-US" sz="762" err="1">
                <a:solidFill>
                  <a:prstClr val="white"/>
                </a:solidFill>
                <a:latin typeface="Arial"/>
              </a:rPr>
              <a:t>Présentations</a:t>
            </a:r>
            <a:endParaRPr lang="en-US" sz="762" err="1">
              <a:solidFill>
                <a:prstClr val="white"/>
              </a:solidFill>
              <a:latin typeface="Arial"/>
              <a:cs typeface="Arial"/>
            </a:endParaRPr>
          </a:p>
        </p:txBody>
      </p:sp>
      <p:grpSp>
        <p:nvGrpSpPr>
          <p:cNvPr id="667" name="Group 666">
            <a:extLst>
              <a:ext uri="{FF2B5EF4-FFF2-40B4-BE49-F238E27FC236}">
                <a16:creationId xmlns:a16="http://schemas.microsoft.com/office/drawing/2014/main" id="{5F3D0E73-DE0A-02CC-AF4D-262452179C75}"/>
              </a:ext>
            </a:extLst>
          </p:cNvPr>
          <p:cNvGrpSpPr/>
          <p:nvPr/>
        </p:nvGrpSpPr>
        <p:grpSpPr>
          <a:xfrm>
            <a:off x="5648090" y="3560106"/>
            <a:ext cx="87971" cy="1076649"/>
            <a:chOff x="5393884" y="3576262"/>
            <a:chExt cx="93840" cy="1148426"/>
          </a:xfrm>
        </p:grpSpPr>
        <p:cxnSp>
          <p:nvCxnSpPr>
            <p:cNvPr id="664" name="Straight Connector 663">
              <a:extLst>
                <a:ext uri="{FF2B5EF4-FFF2-40B4-BE49-F238E27FC236}">
                  <a16:creationId xmlns:a16="http://schemas.microsoft.com/office/drawing/2014/main" id="{CA7E4F27-9CE7-EC20-8472-B77E0AC9B9FF}"/>
                </a:ext>
              </a:extLst>
            </p:cNvPr>
            <p:cNvCxnSpPr>
              <a:cxnSpLocks/>
            </p:cNvCxnSpPr>
            <p:nvPr/>
          </p:nvCxnSpPr>
          <p:spPr>
            <a:xfrm flipH="1">
              <a:off x="5453950" y="3629507"/>
              <a:ext cx="5492" cy="10530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65" name="Oval 664">
              <a:extLst>
                <a:ext uri="{FF2B5EF4-FFF2-40B4-BE49-F238E27FC236}">
                  <a16:creationId xmlns:a16="http://schemas.microsoft.com/office/drawing/2014/main" id="{A6660366-566D-E604-1853-ABCB09212B86}"/>
                </a:ext>
              </a:extLst>
            </p:cNvPr>
            <p:cNvSpPr>
              <a:spLocks noChangeAspect="1"/>
            </p:cNvSpPr>
            <p:nvPr/>
          </p:nvSpPr>
          <p:spPr>
            <a:xfrm>
              <a:off x="5396284" y="357626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sp>
          <p:nvSpPr>
            <p:cNvPr id="666" name="Oval 665">
              <a:extLst>
                <a:ext uri="{FF2B5EF4-FFF2-40B4-BE49-F238E27FC236}">
                  <a16:creationId xmlns:a16="http://schemas.microsoft.com/office/drawing/2014/main" id="{E37C3175-71AF-870B-8B3B-CAB5C3786339}"/>
                </a:ext>
              </a:extLst>
            </p:cNvPr>
            <p:cNvSpPr>
              <a:spLocks noChangeAspect="1"/>
            </p:cNvSpPr>
            <p:nvPr/>
          </p:nvSpPr>
          <p:spPr>
            <a:xfrm>
              <a:off x="5393884" y="4633248"/>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grpSp>
      <p:grpSp>
        <p:nvGrpSpPr>
          <p:cNvPr id="672" name="Group 671">
            <a:extLst>
              <a:ext uri="{FF2B5EF4-FFF2-40B4-BE49-F238E27FC236}">
                <a16:creationId xmlns:a16="http://schemas.microsoft.com/office/drawing/2014/main" id="{5E7A749C-C79B-9742-C9C1-3709770A3DCB}"/>
              </a:ext>
            </a:extLst>
          </p:cNvPr>
          <p:cNvGrpSpPr/>
          <p:nvPr/>
        </p:nvGrpSpPr>
        <p:grpSpPr>
          <a:xfrm>
            <a:off x="4835328" y="3545371"/>
            <a:ext cx="87971" cy="1134712"/>
            <a:chOff x="5393884" y="3576262"/>
            <a:chExt cx="93840" cy="1210358"/>
          </a:xfrm>
        </p:grpSpPr>
        <p:cxnSp>
          <p:nvCxnSpPr>
            <p:cNvPr id="669" name="Straight Connector 668">
              <a:extLst>
                <a:ext uri="{FF2B5EF4-FFF2-40B4-BE49-F238E27FC236}">
                  <a16:creationId xmlns:a16="http://schemas.microsoft.com/office/drawing/2014/main" id="{91D99FB8-25C3-F165-C95A-9F5999D62436}"/>
                </a:ext>
              </a:extLst>
            </p:cNvPr>
            <p:cNvCxnSpPr>
              <a:cxnSpLocks/>
            </p:cNvCxnSpPr>
            <p:nvPr/>
          </p:nvCxnSpPr>
          <p:spPr>
            <a:xfrm flipH="1">
              <a:off x="5450149" y="3623396"/>
              <a:ext cx="5492" cy="11280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70" name="Oval 669">
              <a:extLst>
                <a:ext uri="{FF2B5EF4-FFF2-40B4-BE49-F238E27FC236}">
                  <a16:creationId xmlns:a16="http://schemas.microsoft.com/office/drawing/2014/main" id="{0057F142-4FB9-7DCB-A1B5-327CA6700183}"/>
                </a:ext>
              </a:extLst>
            </p:cNvPr>
            <p:cNvSpPr>
              <a:spLocks noChangeAspect="1"/>
            </p:cNvSpPr>
            <p:nvPr/>
          </p:nvSpPr>
          <p:spPr>
            <a:xfrm>
              <a:off x="5396284" y="357626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sp>
          <p:nvSpPr>
            <p:cNvPr id="671" name="Oval 670">
              <a:extLst>
                <a:ext uri="{FF2B5EF4-FFF2-40B4-BE49-F238E27FC236}">
                  <a16:creationId xmlns:a16="http://schemas.microsoft.com/office/drawing/2014/main" id="{8142A380-9592-5EE1-D64B-8B8EA845E6A9}"/>
                </a:ext>
              </a:extLst>
            </p:cNvPr>
            <p:cNvSpPr>
              <a:spLocks noChangeAspect="1"/>
            </p:cNvSpPr>
            <p:nvPr/>
          </p:nvSpPr>
          <p:spPr>
            <a:xfrm>
              <a:off x="5393884" y="469518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725" tIns="42863" rIns="85725" bIns="42863" numCol="1" spcCol="0" rtlCol="0" fromWordArt="0" anchor="ctr" anchorCtr="0" forceAA="0" compatLnSpc="1">
              <a:prstTxWarp prst="textNoShape">
                <a:avLst/>
              </a:prstTxWarp>
              <a:noAutofit/>
            </a:bodyPr>
            <a:lstStyle/>
            <a:p>
              <a:pPr algn="ctr" defTabSz="857268">
                <a:defRPr/>
              </a:pPr>
              <a:endParaRPr lang="en-US" sz="1688">
                <a:solidFill>
                  <a:prstClr val="white"/>
                </a:solidFill>
                <a:latin typeface="Arial"/>
              </a:endParaRPr>
            </a:p>
          </p:txBody>
        </p:sp>
      </p:grpSp>
      <p:sp>
        <p:nvSpPr>
          <p:cNvPr id="674" name="TextBox 673">
            <a:extLst>
              <a:ext uri="{FF2B5EF4-FFF2-40B4-BE49-F238E27FC236}">
                <a16:creationId xmlns:a16="http://schemas.microsoft.com/office/drawing/2014/main" id="{84F36C11-11D6-40DF-66A0-81EDEBE392A2}"/>
              </a:ext>
            </a:extLst>
          </p:cNvPr>
          <p:cNvSpPr txBox="1"/>
          <p:nvPr/>
        </p:nvSpPr>
        <p:spPr>
          <a:xfrm>
            <a:off x="10945016" y="3301485"/>
            <a:ext cx="768525" cy="284419"/>
          </a:xfrm>
          <a:prstGeom prst="rect">
            <a:avLst/>
          </a:prstGeom>
          <a:noFill/>
        </p:spPr>
        <p:txBody>
          <a:bodyPr wrap="none" lIns="85725" tIns="42863" rIns="85725" bIns="42863" rtlCol="0" anchor="ctr">
            <a:spAutoFit/>
          </a:bodyPr>
          <a:lstStyle/>
          <a:p>
            <a:pPr algn="ctr" defTabSz="857268">
              <a:defRPr/>
            </a:pPr>
            <a:r>
              <a:rPr lang="en-US" sz="1286" b="1" err="1">
                <a:solidFill>
                  <a:srgbClr val="3F2A56"/>
                </a:solidFill>
                <a:latin typeface="Arial"/>
                <a:cs typeface="Arial"/>
              </a:rPr>
              <a:t>Évaluer</a:t>
            </a:r>
            <a:endParaRPr lang="en-US" sz="1714" err="1">
              <a:solidFill>
                <a:prstClr val="black"/>
              </a:solidFill>
              <a:latin typeface="Arial"/>
            </a:endParaRPr>
          </a:p>
        </p:txBody>
      </p:sp>
      <p:sp>
        <p:nvSpPr>
          <p:cNvPr id="678" name="TextBox 677">
            <a:extLst>
              <a:ext uri="{FF2B5EF4-FFF2-40B4-BE49-F238E27FC236}">
                <a16:creationId xmlns:a16="http://schemas.microsoft.com/office/drawing/2014/main" id="{C099F529-B313-FC5A-9938-4D5681922D29}"/>
              </a:ext>
            </a:extLst>
          </p:cNvPr>
          <p:cNvSpPr txBox="1"/>
          <p:nvPr/>
        </p:nvSpPr>
        <p:spPr>
          <a:xfrm>
            <a:off x="10884477" y="4196938"/>
            <a:ext cx="1459722" cy="240451"/>
          </a:xfrm>
          <a:prstGeom prst="rect">
            <a:avLst/>
          </a:prstGeom>
          <a:noFill/>
        </p:spPr>
        <p:txBody>
          <a:bodyPr wrap="square" lIns="85725" tIns="42863" rIns="85725" bIns="42863" rtlCol="0" anchor="t">
            <a:spAutoFit/>
          </a:bodyPr>
          <a:lstStyle/>
          <a:p>
            <a:pPr defTabSz="857268">
              <a:defRPr/>
            </a:pPr>
            <a:r>
              <a:rPr lang="en-US" sz="1000" b="1" dirty="0" err="1">
                <a:solidFill>
                  <a:srgbClr val="FFFF00"/>
                </a:solidFill>
                <a:latin typeface="Arial"/>
                <a:ea typeface="+mn-lt"/>
                <a:cs typeface="Arial"/>
              </a:rPr>
              <a:t>Raffinement</a:t>
            </a:r>
            <a:endParaRPr lang="en-US" sz="1714" dirty="0" err="1">
              <a:solidFill>
                <a:prstClr val="black"/>
              </a:solidFill>
              <a:latin typeface="Arial"/>
            </a:endParaRPr>
          </a:p>
        </p:txBody>
      </p:sp>
      <p:sp>
        <p:nvSpPr>
          <p:cNvPr id="693" name="TextBox 692">
            <a:extLst>
              <a:ext uri="{FF2B5EF4-FFF2-40B4-BE49-F238E27FC236}">
                <a16:creationId xmlns:a16="http://schemas.microsoft.com/office/drawing/2014/main" id="{CFB28FA2-BD6B-EECB-8509-4A05817E8AA1}"/>
              </a:ext>
            </a:extLst>
          </p:cNvPr>
          <p:cNvSpPr txBox="1"/>
          <p:nvPr/>
        </p:nvSpPr>
        <p:spPr>
          <a:xfrm>
            <a:off x="10894630" y="4428508"/>
            <a:ext cx="868668" cy="372355"/>
          </a:xfrm>
          <a:prstGeom prst="rect">
            <a:avLst/>
          </a:prstGeom>
          <a:noFill/>
        </p:spPr>
        <p:txBody>
          <a:bodyPr wrap="square" lIns="85725" tIns="42863" rIns="85725" bIns="42863" rtlCol="0" anchor="t">
            <a:spAutoFit/>
          </a:bodyPr>
          <a:lstStyle/>
          <a:p>
            <a:pPr marL="53220" indent="-53220" defTabSz="857268">
              <a:spcAft>
                <a:spcPts val="281"/>
              </a:spcAft>
              <a:buFont typeface="Arial" panose="020B0604020202020204" pitchFamily="34" charset="0"/>
              <a:buChar char="•"/>
              <a:defRPr/>
            </a:pPr>
            <a:r>
              <a:rPr lang="en-US" sz="619" dirty="0" err="1">
                <a:solidFill>
                  <a:prstClr val="white"/>
                </a:solidFill>
                <a:latin typeface="Arial"/>
              </a:rPr>
              <a:t>L'évolutivité</a:t>
            </a:r>
            <a:r>
              <a:rPr lang="en-US" sz="619" dirty="0">
                <a:solidFill>
                  <a:prstClr val="white"/>
                </a:solidFill>
                <a:latin typeface="Arial"/>
              </a:rPr>
              <a:t> et la </a:t>
            </a:r>
            <a:r>
              <a:rPr lang="en-US" sz="619" dirty="0" err="1">
                <a:solidFill>
                  <a:prstClr val="white"/>
                </a:solidFill>
                <a:latin typeface="Arial"/>
              </a:rPr>
              <a:t>répétabilité</a:t>
            </a:r>
            <a:r>
              <a:rPr lang="en-US" sz="619" dirty="0">
                <a:solidFill>
                  <a:prstClr val="white"/>
                </a:solidFill>
                <a:latin typeface="Arial"/>
              </a:rPr>
              <a:t> </a:t>
            </a:r>
            <a:r>
              <a:rPr lang="en-US" sz="619" dirty="0" err="1">
                <a:solidFill>
                  <a:prstClr val="white"/>
                </a:solidFill>
                <a:latin typeface="Arial"/>
              </a:rPr>
              <a:t>seront</a:t>
            </a:r>
            <a:r>
              <a:rPr lang="en-US" sz="619" dirty="0">
                <a:solidFill>
                  <a:prstClr val="white"/>
                </a:solidFill>
                <a:latin typeface="Arial"/>
              </a:rPr>
              <a:t> </a:t>
            </a:r>
            <a:r>
              <a:rPr lang="en-US" sz="619" dirty="0" err="1">
                <a:solidFill>
                  <a:prstClr val="white"/>
                </a:solidFill>
                <a:latin typeface="Arial"/>
              </a:rPr>
              <a:t>créées</a:t>
            </a:r>
            <a:r>
              <a:rPr lang="en-US" sz="619" dirty="0">
                <a:solidFill>
                  <a:prstClr val="white"/>
                </a:solidFill>
                <a:latin typeface="Arial"/>
              </a:rPr>
              <a:t>.</a:t>
            </a:r>
            <a:endParaRPr lang="en-US" sz="619" dirty="0">
              <a:solidFill>
                <a:prstClr val="white"/>
              </a:solidFill>
              <a:latin typeface="Arial"/>
              <a:cs typeface="Calibri"/>
            </a:endParaRPr>
          </a:p>
        </p:txBody>
      </p:sp>
    </p:spTree>
    <p:extLst>
      <p:ext uri="{BB962C8B-B14F-4D97-AF65-F5344CB8AC3E}">
        <p14:creationId xmlns:p14="http://schemas.microsoft.com/office/powerpoint/2010/main" val="839866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7D21A92-C5FF-4F59-B862-0D58558FE438}"/>
              </a:ext>
            </a:extLst>
          </p:cNvPr>
          <p:cNvSpPr>
            <a:spLocks noGrp="1"/>
          </p:cNvSpPr>
          <p:nvPr>
            <p:ph type="ctrTitle"/>
          </p:nvPr>
        </p:nvSpPr>
        <p:spPr>
          <a:xfrm>
            <a:off x="2618825" y="3398859"/>
            <a:ext cx="7436092" cy="2336157"/>
          </a:xfrm>
        </p:spPr>
        <p:txBody>
          <a:bodyPr lIns="91440" tIns="45720" rIns="91440" bIns="45720" anchor="b"/>
          <a:lstStyle/>
          <a:p>
            <a:pPr algn="l"/>
            <a:r>
              <a:rPr lang="en-US" sz="4000" b="1">
                <a:latin typeface="Arial"/>
                <a:cs typeface="Arial"/>
              </a:rPr>
              <a:t>Where to begin?</a:t>
            </a:r>
            <a:br>
              <a:rPr lang="en-US" sz="4000" b="1">
                <a:latin typeface="Arial"/>
                <a:ea typeface="+mn-ea"/>
                <a:cs typeface="Arial"/>
              </a:rPr>
            </a:br>
            <a:br>
              <a:rPr lang="en-US" sz="1400">
                <a:latin typeface="Arial"/>
                <a:ea typeface="+mn-ea"/>
                <a:cs typeface="Arial"/>
              </a:rPr>
            </a:br>
            <a:br>
              <a:rPr lang="en-US" sz="1400">
                <a:latin typeface="Arial"/>
                <a:ea typeface="+mn-ea"/>
                <a:cs typeface="Arial"/>
              </a:rPr>
            </a:br>
            <a:r>
              <a:rPr lang="en-US" sz="2400">
                <a:latin typeface="Arial"/>
                <a:ea typeface="+mn-ea"/>
                <a:cs typeface="Arial"/>
              </a:rPr>
              <a:t>Build your team</a:t>
            </a:r>
            <a:br>
              <a:rPr lang="en-US" sz="2000">
                <a:latin typeface="Arial"/>
                <a:ea typeface="+mn-ea"/>
                <a:cs typeface="Arial"/>
              </a:rPr>
            </a:br>
            <a:br>
              <a:rPr lang="en-US" sz="2000">
                <a:latin typeface="Arial"/>
                <a:ea typeface="+mn-ea"/>
                <a:cs typeface="Arial"/>
              </a:rPr>
            </a:br>
            <a:r>
              <a:rPr lang="en-US" sz="2000">
                <a:latin typeface="Arial"/>
                <a:ea typeface="+mn-ea"/>
                <a:cs typeface="Arial"/>
              </a:rPr>
              <a:t>Start with people and teams who are already working to make things better. Who are the pioneers and change makers in your organization?</a:t>
            </a:r>
            <a:br>
              <a:rPr lang="en-US" sz="2000">
                <a:latin typeface="Arial"/>
                <a:ea typeface="+mn-ea"/>
                <a:cs typeface="Arial"/>
              </a:rPr>
            </a:br>
            <a:br>
              <a:rPr lang="en-US" sz="2000">
                <a:latin typeface="Arial"/>
                <a:ea typeface="+mn-ea"/>
                <a:cs typeface="Arial"/>
              </a:rPr>
            </a:br>
            <a:r>
              <a:rPr lang="en-US" sz="2400">
                <a:latin typeface="Arial"/>
                <a:ea typeface="+mn-ea"/>
                <a:cs typeface="Arial"/>
              </a:rPr>
              <a:t>Select a problem</a:t>
            </a:r>
            <a:br>
              <a:rPr lang="en-US" sz="2000">
                <a:latin typeface="Arial"/>
                <a:ea typeface="+mn-ea"/>
                <a:cs typeface="Arial"/>
              </a:rPr>
            </a:br>
            <a:br>
              <a:rPr lang="en-US" sz="2000">
                <a:latin typeface="Arial"/>
                <a:ea typeface="+mn-ea"/>
                <a:cs typeface="Arial"/>
              </a:rPr>
            </a:br>
            <a:r>
              <a:rPr lang="en-US" sz="2000">
                <a:latin typeface="Arial"/>
                <a:ea typeface="+mn-ea"/>
                <a:cs typeface="Arial"/>
              </a:rPr>
              <a:t>Find an issue that is a source of frustration in your organization. Where can you work to fix what is broken?</a:t>
            </a:r>
          </a:p>
        </p:txBody>
      </p:sp>
      <p:pic>
        <p:nvPicPr>
          <p:cNvPr id="3" name="Picture 2">
            <a:extLst>
              <a:ext uri="{FF2B5EF4-FFF2-40B4-BE49-F238E27FC236}">
                <a16:creationId xmlns:a16="http://schemas.microsoft.com/office/drawing/2014/main" id="{8102D292-2210-8522-981C-91032B6043C4}"/>
              </a:ext>
            </a:extLst>
          </p:cNvPr>
          <p:cNvPicPr>
            <a:picLocks noChangeAspect="1"/>
          </p:cNvPicPr>
          <p:nvPr/>
        </p:nvPicPr>
        <p:blipFill>
          <a:blip r:embed="rId2"/>
          <a:stretch>
            <a:fillRect/>
          </a:stretch>
        </p:blipFill>
        <p:spPr>
          <a:xfrm>
            <a:off x="2221254" y="46192"/>
            <a:ext cx="904622" cy="808365"/>
          </a:xfrm>
          <a:prstGeom prst="rect">
            <a:avLst/>
          </a:prstGeom>
        </p:spPr>
      </p:pic>
      <p:pic>
        <p:nvPicPr>
          <p:cNvPr id="4" name="Picture 3" descr="A picture containing text, clipart&#10;&#10;Description automatically generated">
            <a:extLst>
              <a:ext uri="{FF2B5EF4-FFF2-40B4-BE49-F238E27FC236}">
                <a16:creationId xmlns:a16="http://schemas.microsoft.com/office/drawing/2014/main" id="{83CED3B6-0BFA-7F35-1B26-45291AB93344}"/>
              </a:ext>
            </a:extLst>
          </p:cNvPr>
          <p:cNvPicPr>
            <a:picLocks noChangeAspect="1"/>
          </p:cNvPicPr>
          <p:nvPr/>
        </p:nvPicPr>
        <p:blipFill>
          <a:blip r:embed="rId3"/>
          <a:stretch>
            <a:fillRect/>
          </a:stretch>
        </p:blipFill>
        <p:spPr>
          <a:xfrm>
            <a:off x="750626" y="2615115"/>
            <a:ext cx="1657350" cy="1200150"/>
          </a:xfrm>
          <a:prstGeom prst="rect">
            <a:avLst/>
          </a:prstGeom>
        </p:spPr>
      </p:pic>
      <p:pic>
        <p:nvPicPr>
          <p:cNvPr id="5" name="Picture 5" descr="Icon&#10;&#10;Description automatically generated">
            <a:extLst>
              <a:ext uri="{FF2B5EF4-FFF2-40B4-BE49-F238E27FC236}">
                <a16:creationId xmlns:a16="http://schemas.microsoft.com/office/drawing/2014/main" id="{6E6F2A45-D0AC-BE47-E0DD-D0FCF58AC325}"/>
              </a:ext>
            </a:extLst>
          </p:cNvPr>
          <p:cNvPicPr>
            <a:picLocks noChangeAspect="1"/>
          </p:cNvPicPr>
          <p:nvPr/>
        </p:nvPicPr>
        <p:blipFill>
          <a:blip r:embed="rId4"/>
          <a:stretch>
            <a:fillRect/>
          </a:stretch>
        </p:blipFill>
        <p:spPr>
          <a:xfrm>
            <a:off x="998860" y="4361346"/>
            <a:ext cx="1304925" cy="1514475"/>
          </a:xfrm>
          <a:prstGeom prst="rect">
            <a:avLst/>
          </a:prstGeom>
        </p:spPr>
      </p:pic>
      <p:pic>
        <p:nvPicPr>
          <p:cNvPr id="2" name="Picture 15" descr="Logo&#10;&#10;Description automatically generated">
            <a:extLst>
              <a:ext uri="{FF2B5EF4-FFF2-40B4-BE49-F238E27FC236}">
                <a16:creationId xmlns:a16="http://schemas.microsoft.com/office/drawing/2014/main" id="{694143B3-61AB-C82B-5E0B-3257AF5EE64B}"/>
              </a:ext>
            </a:extLst>
          </p:cNvPr>
          <p:cNvPicPr>
            <a:picLocks noChangeAspect="1"/>
          </p:cNvPicPr>
          <p:nvPr/>
        </p:nvPicPr>
        <p:blipFill>
          <a:blip r:embed="rId5"/>
          <a:stretch>
            <a:fillRect/>
          </a:stretch>
        </p:blipFill>
        <p:spPr>
          <a:xfrm>
            <a:off x="290123" y="48164"/>
            <a:ext cx="2425580" cy="1176547"/>
          </a:xfrm>
          <a:prstGeom prst="rect">
            <a:avLst/>
          </a:prstGeom>
        </p:spPr>
      </p:pic>
    </p:spTree>
    <p:extLst>
      <p:ext uri="{BB962C8B-B14F-4D97-AF65-F5344CB8AC3E}">
        <p14:creationId xmlns:p14="http://schemas.microsoft.com/office/powerpoint/2010/main" val="2070849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7D21A92-C5FF-4F59-B862-0D58558FE438}"/>
              </a:ext>
            </a:extLst>
          </p:cNvPr>
          <p:cNvSpPr>
            <a:spLocks noGrp="1"/>
          </p:cNvSpPr>
          <p:nvPr>
            <p:ph type="ctrTitle"/>
          </p:nvPr>
        </p:nvSpPr>
        <p:spPr>
          <a:xfrm>
            <a:off x="2546805" y="3810403"/>
            <a:ext cx="7436092" cy="2336157"/>
          </a:xfrm>
        </p:spPr>
        <p:txBody>
          <a:bodyPr lIns="91440" tIns="45720" rIns="91440" bIns="45720" anchor="b"/>
          <a:lstStyle/>
          <a:p>
            <a:pPr algn="l"/>
            <a:r>
              <a:rPr lang="fr-CA" sz="4000" b="1">
                <a:latin typeface="Arial"/>
                <a:cs typeface="Arial"/>
              </a:rPr>
              <a:t>Par où commencer?</a:t>
            </a:r>
            <a:br>
              <a:rPr lang="fr-CA" sz="4000" b="1">
                <a:latin typeface="Arial"/>
                <a:ea typeface="+mn-ea"/>
                <a:cs typeface="Arial"/>
              </a:rPr>
            </a:br>
            <a:br>
              <a:rPr lang="fr-CA" sz="1400">
                <a:latin typeface="Arial"/>
                <a:ea typeface="+mn-ea"/>
                <a:cs typeface="Arial"/>
              </a:rPr>
            </a:br>
            <a:br>
              <a:rPr lang="fr-CA" sz="1400">
                <a:latin typeface="Arial"/>
                <a:ea typeface="+mn-ea"/>
                <a:cs typeface="Arial"/>
              </a:rPr>
            </a:br>
            <a:r>
              <a:rPr lang="fr-CA" sz="2400">
                <a:latin typeface="Arial"/>
                <a:ea typeface="+mn-ea"/>
                <a:cs typeface="Arial"/>
              </a:rPr>
              <a:t>Constitution de votre équipe</a:t>
            </a:r>
            <a:br>
              <a:rPr lang="fr-CA" sz="2000">
                <a:latin typeface="Arial"/>
                <a:ea typeface="+mn-ea"/>
                <a:cs typeface="Arial"/>
              </a:rPr>
            </a:br>
            <a:br>
              <a:rPr lang="fr-CA" sz="2000">
                <a:latin typeface="Arial"/>
                <a:ea typeface="+mn-ea"/>
                <a:cs typeface="Arial"/>
              </a:rPr>
            </a:br>
            <a:r>
              <a:rPr lang="fr-CA" sz="2000">
                <a:latin typeface="Arial"/>
                <a:ea typeface="+mn-ea"/>
                <a:cs typeface="Arial"/>
              </a:rPr>
              <a:t>Formez une équipe à partir de personnes et équipes qui travaillent déjà à améliorer les choses. Qui sont les pionniers et initiateurs de changements dans votre organisation?  </a:t>
            </a:r>
            <a:br>
              <a:rPr lang="fr-CA" sz="2000">
                <a:latin typeface="Arial"/>
                <a:ea typeface="+mn-ea"/>
                <a:cs typeface="Arial"/>
              </a:rPr>
            </a:br>
            <a:br>
              <a:rPr lang="fr-CA" sz="2000">
                <a:latin typeface="Arial"/>
                <a:ea typeface="+mn-ea"/>
                <a:cs typeface="Arial"/>
              </a:rPr>
            </a:br>
            <a:r>
              <a:rPr lang="fr-CA" sz="2400">
                <a:latin typeface="Arial"/>
                <a:ea typeface="+mn-ea"/>
                <a:cs typeface="Arial"/>
              </a:rPr>
              <a:t>Sélection d'un problème</a:t>
            </a:r>
            <a:br>
              <a:rPr lang="fr-CA" sz="2000">
                <a:latin typeface="Arial"/>
                <a:ea typeface="+mn-ea"/>
                <a:cs typeface="Arial"/>
              </a:rPr>
            </a:br>
            <a:br>
              <a:rPr lang="fr-CA" sz="2000">
                <a:latin typeface="Arial"/>
                <a:ea typeface="+mn-ea"/>
                <a:cs typeface="Arial"/>
              </a:rPr>
            </a:br>
            <a:r>
              <a:rPr lang="fr-CA" sz="2000">
                <a:latin typeface="Arial"/>
                <a:ea typeface="+mn-ea"/>
                <a:cs typeface="Arial"/>
              </a:rPr>
              <a:t>Trouvez un enjeu qui se présente comme source de frustration dans l'organisation. Considérer comment réparer ce qui ne fonctionne pas.</a:t>
            </a:r>
          </a:p>
        </p:txBody>
      </p:sp>
      <p:sp>
        <p:nvSpPr>
          <p:cNvPr id="9" name="Slide Number Placeholder 31">
            <a:extLst>
              <a:ext uri="{FF2B5EF4-FFF2-40B4-BE49-F238E27FC236}">
                <a16:creationId xmlns:a16="http://schemas.microsoft.com/office/drawing/2014/main" id="{42D15AC7-5BDA-40BB-9ACA-1C277832C769}"/>
              </a:ext>
            </a:extLst>
          </p:cNvPr>
          <p:cNvSpPr txBox="1">
            <a:spLocks/>
          </p:cNvSpPr>
          <p:nvPr>
            <p:custDataLst>
              <p:tags r:id="rId1"/>
            </p:custDataLst>
          </p:nvPr>
        </p:nvSpPr>
        <p:spPr>
          <a:xfrm>
            <a:off x="4724400" y="6721476"/>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100">
                <a:cs typeface="Calibri"/>
              </a:rPr>
              <a:t>13</a:t>
            </a:r>
          </a:p>
        </p:txBody>
      </p:sp>
      <p:pic>
        <p:nvPicPr>
          <p:cNvPr id="3" name="Picture 2">
            <a:extLst>
              <a:ext uri="{FF2B5EF4-FFF2-40B4-BE49-F238E27FC236}">
                <a16:creationId xmlns:a16="http://schemas.microsoft.com/office/drawing/2014/main" id="{8102D292-2210-8522-981C-91032B6043C4}"/>
              </a:ext>
            </a:extLst>
          </p:cNvPr>
          <p:cNvPicPr>
            <a:picLocks noChangeAspect="1"/>
          </p:cNvPicPr>
          <p:nvPr/>
        </p:nvPicPr>
        <p:blipFill>
          <a:blip r:embed="rId3"/>
          <a:stretch>
            <a:fillRect/>
          </a:stretch>
        </p:blipFill>
        <p:spPr>
          <a:xfrm>
            <a:off x="2221254" y="46192"/>
            <a:ext cx="904622" cy="808365"/>
          </a:xfrm>
          <a:prstGeom prst="rect">
            <a:avLst/>
          </a:prstGeom>
        </p:spPr>
      </p:pic>
      <p:pic>
        <p:nvPicPr>
          <p:cNvPr id="4" name="Picture 3" descr="A picture containing text, clipart&#10;&#10;Description automatically generated">
            <a:extLst>
              <a:ext uri="{FF2B5EF4-FFF2-40B4-BE49-F238E27FC236}">
                <a16:creationId xmlns:a16="http://schemas.microsoft.com/office/drawing/2014/main" id="{83CED3B6-0BFA-7F35-1B26-45291AB93344}"/>
              </a:ext>
            </a:extLst>
          </p:cNvPr>
          <p:cNvPicPr>
            <a:picLocks noChangeAspect="1"/>
          </p:cNvPicPr>
          <p:nvPr/>
        </p:nvPicPr>
        <p:blipFill>
          <a:blip r:embed="rId4"/>
          <a:stretch>
            <a:fillRect/>
          </a:stretch>
        </p:blipFill>
        <p:spPr>
          <a:xfrm>
            <a:off x="802069" y="2748867"/>
            <a:ext cx="1657350" cy="1200150"/>
          </a:xfrm>
          <a:prstGeom prst="rect">
            <a:avLst/>
          </a:prstGeom>
        </p:spPr>
      </p:pic>
      <p:pic>
        <p:nvPicPr>
          <p:cNvPr id="5" name="Picture 5" descr="Icon&#10;&#10;Description automatically generated">
            <a:extLst>
              <a:ext uri="{FF2B5EF4-FFF2-40B4-BE49-F238E27FC236}">
                <a16:creationId xmlns:a16="http://schemas.microsoft.com/office/drawing/2014/main" id="{6E6F2A45-D0AC-BE47-E0DD-D0FCF58AC325}"/>
              </a:ext>
            </a:extLst>
          </p:cNvPr>
          <p:cNvPicPr>
            <a:picLocks noChangeAspect="1"/>
          </p:cNvPicPr>
          <p:nvPr/>
        </p:nvPicPr>
        <p:blipFill>
          <a:blip r:embed="rId5"/>
          <a:stretch>
            <a:fillRect/>
          </a:stretch>
        </p:blipFill>
        <p:spPr>
          <a:xfrm>
            <a:off x="1029725" y="4577407"/>
            <a:ext cx="1304925" cy="1514475"/>
          </a:xfrm>
          <a:prstGeom prst="rect">
            <a:avLst/>
          </a:prstGeom>
        </p:spPr>
      </p:pic>
    </p:spTree>
    <p:extLst>
      <p:ext uri="{BB962C8B-B14F-4D97-AF65-F5344CB8AC3E}">
        <p14:creationId xmlns:p14="http://schemas.microsoft.com/office/powerpoint/2010/main" val="2407990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93256-ACF4-4CA6-BFB1-CED7BAD95644}"/>
              </a:ext>
            </a:extLst>
          </p:cNvPr>
          <p:cNvSpPr>
            <a:spLocks noGrp="1"/>
          </p:cNvSpPr>
          <p:nvPr>
            <p:ph type="title"/>
          </p:nvPr>
        </p:nvSpPr>
        <p:spPr/>
        <p:txBody>
          <a:bodyPr/>
          <a:lstStyle/>
          <a:p>
            <a:r>
              <a:rPr lang="en-US" sz="3700" b="1">
                <a:latin typeface="Arial"/>
                <a:cs typeface="Arial"/>
              </a:rPr>
              <a:t>Reach out for more info!</a:t>
            </a:r>
            <a:endParaRPr lang="en-US" b="1">
              <a:latin typeface="Arial"/>
              <a:cs typeface="Arial"/>
            </a:endParaRPr>
          </a:p>
        </p:txBody>
      </p:sp>
      <p:sp>
        <p:nvSpPr>
          <p:cNvPr id="3" name="TextBox 2">
            <a:extLst>
              <a:ext uri="{FF2B5EF4-FFF2-40B4-BE49-F238E27FC236}">
                <a16:creationId xmlns:a16="http://schemas.microsoft.com/office/drawing/2014/main" id="{848F0E67-E7A6-43E7-8D7E-E0C2ADF9E728}"/>
              </a:ext>
            </a:extLst>
          </p:cNvPr>
          <p:cNvSpPr txBox="1"/>
          <p:nvPr/>
        </p:nvSpPr>
        <p:spPr>
          <a:xfrm>
            <a:off x="1506835" y="2520052"/>
            <a:ext cx="4842242" cy="1384982"/>
          </a:xfrm>
          <a:prstGeom prst="rect">
            <a:avLst/>
          </a:prstGeom>
          <a:noFill/>
        </p:spPr>
        <p:txBody>
          <a:bodyPr wrap="square" lIns="91428" tIns="45714" rIns="91428" bIns="45714" rtlCol="0" anchor="t">
            <a:spAutoFit/>
          </a:bodyPr>
          <a:lstStyle/>
          <a:p>
            <a:r>
              <a:rPr lang="en-US" sz="2000" b="1" dirty="0">
                <a:latin typeface="Arial"/>
                <a:cs typeface="Arial"/>
              </a:rPr>
              <a:t>Irene-Ann LaCroix</a:t>
            </a:r>
          </a:p>
          <a:p>
            <a:r>
              <a:rPr lang="en-US" sz="1600" dirty="0">
                <a:latin typeface="Arial"/>
                <a:cs typeface="Arial"/>
              </a:rPr>
              <a:t>Program Lead</a:t>
            </a:r>
            <a:endParaRPr lang="en-US" dirty="0">
              <a:latin typeface="Arial"/>
              <a:cs typeface="Arial"/>
            </a:endParaRPr>
          </a:p>
          <a:p>
            <a:r>
              <a:rPr lang="en-US" sz="1600" dirty="0">
                <a:latin typeface="Arial"/>
                <a:cs typeface="Arial"/>
              </a:rPr>
              <a:t>CSPS Digital Accelerator</a:t>
            </a:r>
            <a:endParaRPr lang="en-US" dirty="0">
              <a:latin typeface="Arial"/>
              <a:cs typeface="Arial"/>
            </a:endParaRPr>
          </a:p>
          <a:p>
            <a:r>
              <a:rPr lang="en-US" sz="1600" b="1" dirty="0">
                <a:latin typeface="Arial"/>
                <a:cs typeface="Arial"/>
                <a:hlinkClick r:id="rId2"/>
              </a:rPr>
              <a:t>Irene-ann.lacroix@csps-efpc.gc.ca</a:t>
            </a:r>
          </a:p>
          <a:p>
            <a:endParaRPr lang="en-US" sz="1600" dirty="0">
              <a:latin typeface="Arial"/>
              <a:cs typeface="Arial"/>
            </a:endParaRPr>
          </a:p>
        </p:txBody>
      </p:sp>
      <p:sp>
        <p:nvSpPr>
          <p:cNvPr id="6" name="TextBox 5">
            <a:extLst>
              <a:ext uri="{FF2B5EF4-FFF2-40B4-BE49-F238E27FC236}">
                <a16:creationId xmlns:a16="http://schemas.microsoft.com/office/drawing/2014/main" id="{F7C731A5-0C56-4667-8C49-EC6A0061ACA5}"/>
              </a:ext>
            </a:extLst>
          </p:cNvPr>
          <p:cNvSpPr txBox="1"/>
          <p:nvPr/>
        </p:nvSpPr>
        <p:spPr>
          <a:xfrm>
            <a:off x="2154422" y="4139402"/>
            <a:ext cx="7494140" cy="400097"/>
          </a:xfrm>
          <a:prstGeom prst="rect">
            <a:avLst/>
          </a:prstGeom>
          <a:noFill/>
        </p:spPr>
        <p:txBody>
          <a:bodyPr rot="0" spcFirstLastPara="0" vertOverflow="overflow" horzOverflow="overflow" vert="horz" wrap="square" lIns="91428" tIns="45714" rIns="91428" bIns="45714" numCol="1" spcCol="0" rtlCol="0" fromWordArt="0" anchor="t" anchorCtr="0" forceAA="0" compatLnSpc="1">
            <a:prstTxWarp prst="textNoShape">
              <a:avLst/>
            </a:prstTxWarp>
            <a:spAutoFit/>
          </a:bodyPr>
          <a:lstStyle/>
          <a:p>
            <a:r>
              <a:rPr lang="en-US" sz="2000">
                <a:latin typeface="Arial"/>
                <a:cs typeface="Arial"/>
              </a:rPr>
              <a:t>General mailbox: </a:t>
            </a:r>
            <a:r>
              <a:rPr lang="en-US" sz="2000">
                <a:latin typeface="Arial"/>
                <a:ea typeface="+mn-lt"/>
                <a:cs typeface="+mn-lt"/>
                <a:hlinkClick r:id="rId3"/>
              </a:rPr>
              <a:t>accelerator-accelerateur@csps-efpc.gc.ca</a:t>
            </a:r>
            <a:r>
              <a:rPr lang="en-US" sz="2000">
                <a:latin typeface="Arial"/>
                <a:ea typeface="+mn-lt"/>
                <a:cs typeface="+mn-lt"/>
              </a:rPr>
              <a:t> </a:t>
            </a:r>
            <a:endParaRPr lang="en-US" sz="2000">
              <a:latin typeface="Arial"/>
              <a:cs typeface="Calibri" panose="020F0502020204030204"/>
            </a:endParaRPr>
          </a:p>
        </p:txBody>
      </p:sp>
      <p:sp>
        <p:nvSpPr>
          <p:cNvPr id="7" name="TextBox 6">
            <a:extLst>
              <a:ext uri="{FF2B5EF4-FFF2-40B4-BE49-F238E27FC236}">
                <a16:creationId xmlns:a16="http://schemas.microsoft.com/office/drawing/2014/main" id="{3AB28F6B-F3BD-4839-870E-8878C40319D1}"/>
              </a:ext>
            </a:extLst>
          </p:cNvPr>
          <p:cNvSpPr txBox="1"/>
          <p:nvPr/>
        </p:nvSpPr>
        <p:spPr>
          <a:xfrm>
            <a:off x="6457275" y="2520052"/>
            <a:ext cx="4842241" cy="2123518"/>
          </a:xfrm>
          <a:prstGeom prst="rect">
            <a:avLst/>
          </a:prstGeom>
          <a:noFill/>
        </p:spPr>
        <p:txBody>
          <a:bodyPr wrap="square" lIns="91428" tIns="45714" rIns="91428" bIns="45714" rtlCol="0" anchor="t">
            <a:spAutoFit/>
          </a:bodyPr>
          <a:lstStyle/>
          <a:p>
            <a:r>
              <a:rPr lang="en-US" sz="2000" b="1">
                <a:latin typeface="Arial"/>
                <a:cs typeface="Arial"/>
              </a:rPr>
              <a:t>Natasha Cote-Khan</a:t>
            </a:r>
          </a:p>
          <a:p>
            <a:r>
              <a:rPr lang="en-US" sz="1600">
                <a:latin typeface="Arial"/>
                <a:cs typeface="Arial"/>
              </a:rPr>
              <a:t>User Experience (UX) Design Specialist</a:t>
            </a:r>
            <a:endParaRPr lang="en-US" sz="1600">
              <a:latin typeface="Arial" panose="020B0604020202020204" pitchFamily="34" charset="0"/>
              <a:cs typeface="Arial" panose="020B0604020202020204" pitchFamily="34" charset="0"/>
            </a:endParaRPr>
          </a:p>
          <a:p>
            <a:r>
              <a:rPr lang="en-US" sz="1600">
                <a:latin typeface="Arial"/>
                <a:cs typeface="Arial"/>
              </a:rPr>
              <a:t>CSPS Digital Accelerator </a:t>
            </a:r>
            <a:endParaRPr lang="en-US" sz="1600">
              <a:latin typeface="Arial" panose="020B0604020202020204" pitchFamily="34" charset="0"/>
              <a:cs typeface="Arial" panose="020B0604020202020204" pitchFamily="34" charset="0"/>
            </a:endParaRPr>
          </a:p>
          <a:p>
            <a:r>
              <a:rPr lang="en-US" sz="1600" b="1">
                <a:cs typeface="Arial"/>
                <a:hlinkClick r:id="rId4"/>
              </a:rPr>
              <a:t>natasha.cote-khan@csps-efpc.gc.ca</a:t>
            </a:r>
            <a:r>
              <a:rPr lang="en-US" sz="1600" b="1">
                <a:cs typeface="Arial"/>
              </a:rPr>
              <a:t> </a:t>
            </a:r>
          </a:p>
          <a:p>
            <a:endParaRPr lang="en-CA" sz="1600">
              <a:latin typeface="Arial"/>
              <a:cs typeface="Arial"/>
            </a:endParaRPr>
          </a:p>
          <a:p>
            <a:endParaRPr lang="en-CA" sz="4799"/>
          </a:p>
        </p:txBody>
      </p:sp>
    </p:spTree>
    <p:extLst>
      <p:ext uri="{BB962C8B-B14F-4D97-AF65-F5344CB8AC3E}">
        <p14:creationId xmlns:p14="http://schemas.microsoft.com/office/powerpoint/2010/main" val="1113226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93256-ACF4-4CA6-BFB1-CED7BAD95644}"/>
              </a:ext>
            </a:extLst>
          </p:cNvPr>
          <p:cNvSpPr>
            <a:spLocks noGrp="1"/>
          </p:cNvSpPr>
          <p:nvPr>
            <p:ph type="title"/>
          </p:nvPr>
        </p:nvSpPr>
        <p:spPr/>
        <p:txBody>
          <a:bodyPr/>
          <a:lstStyle/>
          <a:p>
            <a:r>
              <a:rPr lang="fr-FR" sz="3700" b="1">
                <a:latin typeface="Arial"/>
                <a:cs typeface="Arial"/>
              </a:rPr>
              <a:t>Communiquer avec nous pour plus d'info!</a:t>
            </a:r>
            <a:endParaRPr lang="en-US" b="1">
              <a:latin typeface="Arial"/>
              <a:cs typeface="Arial"/>
            </a:endParaRPr>
          </a:p>
        </p:txBody>
      </p:sp>
      <p:sp>
        <p:nvSpPr>
          <p:cNvPr id="11" name="TextBox 10">
            <a:extLst>
              <a:ext uri="{FF2B5EF4-FFF2-40B4-BE49-F238E27FC236}">
                <a16:creationId xmlns:a16="http://schemas.microsoft.com/office/drawing/2014/main" id="{8F5A69D1-DB87-44A6-92D4-6F4DC482C8C2}"/>
              </a:ext>
            </a:extLst>
          </p:cNvPr>
          <p:cNvSpPr txBox="1"/>
          <p:nvPr>
            <p:custDataLst>
              <p:tags r:id="rId1"/>
            </p:custDataLst>
          </p:nvPr>
        </p:nvSpPr>
        <p:spPr>
          <a:xfrm>
            <a:off x="1587626" y="2273934"/>
            <a:ext cx="3693922" cy="1138761"/>
          </a:xfrm>
          <a:prstGeom prst="rect">
            <a:avLst/>
          </a:prstGeom>
          <a:noFill/>
        </p:spPr>
        <p:txBody>
          <a:bodyPr wrap="square" lIns="91428" tIns="45714" rIns="91428" bIns="45714" rtlCol="0" anchor="t">
            <a:spAutoFit/>
          </a:bodyPr>
          <a:lstStyle/>
          <a:p>
            <a:r>
              <a:rPr lang="fr-CA" sz="2000" b="1">
                <a:latin typeface="Arial"/>
                <a:cs typeface="Arial"/>
              </a:rPr>
              <a:t>Irene-Ann </a:t>
            </a:r>
            <a:r>
              <a:rPr lang="fr-CA" sz="2000" b="1" err="1">
                <a:latin typeface="Arial"/>
                <a:cs typeface="Arial"/>
              </a:rPr>
              <a:t>LaCroix</a:t>
            </a:r>
          </a:p>
          <a:p>
            <a:r>
              <a:rPr lang="fr-CA" sz="1600">
                <a:ea typeface="+mn-lt"/>
                <a:cs typeface="+mn-lt"/>
              </a:rPr>
              <a:t>Chef de programme</a:t>
            </a:r>
            <a:endParaRPr lang="fr-CA" sz="1600">
              <a:cs typeface="Arial"/>
            </a:endParaRPr>
          </a:p>
          <a:p>
            <a:r>
              <a:rPr lang="fr-CA" sz="1600">
                <a:ea typeface="+mn-lt"/>
                <a:cs typeface="+mn-lt"/>
              </a:rPr>
              <a:t>Accélérateur du numérique de l'ÉFPC </a:t>
            </a:r>
            <a:endParaRPr lang="fr-CA" sz="1250">
              <a:cs typeface="Arial"/>
            </a:endParaRPr>
          </a:p>
          <a:p>
            <a:r>
              <a:rPr lang="fr-CA" sz="1600">
                <a:ea typeface="+mn-lt"/>
                <a:cs typeface="+mn-lt"/>
                <a:hlinkClick r:id="rId3"/>
              </a:rPr>
              <a:t>Irene-ann.lacroix@csps-efpc.gc.ca</a:t>
            </a:r>
            <a:r>
              <a:rPr lang="fr-CA" sz="1600">
                <a:ea typeface="+mn-lt"/>
                <a:cs typeface="+mn-lt"/>
              </a:rPr>
              <a:t>  </a:t>
            </a:r>
            <a:endParaRPr lang="fr-CA" sz="1250">
              <a:cs typeface="Arial"/>
            </a:endParaRPr>
          </a:p>
        </p:txBody>
      </p:sp>
      <p:sp>
        <p:nvSpPr>
          <p:cNvPr id="13" name="TextBox 1">
            <a:extLst>
              <a:ext uri="{FF2B5EF4-FFF2-40B4-BE49-F238E27FC236}">
                <a16:creationId xmlns:a16="http://schemas.microsoft.com/office/drawing/2014/main" id="{89A2A3C7-81C9-4766-8A48-82BD58516D31}"/>
              </a:ext>
            </a:extLst>
          </p:cNvPr>
          <p:cNvSpPr txBox="1"/>
          <p:nvPr/>
        </p:nvSpPr>
        <p:spPr>
          <a:xfrm>
            <a:off x="5602036" y="2237766"/>
            <a:ext cx="5157475" cy="1138761"/>
          </a:xfrm>
          <a:prstGeom prst="rect">
            <a:avLst/>
          </a:prstGeom>
          <a:noFill/>
        </p:spPr>
        <p:txBody>
          <a:bodyPr wrap="square" lIns="91428" tIns="45714" rIns="91428" bIns="45714"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a:latin typeface="Arial"/>
                <a:cs typeface="Arial"/>
              </a:rPr>
              <a:t>Natasha Cote-Khan</a:t>
            </a:r>
            <a:endParaRPr lang="en-US" sz="2000" b="1">
              <a:ea typeface="+mn-lt"/>
              <a:cs typeface="+mn-lt"/>
            </a:endParaRPr>
          </a:p>
          <a:p>
            <a:r>
              <a:rPr lang="fr-CA" sz="1600">
                <a:ea typeface="+mn-lt"/>
                <a:cs typeface="+mn-lt"/>
              </a:rPr>
              <a:t>Spécialiste en conception d’expérience utilisateur (UX),</a:t>
            </a:r>
            <a:endParaRPr lang="fr-CA">
              <a:cs typeface="Arial"/>
            </a:endParaRPr>
          </a:p>
          <a:p>
            <a:r>
              <a:rPr lang="fr-CA" sz="1600">
                <a:latin typeface="Arial"/>
                <a:cs typeface="Arial"/>
              </a:rPr>
              <a:t>Accélérateur du numérique de l'ÉFPC</a:t>
            </a:r>
            <a:endParaRPr lang="fr-FR"/>
          </a:p>
          <a:p>
            <a:r>
              <a:rPr lang="en-US" sz="1600" b="1">
                <a:latin typeface="Arial"/>
                <a:cs typeface="Arial"/>
                <a:hlinkClick r:id="rId4"/>
              </a:rPr>
              <a:t>natasha.cote-khan@csps-efpc.gc.ca</a:t>
            </a:r>
            <a:r>
              <a:rPr lang="en-US" sz="1600" b="1">
                <a:latin typeface="Arial"/>
                <a:cs typeface="Arial"/>
              </a:rPr>
              <a:t> </a:t>
            </a:r>
            <a:endParaRPr lang="en-US" sz="1600" b="1">
              <a:latin typeface="Arial" panose="020B0604020202020204" pitchFamily="34" charset="0"/>
              <a:cs typeface="Arial" panose="020B0604020202020204" pitchFamily="34" charset="0"/>
            </a:endParaRPr>
          </a:p>
        </p:txBody>
      </p:sp>
      <p:sp>
        <p:nvSpPr>
          <p:cNvPr id="14" name="TextBox 1">
            <a:extLst>
              <a:ext uri="{FF2B5EF4-FFF2-40B4-BE49-F238E27FC236}">
                <a16:creationId xmlns:a16="http://schemas.microsoft.com/office/drawing/2014/main" id="{010E3E36-9FF9-4404-8227-96346DCBEA66}"/>
              </a:ext>
            </a:extLst>
          </p:cNvPr>
          <p:cNvSpPr txBox="1"/>
          <p:nvPr/>
        </p:nvSpPr>
        <p:spPr>
          <a:xfrm>
            <a:off x="1771103" y="4024601"/>
            <a:ext cx="8368603" cy="400097"/>
          </a:xfrm>
          <a:prstGeom prst="rect">
            <a:avLst/>
          </a:prstGeom>
          <a:noFill/>
        </p:spPr>
        <p:txBody>
          <a:bodyPr rot="0" spcFirstLastPara="0" vert="horz" wrap="square" lIns="91428" tIns="45714" rIns="91428" bIns="45714"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err="1">
                <a:ea typeface="+mn-lt"/>
                <a:cs typeface="+mn-lt"/>
              </a:rPr>
              <a:t>Messagerie</a:t>
            </a:r>
            <a:r>
              <a:rPr lang="en-US" sz="2000">
                <a:ea typeface="+mn-lt"/>
                <a:cs typeface="+mn-lt"/>
              </a:rPr>
              <a:t> </a:t>
            </a:r>
            <a:r>
              <a:rPr lang="en-US" sz="2000" err="1">
                <a:ea typeface="+mn-lt"/>
                <a:cs typeface="+mn-lt"/>
              </a:rPr>
              <a:t>générale</a:t>
            </a:r>
            <a:r>
              <a:rPr lang="en-US" sz="2000">
                <a:latin typeface="Arial"/>
                <a:cs typeface="Arial"/>
              </a:rPr>
              <a:t>: </a:t>
            </a:r>
            <a:r>
              <a:rPr lang="en-US" sz="2000">
                <a:latin typeface="Arial"/>
                <a:ea typeface="+mn-lt"/>
                <a:cs typeface="+mn-lt"/>
                <a:hlinkClick r:id="rId5"/>
              </a:rPr>
              <a:t>accelerator-accelerateur@csps-efpc.gc.ca</a:t>
            </a:r>
            <a:r>
              <a:rPr lang="en-US" sz="2000">
                <a:latin typeface="Arial"/>
                <a:ea typeface="+mn-lt"/>
                <a:cs typeface="+mn-lt"/>
              </a:rPr>
              <a:t> </a:t>
            </a:r>
            <a:endParaRPr lang="en-US" sz="2000">
              <a:latin typeface="Arial"/>
              <a:cs typeface="Calibri" panose="020F0502020204030204"/>
            </a:endParaRPr>
          </a:p>
        </p:txBody>
      </p:sp>
    </p:spTree>
    <p:extLst>
      <p:ext uri="{BB962C8B-B14F-4D97-AF65-F5344CB8AC3E}">
        <p14:creationId xmlns:p14="http://schemas.microsoft.com/office/powerpoint/2010/main" val="1737073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14A94-27E3-488E-97D5-D92037ABCD98}"/>
              </a:ext>
            </a:extLst>
          </p:cNvPr>
          <p:cNvSpPr>
            <a:spLocks noGrp="1"/>
          </p:cNvSpPr>
          <p:nvPr>
            <p:ph type="ctrTitle"/>
          </p:nvPr>
        </p:nvSpPr>
        <p:spPr/>
        <p:txBody>
          <a:bodyPr lIns="91440" tIns="45720" rIns="91440" bIns="45720" anchor="b"/>
          <a:lstStyle/>
          <a:p>
            <a:r>
              <a:rPr lang="en-US" b="1">
                <a:latin typeface="Arial"/>
                <a:cs typeface="Calibri Light"/>
              </a:rPr>
              <a:t>Annex</a:t>
            </a:r>
            <a:endParaRPr lang="en-US">
              <a:latin typeface="Arial"/>
              <a:cs typeface="Arial"/>
            </a:endParaRPr>
          </a:p>
        </p:txBody>
      </p:sp>
      <p:pic>
        <p:nvPicPr>
          <p:cNvPr id="4" name="Picture 2">
            <a:extLst>
              <a:ext uri="{FF2B5EF4-FFF2-40B4-BE49-F238E27FC236}">
                <a16:creationId xmlns:a16="http://schemas.microsoft.com/office/drawing/2014/main" id="{35E67BA5-7451-92A9-D0FA-A109BE823E74}"/>
              </a:ext>
            </a:extLst>
          </p:cNvPr>
          <p:cNvPicPr>
            <a:picLocks noChangeAspect="1"/>
          </p:cNvPicPr>
          <p:nvPr/>
        </p:nvPicPr>
        <p:blipFill>
          <a:blip r:embed="rId2"/>
          <a:stretch>
            <a:fillRect/>
          </a:stretch>
        </p:blipFill>
        <p:spPr>
          <a:xfrm>
            <a:off x="1469797" y="184"/>
            <a:ext cx="904622" cy="808365"/>
          </a:xfrm>
          <a:prstGeom prst="rect">
            <a:avLst/>
          </a:prstGeom>
        </p:spPr>
      </p:pic>
      <p:pic>
        <p:nvPicPr>
          <p:cNvPr id="6" name="Picture 2">
            <a:extLst>
              <a:ext uri="{FF2B5EF4-FFF2-40B4-BE49-F238E27FC236}">
                <a16:creationId xmlns:a16="http://schemas.microsoft.com/office/drawing/2014/main" id="{605CF760-1D84-0160-325E-43A773E9E40D}"/>
              </a:ext>
            </a:extLst>
          </p:cNvPr>
          <p:cNvPicPr>
            <a:picLocks noChangeAspect="1"/>
          </p:cNvPicPr>
          <p:nvPr/>
        </p:nvPicPr>
        <p:blipFill>
          <a:blip r:embed="rId2"/>
          <a:stretch>
            <a:fillRect/>
          </a:stretch>
        </p:blipFill>
        <p:spPr>
          <a:xfrm>
            <a:off x="2312310" y="91241"/>
            <a:ext cx="3435037" cy="1115081"/>
          </a:xfrm>
          <a:prstGeom prst="rect">
            <a:avLst/>
          </a:prstGeom>
        </p:spPr>
      </p:pic>
    </p:spTree>
    <p:extLst>
      <p:ext uri="{BB962C8B-B14F-4D97-AF65-F5344CB8AC3E}">
        <p14:creationId xmlns:p14="http://schemas.microsoft.com/office/powerpoint/2010/main" val="3180470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90E567-7CB7-58DE-F071-538C984B24ED}"/>
              </a:ext>
            </a:extLst>
          </p:cNvPr>
          <p:cNvPicPr>
            <a:picLocks noChangeAspect="1"/>
          </p:cNvPicPr>
          <p:nvPr/>
        </p:nvPicPr>
        <p:blipFill>
          <a:blip r:embed="rId2"/>
          <a:stretch>
            <a:fillRect/>
          </a:stretch>
        </p:blipFill>
        <p:spPr>
          <a:xfrm flipV="1">
            <a:off x="4871647" y="2809407"/>
            <a:ext cx="6480559" cy="2940858"/>
          </a:xfrm>
          <a:prstGeom prst="rect">
            <a:avLst/>
          </a:prstGeom>
        </p:spPr>
      </p:pic>
    </p:spTree>
    <p:extLst>
      <p:ext uri="{BB962C8B-B14F-4D97-AF65-F5344CB8AC3E}">
        <p14:creationId xmlns:p14="http://schemas.microsoft.com/office/powerpoint/2010/main" val="3009869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7D21A92-C5FF-4F59-B862-0D58558FE438}"/>
              </a:ext>
            </a:extLst>
          </p:cNvPr>
          <p:cNvSpPr>
            <a:spLocks noGrp="1"/>
          </p:cNvSpPr>
          <p:nvPr>
            <p:ph type="ctrTitle"/>
          </p:nvPr>
        </p:nvSpPr>
        <p:spPr>
          <a:xfrm>
            <a:off x="1528233" y="2051051"/>
            <a:ext cx="9144000" cy="2387600"/>
          </a:xfrm>
        </p:spPr>
        <p:txBody>
          <a:bodyPr lIns="91440" tIns="45720" rIns="91440" bIns="45720" anchor="b"/>
          <a:lstStyle/>
          <a:p>
            <a:r>
              <a:rPr lang="en-US" b="1" err="1">
                <a:latin typeface="Arial"/>
                <a:cs typeface="Calibri Light"/>
              </a:rPr>
              <a:t>Annexe</a:t>
            </a:r>
            <a:endParaRPr lang="en-US" b="1">
              <a:latin typeface="Arial"/>
              <a:cs typeface="Arial"/>
            </a:endParaRPr>
          </a:p>
        </p:txBody>
      </p:sp>
      <p:pic>
        <p:nvPicPr>
          <p:cNvPr id="3" name="Picture 2">
            <a:extLst>
              <a:ext uri="{FF2B5EF4-FFF2-40B4-BE49-F238E27FC236}">
                <a16:creationId xmlns:a16="http://schemas.microsoft.com/office/drawing/2014/main" id="{8102D292-2210-8522-981C-91032B6043C4}"/>
              </a:ext>
            </a:extLst>
          </p:cNvPr>
          <p:cNvPicPr>
            <a:picLocks noChangeAspect="1"/>
          </p:cNvPicPr>
          <p:nvPr/>
        </p:nvPicPr>
        <p:blipFill>
          <a:blip r:embed="rId2"/>
          <a:stretch>
            <a:fillRect/>
          </a:stretch>
        </p:blipFill>
        <p:spPr>
          <a:xfrm>
            <a:off x="2221254" y="46192"/>
            <a:ext cx="904622" cy="808365"/>
          </a:xfrm>
          <a:prstGeom prst="rect">
            <a:avLst/>
          </a:prstGeom>
        </p:spPr>
      </p:pic>
    </p:spTree>
    <p:extLst>
      <p:ext uri="{BB962C8B-B14F-4D97-AF65-F5344CB8AC3E}">
        <p14:creationId xmlns:p14="http://schemas.microsoft.com/office/powerpoint/2010/main" val="389489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155C7B-5CC1-4F0B-BC3E-774A9D95C92F}"/>
              </a:ext>
            </a:extLst>
          </p:cNvPr>
          <p:cNvSpPr>
            <a:spLocks noGrp="1"/>
          </p:cNvSpPr>
          <p:nvPr>
            <p:ph type="title" idx="10"/>
          </p:nvPr>
        </p:nvSpPr>
        <p:spPr>
          <a:xfrm>
            <a:off x="550863" y="1403613"/>
            <a:ext cx="11331484" cy="1325563"/>
          </a:xfrm>
        </p:spPr>
        <p:txBody>
          <a:bodyPr>
            <a:normAutofit/>
          </a:bodyPr>
          <a:lstStyle/>
          <a:p>
            <a:r>
              <a:rPr lang="en-US" sz="4000" b="1">
                <a:latin typeface="Arial"/>
                <a:cs typeface="Arial"/>
              </a:rPr>
              <a:t>What problems are right for the Accelerator?</a:t>
            </a:r>
          </a:p>
        </p:txBody>
      </p:sp>
      <p:pic>
        <p:nvPicPr>
          <p:cNvPr id="62" name="__EngageSlideDescription__" descr="slide description : Problems that are right for the accelerator">
            <a:extLst>
              <a:ext uri="{FF2B5EF4-FFF2-40B4-BE49-F238E27FC236}">
                <a16:creationId xmlns:a16="http://schemas.microsoft.com/office/drawing/2014/main" id="{62A17A42-3D53-40DE-AA6E-4887DF59737D}"/>
              </a:ext>
            </a:extLst>
          </p:cNvPr>
          <p:cNvPicPr>
            <a:picLocks/>
          </p:cNvPicPr>
          <p:nvPr/>
        </p:nvPicPr>
        <p:blipFill>
          <a:blip r:embed="rId2"/>
          <a:stretch>
            <a:fillRect/>
          </a:stretch>
        </p:blipFill>
        <p:spPr>
          <a:xfrm>
            <a:off x="550863" y="2874785"/>
            <a:ext cx="12700" cy="12700"/>
          </a:xfrm>
          <a:prstGeom prst="rect">
            <a:avLst/>
          </a:prstGeom>
          <a:ln/>
        </p:spPr>
      </p:pic>
      <p:sp>
        <p:nvSpPr>
          <p:cNvPr id="60" name="TextBox 59">
            <a:extLst>
              <a:ext uri="{FF2B5EF4-FFF2-40B4-BE49-F238E27FC236}">
                <a16:creationId xmlns:a16="http://schemas.microsoft.com/office/drawing/2014/main" id="{36FE39E2-E994-4D4C-B162-69087FF28CE6}"/>
              </a:ext>
            </a:extLst>
          </p:cNvPr>
          <p:cNvSpPr txBox="1"/>
          <p:nvPr/>
        </p:nvSpPr>
        <p:spPr>
          <a:xfrm>
            <a:off x="613318" y="2544872"/>
            <a:ext cx="9259586" cy="3806170"/>
          </a:xfrm>
          <a:prstGeom prst="rect">
            <a:avLst/>
          </a:prstGeom>
          <a:noFill/>
          <a:ln>
            <a:noFill/>
          </a:ln>
        </p:spPr>
        <p:txBody>
          <a:bodyPr wrap="square" lIns="91440" tIns="45720" rIns="91440" bIns="45720" anchor="t">
            <a:spAutoFit/>
          </a:bodyPr>
          <a:lstStyle/>
          <a:p>
            <a:pPr marL="285750" indent="-285750">
              <a:spcAft>
                <a:spcPts val="800"/>
              </a:spcAft>
              <a:buBlip>
                <a:blip r:embed="rId3">
                  <a:extLst>
                    <a:ext uri="{96DAC541-7B7A-43D3-8B79-37D633B846F1}">
                      <asvg:svgBlip xmlns:asvg="http://schemas.microsoft.com/office/drawing/2016/SVG/main" r:embed="rId4"/>
                    </a:ext>
                  </a:extLst>
                </a:blip>
              </a:buBlip>
            </a:pPr>
            <a:r>
              <a:rPr lang="en-US" sz="1400">
                <a:latin typeface="Arial"/>
                <a:cs typeface="Arial"/>
              </a:rPr>
              <a:t>An actual problem – process, service, issue or challenge – to be improved</a:t>
            </a:r>
            <a:endParaRPr lang="en-US">
              <a:latin typeface="Arial"/>
              <a:cs typeface="Calibri" panose="020F0502020204030204"/>
            </a:endParaRPr>
          </a:p>
          <a:p>
            <a:pPr marL="285750" indent="-285750">
              <a:spcAft>
                <a:spcPts val="800"/>
              </a:spcAft>
              <a:buBlip>
                <a:blip r:embed="rId3">
                  <a:extLst>
                    <a:ext uri="{96DAC541-7B7A-43D3-8B79-37D633B846F1}">
                      <asvg:svgBlip xmlns:asvg="http://schemas.microsoft.com/office/drawing/2016/SVG/main" r:embed="rId4"/>
                    </a:ext>
                  </a:extLst>
                </a:blip>
              </a:buBlip>
            </a:pPr>
            <a:r>
              <a:rPr lang="en-US" sz="1400">
                <a:latin typeface="Arial"/>
                <a:cs typeface="Arial"/>
              </a:rPr>
              <a:t>Doesn’t have an obvious, simple solution</a:t>
            </a:r>
          </a:p>
          <a:p>
            <a:pPr marL="285750" indent="-285750">
              <a:spcAft>
                <a:spcPts val="800"/>
              </a:spcAft>
              <a:buBlip>
                <a:blip r:embed="rId3">
                  <a:extLst>
                    <a:ext uri="{96DAC541-7B7A-43D3-8B79-37D633B846F1}">
                      <asvg:svgBlip xmlns:asvg="http://schemas.microsoft.com/office/drawing/2016/SVG/main" r:embed="rId4"/>
                    </a:ext>
                  </a:extLst>
                </a:blip>
              </a:buBlip>
            </a:pPr>
            <a:r>
              <a:rPr lang="en-US" sz="1400">
                <a:latin typeface="Arial"/>
                <a:cs typeface="Arial"/>
              </a:rPr>
              <a:t>Has room for exploration, space to pivot and flexible timelines</a:t>
            </a:r>
          </a:p>
          <a:p>
            <a:pPr marL="285750" indent="-285750">
              <a:spcAft>
                <a:spcPts val="800"/>
              </a:spcAft>
              <a:buBlip>
                <a:blip r:embed="rId3">
                  <a:extLst>
                    <a:ext uri="{96DAC541-7B7A-43D3-8B79-37D633B846F1}">
                      <asvg:svgBlip xmlns:asvg="http://schemas.microsoft.com/office/drawing/2016/SVG/main" r:embed="rId4"/>
                    </a:ext>
                  </a:extLst>
                </a:blip>
              </a:buBlip>
            </a:pPr>
            <a:r>
              <a:rPr lang="en-US" sz="1400">
                <a:latin typeface="Arial"/>
                <a:cs typeface="Arial"/>
              </a:rPr>
              <a:t>Has a team that will continue to work on a solution once the accelerator ends</a:t>
            </a:r>
          </a:p>
          <a:p>
            <a:pPr marL="285750" indent="-285750">
              <a:spcAft>
                <a:spcPts val="800"/>
              </a:spcAft>
              <a:buSzPct val="110000"/>
              <a:buBlip>
                <a:blip r:embed="rId3">
                  <a:extLst>
                    <a:ext uri="{96DAC541-7B7A-43D3-8B79-37D633B846F1}">
                      <asvg:svgBlip xmlns:asvg="http://schemas.microsoft.com/office/drawing/2016/SVG/main" r:embed="rId4"/>
                    </a:ext>
                  </a:extLst>
                </a:blip>
              </a:buBlip>
            </a:pPr>
            <a:r>
              <a:rPr lang="en-US" sz="1400">
                <a:latin typeface="Arial"/>
                <a:cs typeface="Arial"/>
              </a:rPr>
              <a:t>Be related to the core work of your organization – internal or external</a:t>
            </a:r>
          </a:p>
          <a:p>
            <a:pPr marL="285750" indent="-285750">
              <a:spcAft>
                <a:spcPts val="800"/>
              </a:spcAft>
              <a:buBlip>
                <a:blip r:embed="rId3">
                  <a:extLst>
                    <a:ext uri="{96DAC541-7B7A-43D3-8B79-37D633B846F1}">
                      <asvg:svgBlip xmlns:asvg="http://schemas.microsoft.com/office/drawing/2016/SVG/main" r:embed="rId4"/>
                    </a:ext>
                  </a:extLst>
                </a:blip>
              </a:buBlip>
            </a:pPr>
            <a:r>
              <a:rPr lang="en-US" sz="1400">
                <a:latin typeface="Arial"/>
                <a:cs typeface="Arial"/>
              </a:rPr>
              <a:t>Has a business owner open to solution ideas that go beyond the usual</a:t>
            </a:r>
          </a:p>
          <a:p>
            <a:pPr marL="285750" indent="-285750">
              <a:spcAft>
                <a:spcPts val="800"/>
              </a:spcAft>
              <a:buBlip>
                <a:blip r:embed="rId3">
                  <a:extLst>
                    <a:ext uri="{96DAC541-7B7A-43D3-8B79-37D633B846F1}">
                      <asvg:svgBlip xmlns:asvg="http://schemas.microsoft.com/office/drawing/2016/SVG/main" r:embed="rId4"/>
                    </a:ext>
                  </a:extLst>
                </a:blip>
              </a:buBlip>
            </a:pPr>
            <a:r>
              <a:rPr lang="en-US" sz="1400">
                <a:latin typeface="Arial"/>
                <a:cs typeface="Arial"/>
              </a:rPr>
              <a:t>Has usable (and accessible) data to inform exploration and solutions</a:t>
            </a:r>
          </a:p>
          <a:p>
            <a:pPr marL="285750" indent="-285750">
              <a:spcAft>
                <a:spcPts val="800"/>
              </a:spcAft>
              <a:buBlip>
                <a:blip r:embed="rId3">
                  <a:extLst>
                    <a:ext uri="{96DAC541-7B7A-43D3-8B79-37D633B846F1}">
                      <asvg:svgBlip xmlns:asvg="http://schemas.microsoft.com/office/drawing/2016/SVG/main" r:embed="rId4"/>
                    </a:ext>
                  </a:extLst>
                </a:blip>
              </a:buBlip>
            </a:pPr>
            <a:r>
              <a:rPr lang="en-US" sz="1400">
                <a:latin typeface="Arial"/>
                <a:cs typeface="Arial"/>
              </a:rPr>
              <a:t>Has the potential to change how people think about and do work</a:t>
            </a:r>
          </a:p>
          <a:p>
            <a:pPr marL="285750" indent="-285750">
              <a:spcAft>
                <a:spcPts val="800"/>
              </a:spcAft>
              <a:buBlip>
                <a:blip r:embed="rId3">
                  <a:extLst>
                    <a:ext uri="{96DAC541-7B7A-43D3-8B79-37D633B846F1}">
                      <asvg:svgBlip xmlns:asvg="http://schemas.microsoft.com/office/drawing/2016/SVG/main" r:embed="rId4"/>
                    </a:ext>
                  </a:extLst>
                </a:blip>
              </a:buBlip>
            </a:pPr>
            <a:r>
              <a:rPr lang="en-US" sz="1400">
                <a:latin typeface="Arial"/>
                <a:cs typeface="Arial"/>
              </a:rPr>
              <a:t>Has organizational support and buy-in</a:t>
            </a:r>
          </a:p>
          <a:p>
            <a:pPr marL="285750" indent="-285750">
              <a:spcAft>
                <a:spcPts val="800"/>
              </a:spcAft>
              <a:buBlip>
                <a:blip r:embed="rId3">
                  <a:extLst>
                    <a:ext uri="{96DAC541-7B7A-43D3-8B79-37D633B846F1}">
                      <asvg:svgBlip xmlns:asvg="http://schemas.microsoft.com/office/drawing/2016/SVG/main" r:embed="rId4"/>
                    </a:ext>
                  </a:extLst>
                </a:blip>
              </a:buBlip>
            </a:pPr>
            <a:r>
              <a:rPr lang="en-US" sz="1400">
                <a:latin typeface="Arial"/>
                <a:cs typeface="Arial"/>
              </a:rPr>
              <a:t>Has access to users to co-design, explore and gather insights from</a:t>
            </a:r>
          </a:p>
          <a:p>
            <a:pPr marL="285750" indent="-285750">
              <a:spcAft>
                <a:spcPts val="800"/>
              </a:spcAft>
              <a:buBlip>
                <a:blip r:embed="rId3">
                  <a:extLst>
                    <a:ext uri="{96DAC541-7B7A-43D3-8B79-37D633B846F1}">
                      <asvg:svgBlip xmlns:asvg="http://schemas.microsoft.com/office/drawing/2016/SVG/main" r:embed="rId4"/>
                    </a:ext>
                  </a:extLst>
                </a:blip>
              </a:buBlip>
            </a:pPr>
            <a:r>
              <a:rPr lang="en-US" sz="1400">
                <a:latin typeface="Arial"/>
                <a:cs typeface="Arial"/>
              </a:rPr>
              <a:t>Can be explored and shared publicly with a team who can work in the open</a:t>
            </a:r>
          </a:p>
          <a:p>
            <a:pPr marL="285750" indent="-285750">
              <a:spcAft>
                <a:spcPts val="800"/>
              </a:spcAft>
              <a:buBlip>
                <a:blip r:embed="rId3">
                  <a:extLst>
                    <a:ext uri="{96DAC541-7B7A-43D3-8B79-37D633B846F1}">
                      <asvg:svgBlip xmlns:asvg="http://schemas.microsoft.com/office/drawing/2016/SVG/main" r:embed="rId4"/>
                    </a:ext>
                  </a:extLst>
                </a:blip>
              </a:buBlip>
            </a:pPr>
            <a:r>
              <a:rPr lang="en-US" sz="1400">
                <a:latin typeface="Arial"/>
                <a:cs typeface="Arial"/>
              </a:rPr>
              <a:t>Has a manageable scope</a:t>
            </a:r>
          </a:p>
        </p:txBody>
      </p:sp>
      <p:sp>
        <p:nvSpPr>
          <p:cNvPr id="36" name="Slide Number Placeholder 2">
            <a:extLst>
              <a:ext uri="{FF2B5EF4-FFF2-40B4-BE49-F238E27FC236}">
                <a16:creationId xmlns:a16="http://schemas.microsoft.com/office/drawing/2014/main" id="{1E9093E0-C13A-41E8-B017-6D3AC3463C61}"/>
              </a:ext>
            </a:extLst>
          </p:cNvPr>
          <p:cNvSpPr txBox="1">
            <a:spLocks/>
          </p:cNvSpPr>
          <p:nvPr/>
        </p:nvSpPr>
        <p:spPr>
          <a:xfrm>
            <a:off x="4724400" y="6719421"/>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100">
                <a:latin typeface="Calibri"/>
                <a:cs typeface="Arial"/>
              </a:rPr>
              <a:t>14</a:t>
            </a:r>
          </a:p>
        </p:txBody>
      </p:sp>
      <p:pic>
        <p:nvPicPr>
          <p:cNvPr id="64" name="Graphic 63" descr="Checklist with solid fill">
            <a:extLst>
              <a:ext uri="{FF2B5EF4-FFF2-40B4-BE49-F238E27FC236}">
                <a16:creationId xmlns:a16="http://schemas.microsoft.com/office/drawing/2014/main" id="{FB0039B6-3FBD-4332-8592-FAFE1A0CB5BA}"/>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7627" b="7172"/>
          <a:stretch/>
        </p:blipFill>
        <p:spPr>
          <a:xfrm>
            <a:off x="7983021" y="3035568"/>
            <a:ext cx="3316123" cy="2825393"/>
          </a:xfrm>
          <a:prstGeom prst="rect">
            <a:avLst/>
          </a:prstGeom>
        </p:spPr>
      </p:pic>
      <p:pic>
        <p:nvPicPr>
          <p:cNvPr id="3" name="Picture 2">
            <a:extLst>
              <a:ext uri="{FF2B5EF4-FFF2-40B4-BE49-F238E27FC236}">
                <a16:creationId xmlns:a16="http://schemas.microsoft.com/office/drawing/2014/main" id="{A3E24AE8-97B0-5606-1524-44DC4C955511}"/>
              </a:ext>
            </a:extLst>
          </p:cNvPr>
          <p:cNvPicPr>
            <a:picLocks noChangeAspect="1"/>
          </p:cNvPicPr>
          <p:nvPr/>
        </p:nvPicPr>
        <p:blipFill>
          <a:blip r:embed="rId7"/>
          <a:stretch>
            <a:fillRect/>
          </a:stretch>
        </p:blipFill>
        <p:spPr>
          <a:xfrm>
            <a:off x="1422500" y="24618"/>
            <a:ext cx="904622" cy="808365"/>
          </a:xfrm>
          <a:prstGeom prst="rect">
            <a:avLst/>
          </a:prstGeom>
        </p:spPr>
      </p:pic>
    </p:spTree>
    <p:extLst>
      <p:ext uri="{BB962C8B-B14F-4D97-AF65-F5344CB8AC3E}">
        <p14:creationId xmlns:p14="http://schemas.microsoft.com/office/powerpoint/2010/main" val="472373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2E9C70EC-F965-4EC8-B386-38420102F14A}"/>
              </a:ext>
            </a:extLst>
          </p:cNvPr>
          <p:cNvSpPr txBox="1">
            <a:spLocks/>
          </p:cNvSpPr>
          <p:nvPr>
            <p:custDataLst>
              <p:tags r:id="rId1"/>
            </p:custDataLst>
          </p:nvPr>
        </p:nvSpPr>
        <p:spPr>
          <a:xfrm>
            <a:off x="225512" y="1549223"/>
            <a:ext cx="11331484" cy="1325563"/>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4000" b="1">
                <a:latin typeface="Arial"/>
                <a:cs typeface="Arial"/>
              </a:rPr>
              <a:t>Des "bons" problèmes pour l’Accélérateur</a:t>
            </a:r>
          </a:p>
        </p:txBody>
      </p:sp>
      <p:pic>
        <p:nvPicPr>
          <p:cNvPr id="11" name="__EngageSlideDescription__" descr="slide description : Problems that are right for the accelerator">
            <a:extLst>
              <a:ext uri="{FF2B5EF4-FFF2-40B4-BE49-F238E27FC236}">
                <a16:creationId xmlns:a16="http://schemas.microsoft.com/office/drawing/2014/main" id="{E5001D08-EF6A-49CE-9633-DC3C655BFA3D}"/>
              </a:ext>
            </a:extLst>
          </p:cNvPr>
          <p:cNvPicPr>
            <a:picLocks/>
          </p:cNvPicPr>
          <p:nvPr>
            <p:custDataLst>
              <p:tags r:id="rId2"/>
            </p:custDataLst>
          </p:nvPr>
        </p:nvPicPr>
        <p:blipFill>
          <a:blip r:embed="rId6"/>
          <a:stretch>
            <a:fillRect/>
          </a:stretch>
        </p:blipFill>
        <p:spPr>
          <a:xfrm>
            <a:off x="550863" y="2874785"/>
            <a:ext cx="12700" cy="12700"/>
          </a:xfrm>
          <a:prstGeom prst="rect">
            <a:avLst/>
          </a:prstGeom>
          <a:ln/>
        </p:spPr>
      </p:pic>
      <p:sp>
        <p:nvSpPr>
          <p:cNvPr id="12" name="TextBox 11">
            <a:extLst>
              <a:ext uri="{FF2B5EF4-FFF2-40B4-BE49-F238E27FC236}">
                <a16:creationId xmlns:a16="http://schemas.microsoft.com/office/drawing/2014/main" id="{BC49B86F-4B50-4F80-BD60-FD564B945690}"/>
              </a:ext>
            </a:extLst>
          </p:cNvPr>
          <p:cNvSpPr txBox="1"/>
          <p:nvPr>
            <p:custDataLst>
              <p:tags r:id="rId3"/>
            </p:custDataLst>
          </p:nvPr>
        </p:nvSpPr>
        <p:spPr>
          <a:xfrm>
            <a:off x="340248" y="2421332"/>
            <a:ext cx="9642212" cy="4001095"/>
          </a:xfrm>
          <a:prstGeom prst="rect">
            <a:avLst/>
          </a:prstGeom>
          <a:noFill/>
        </p:spPr>
        <p:txBody>
          <a:bodyPr wrap="square" lIns="91440" tIns="45720" rIns="91440" bIns="45720" anchor="t">
            <a:spAutoFit/>
          </a:bodyPr>
          <a:lstStyle/>
          <a:p>
            <a:pPr marL="285750" indent="-285750">
              <a:spcAft>
                <a:spcPts val="1200"/>
              </a:spcAft>
              <a:buBlip>
                <a:blip r:embed="rId7">
                  <a:extLst>
                    <a:ext uri="{96DAC541-7B7A-43D3-8B79-37D633B846F1}">
                      <asvg:svgBlip xmlns:asvg="http://schemas.microsoft.com/office/drawing/2016/SVG/main" r:embed="rId8"/>
                    </a:ext>
                  </a:extLst>
                </a:blip>
              </a:buBlip>
            </a:pPr>
            <a:r>
              <a:rPr lang="fr-CA" sz="1200">
                <a:latin typeface="Arial"/>
                <a:cs typeface="Arial"/>
              </a:rPr>
              <a:t>Les problèmes concrets (un processus, un service, un enjeu ou un défi) à améliorer</a:t>
            </a:r>
            <a:endParaRPr lang="fr-CA" sz="1200">
              <a:latin typeface="Arial"/>
              <a:cs typeface="Calibri" panose="020F0502020204030204"/>
            </a:endParaRPr>
          </a:p>
          <a:p>
            <a:pPr marL="285750" indent="-285750">
              <a:spcAft>
                <a:spcPts val="1200"/>
              </a:spcAft>
              <a:buBlip>
                <a:blip r:embed="rId7">
                  <a:extLst>
                    <a:ext uri="{96DAC541-7B7A-43D3-8B79-37D633B846F1}">
                      <asvg:svgBlip xmlns:asvg="http://schemas.microsoft.com/office/drawing/2016/SVG/main" r:embed="rId8"/>
                    </a:ext>
                  </a:extLst>
                </a:blip>
              </a:buBlip>
            </a:pPr>
            <a:r>
              <a:rPr lang="fr-CA" sz="1200">
                <a:latin typeface="Arial"/>
                <a:cs typeface="Arial"/>
              </a:rPr>
              <a:t>Ceux pour lesquels il n’y a pas de solution simple et évidente</a:t>
            </a:r>
          </a:p>
          <a:p>
            <a:pPr marL="285750" indent="-285750">
              <a:spcAft>
                <a:spcPts val="1200"/>
              </a:spcAft>
              <a:buBlip>
                <a:blip r:embed="rId7">
                  <a:extLst>
                    <a:ext uri="{96DAC541-7B7A-43D3-8B79-37D633B846F1}">
                      <asvg:svgBlip xmlns:asvg="http://schemas.microsoft.com/office/drawing/2016/SVG/main" r:embed="rId8"/>
                    </a:ext>
                  </a:extLst>
                </a:blip>
              </a:buBlip>
            </a:pPr>
            <a:r>
              <a:rPr lang="fr-CA" sz="1200">
                <a:latin typeface="Arial"/>
                <a:cs typeface="Arial"/>
              </a:rPr>
              <a:t>Les problèmes qui laissent place à l’exploration, qui permettent l’adaptation et qui sont assortis d’échéances souples</a:t>
            </a:r>
          </a:p>
          <a:p>
            <a:pPr marL="285750" indent="-285750">
              <a:spcAft>
                <a:spcPts val="1200"/>
              </a:spcAft>
              <a:buBlip>
                <a:blip r:embed="rId7">
                  <a:extLst>
                    <a:ext uri="{96DAC541-7B7A-43D3-8B79-37D633B846F1}">
                      <asvg:svgBlip xmlns:asvg="http://schemas.microsoft.com/office/drawing/2016/SVG/main" r:embed="rId8"/>
                    </a:ext>
                  </a:extLst>
                </a:blip>
              </a:buBlip>
            </a:pPr>
            <a:r>
              <a:rPr lang="fr-CA" sz="1200">
                <a:latin typeface="Arial"/>
                <a:cs typeface="Arial"/>
              </a:rPr>
              <a:t>Ceux pour lesquels une équipe continuera à essayer de trouver une solution après la fin de l’Accélérateur</a:t>
            </a:r>
          </a:p>
          <a:p>
            <a:pPr marL="285750" indent="-285750">
              <a:spcAft>
                <a:spcPts val="1200"/>
              </a:spcAft>
              <a:buSzPct val="110000"/>
              <a:buBlip>
                <a:blip r:embed="rId7">
                  <a:extLst>
                    <a:ext uri="{96DAC541-7B7A-43D3-8B79-37D633B846F1}">
                      <asvg:svgBlip xmlns:asvg="http://schemas.microsoft.com/office/drawing/2016/SVG/main" r:embed="rId8"/>
                    </a:ext>
                  </a:extLst>
                </a:blip>
              </a:buBlip>
            </a:pPr>
            <a:r>
              <a:rPr lang="fr-CA" sz="1200">
                <a:latin typeface="Arial"/>
                <a:cs typeface="Arial"/>
              </a:rPr>
              <a:t>Les problèmes liés au travail principal de l’organisation, interne ou externe</a:t>
            </a:r>
          </a:p>
          <a:p>
            <a:pPr marL="285750" indent="-285750">
              <a:spcAft>
                <a:spcPts val="1200"/>
              </a:spcAft>
              <a:buBlip>
                <a:blip r:embed="rId7">
                  <a:extLst>
                    <a:ext uri="{96DAC541-7B7A-43D3-8B79-37D633B846F1}">
                      <asvg:svgBlip xmlns:asvg="http://schemas.microsoft.com/office/drawing/2016/SVG/main" r:embed="rId8"/>
                    </a:ext>
                  </a:extLst>
                </a:blip>
              </a:buBlip>
            </a:pPr>
            <a:r>
              <a:rPr lang="fr-CA" sz="1200">
                <a:latin typeface="Arial"/>
                <a:cs typeface="Arial"/>
              </a:rPr>
              <a:t>Ceux qui disposent d’un propriétaire fonctionnel ouvert aux idées de solutions qui sortent de l’ordinaire</a:t>
            </a:r>
          </a:p>
          <a:p>
            <a:pPr marL="285750" indent="-285750">
              <a:spcAft>
                <a:spcPts val="1200"/>
              </a:spcAft>
              <a:buBlip>
                <a:blip r:embed="rId7">
                  <a:extLst>
                    <a:ext uri="{96DAC541-7B7A-43D3-8B79-37D633B846F1}">
                      <asvg:svgBlip xmlns:asvg="http://schemas.microsoft.com/office/drawing/2016/SVG/main" r:embed="rId8"/>
                    </a:ext>
                  </a:extLst>
                </a:blip>
              </a:buBlip>
            </a:pPr>
            <a:r>
              <a:rPr lang="fr-CA" sz="1200">
                <a:latin typeface="Arial"/>
                <a:cs typeface="Arial"/>
              </a:rPr>
              <a:t>Les problèmes pour lesquels il existe des données utilisables (et accessibles) visant à orienter l’exploration et les solutions</a:t>
            </a:r>
          </a:p>
          <a:p>
            <a:pPr marL="285750" indent="-285750">
              <a:spcAft>
                <a:spcPts val="1200"/>
              </a:spcAft>
              <a:buBlip>
                <a:blip r:embed="rId7">
                  <a:extLst>
                    <a:ext uri="{96DAC541-7B7A-43D3-8B79-37D633B846F1}">
                      <asvg:svgBlip xmlns:asvg="http://schemas.microsoft.com/office/drawing/2016/SVG/main" r:embed="rId8"/>
                    </a:ext>
                  </a:extLst>
                </a:blip>
              </a:buBlip>
            </a:pPr>
            <a:r>
              <a:rPr lang="fr-CA" sz="1200">
                <a:latin typeface="Arial"/>
                <a:cs typeface="Arial"/>
              </a:rPr>
              <a:t>Ceux qui pourraient changer la façon dont les gens conçoivent et effectuent leur travail</a:t>
            </a:r>
          </a:p>
          <a:p>
            <a:pPr marL="285750" indent="-285750">
              <a:spcAft>
                <a:spcPts val="1200"/>
              </a:spcAft>
              <a:buBlip>
                <a:blip r:embed="rId7">
                  <a:extLst>
                    <a:ext uri="{96DAC541-7B7A-43D3-8B79-37D633B846F1}">
                      <asvg:svgBlip xmlns:asvg="http://schemas.microsoft.com/office/drawing/2016/SVG/main" r:embed="rId8"/>
                    </a:ext>
                  </a:extLst>
                </a:blip>
              </a:buBlip>
            </a:pPr>
            <a:r>
              <a:rPr lang="fr-CA" sz="1200">
                <a:latin typeface="Arial"/>
                <a:cs typeface="Arial"/>
              </a:rPr>
              <a:t>Les problèmes qui bénéficient du soutien et de la participation de l’organisation</a:t>
            </a:r>
          </a:p>
          <a:p>
            <a:pPr marL="285750" indent="-285750">
              <a:spcAft>
                <a:spcPts val="1200"/>
              </a:spcAft>
              <a:buBlip>
                <a:blip r:embed="rId7">
                  <a:extLst>
                    <a:ext uri="{96DAC541-7B7A-43D3-8B79-37D633B846F1}">
                      <asvg:svgBlip xmlns:asvg="http://schemas.microsoft.com/office/drawing/2016/SVG/main" r:embed="rId8"/>
                    </a:ext>
                  </a:extLst>
                </a:blip>
              </a:buBlip>
            </a:pPr>
            <a:r>
              <a:rPr lang="fr-CA" sz="1200">
                <a:latin typeface="Arial"/>
                <a:cs typeface="Arial"/>
              </a:rPr>
              <a:t>Ceux qui sont liés à des utilisateurs auprès de qui la conception conjointe, l’exploration et l’obtention d’avis sont possibles</a:t>
            </a:r>
          </a:p>
          <a:p>
            <a:pPr marL="285750" indent="-285750">
              <a:spcAft>
                <a:spcPts val="1200"/>
              </a:spcAft>
              <a:buBlip>
                <a:blip r:embed="rId7">
                  <a:extLst>
                    <a:ext uri="{96DAC541-7B7A-43D3-8B79-37D633B846F1}">
                      <asvg:svgBlip xmlns:asvg="http://schemas.microsoft.com/office/drawing/2016/SVG/main" r:embed="rId8"/>
                    </a:ext>
                  </a:extLst>
                </a:blip>
              </a:buBlip>
            </a:pPr>
            <a:r>
              <a:rPr lang="fr-CA" sz="1200">
                <a:latin typeface="Arial"/>
                <a:cs typeface="Arial"/>
              </a:rPr>
              <a:t>Les problèmes qui peuvent être explorés et diffusés, et dont les membres de l’équipe peuvent travailler ouvertement</a:t>
            </a:r>
          </a:p>
          <a:p>
            <a:pPr marL="285750" indent="-285750">
              <a:spcAft>
                <a:spcPts val="1200"/>
              </a:spcAft>
              <a:buBlip>
                <a:blip r:embed="rId7">
                  <a:extLst>
                    <a:ext uri="{96DAC541-7B7A-43D3-8B79-37D633B846F1}">
                      <asvg:svgBlip xmlns:asvg="http://schemas.microsoft.com/office/drawing/2016/SVG/main" r:embed="rId8"/>
                    </a:ext>
                  </a:extLst>
                </a:blip>
              </a:buBlip>
            </a:pPr>
            <a:r>
              <a:rPr lang="fr-CA" sz="1200">
                <a:latin typeface="Arial"/>
                <a:cs typeface="Arial"/>
              </a:rPr>
              <a:t>Ceux dont la portée est gérable</a:t>
            </a:r>
          </a:p>
        </p:txBody>
      </p:sp>
      <p:pic>
        <p:nvPicPr>
          <p:cNvPr id="14" name="Graphic 13" descr="Checklist with solid fill">
            <a:extLst>
              <a:ext uri="{FF2B5EF4-FFF2-40B4-BE49-F238E27FC236}">
                <a16:creationId xmlns:a16="http://schemas.microsoft.com/office/drawing/2014/main" id="{AA328B55-7563-4A1E-BFDD-9A5BC1A84742}"/>
              </a:ext>
            </a:extLst>
          </p:cNvPr>
          <p:cNvPicPr>
            <a:picLocks noChangeAspect="1"/>
          </p:cNvPicPr>
          <p:nvPr>
            <p:custDataLst>
              <p:tags r:id="rId4"/>
            </p:custDataLst>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t="7627" b="7172"/>
          <a:stretch/>
        </p:blipFill>
        <p:spPr>
          <a:xfrm>
            <a:off x="9149210" y="3076812"/>
            <a:ext cx="3042790" cy="2592509"/>
          </a:xfrm>
          <a:prstGeom prst="rect">
            <a:avLst/>
          </a:prstGeom>
        </p:spPr>
      </p:pic>
      <p:pic>
        <p:nvPicPr>
          <p:cNvPr id="3" name="Picture 2">
            <a:extLst>
              <a:ext uri="{FF2B5EF4-FFF2-40B4-BE49-F238E27FC236}">
                <a16:creationId xmlns:a16="http://schemas.microsoft.com/office/drawing/2014/main" id="{58729CB9-7848-24AF-31CB-7D29728CAEC1}"/>
              </a:ext>
            </a:extLst>
          </p:cNvPr>
          <p:cNvPicPr>
            <a:picLocks noChangeAspect="1"/>
          </p:cNvPicPr>
          <p:nvPr/>
        </p:nvPicPr>
        <p:blipFill>
          <a:blip r:embed="rId11"/>
          <a:stretch>
            <a:fillRect/>
          </a:stretch>
        </p:blipFill>
        <p:spPr>
          <a:xfrm>
            <a:off x="2236589" y="92199"/>
            <a:ext cx="904622" cy="808365"/>
          </a:xfrm>
          <a:prstGeom prst="rect">
            <a:avLst/>
          </a:prstGeom>
        </p:spPr>
      </p:pic>
    </p:spTree>
    <p:extLst>
      <p:ext uri="{BB962C8B-B14F-4D97-AF65-F5344CB8AC3E}">
        <p14:creationId xmlns:p14="http://schemas.microsoft.com/office/powerpoint/2010/main" val="2971308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155C7B-5CC1-4F0B-BC3E-774A9D95C92F}"/>
              </a:ext>
            </a:extLst>
          </p:cNvPr>
          <p:cNvSpPr>
            <a:spLocks noGrp="1"/>
          </p:cNvSpPr>
          <p:nvPr>
            <p:ph type="title" idx="10"/>
          </p:nvPr>
        </p:nvSpPr>
        <p:spPr>
          <a:xfrm>
            <a:off x="550863" y="1549223"/>
            <a:ext cx="10515600" cy="1325563"/>
          </a:xfrm>
        </p:spPr>
        <p:txBody>
          <a:bodyPr>
            <a:normAutofit/>
          </a:bodyPr>
          <a:lstStyle/>
          <a:p>
            <a:r>
              <a:rPr lang="en-US" sz="4000" b="1">
                <a:latin typeface="Arial" panose="020B0604020202020204" pitchFamily="34" charset="0"/>
                <a:cs typeface="Arial" panose="020B0604020202020204" pitchFamily="34" charset="0"/>
              </a:rPr>
              <a:t>What problems are </a:t>
            </a:r>
            <a:r>
              <a:rPr lang="en-US" sz="4000" b="1" i="1">
                <a:latin typeface="Arial" panose="020B0604020202020204" pitchFamily="34" charset="0"/>
                <a:cs typeface="Arial" panose="020B0604020202020204" pitchFamily="34" charset="0"/>
              </a:rPr>
              <a:t>not </a:t>
            </a:r>
            <a:r>
              <a:rPr lang="en-US" sz="4000" b="1">
                <a:latin typeface="Arial" panose="020B0604020202020204" pitchFamily="34" charset="0"/>
                <a:cs typeface="Arial" panose="020B0604020202020204" pitchFamily="34" charset="0"/>
              </a:rPr>
              <a:t>right?</a:t>
            </a:r>
          </a:p>
        </p:txBody>
      </p:sp>
      <p:pic>
        <p:nvPicPr>
          <p:cNvPr id="3" name="__EngageSlideDescription__" descr="slide description : What problems aren't right for the accelerator">
            <a:extLst>
              <a:ext uri="{FF2B5EF4-FFF2-40B4-BE49-F238E27FC236}">
                <a16:creationId xmlns:a16="http://schemas.microsoft.com/office/drawing/2014/main" id="{0467B08F-FB58-419C-B7D5-26908BAAC81D}"/>
              </a:ext>
            </a:extLst>
          </p:cNvPr>
          <p:cNvPicPr>
            <a:picLocks/>
          </p:cNvPicPr>
          <p:nvPr/>
        </p:nvPicPr>
        <p:blipFill>
          <a:blip r:embed="rId2"/>
          <a:stretch>
            <a:fillRect/>
          </a:stretch>
        </p:blipFill>
        <p:spPr>
          <a:xfrm>
            <a:off x="550863" y="2874785"/>
            <a:ext cx="12700" cy="12700"/>
          </a:xfrm>
          <a:prstGeom prst="rect">
            <a:avLst/>
          </a:prstGeom>
          <a:ln/>
        </p:spPr>
      </p:pic>
      <p:sp>
        <p:nvSpPr>
          <p:cNvPr id="60" name="TextBox 59">
            <a:extLst>
              <a:ext uri="{FF2B5EF4-FFF2-40B4-BE49-F238E27FC236}">
                <a16:creationId xmlns:a16="http://schemas.microsoft.com/office/drawing/2014/main" id="{36FE39E2-E994-4D4C-B162-69087FF28CE6}"/>
              </a:ext>
            </a:extLst>
          </p:cNvPr>
          <p:cNvSpPr txBox="1"/>
          <p:nvPr/>
        </p:nvSpPr>
        <p:spPr>
          <a:xfrm>
            <a:off x="602819" y="2874786"/>
            <a:ext cx="7534899" cy="2585323"/>
          </a:xfrm>
          <a:prstGeom prst="rect">
            <a:avLst/>
          </a:prstGeom>
          <a:noFill/>
        </p:spPr>
        <p:txBody>
          <a:bodyPr wrap="square" lIns="91440" tIns="45720" rIns="91440" bIns="45720" anchor="t">
            <a:spAutoFit/>
          </a:bodyPr>
          <a:lstStyle/>
          <a:p>
            <a:pPr marL="285750" indent="-285750" fontAlgn="base">
              <a:spcAft>
                <a:spcPts val="1200"/>
              </a:spcAft>
              <a:buBlip>
                <a:blip r:embed="rId3">
                  <a:extLst>
                    <a:ext uri="{96DAC541-7B7A-43D3-8B79-37D633B846F1}">
                      <asvg:svgBlip xmlns:asvg="http://schemas.microsoft.com/office/drawing/2016/SVG/main" r:embed="rId4"/>
                    </a:ext>
                  </a:extLst>
                </a:blip>
              </a:buBlip>
            </a:pPr>
            <a:r>
              <a:rPr lang="en-US" sz="1600">
                <a:solidFill>
                  <a:srgbClr val="000000"/>
                </a:solidFill>
                <a:latin typeface="Arial"/>
                <a:cs typeface="Arial"/>
              </a:rPr>
              <a:t>A pre-determined solution</a:t>
            </a:r>
            <a:r>
              <a:rPr lang="en-US" sz="1600">
                <a:solidFill>
                  <a:srgbClr val="444444"/>
                </a:solidFill>
                <a:latin typeface="Arial"/>
                <a:cs typeface="Arial"/>
              </a:rPr>
              <a:t>​</a:t>
            </a:r>
          </a:p>
          <a:p>
            <a:pPr marL="285750" indent="-285750" fontAlgn="base">
              <a:spcAft>
                <a:spcPts val="1200"/>
              </a:spcAft>
              <a:buBlip>
                <a:blip r:embed="rId3">
                  <a:extLst>
                    <a:ext uri="{96DAC541-7B7A-43D3-8B79-37D633B846F1}">
                      <asvg:svgBlip xmlns:asvg="http://schemas.microsoft.com/office/drawing/2016/SVG/main" r:embed="rId4"/>
                    </a:ext>
                  </a:extLst>
                </a:blip>
              </a:buBlip>
            </a:pPr>
            <a:r>
              <a:rPr lang="en-US" sz="1600">
                <a:solidFill>
                  <a:srgbClr val="000000"/>
                </a:solidFill>
                <a:latin typeface="Arial"/>
                <a:cs typeface="Arial"/>
              </a:rPr>
              <a:t>A large-scale complex problem with many dependent pieces</a:t>
            </a:r>
            <a:r>
              <a:rPr lang="en-US" sz="1600">
                <a:solidFill>
                  <a:srgbClr val="444444"/>
                </a:solidFill>
                <a:latin typeface="Arial"/>
                <a:cs typeface="Arial"/>
              </a:rPr>
              <a:t>​</a:t>
            </a:r>
          </a:p>
          <a:p>
            <a:pPr marL="285750" indent="-285750" fontAlgn="base">
              <a:spcAft>
                <a:spcPts val="1200"/>
              </a:spcAft>
              <a:buBlip>
                <a:blip r:embed="rId3">
                  <a:extLst>
                    <a:ext uri="{96DAC541-7B7A-43D3-8B79-37D633B846F1}">
                      <asvg:svgBlip xmlns:asvg="http://schemas.microsoft.com/office/drawing/2016/SVG/main" r:embed="rId4"/>
                    </a:ext>
                  </a:extLst>
                </a:blip>
              </a:buBlip>
            </a:pPr>
            <a:r>
              <a:rPr lang="en-US" sz="1600">
                <a:solidFill>
                  <a:srgbClr val="000000"/>
                </a:solidFill>
                <a:latin typeface="Arial"/>
                <a:cs typeface="Arial"/>
              </a:rPr>
              <a:t>A pre-existing project with fixed timelines and requirements</a:t>
            </a:r>
            <a:r>
              <a:rPr lang="en-US" sz="1600">
                <a:solidFill>
                  <a:srgbClr val="444444"/>
                </a:solidFill>
                <a:latin typeface="Arial"/>
                <a:cs typeface="Arial"/>
              </a:rPr>
              <a:t>​</a:t>
            </a:r>
          </a:p>
          <a:p>
            <a:pPr marL="285750" indent="-285750" fontAlgn="base">
              <a:spcAft>
                <a:spcPts val="1200"/>
              </a:spcAft>
              <a:buBlip>
                <a:blip r:embed="rId3">
                  <a:extLst>
                    <a:ext uri="{96DAC541-7B7A-43D3-8B79-37D633B846F1}">
                      <asvg:svgBlip xmlns:asvg="http://schemas.microsoft.com/office/drawing/2016/SVG/main" r:embed="rId4"/>
                    </a:ext>
                  </a:extLst>
                </a:blip>
              </a:buBlip>
            </a:pPr>
            <a:r>
              <a:rPr lang="en-US" sz="1600">
                <a:solidFill>
                  <a:srgbClr val="000000"/>
                </a:solidFill>
                <a:latin typeface="Arial"/>
                <a:cs typeface="Arial"/>
              </a:rPr>
              <a:t>A team that will not continue working on their solution post-accelerator</a:t>
            </a:r>
            <a:r>
              <a:rPr lang="en-US" sz="1600">
                <a:solidFill>
                  <a:srgbClr val="444444"/>
                </a:solidFill>
                <a:latin typeface="Arial"/>
                <a:cs typeface="Arial"/>
              </a:rPr>
              <a:t>​</a:t>
            </a:r>
          </a:p>
          <a:p>
            <a:pPr marL="285750" indent="-285750" fontAlgn="base">
              <a:spcAft>
                <a:spcPts val="1200"/>
              </a:spcAft>
              <a:buBlip>
                <a:blip r:embed="rId3">
                  <a:extLst>
                    <a:ext uri="{96DAC541-7B7A-43D3-8B79-37D633B846F1}">
                      <asvg:svgBlip xmlns:asvg="http://schemas.microsoft.com/office/drawing/2016/SVG/main" r:embed="rId4"/>
                    </a:ext>
                  </a:extLst>
                </a:blip>
              </a:buBlip>
            </a:pPr>
            <a:r>
              <a:rPr lang="en-US" sz="1600">
                <a:solidFill>
                  <a:srgbClr val="000000"/>
                </a:solidFill>
                <a:latin typeface="Arial"/>
                <a:cs typeface="Arial"/>
              </a:rPr>
              <a:t>No access to users to collaborate with or be informed by</a:t>
            </a:r>
            <a:r>
              <a:rPr lang="en-US" sz="1600">
                <a:solidFill>
                  <a:srgbClr val="444444"/>
                </a:solidFill>
                <a:latin typeface="Arial"/>
                <a:cs typeface="Arial"/>
              </a:rPr>
              <a:t>​</a:t>
            </a:r>
          </a:p>
          <a:p>
            <a:pPr marL="285750" indent="-285750" fontAlgn="base">
              <a:spcAft>
                <a:spcPts val="1200"/>
              </a:spcAft>
              <a:buBlip>
                <a:blip r:embed="rId3">
                  <a:extLst>
                    <a:ext uri="{96DAC541-7B7A-43D3-8B79-37D633B846F1}">
                      <asvg:svgBlip xmlns:asvg="http://schemas.microsoft.com/office/drawing/2016/SVG/main" r:embed="rId4"/>
                    </a:ext>
                  </a:extLst>
                </a:blip>
              </a:buBlip>
            </a:pPr>
            <a:r>
              <a:rPr lang="en-US" sz="1600">
                <a:solidFill>
                  <a:srgbClr val="000000"/>
                </a:solidFill>
                <a:latin typeface="Arial"/>
                <a:cs typeface="Arial"/>
              </a:rPr>
              <a:t>Is classified and/or cannot be shared openly with other teams or the broader public service</a:t>
            </a:r>
            <a:r>
              <a:rPr lang="en-US" sz="1600">
                <a:solidFill>
                  <a:srgbClr val="444444"/>
                </a:solidFill>
                <a:latin typeface="Arial"/>
                <a:cs typeface="Arial"/>
              </a:rPr>
              <a:t>​</a:t>
            </a:r>
          </a:p>
        </p:txBody>
      </p:sp>
      <p:pic>
        <p:nvPicPr>
          <p:cNvPr id="6" name="Graphic 5" descr="Warning with solid fill">
            <a:extLst>
              <a:ext uri="{FF2B5EF4-FFF2-40B4-BE49-F238E27FC236}">
                <a16:creationId xmlns:a16="http://schemas.microsoft.com/office/drawing/2014/main" id="{778F4629-97C5-470E-9099-33E5698AC493}"/>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8735" b="7591"/>
          <a:stretch/>
        </p:blipFill>
        <p:spPr>
          <a:xfrm>
            <a:off x="8085762" y="2375072"/>
            <a:ext cx="3360220" cy="2811632"/>
          </a:xfrm>
          <a:prstGeom prst="rect">
            <a:avLst/>
          </a:prstGeom>
        </p:spPr>
      </p:pic>
      <p:pic>
        <p:nvPicPr>
          <p:cNvPr id="5" name="Picture 2">
            <a:extLst>
              <a:ext uri="{FF2B5EF4-FFF2-40B4-BE49-F238E27FC236}">
                <a16:creationId xmlns:a16="http://schemas.microsoft.com/office/drawing/2014/main" id="{BD2F9099-9460-8EB7-9666-67DBA67D380C}"/>
              </a:ext>
            </a:extLst>
          </p:cNvPr>
          <p:cNvPicPr>
            <a:picLocks noChangeAspect="1"/>
          </p:cNvPicPr>
          <p:nvPr/>
        </p:nvPicPr>
        <p:blipFill>
          <a:blip r:embed="rId7"/>
          <a:stretch>
            <a:fillRect/>
          </a:stretch>
        </p:blipFill>
        <p:spPr>
          <a:xfrm>
            <a:off x="1270431" y="61527"/>
            <a:ext cx="904622" cy="808365"/>
          </a:xfrm>
          <a:prstGeom prst="rect">
            <a:avLst/>
          </a:prstGeom>
        </p:spPr>
      </p:pic>
    </p:spTree>
    <p:extLst>
      <p:ext uri="{BB962C8B-B14F-4D97-AF65-F5344CB8AC3E}">
        <p14:creationId xmlns:p14="http://schemas.microsoft.com/office/powerpoint/2010/main" val="1508631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66D15B10-CD5C-438E-9A61-0A69F5295011}"/>
              </a:ext>
            </a:extLst>
          </p:cNvPr>
          <p:cNvSpPr txBox="1">
            <a:spLocks/>
          </p:cNvSpPr>
          <p:nvPr>
            <p:custDataLst>
              <p:tags r:id="rId1"/>
            </p:custDataLst>
          </p:nvPr>
        </p:nvSpPr>
        <p:spPr>
          <a:xfrm>
            <a:off x="561151" y="1549223"/>
            <a:ext cx="10505312" cy="903731"/>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4000" b="1">
                <a:latin typeface="Arial"/>
                <a:cs typeface="Arial"/>
              </a:rPr>
              <a:t>Quels problèmes ne sont "pas bons"?</a:t>
            </a:r>
            <a:endParaRPr lang="en-US"/>
          </a:p>
        </p:txBody>
      </p:sp>
      <p:pic>
        <p:nvPicPr>
          <p:cNvPr id="8" name="__EngageSlideDescription__" descr="slide description : What problems aren't right for the accelerator">
            <a:extLst>
              <a:ext uri="{FF2B5EF4-FFF2-40B4-BE49-F238E27FC236}">
                <a16:creationId xmlns:a16="http://schemas.microsoft.com/office/drawing/2014/main" id="{7EB57FC7-95D3-4FB9-A835-91012F8BCD31}"/>
              </a:ext>
            </a:extLst>
          </p:cNvPr>
          <p:cNvPicPr>
            <a:picLocks/>
          </p:cNvPicPr>
          <p:nvPr>
            <p:custDataLst>
              <p:tags r:id="rId2"/>
            </p:custDataLst>
          </p:nvPr>
        </p:nvPicPr>
        <p:blipFill>
          <a:blip r:embed="rId6"/>
          <a:stretch>
            <a:fillRect/>
          </a:stretch>
        </p:blipFill>
        <p:spPr>
          <a:xfrm>
            <a:off x="550863" y="2874785"/>
            <a:ext cx="12700" cy="12700"/>
          </a:xfrm>
          <a:prstGeom prst="rect">
            <a:avLst/>
          </a:prstGeom>
          <a:ln/>
        </p:spPr>
      </p:pic>
      <p:sp>
        <p:nvSpPr>
          <p:cNvPr id="9" name="TextBox 8">
            <a:extLst>
              <a:ext uri="{FF2B5EF4-FFF2-40B4-BE49-F238E27FC236}">
                <a16:creationId xmlns:a16="http://schemas.microsoft.com/office/drawing/2014/main" id="{0F81ED84-B395-40CB-8BC6-4230E31EE857}"/>
              </a:ext>
            </a:extLst>
          </p:cNvPr>
          <p:cNvSpPr txBox="1"/>
          <p:nvPr>
            <p:custDataLst>
              <p:tags r:id="rId3"/>
            </p:custDataLst>
          </p:nvPr>
        </p:nvSpPr>
        <p:spPr>
          <a:xfrm>
            <a:off x="561154" y="2523760"/>
            <a:ext cx="7534899" cy="3170099"/>
          </a:xfrm>
          <a:prstGeom prst="rect">
            <a:avLst/>
          </a:prstGeom>
          <a:noFill/>
        </p:spPr>
        <p:txBody>
          <a:bodyPr wrap="square" lIns="91440" tIns="45720" rIns="91440" bIns="45720" anchor="t">
            <a:spAutoFit/>
          </a:bodyPr>
          <a:lstStyle/>
          <a:p>
            <a:pPr marL="285750" indent="-285750" fontAlgn="base">
              <a:spcAft>
                <a:spcPts val="1200"/>
              </a:spcAft>
              <a:buBlip>
                <a:blip r:embed="rId7">
                  <a:extLst>
                    <a:ext uri="{96DAC541-7B7A-43D3-8B79-37D633B846F1}">
                      <asvg:svgBlip xmlns:asvg="http://schemas.microsoft.com/office/drawing/2016/SVG/main" r:embed="rId8"/>
                    </a:ext>
                  </a:extLst>
                </a:blip>
              </a:buBlip>
            </a:pPr>
            <a:r>
              <a:rPr lang="fr-CA" sz="1500">
                <a:latin typeface="Arial"/>
                <a:cs typeface="Arial"/>
              </a:rPr>
              <a:t>Les problèmes qui ont une solution prédéterminée</a:t>
            </a:r>
          </a:p>
          <a:p>
            <a:pPr marL="285750" indent="-285750" fontAlgn="base">
              <a:spcAft>
                <a:spcPts val="1200"/>
              </a:spcAft>
              <a:buBlip>
                <a:blip r:embed="rId7">
                  <a:extLst>
                    <a:ext uri="{96DAC541-7B7A-43D3-8B79-37D633B846F1}">
                      <asvg:svgBlip xmlns:asvg="http://schemas.microsoft.com/office/drawing/2016/SVG/main" r:embed="rId8"/>
                    </a:ext>
                  </a:extLst>
                </a:blip>
              </a:buBlip>
            </a:pPr>
            <a:r>
              <a:rPr lang="fr-CA" sz="1500">
                <a:latin typeface="Arial"/>
                <a:cs typeface="Arial"/>
              </a:rPr>
              <a:t>Les problèmes complexes et d’envergure qui comptent de nombreux éléments dépendants</a:t>
            </a:r>
          </a:p>
          <a:p>
            <a:pPr marL="285750" indent="-285750" fontAlgn="base">
              <a:spcAft>
                <a:spcPts val="1200"/>
              </a:spcAft>
              <a:buBlip>
                <a:blip r:embed="rId7">
                  <a:extLst>
                    <a:ext uri="{96DAC541-7B7A-43D3-8B79-37D633B846F1}">
                      <asvg:svgBlip xmlns:asvg="http://schemas.microsoft.com/office/drawing/2016/SVG/main" r:embed="rId8"/>
                    </a:ext>
                  </a:extLst>
                </a:blip>
              </a:buBlip>
            </a:pPr>
            <a:r>
              <a:rPr lang="fr-CA" sz="1500">
                <a:latin typeface="Arial"/>
                <a:cs typeface="Arial"/>
              </a:rPr>
              <a:t>Les projets préexistants assortis d’échéanciers et d’exigences fixes</a:t>
            </a:r>
          </a:p>
          <a:p>
            <a:pPr marL="285750" indent="-285750" fontAlgn="base">
              <a:spcAft>
                <a:spcPts val="1200"/>
              </a:spcAft>
              <a:buBlip>
                <a:blip r:embed="rId7">
                  <a:extLst>
                    <a:ext uri="{96DAC541-7B7A-43D3-8B79-37D633B846F1}">
                      <asvg:svgBlip xmlns:asvg="http://schemas.microsoft.com/office/drawing/2016/SVG/main" r:embed="rId8"/>
                    </a:ext>
                  </a:extLst>
                </a:blip>
              </a:buBlip>
            </a:pPr>
            <a:r>
              <a:rPr lang="fr-CA" sz="1500">
                <a:latin typeface="Arial"/>
                <a:cs typeface="Arial"/>
              </a:rPr>
              <a:t>Les équipes qui ne continueront pas à travailler sur une solution après la fin de l’Accélérateur</a:t>
            </a:r>
          </a:p>
          <a:p>
            <a:pPr marL="285750" indent="-285750" fontAlgn="base">
              <a:spcAft>
                <a:spcPts val="1200"/>
              </a:spcAft>
              <a:buBlip>
                <a:blip r:embed="rId7">
                  <a:extLst>
                    <a:ext uri="{96DAC541-7B7A-43D3-8B79-37D633B846F1}">
                      <asvg:svgBlip xmlns:asvg="http://schemas.microsoft.com/office/drawing/2016/SVG/main" r:embed="rId8"/>
                    </a:ext>
                  </a:extLst>
                </a:blip>
              </a:buBlip>
            </a:pPr>
            <a:r>
              <a:rPr lang="fr-CA" sz="1500">
                <a:latin typeface="Arial"/>
                <a:cs typeface="Arial"/>
              </a:rPr>
              <a:t>Les projets pour lesquels il n’y a pas d’utilisateurs avec qui collaborer ou de qui obtenir des renseignements</a:t>
            </a:r>
          </a:p>
          <a:p>
            <a:pPr marL="285750" indent="-285750" fontAlgn="base">
              <a:spcAft>
                <a:spcPts val="1200"/>
              </a:spcAft>
              <a:buBlip>
                <a:blip r:embed="rId7">
                  <a:extLst>
                    <a:ext uri="{96DAC541-7B7A-43D3-8B79-37D633B846F1}">
                      <asvg:svgBlip xmlns:asvg="http://schemas.microsoft.com/office/drawing/2016/SVG/main" r:embed="rId8"/>
                    </a:ext>
                  </a:extLst>
                </a:blip>
              </a:buBlip>
            </a:pPr>
            <a:r>
              <a:rPr lang="fr-CA" sz="1500">
                <a:latin typeface="Arial"/>
                <a:cs typeface="Arial"/>
              </a:rPr>
              <a:t>​Les problèmes classifiés ou qui ne peuvent pas être diffusés aux autres équipes ou à l’ensemble de la fonction publique</a:t>
            </a:r>
          </a:p>
        </p:txBody>
      </p:sp>
      <p:pic>
        <p:nvPicPr>
          <p:cNvPr id="16" name="Graphic 15" descr="Warning with solid fill">
            <a:extLst>
              <a:ext uri="{FF2B5EF4-FFF2-40B4-BE49-F238E27FC236}">
                <a16:creationId xmlns:a16="http://schemas.microsoft.com/office/drawing/2014/main" id="{21DB59C1-C7F0-4140-ACF6-BE4B99709856}"/>
              </a:ext>
            </a:extLst>
          </p:cNvPr>
          <p:cNvPicPr>
            <a:picLocks noChangeAspect="1"/>
          </p:cNvPicPr>
          <p:nvPr>
            <p:custDataLst>
              <p:tags r:id="rId4"/>
            </p:custDataLst>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t="8735" b="7591"/>
          <a:stretch/>
        </p:blipFill>
        <p:spPr>
          <a:xfrm>
            <a:off x="8224307" y="2885958"/>
            <a:ext cx="3360220" cy="2811632"/>
          </a:xfrm>
          <a:prstGeom prst="rect">
            <a:avLst/>
          </a:prstGeom>
        </p:spPr>
      </p:pic>
      <p:pic>
        <p:nvPicPr>
          <p:cNvPr id="3" name="Picture 2">
            <a:extLst>
              <a:ext uri="{FF2B5EF4-FFF2-40B4-BE49-F238E27FC236}">
                <a16:creationId xmlns:a16="http://schemas.microsoft.com/office/drawing/2014/main" id="{4283C65A-DF71-B59E-E05B-19C51BEA5938}"/>
              </a:ext>
            </a:extLst>
          </p:cNvPr>
          <p:cNvPicPr>
            <a:picLocks noChangeAspect="1"/>
          </p:cNvPicPr>
          <p:nvPr/>
        </p:nvPicPr>
        <p:blipFill>
          <a:blip r:embed="rId11"/>
          <a:stretch>
            <a:fillRect/>
          </a:stretch>
        </p:blipFill>
        <p:spPr>
          <a:xfrm>
            <a:off x="2190582" y="61527"/>
            <a:ext cx="904622" cy="808365"/>
          </a:xfrm>
          <a:prstGeom prst="rect">
            <a:avLst/>
          </a:prstGeom>
        </p:spPr>
      </p:pic>
    </p:spTree>
    <p:extLst>
      <p:ext uri="{BB962C8B-B14F-4D97-AF65-F5344CB8AC3E}">
        <p14:creationId xmlns:p14="http://schemas.microsoft.com/office/powerpoint/2010/main" val="1542353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BB47EE-965F-4349-B2E8-0D2E27F635F9}"/>
              </a:ext>
            </a:extLst>
          </p:cNvPr>
          <p:cNvSpPr>
            <a:spLocks noGrp="1"/>
          </p:cNvSpPr>
          <p:nvPr>
            <p:ph type="title" sz="quarter" idx="10"/>
          </p:nvPr>
        </p:nvSpPr>
        <p:spPr>
          <a:xfrm>
            <a:off x="342592" y="1662024"/>
            <a:ext cx="6173189" cy="1927699"/>
          </a:xfrm>
        </p:spPr>
        <p:txBody>
          <a:bodyPr lIns="91440" tIns="45720" rIns="91440" bIns="45720" anchor="t"/>
          <a:lstStyle/>
          <a:p>
            <a:r>
              <a:rPr lang="en-US" sz="3600" b="1">
                <a:latin typeface="Arial"/>
                <a:cs typeface="Arial"/>
              </a:rPr>
              <a:t>The CSPS Digital Accelerator is... </a:t>
            </a:r>
          </a:p>
        </p:txBody>
      </p:sp>
      <p:pic>
        <p:nvPicPr>
          <p:cNvPr id="11" name="__EngageSlideDescription__" descr="slide description : The CSPS Digital Accelerator is not training; it is a team-based experience.">
            <a:extLst>
              <a:ext uri="{FF2B5EF4-FFF2-40B4-BE49-F238E27FC236}">
                <a16:creationId xmlns:a16="http://schemas.microsoft.com/office/drawing/2014/main" id="{28C16CF9-F153-408F-9D78-0E346D07005D}"/>
              </a:ext>
            </a:extLst>
          </p:cNvPr>
          <p:cNvPicPr>
            <a:picLocks/>
          </p:cNvPicPr>
          <p:nvPr/>
        </p:nvPicPr>
        <p:blipFill>
          <a:blip r:embed="rId4"/>
          <a:stretch>
            <a:fillRect/>
          </a:stretch>
        </p:blipFill>
        <p:spPr>
          <a:xfrm>
            <a:off x="311625" y="3987911"/>
            <a:ext cx="12700" cy="12700"/>
          </a:xfrm>
          <a:prstGeom prst="rect">
            <a:avLst/>
          </a:prstGeom>
          <a:ln/>
        </p:spPr>
      </p:pic>
      <p:pic>
        <p:nvPicPr>
          <p:cNvPr id="4" name="Picture 3" descr="Decorative"/>
          <p:cNvPicPr>
            <a:picLocks noChangeAspect="1"/>
          </p:cNvPicPr>
          <p:nvPr>
            <p:custDataLst>
              <p:tags r:id="rId1"/>
            </p:custDataLst>
          </p:nvPr>
        </p:nvPicPr>
        <p:blipFill rotWithShape="1">
          <a:blip r:embed="rId5" cstate="print">
            <a:extLst>
              <a:ext uri="{28A0092B-C50C-407E-A947-70E740481C1C}">
                <a14:useLocalDpi xmlns:a14="http://schemas.microsoft.com/office/drawing/2010/main" val="0"/>
              </a:ext>
            </a:extLst>
          </a:blip>
          <a:srcRect l="50031"/>
          <a:stretch/>
        </p:blipFill>
        <p:spPr>
          <a:xfrm>
            <a:off x="6612431" y="2135300"/>
            <a:ext cx="5151942" cy="3751833"/>
          </a:xfrm>
          <a:prstGeom prst="rect">
            <a:avLst/>
          </a:prstGeom>
        </p:spPr>
      </p:pic>
      <p:sp>
        <p:nvSpPr>
          <p:cNvPr id="9" name="Content Placeholder 8">
            <a:extLst>
              <a:ext uri="{FF2B5EF4-FFF2-40B4-BE49-F238E27FC236}">
                <a16:creationId xmlns:a16="http://schemas.microsoft.com/office/drawing/2014/main" id="{06C6717D-B849-46D2-8E65-650AA69760EC}"/>
              </a:ext>
            </a:extLst>
          </p:cNvPr>
          <p:cNvSpPr>
            <a:spLocks noGrp="1"/>
          </p:cNvSpPr>
          <p:nvPr>
            <p:ph idx="1"/>
          </p:nvPr>
        </p:nvSpPr>
        <p:spPr>
          <a:xfrm>
            <a:off x="342592" y="2972468"/>
            <a:ext cx="5887113" cy="2040805"/>
          </a:xfrm>
        </p:spPr>
        <p:txBody>
          <a:bodyPr lIns="91440" tIns="45720" rIns="91440" bIns="45720" anchor="t"/>
          <a:lstStyle/>
          <a:p>
            <a:pPr marL="0" indent="0">
              <a:buNone/>
            </a:pPr>
            <a:r>
              <a:rPr lang="en-CA" sz="1600" dirty="0">
                <a:latin typeface="Arial"/>
                <a:cs typeface="Arial"/>
              </a:rPr>
              <a:t>A unique learning experience (pilot) that:</a:t>
            </a:r>
            <a:endParaRPr lang="en-US" sz="1600" dirty="0">
              <a:latin typeface="Arial"/>
              <a:cs typeface="Calibri" panose="020F0502020204030204"/>
            </a:endParaRPr>
          </a:p>
          <a:p>
            <a:r>
              <a:rPr lang="en-CA" sz="1600" dirty="0">
                <a:latin typeface="Arial"/>
                <a:cs typeface="Arial"/>
              </a:rPr>
              <a:t>Requires a </a:t>
            </a:r>
            <a:r>
              <a:rPr lang="en-CA" sz="1600" b="1" dirty="0">
                <a:latin typeface="Arial"/>
                <a:cs typeface="Arial"/>
              </a:rPr>
              <a:t>commitment </a:t>
            </a:r>
            <a:r>
              <a:rPr lang="en-CA" sz="1600" dirty="0">
                <a:latin typeface="Arial"/>
                <a:cs typeface="Arial"/>
              </a:rPr>
              <a:t>from teams to engage in the program as participants as well as testers</a:t>
            </a:r>
            <a:endParaRPr lang="en-US" sz="1600" dirty="0">
              <a:latin typeface="Arial"/>
              <a:cs typeface="Calibri"/>
            </a:endParaRPr>
          </a:p>
          <a:p>
            <a:r>
              <a:rPr lang="en-CA" sz="1600" dirty="0">
                <a:latin typeface="Arial"/>
                <a:cs typeface="Arial"/>
              </a:rPr>
              <a:t>Is delivered over a </a:t>
            </a:r>
            <a:r>
              <a:rPr lang="en-CA" sz="1600" b="1" dirty="0">
                <a:latin typeface="Arial"/>
                <a:cs typeface="Arial"/>
              </a:rPr>
              <a:t>6-month period</a:t>
            </a:r>
            <a:r>
              <a:rPr lang="en-CA" sz="1600" dirty="0">
                <a:latin typeface="Arial"/>
                <a:cs typeface="Arial"/>
              </a:rPr>
              <a:t> (Sept-Mar)</a:t>
            </a:r>
          </a:p>
          <a:p>
            <a:r>
              <a:rPr lang="en-CA" sz="1600" dirty="0">
                <a:latin typeface="Arial"/>
                <a:cs typeface="Arial"/>
              </a:rPr>
              <a:t>Is a </a:t>
            </a:r>
            <a:r>
              <a:rPr lang="en-CA" sz="1600" b="1" dirty="0">
                <a:latin typeface="Arial"/>
                <a:cs typeface="Arial"/>
              </a:rPr>
              <a:t>team-based </a:t>
            </a:r>
            <a:r>
              <a:rPr lang="en-CA" sz="1600" dirty="0">
                <a:latin typeface="Arial"/>
                <a:cs typeface="Arial"/>
              </a:rPr>
              <a:t>in workflow</a:t>
            </a:r>
            <a:r>
              <a:rPr lang="en-CA" sz="1600" b="1" dirty="0">
                <a:latin typeface="Arial"/>
                <a:cs typeface="Arial"/>
              </a:rPr>
              <a:t> </a:t>
            </a:r>
            <a:r>
              <a:rPr lang="en-CA" sz="1600" dirty="0">
                <a:latin typeface="Arial"/>
                <a:cs typeface="Arial"/>
              </a:rPr>
              <a:t>experience that provides </a:t>
            </a:r>
            <a:r>
              <a:rPr lang="en-CA" sz="1600" b="1" dirty="0">
                <a:latin typeface="Arial"/>
                <a:cs typeface="Arial"/>
              </a:rPr>
              <a:t>hands-on learning </a:t>
            </a:r>
            <a:r>
              <a:rPr lang="en-CA" sz="1600" dirty="0">
                <a:latin typeface="Arial"/>
                <a:cs typeface="Arial"/>
              </a:rPr>
              <a:t>opportunities with </a:t>
            </a:r>
            <a:r>
              <a:rPr lang="en-CA" sz="1600" b="1" dirty="0">
                <a:latin typeface="Arial"/>
                <a:cs typeface="Arial"/>
              </a:rPr>
              <a:t>coaching and mentoring </a:t>
            </a:r>
            <a:r>
              <a:rPr lang="en-CA" sz="1600" dirty="0">
                <a:latin typeface="Arial"/>
                <a:cs typeface="Arial"/>
              </a:rPr>
              <a:t>support</a:t>
            </a:r>
            <a:endParaRPr lang="en-US" sz="1600" dirty="0">
              <a:latin typeface="Calibri" panose="020F0502020204030204"/>
              <a:cs typeface="Calibri"/>
            </a:endParaRPr>
          </a:p>
          <a:p>
            <a:r>
              <a:rPr lang="en-CA" sz="1600" dirty="0">
                <a:latin typeface="Arial"/>
                <a:cs typeface="Arial"/>
              </a:rPr>
              <a:t>Guides teams through the work of </a:t>
            </a:r>
            <a:r>
              <a:rPr lang="en-CA" sz="1600" b="1" dirty="0">
                <a:latin typeface="Arial"/>
                <a:cs typeface="Arial"/>
              </a:rPr>
              <a:t>designing, prototyping</a:t>
            </a:r>
            <a:r>
              <a:rPr lang="en-CA" sz="1600" dirty="0">
                <a:latin typeface="Arial"/>
                <a:cs typeface="Arial"/>
              </a:rPr>
              <a:t> and </a:t>
            </a:r>
            <a:r>
              <a:rPr lang="en-CA" sz="1600" b="1" dirty="0">
                <a:latin typeface="Arial"/>
                <a:cs typeface="Arial"/>
              </a:rPr>
              <a:t>testing </a:t>
            </a:r>
            <a:r>
              <a:rPr lang="en-CA" sz="1600" dirty="0">
                <a:latin typeface="Arial"/>
                <a:cs typeface="Arial"/>
              </a:rPr>
              <a:t>a human-centered solution to a current problem</a:t>
            </a:r>
          </a:p>
          <a:p>
            <a:r>
              <a:rPr lang="en-CA" sz="1600" dirty="0">
                <a:latin typeface="Arial"/>
                <a:cs typeface="Arial"/>
              </a:rPr>
              <a:t>Does NOT require any financial cost to participate but requires Senior Management buy-in</a:t>
            </a:r>
          </a:p>
          <a:p>
            <a:endParaRPr lang="en-CA" sz="1600" dirty="0">
              <a:latin typeface="Arial"/>
              <a:cs typeface="Arial"/>
            </a:endParaRPr>
          </a:p>
        </p:txBody>
      </p:sp>
      <p:pic>
        <p:nvPicPr>
          <p:cNvPr id="2" name="Picture 2">
            <a:extLst>
              <a:ext uri="{FF2B5EF4-FFF2-40B4-BE49-F238E27FC236}">
                <a16:creationId xmlns:a16="http://schemas.microsoft.com/office/drawing/2014/main" id="{5C7A30C5-B9CF-234E-AEEB-E9189D3567A5}"/>
              </a:ext>
            </a:extLst>
          </p:cNvPr>
          <p:cNvPicPr>
            <a:picLocks noChangeAspect="1"/>
          </p:cNvPicPr>
          <p:nvPr/>
        </p:nvPicPr>
        <p:blipFill>
          <a:blip r:embed="rId6"/>
          <a:stretch>
            <a:fillRect/>
          </a:stretch>
        </p:blipFill>
        <p:spPr>
          <a:xfrm>
            <a:off x="1270431" y="92199"/>
            <a:ext cx="904622" cy="762358"/>
          </a:xfrm>
          <a:prstGeom prst="rect">
            <a:avLst/>
          </a:prstGeom>
        </p:spPr>
      </p:pic>
    </p:spTree>
    <p:extLst>
      <p:ext uri="{BB962C8B-B14F-4D97-AF65-F5344CB8AC3E}">
        <p14:creationId xmlns:p14="http://schemas.microsoft.com/office/powerpoint/2010/main" val="1579309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4">
            <a:extLst>
              <a:ext uri="{FF2B5EF4-FFF2-40B4-BE49-F238E27FC236}">
                <a16:creationId xmlns:a16="http://schemas.microsoft.com/office/drawing/2014/main" id="{73847434-42F4-41DA-B7EB-52F5ACA0666B}"/>
              </a:ext>
            </a:extLst>
          </p:cNvPr>
          <p:cNvSpPr txBox="1">
            <a:spLocks/>
          </p:cNvSpPr>
          <p:nvPr>
            <p:custDataLst>
              <p:tags r:id="rId1"/>
            </p:custDataLst>
          </p:nvPr>
        </p:nvSpPr>
        <p:spPr>
          <a:xfrm>
            <a:off x="477469" y="1574451"/>
            <a:ext cx="5991349" cy="1927699"/>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3600" b="1">
                <a:latin typeface="Arial"/>
                <a:cs typeface="Arial"/>
              </a:rPr>
              <a:t>L’Accélérateur du numérique est...</a:t>
            </a:r>
          </a:p>
        </p:txBody>
      </p:sp>
      <p:pic>
        <p:nvPicPr>
          <p:cNvPr id="21" name="__EngageSlideDescription__" descr="slide description : The CSPS Digital Accelerator is not training; it is a team-based experience.">
            <a:extLst>
              <a:ext uri="{FF2B5EF4-FFF2-40B4-BE49-F238E27FC236}">
                <a16:creationId xmlns:a16="http://schemas.microsoft.com/office/drawing/2014/main" id="{CA92C29D-2B7B-4378-A346-3D8806A4A203}"/>
              </a:ext>
            </a:extLst>
          </p:cNvPr>
          <p:cNvPicPr>
            <a:picLocks/>
          </p:cNvPicPr>
          <p:nvPr>
            <p:custDataLst>
              <p:tags r:id="rId2"/>
            </p:custDataLst>
          </p:nvPr>
        </p:nvPicPr>
        <p:blipFill>
          <a:blip r:embed="rId6"/>
          <a:stretch>
            <a:fillRect/>
          </a:stretch>
        </p:blipFill>
        <p:spPr>
          <a:xfrm>
            <a:off x="464025" y="4071038"/>
            <a:ext cx="12700" cy="12700"/>
          </a:xfrm>
          <a:prstGeom prst="rect">
            <a:avLst/>
          </a:prstGeom>
          <a:ln/>
        </p:spPr>
      </p:pic>
      <p:pic>
        <p:nvPicPr>
          <p:cNvPr id="22" name="Picture 21" descr="Decorative">
            <a:extLst>
              <a:ext uri="{FF2B5EF4-FFF2-40B4-BE49-F238E27FC236}">
                <a16:creationId xmlns:a16="http://schemas.microsoft.com/office/drawing/2014/main" id="{BC3E3283-A057-4B22-8E22-9797BB99E4D3}"/>
              </a:ext>
            </a:extLst>
          </p:cNvPr>
          <p:cNvPicPr>
            <a:picLocks noChangeAspect="1"/>
          </p:cNvPicPr>
          <p:nvPr>
            <p:custDataLst>
              <p:tags r:id="rId3"/>
            </p:custDataLst>
          </p:nvPr>
        </p:nvPicPr>
        <p:blipFill rotWithShape="1">
          <a:blip r:embed="rId7" cstate="print">
            <a:extLst>
              <a:ext uri="{28A0092B-C50C-407E-A947-70E740481C1C}">
                <a14:useLocalDpi xmlns:a14="http://schemas.microsoft.com/office/drawing/2010/main" val="0"/>
              </a:ext>
            </a:extLst>
          </a:blip>
          <a:srcRect l="50031"/>
          <a:stretch/>
        </p:blipFill>
        <p:spPr>
          <a:xfrm>
            <a:off x="6662377" y="2287700"/>
            <a:ext cx="5254396" cy="3751833"/>
          </a:xfrm>
          <a:prstGeom prst="rect">
            <a:avLst/>
          </a:prstGeom>
        </p:spPr>
      </p:pic>
      <p:sp>
        <p:nvSpPr>
          <p:cNvPr id="23" name="Content Placeholder 8">
            <a:extLst>
              <a:ext uri="{FF2B5EF4-FFF2-40B4-BE49-F238E27FC236}">
                <a16:creationId xmlns:a16="http://schemas.microsoft.com/office/drawing/2014/main" id="{1C7B2F1D-7234-4781-9600-664855C902E7}"/>
              </a:ext>
            </a:extLst>
          </p:cNvPr>
          <p:cNvSpPr txBox="1">
            <a:spLocks/>
          </p:cNvSpPr>
          <p:nvPr>
            <p:custDataLst>
              <p:tags r:id="rId4"/>
            </p:custDataLst>
          </p:nvPr>
        </p:nvSpPr>
        <p:spPr>
          <a:xfrm>
            <a:off x="398433" y="2633225"/>
            <a:ext cx="5887113" cy="2040805"/>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CA" sz="1600" dirty="0">
                <a:latin typeface="Arial"/>
                <a:ea typeface="+mn-lt"/>
                <a:cs typeface="Arial"/>
              </a:rPr>
              <a:t>Un programme d'apprentissage unique (pilote) qui : </a:t>
            </a:r>
            <a:endParaRPr lang="en-US" sz="1600" dirty="0">
              <a:latin typeface="Calibri" panose="020F0502020204030204"/>
              <a:ea typeface="+mn-lt"/>
              <a:cs typeface="Calibri" panose="020F0502020204030204"/>
            </a:endParaRPr>
          </a:p>
          <a:p>
            <a:pPr marL="285750" indent="-285750" algn="l">
              <a:buChar char="•"/>
            </a:pPr>
            <a:r>
              <a:rPr lang="fr-CA" sz="1600" dirty="0">
                <a:latin typeface="Arial"/>
                <a:ea typeface="+mn-lt"/>
                <a:cs typeface="Arial"/>
              </a:rPr>
              <a:t>Nécessite un </a:t>
            </a:r>
            <a:r>
              <a:rPr lang="fr-CA" sz="1600" b="1" dirty="0">
                <a:latin typeface="Arial"/>
                <a:ea typeface="+mn-lt"/>
                <a:cs typeface="Arial"/>
              </a:rPr>
              <a:t>engagement </a:t>
            </a:r>
            <a:r>
              <a:rPr lang="fr-CA" sz="1600" dirty="0">
                <a:latin typeface="Arial"/>
                <a:ea typeface="+mn-lt"/>
                <a:cs typeface="Arial"/>
              </a:rPr>
              <a:t>des équipes à programme en tant que participants ainsi qu'en tant que testeurs </a:t>
            </a:r>
            <a:endParaRPr lang="en-US" sz="1600" dirty="0">
              <a:latin typeface="Calibri" panose="020F0502020204030204"/>
              <a:ea typeface="+mn-lt"/>
              <a:cs typeface="Calibri"/>
            </a:endParaRPr>
          </a:p>
          <a:p>
            <a:pPr marL="285750" indent="-285750" algn="l">
              <a:buChar char="•"/>
            </a:pPr>
            <a:r>
              <a:rPr lang="fr-CA" sz="1600" dirty="0">
                <a:latin typeface="Arial"/>
                <a:ea typeface="+mn-lt"/>
                <a:cs typeface="Arial"/>
              </a:rPr>
              <a:t>Est offert sur </a:t>
            </a:r>
            <a:r>
              <a:rPr lang="fr-CA" sz="1600" b="1" dirty="0">
                <a:latin typeface="Arial"/>
                <a:ea typeface="+mn-lt"/>
                <a:cs typeface="Arial"/>
              </a:rPr>
              <a:t>une période de 6 mois </a:t>
            </a:r>
            <a:r>
              <a:rPr lang="fr-CA" sz="1600" dirty="0">
                <a:latin typeface="Arial"/>
                <a:ea typeface="+mn-lt"/>
                <a:cs typeface="Arial"/>
              </a:rPr>
              <a:t>(sept-mars) </a:t>
            </a:r>
            <a:endParaRPr lang="en-US" sz="1600" dirty="0">
              <a:latin typeface="Calibri" panose="020F0502020204030204"/>
              <a:ea typeface="+mn-lt"/>
              <a:cs typeface="Calibri"/>
            </a:endParaRPr>
          </a:p>
          <a:p>
            <a:pPr marL="285750" indent="-285750" algn="l">
              <a:buChar char="•"/>
            </a:pPr>
            <a:r>
              <a:rPr lang="fr-CA" sz="1600" dirty="0">
                <a:latin typeface="Arial"/>
                <a:ea typeface="+mn-lt"/>
                <a:cs typeface="Arial"/>
              </a:rPr>
              <a:t>Est une expérience d'</a:t>
            </a:r>
            <a:r>
              <a:rPr lang="fr-CA" sz="1600" b="1" dirty="0">
                <a:latin typeface="Arial"/>
                <a:ea typeface="+mn-lt"/>
                <a:cs typeface="Arial"/>
              </a:rPr>
              <a:t>équipe basée</a:t>
            </a:r>
            <a:r>
              <a:rPr lang="fr-CA" sz="1600" dirty="0">
                <a:latin typeface="Arial"/>
                <a:ea typeface="+mn-lt"/>
                <a:cs typeface="Arial"/>
              </a:rPr>
              <a:t> sur le flux du travail qui offre des opportunités </a:t>
            </a:r>
            <a:r>
              <a:rPr lang="fr-CA" sz="1600" b="1" dirty="0">
                <a:latin typeface="Arial"/>
                <a:ea typeface="+mn-lt"/>
                <a:cs typeface="Arial"/>
              </a:rPr>
              <a:t>d'apprentissage pratiques</a:t>
            </a:r>
            <a:r>
              <a:rPr lang="fr-CA" sz="1600" dirty="0">
                <a:latin typeface="Arial"/>
                <a:ea typeface="+mn-lt"/>
                <a:cs typeface="Arial"/>
              </a:rPr>
              <a:t> avec un soutien de </a:t>
            </a:r>
            <a:r>
              <a:rPr lang="fr-CA" sz="1600" b="1" dirty="0">
                <a:latin typeface="Arial"/>
                <a:ea typeface="+mn-lt"/>
                <a:cs typeface="Arial"/>
              </a:rPr>
              <a:t>coaching et de mentorat </a:t>
            </a:r>
            <a:endParaRPr lang="en-US" sz="1600" b="1" dirty="0">
              <a:latin typeface="Calibri" panose="020F0502020204030204"/>
              <a:ea typeface="+mn-lt"/>
              <a:cs typeface="Calibri"/>
            </a:endParaRPr>
          </a:p>
          <a:p>
            <a:pPr marL="285750" indent="-285750" algn="l">
              <a:buChar char="•"/>
            </a:pPr>
            <a:r>
              <a:rPr lang="fr-CA" sz="1600" dirty="0">
                <a:latin typeface="Arial"/>
                <a:ea typeface="+mn-lt"/>
                <a:cs typeface="Arial"/>
              </a:rPr>
              <a:t>Guide les équipes dans le travail de conception, de prototypage et de tests d'une solution centrée sur l'humain à un problème actuel</a:t>
            </a:r>
            <a:endParaRPr lang="en-US" sz="1600" dirty="0">
              <a:latin typeface="Calibri" panose="020F0502020204030204"/>
              <a:ea typeface="+mn-lt"/>
              <a:cs typeface="Calibri"/>
            </a:endParaRPr>
          </a:p>
          <a:p>
            <a:pPr marL="285750" indent="-285750" algn="l">
              <a:buChar char="•"/>
            </a:pPr>
            <a:r>
              <a:rPr lang="fr-CA" sz="1600" dirty="0">
                <a:latin typeface="Arial"/>
                <a:ea typeface="+mn-lt"/>
                <a:cs typeface="Arial"/>
              </a:rPr>
              <a:t>Ne requière aucun coût financier pour participer mais nécessite l'approbation de la haute direction</a:t>
            </a:r>
          </a:p>
        </p:txBody>
      </p:sp>
      <p:pic>
        <p:nvPicPr>
          <p:cNvPr id="3" name="Picture 2">
            <a:extLst>
              <a:ext uri="{FF2B5EF4-FFF2-40B4-BE49-F238E27FC236}">
                <a16:creationId xmlns:a16="http://schemas.microsoft.com/office/drawing/2014/main" id="{214ABFB0-1123-E477-F193-280C1EEEB53B}"/>
              </a:ext>
            </a:extLst>
          </p:cNvPr>
          <p:cNvPicPr>
            <a:picLocks noChangeAspect="1"/>
          </p:cNvPicPr>
          <p:nvPr/>
        </p:nvPicPr>
        <p:blipFill>
          <a:blip r:embed="rId8"/>
          <a:stretch>
            <a:fillRect/>
          </a:stretch>
        </p:blipFill>
        <p:spPr>
          <a:xfrm>
            <a:off x="2236589" y="122871"/>
            <a:ext cx="904622" cy="762358"/>
          </a:xfrm>
          <a:prstGeom prst="rect">
            <a:avLst/>
          </a:prstGeom>
        </p:spPr>
      </p:pic>
    </p:spTree>
    <p:extLst>
      <p:ext uri="{BB962C8B-B14F-4D97-AF65-F5344CB8AC3E}">
        <p14:creationId xmlns:p14="http://schemas.microsoft.com/office/powerpoint/2010/main" val="1571876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12C03669-7783-438F-8F08-EB1B9500159A}"/>
              </a:ext>
            </a:extLst>
          </p:cNvPr>
          <p:cNvSpPr>
            <a:spLocks noGrp="1"/>
          </p:cNvSpPr>
          <p:nvPr>
            <p:ph type="title" sz="quarter" idx="10"/>
          </p:nvPr>
        </p:nvSpPr>
        <p:spPr>
          <a:xfrm>
            <a:off x="481013" y="1734429"/>
            <a:ext cx="10934700" cy="1325563"/>
          </a:xfrm>
        </p:spPr>
        <p:txBody>
          <a:bodyPr lIns="91440" tIns="45720" rIns="91440" bIns="45720" anchor="t"/>
          <a:lstStyle/>
          <a:p>
            <a:r>
              <a:rPr lang="en-US" sz="4000" b="1">
                <a:latin typeface="Arial"/>
                <a:cs typeface="Arial"/>
              </a:rPr>
              <a:t>Applied learning opportunities</a:t>
            </a:r>
            <a:endParaRPr lang="en-US" sz="4000" b="1">
              <a:latin typeface="Arial" panose="020B0604020202020204" pitchFamily="34" charset="0"/>
              <a:cs typeface="Arial" panose="020B0604020202020204" pitchFamily="34" charset="0"/>
            </a:endParaRPr>
          </a:p>
        </p:txBody>
      </p:sp>
      <p:pic>
        <p:nvPicPr>
          <p:cNvPr id="5" name="__EngageSlideDescription__" descr="slide description : Teams gain hands on experience in product management, agile, design, prototyping, and self-organizing teams">
            <a:extLst>
              <a:ext uri="{FF2B5EF4-FFF2-40B4-BE49-F238E27FC236}">
                <a16:creationId xmlns:a16="http://schemas.microsoft.com/office/drawing/2014/main" id="{155FD10E-BFCC-4603-9001-BD8CA0B4E1FF}"/>
              </a:ext>
            </a:extLst>
          </p:cNvPr>
          <p:cNvPicPr>
            <a:picLocks/>
          </p:cNvPicPr>
          <p:nvPr/>
        </p:nvPicPr>
        <p:blipFill>
          <a:blip r:embed="rId16"/>
          <a:stretch>
            <a:fillRect/>
          </a:stretch>
        </p:blipFill>
        <p:spPr>
          <a:xfrm>
            <a:off x="481013" y="3059991"/>
            <a:ext cx="12700" cy="12700"/>
          </a:xfrm>
          <a:prstGeom prst="rect">
            <a:avLst/>
          </a:prstGeom>
          <a:ln/>
        </p:spPr>
      </p:pic>
      <p:grpSp>
        <p:nvGrpSpPr>
          <p:cNvPr id="34" name="Group 33" descr="Decorative">
            <a:extLst>
              <a:ext uri="{FF2B5EF4-FFF2-40B4-BE49-F238E27FC236}">
                <a16:creationId xmlns:a16="http://schemas.microsoft.com/office/drawing/2014/main" id="{F1B18E38-6E70-4F43-8896-9D53E62CF7F5}"/>
              </a:ext>
            </a:extLst>
          </p:cNvPr>
          <p:cNvGrpSpPr/>
          <p:nvPr>
            <p:custDataLst>
              <p:tags r:id="rId1"/>
            </p:custDataLst>
          </p:nvPr>
        </p:nvGrpSpPr>
        <p:grpSpPr>
          <a:xfrm>
            <a:off x="1097896" y="2725509"/>
            <a:ext cx="1994210" cy="2324100"/>
            <a:chOff x="1138237" y="2378639"/>
            <a:chExt cx="1994210" cy="2383573"/>
          </a:xfrm>
        </p:grpSpPr>
        <p:sp>
          <p:nvSpPr>
            <p:cNvPr id="8" name="Rectangle 7">
              <a:extLst>
                <a:ext uri="{FF2B5EF4-FFF2-40B4-BE49-F238E27FC236}">
                  <a16:creationId xmlns:a16="http://schemas.microsoft.com/office/drawing/2014/main" id="{41819D66-ED82-4ABC-B625-23AC9CF7CED7}"/>
                </a:ext>
              </a:extLst>
            </p:cNvPr>
            <p:cNvSpPr/>
            <p:nvPr>
              <p:custDataLst>
                <p:tags r:id="rId12"/>
              </p:custDataLst>
            </p:nvPr>
          </p:nvSpPr>
          <p:spPr>
            <a:xfrm>
              <a:off x="1227447" y="2378639"/>
              <a:ext cx="1905000" cy="2095500"/>
            </a:xfrm>
            <a:prstGeom prst="rect">
              <a:avLst/>
            </a:prstGeom>
            <a:noFill/>
            <a:ln>
              <a:solidFill>
                <a:srgbClr val="3F2A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Rectangle 8">
              <a:extLst>
                <a:ext uri="{FF2B5EF4-FFF2-40B4-BE49-F238E27FC236}">
                  <a16:creationId xmlns:a16="http://schemas.microsoft.com/office/drawing/2014/main" id="{F132DFEA-1519-4BA4-8448-FF318D835BEF}"/>
                </a:ext>
              </a:extLst>
            </p:cNvPr>
            <p:cNvSpPr/>
            <p:nvPr>
              <p:custDataLst>
                <p:tags r:id="rId13"/>
              </p:custDataLst>
            </p:nvPr>
          </p:nvSpPr>
          <p:spPr>
            <a:xfrm>
              <a:off x="1138237" y="4647912"/>
              <a:ext cx="1905000" cy="114300"/>
            </a:xfrm>
            <a:prstGeom prst="rect">
              <a:avLst/>
            </a:prstGeom>
            <a:solidFill>
              <a:srgbClr val="3F2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pic>
        <p:nvPicPr>
          <p:cNvPr id="27" name="Graphic 26" descr="Head with gears with solid fill">
            <a:extLst>
              <a:ext uri="{FF2B5EF4-FFF2-40B4-BE49-F238E27FC236}">
                <a16:creationId xmlns:a16="http://schemas.microsoft.com/office/drawing/2014/main" id="{59298C53-9B09-474C-8456-D1714473590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755680" y="3103676"/>
            <a:ext cx="1497760" cy="1497760"/>
          </a:xfrm>
          <a:prstGeom prst="rect">
            <a:avLst/>
          </a:prstGeom>
        </p:spPr>
      </p:pic>
      <p:grpSp>
        <p:nvGrpSpPr>
          <p:cNvPr id="35" name="Group 34" descr="Decorative">
            <a:extLst>
              <a:ext uri="{FF2B5EF4-FFF2-40B4-BE49-F238E27FC236}">
                <a16:creationId xmlns:a16="http://schemas.microsoft.com/office/drawing/2014/main" id="{1FDDC27B-27C1-4C7A-848A-23482BB86B52}"/>
              </a:ext>
            </a:extLst>
          </p:cNvPr>
          <p:cNvGrpSpPr/>
          <p:nvPr>
            <p:custDataLst>
              <p:tags r:id="rId2"/>
            </p:custDataLst>
          </p:nvPr>
        </p:nvGrpSpPr>
        <p:grpSpPr>
          <a:xfrm>
            <a:off x="3821736" y="2725509"/>
            <a:ext cx="1905000" cy="2324100"/>
            <a:chOff x="3138487" y="2438112"/>
            <a:chExt cx="1905000" cy="2324100"/>
          </a:xfrm>
        </p:grpSpPr>
        <p:sp>
          <p:nvSpPr>
            <p:cNvPr id="11" name="Rectangle 10">
              <a:extLst>
                <a:ext uri="{FF2B5EF4-FFF2-40B4-BE49-F238E27FC236}">
                  <a16:creationId xmlns:a16="http://schemas.microsoft.com/office/drawing/2014/main" id="{B1F774D6-4E7C-4D68-93F7-5558D417DF44}"/>
                </a:ext>
              </a:extLst>
            </p:cNvPr>
            <p:cNvSpPr/>
            <p:nvPr>
              <p:custDataLst>
                <p:tags r:id="rId10"/>
              </p:custDataLst>
            </p:nvPr>
          </p:nvSpPr>
          <p:spPr>
            <a:xfrm>
              <a:off x="3138487" y="2438112"/>
              <a:ext cx="1905000" cy="2095500"/>
            </a:xfrm>
            <a:prstGeom prst="rect">
              <a:avLst/>
            </a:prstGeom>
            <a:noFill/>
            <a:ln>
              <a:solidFill>
                <a:srgbClr val="3F2A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Rectangle 11">
              <a:extLst>
                <a:ext uri="{FF2B5EF4-FFF2-40B4-BE49-F238E27FC236}">
                  <a16:creationId xmlns:a16="http://schemas.microsoft.com/office/drawing/2014/main" id="{8C4A6618-15C4-4073-A21B-ABD674388ACC}"/>
                </a:ext>
              </a:extLst>
            </p:cNvPr>
            <p:cNvSpPr/>
            <p:nvPr>
              <p:custDataLst>
                <p:tags r:id="rId11"/>
              </p:custDataLst>
            </p:nvPr>
          </p:nvSpPr>
          <p:spPr>
            <a:xfrm>
              <a:off x="3138487" y="4647912"/>
              <a:ext cx="1905000" cy="114300"/>
            </a:xfrm>
            <a:prstGeom prst="rect">
              <a:avLst/>
            </a:prstGeom>
            <a:solidFill>
              <a:srgbClr val="3F2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3" name="Content Placeholder 2705">
            <a:extLst>
              <a:ext uri="{FF2B5EF4-FFF2-40B4-BE49-F238E27FC236}">
                <a16:creationId xmlns:a16="http://schemas.microsoft.com/office/drawing/2014/main" id="{01AA6C9E-9776-47AF-A2C7-BC07BD0EF5CA}"/>
              </a:ext>
            </a:extLst>
          </p:cNvPr>
          <p:cNvSpPr txBox="1">
            <a:spLocks/>
          </p:cNvSpPr>
          <p:nvPr/>
        </p:nvSpPr>
        <p:spPr>
          <a:xfrm>
            <a:off x="3821737" y="5104436"/>
            <a:ext cx="1914525" cy="381000"/>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latin typeface="Arial"/>
                <a:cs typeface="Arial"/>
              </a:rPr>
              <a:t>Using agile, lean and product management</a:t>
            </a:r>
          </a:p>
          <a:p>
            <a:pPr algn="ctr"/>
            <a:r>
              <a:rPr lang="en-US" sz="1600" dirty="0">
                <a:latin typeface="Arial"/>
                <a:cs typeface="Arial"/>
              </a:rPr>
              <a:t>methods</a:t>
            </a:r>
          </a:p>
        </p:txBody>
      </p:sp>
      <p:pic>
        <p:nvPicPr>
          <p:cNvPr id="23" name="Graphic 22" descr="Arrow circle with solid fill">
            <a:extLst>
              <a:ext uri="{FF2B5EF4-FFF2-40B4-BE49-F238E27FC236}">
                <a16:creationId xmlns:a16="http://schemas.microsoft.com/office/drawing/2014/main" id="{B2864188-B36D-407E-9F87-13AC74B365FF}"/>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941768" y="2956384"/>
            <a:ext cx="1656182" cy="1656182"/>
          </a:xfrm>
          <a:prstGeom prst="rect">
            <a:avLst/>
          </a:prstGeom>
        </p:spPr>
      </p:pic>
      <p:grpSp>
        <p:nvGrpSpPr>
          <p:cNvPr id="36" name="Group 35" descr="Decorative">
            <a:extLst>
              <a:ext uri="{FF2B5EF4-FFF2-40B4-BE49-F238E27FC236}">
                <a16:creationId xmlns:a16="http://schemas.microsoft.com/office/drawing/2014/main" id="{E33065D4-E63F-4040-9881-DB5B538EDBB1}"/>
              </a:ext>
            </a:extLst>
          </p:cNvPr>
          <p:cNvGrpSpPr/>
          <p:nvPr>
            <p:custDataLst>
              <p:tags r:id="rId3"/>
            </p:custDataLst>
          </p:nvPr>
        </p:nvGrpSpPr>
        <p:grpSpPr>
          <a:xfrm>
            <a:off x="6545577" y="2725509"/>
            <a:ext cx="1905000" cy="2324100"/>
            <a:chOff x="5138737" y="2438112"/>
            <a:chExt cx="1905000" cy="2324100"/>
          </a:xfrm>
        </p:grpSpPr>
        <p:sp>
          <p:nvSpPr>
            <p:cNvPr id="14" name="Rectangle 13">
              <a:extLst>
                <a:ext uri="{FF2B5EF4-FFF2-40B4-BE49-F238E27FC236}">
                  <a16:creationId xmlns:a16="http://schemas.microsoft.com/office/drawing/2014/main" id="{B04E6586-BCCD-4F3F-ACB7-1102AA26CD05}"/>
                </a:ext>
              </a:extLst>
            </p:cNvPr>
            <p:cNvSpPr/>
            <p:nvPr>
              <p:custDataLst>
                <p:tags r:id="rId8"/>
              </p:custDataLst>
            </p:nvPr>
          </p:nvSpPr>
          <p:spPr>
            <a:xfrm>
              <a:off x="5138737" y="2438112"/>
              <a:ext cx="1905000" cy="2095500"/>
            </a:xfrm>
            <a:prstGeom prst="rect">
              <a:avLst/>
            </a:prstGeom>
            <a:noFill/>
            <a:ln>
              <a:solidFill>
                <a:srgbClr val="3F2A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Rectangle 14">
              <a:extLst>
                <a:ext uri="{FF2B5EF4-FFF2-40B4-BE49-F238E27FC236}">
                  <a16:creationId xmlns:a16="http://schemas.microsoft.com/office/drawing/2014/main" id="{E9FAE02F-3523-471E-BADA-9756D73D6F2A}"/>
                </a:ext>
              </a:extLst>
            </p:cNvPr>
            <p:cNvSpPr/>
            <p:nvPr>
              <p:custDataLst>
                <p:tags r:id="rId9"/>
              </p:custDataLst>
            </p:nvPr>
          </p:nvSpPr>
          <p:spPr>
            <a:xfrm>
              <a:off x="5138737" y="4647912"/>
              <a:ext cx="1905000" cy="114300"/>
            </a:xfrm>
            <a:prstGeom prst="rect">
              <a:avLst/>
            </a:prstGeom>
            <a:solidFill>
              <a:srgbClr val="3F2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pic>
        <p:nvPicPr>
          <p:cNvPr id="24" name="Graphic 23" descr="Illustrator with solid fill">
            <a:extLst>
              <a:ext uri="{FF2B5EF4-FFF2-40B4-BE49-F238E27FC236}">
                <a16:creationId xmlns:a16="http://schemas.microsoft.com/office/drawing/2014/main" id="{55B9A596-2C46-43FE-A300-67E888A29872}"/>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386700" y="3034291"/>
            <a:ext cx="1497761" cy="1497761"/>
          </a:xfrm>
          <a:prstGeom prst="rect">
            <a:avLst/>
          </a:prstGeom>
        </p:spPr>
      </p:pic>
      <p:grpSp>
        <p:nvGrpSpPr>
          <p:cNvPr id="37" name="Group 36" descr="Decorative">
            <a:extLst>
              <a:ext uri="{FF2B5EF4-FFF2-40B4-BE49-F238E27FC236}">
                <a16:creationId xmlns:a16="http://schemas.microsoft.com/office/drawing/2014/main" id="{03E70261-21BB-4802-82D5-542DC74EDAEB}"/>
              </a:ext>
            </a:extLst>
          </p:cNvPr>
          <p:cNvGrpSpPr/>
          <p:nvPr>
            <p:custDataLst>
              <p:tags r:id="rId4"/>
            </p:custDataLst>
          </p:nvPr>
        </p:nvGrpSpPr>
        <p:grpSpPr>
          <a:xfrm>
            <a:off x="9209944" y="2725509"/>
            <a:ext cx="1905000" cy="2324100"/>
            <a:chOff x="7138987" y="2438112"/>
            <a:chExt cx="1905000" cy="2324100"/>
          </a:xfrm>
        </p:grpSpPr>
        <p:sp>
          <p:nvSpPr>
            <p:cNvPr id="17" name="Rectangle 16">
              <a:extLst>
                <a:ext uri="{FF2B5EF4-FFF2-40B4-BE49-F238E27FC236}">
                  <a16:creationId xmlns:a16="http://schemas.microsoft.com/office/drawing/2014/main" id="{31F165AB-4CB5-4BF0-87F0-7FF9ED03E318}"/>
                </a:ext>
              </a:extLst>
            </p:cNvPr>
            <p:cNvSpPr/>
            <p:nvPr>
              <p:custDataLst>
                <p:tags r:id="rId6"/>
              </p:custDataLst>
            </p:nvPr>
          </p:nvSpPr>
          <p:spPr>
            <a:xfrm>
              <a:off x="7138987" y="2438112"/>
              <a:ext cx="1905000" cy="2095500"/>
            </a:xfrm>
            <a:prstGeom prst="rect">
              <a:avLst/>
            </a:prstGeom>
            <a:noFill/>
            <a:ln>
              <a:solidFill>
                <a:srgbClr val="3F2A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Rectangle 17">
              <a:extLst>
                <a:ext uri="{FF2B5EF4-FFF2-40B4-BE49-F238E27FC236}">
                  <a16:creationId xmlns:a16="http://schemas.microsoft.com/office/drawing/2014/main" id="{D429A5C7-BCD1-4818-A783-106EA37C42A3}"/>
                </a:ext>
              </a:extLst>
            </p:cNvPr>
            <p:cNvSpPr/>
            <p:nvPr>
              <p:custDataLst>
                <p:tags r:id="rId7"/>
              </p:custDataLst>
            </p:nvPr>
          </p:nvSpPr>
          <p:spPr>
            <a:xfrm>
              <a:off x="7138987" y="4647912"/>
              <a:ext cx="1905000" cy="114300"/>
            </a:xfrm>
            <a:prstGeom prst="rect">
              <a:avLst/>
            </a:prstGeom>
            <a:solidFill>
              <a:srgbClr val="3F2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9" name="Content Placeholder 2975">
            <a:extLst>
              <a:ext uri="{FF2B5EF4-FFF2-40B4-BE49-F238E27FC236}">
                <a16:creationId xmlns:a16="http://schemas.microsoft.com/office/drawing/2014/main" id="{F11F47B8-5679-4113-BDAA-13C553C33E9B}"/>
              </a:ext>
            </a:extLst>
          </p:cNvPr>
          <p:cNvSpPr txBox="1">
            <a:spLocks/>
          </p:cNvSpPr>
          <p:nvPr/>
        </p:nvSpPr>
        <p:spPr>
          <a:xfrm>
            <a:off x="9200032" y="5104436"/>
            <a:ext cx="1914525" cy="381000"/>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latin typeface="Arial"/>
                <a:cs typeface="Arial"/>
              </a:rPr>
              <a:t>Producing a demo </a:t>
            </a:r>
          </a:p>
        </p:txBody>
      </p:sp>
      <p:grpSp>
        <p:nvGrpSpPr>
          <p:cNvPr id="32" name="Group 31" descr="Decorative">
            <a:extLst>
              <a:ext uri="{FF2B5EF4-FFF2-40B4-BE49-F238E27FC236}">
                <a16:creationId xmlns:a16="http://schemas.microsoft.com/office/drawing/2014/main" id="{317A62B6-2278-4CDB-BB18-74C99250A4D1}"/>
              </a:ext>
            </a:extLst>
          </p:cNvPr>
          <p:cNvGrpSpPr/>
          <p:nvPr>
            <p:custDataLst>
              <p:tags r:id="rId5"/>
            </p:custDataLst>
          </p:nvPr>
        </p:nvGrpSpPr>
        <p:grpSpPr>
          <a:xfrm>
            <a:off x="9481750" y="3098966"/>
            <a:ext cx="1376363" cy="1376363"/>
            <a:chOff x="7400880" y="2831392"/>
            <a:chExt cx="1376363" cy="1376363"/>
          </a:xfrm>
          <a:solidFill>
            <a:srgbClr val="3594A1"/>
          </a:solidFill>
        </p:grpSpPr>
        <p:pic>
          <p:nvPicPr>
            <p:cNvPr id="31" name="Graphic 30" descr="Smart Phone with solid fill">
              <a:extLst>
                <a:ext uri="{FF2B5EF4-FFF2-40B4-BE49-F238E27FC236}">
                  <a16:creationId xmlns:a16="http://schemas.microsoft.com/office/drawing/2014/main" id="{42A87BBF-127B-4ADF-971D-97CC28260D4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7400880" y="2831392"/>
              <a:ext cx="1376363" cy="1376363"/>
            </a:xfrm>
            <a:prstGeom prst="rect">
              <a:avLst/>
            </a:prstGeom>
          </p:spPr>
        </p:pic>
        <p:pic>
          <p:nvPicPr>
            <p:cNvPr id="29" name="Graphic 28" descr="Single gear outline">
              <a:extLst>
                <a:ext uri="{FF2B5EF4-FFF2-40B4-BE49-F238E27FC236}">
                  <a16:creationId xmlns:a16="http://schemas.microsoft.com/office/drawing/2014/main" id="{D9CAA905-07F4-4E0F-A304-467AAD3292A5}"/>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7802319" y="3232831"/>
              <a:ext cx="573484" cy="573484"/>
            </a:xfrm>
            <a:prstGeom prst="rect">
              <a:avLst/>
            </a:prstGeom>
          </p:spPr>
        </p:pic>
      </p:grpSp>
      <p:pic>
        <p:nvPicPr>
          <p:cNvPr id="3" name="Picture 2">
            <a:extLst>
              <a:ext uri="{FF2B5EF4-FFF2-40B4-BE49-F238E27FC236}">
                <a16:creationId xmlns:a16="http://schemas.microsoft.com/office/drawing/2014/main" id="{6041EFF8-5725-400A-8EE6-82BECF0226CD}"/>
              </a:ext>
            </a:extLst>
          </p:cNvPr>
          <p:cNvPicPr>
            <a:picLocks noChangeAspect="1"/>
          </p:cNvPicPr>
          <p:nvPr/>
        </p:nvPicPr>
        <p:blipFill>
          <a:blip r:embed="rId27"/>
          <a:stretch>
            <a:fillRect/>
          </a:stretch>
        </p:blipFill>
        <p:spPr>
          <a:xfrm>
            <a:off x="1270431" y="92199"/>
            <a:ext cx="904622" cy="762358"/>
          </a:xfrm>
          <a:prstGeom prst="rect">
            <a:avLst/>
          </a:prstGeom>
        </p:spPr>
      </p:pic>
      <p:sp>
        <p:nvSpPr>
          <p:cNvPr id="2" name="Content Placeholder 2">
            <a:extLst>
              <a:ext uri="{FF2B5EF4-FFF2-40B4-BE49-F238E27FC236}">
                <a16:creationId xmlns:a16="http://schemas.microsoft.com/office/drawing/2014/main" id="{0B689885-DF8A-C336-807F-A347C927473E}"/>
              </a:ext>
            </a:extLst>
          </p:cNvPr>
          <p:cNvSpPr txBox="1">
            <a:spLocks/>
          </p:cNvSpPr>
          <p:nvPr/>
        </p:nvSpPr>
        <p:spPr>
          <a:xfrm>
            <a:off x="1182047" y="5104435"/>
            <a:ext cx="1914525" cy="829107"/>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latin typeface="Arial"/>
                <a:cs typeface="Arial"/>
              </a:rPr>
              <a:t>Built on the foundation of the design process</a:t>
            </a:r>
            <a:endParaRPr lang="en-US" sz="1600" dirty="0"/>
          </a:p>
        </p:txBody>
      </p:sp>
      <p:sp>
        <p:nvSpPr>
          <p:cNvPr id="4" name="Content Placeholder 2550">
            <a:extLst>
              <a:ext uri="{FF2B5EF4-FFF2-40B4-BE49-F238E27FC236}">
                <a16:creationId xmlns:a16="http://schemas.microsoft.com/office/drawing/2014/main" id="{C744FF93-DC0B-B08E-5BB3-0A2C1CB00978}"/>
              </a:ext>
            </a:extLst>
          </p:cNvPr>
          <p:cNvSpPr txBox="1">
            <a:spLocks/>
          </p:cNvSpPr>
          <p:nvPr/>
        </p:nvSpPr>
        <p:spPr>
          <a:xfrm>
            <a:off x="6545577" y="5104824"/>
            <a:ext cx="1905000" cy="1622713"/>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latin typeface="Arial"/>
                <a:cs typeface="Arial"/>
              </a:rPr>
              <a:t>Innovation throughout</a:t>
            </a:r>
            <a:endParaRPr lang="en-US" dirty="0"/>
          </a:p>
        </p:txBody>
      </p:sp>
    </p:spTree>
    <p:extLst>
      <p:ext uri="{BB962C8B-B14F-4D97-AF65-F5344CB8AC3E}">
        <p14:creationId xmlns:p14="http://schemas.microsoft.com/office/powerpoint/2010/main" val="1436355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31">
            <a:extLst>
              <a:ext uri="{FF2B5EF4-FFF2-40B4-BE49-F238E27FC236}">
                <a16:creationId xmlns:a16="http://schemas.microsoft.com/office/drawing/2014/main" id="{8DEE042F-FFA2-470D-9827-C1B64C3FB956}"/>
              </a:ext>
            </a:extLst>
          </p:cNvPr>
          <p:cNvSpPr txBox="1">
            <a:spLocks/>
          </p:cNvSpPr>
          <p:nvPr>
            <p:custDataLst>
              <p:tags r:id="rId1"/>
            </p:custDataLst>
          </p:nvPr>
        </p:nvSpPr>
        <p:spPr>
          <a:xfrm>
            <a:off x="4724400" y="6721476"/>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CA" sz="1100">
              <a:cs typeface="Calibri"/>
            </a:endParaRPr>
          </a:p>
        </p:txBody>
      </p:sp>
      <p:sp>
        <p:nvSpPr>
          <p:cNvPr id="20" name="Title 32">
            <a:extLst>
              <a:ext uri="{FF2B5EF4-FFF2-40B4-BE49-F238E27FC236}">
                <a16:creationId xmlns:a16="http://schemas.microsoft.com/office/drawing/2014/main" id="{A3F64666-2CD8-454B-AB71-744E586EB2F4}"/>
              </a:ext>
            </a:extLst>
          </p:cNvPr>
          <p:cNvSpPr txBox="1">
            <a:spLocks/>
          </p:cNvSpPr>
          <p:nvPr>
            <p:custDataLst>
              <p:tags r:id="rId2"/>
            </p:custDataLst>
          </p:nvPr>
        </p:nvSpPr>
        <p:spPr>
          <a:xfrm>
            <a:off x="481013" y="1839532"/>
            <a:ext cx="10934700" cy="900069"/>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3800" b="1">
                <a:latin typeface="Arial"/>
                <a:cs typeface="Arial"/>
              </a:rPr>
              <a:t>Possibilité d’apprentissage pratique </a:t>
            </a:r>
            <a:endParaRPr lang="fr-CA" sz="4000" b="1">
              <a:latin typeface="Arial" panose="020B0604020202020204" pitchFamily="34" charset="0"/>
              <a:cs typeface="Arial" panose="020B0604020202020204" pitchFamily="34" charset="0"/>
            </a:endParaRPr>
          </a:p>
        </p:txBody>
      </p:sp>
      <p:pic>
        <p:nvPicPr>
          <p:cNvPr id="21" name="__EngageSlideDescription__" descr="slide description : Teams gain hands on experience in product management, agile, design, prototyping, and self-organizing teams">
            <a:extLst>
              <a:ext uri="{FF2B5EF4-FFF2-40B4-BE49-F238E27FC236}">
                <a16:creationId xmlns:a16="http://schemas.microsoft.com/office/drawing/2014/main" id="{7E58568C-B2D3-4F80-A5C8-B3E170C5C67B}"/>
              </a:ext>
            </a:extLst>
          </p:cNvPr>
          <p:cNvPicPr>
            <a:picLocks/>
          </p:cNvPicPr>
          <p:nvPr>
            <p:custDataLst>
              <p:tags r:id="rId3"/>
            </p:custDataLst>
          </p:nvPr>
        </p:nvPicPr>
        <p:blipFill>
          <a:blip r:embed="rId25"/>
          <a:stretch>
            <a:fillRect/>
          </a:stretch>
        </p:blipFill>
        <p:spPr>
          <a:xfrm>
            <a:off x="481013" y="3259150"/>
            <a:ext cx="12700" cy="12700"/>
          </a:xfrm>
          <a:prstGeom prst="rect">
            <a:avLst/>
          </a:prstGeom>
          <a:ln/>
        </p:spPr>
      </p:pic>
      <p:grpSp>
        <p:nvGrpSpPr>
          <p:cNvPr id="22" name="Group 21" descr="Decorative">
            <a:extLst>
              <a:ext uri="{FF2B5EF4-FFF2-40B4-BE49-F238E27FC236}">
                <a16:creationId xmlns:a16="http://schemas.microsoft.com/office/drawing/2014/main" id="{4845513E-AD54-41F8-9FB8-87C700D5FE3E}"/>
              </a:ext>
            </a:extLst>
          </p:cNvPr>
          <p:cNvGrpSpPr/>
          <p:nvPr>
            <p:custDataLst>
              <p:tags r:id="rId4"/>
            </p:custDataLst>
          </p:nvPr>
        </p:nvGrpSpPr>
        <p:grpSpPr>
          <a:xfrm>
            <a:off x="1097896" y="2875107"/>
            <a:ext cx="1905000" cy="2324100"/>
            <a:chOff x="1138237" y="2438112"/>
            <a:chExt cx="1905000" cy="2324100"/>
          </a:xfrm>
        </p:grpSpPr>
        <p:sp>
          <p:nvSpPr>
            <p:cNvPr id="23" name="Rectangle 22">
              <a:extLst>
                <a:ext uri="{FF2B5EF4-FFF2-40B4-BE49-F238E27FC236}">
                  <a16:creationId xmlns:a16="http://schemas.microsoft.com/office/drawing/2014/main" id="{5B230378-065F-4F43-BF1C-DD14C4DC36A7}"/>
                </a:ext>
              </a:extLst>
            </p:cNvPr>
            <p:cNvSpPr/>
            <p:nvPr>
              <p:custDataLst>
                <p:tags r:id="rId22"/>
              </p:custDataLst>
            </p:nvPr>
          </p:nvSpPr>
          <p:spPr>
            <a:xfrm>
              <a:off x="1138237" y="2438112"/>
              <a:ext cx="1905000" cy="2095500"/>
            </a:xfrm>
            <a:prstGeom prst="rect">
              <a:avLst/>
            </a:prstGeom>
            <a:noFill/>
            <a:ln>
              <a:solidFill>
                <a:srgbClr val="3F2A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Rectangle 23">
              <a:extLst>
                <a:ext uri="{FF2B5EF4-FFF2-40B4-BE49-F238E27FC236}">
                  <a16:creationId xmlns:a16="http://schemas.microsoft.com/office/drawing/2014/main" id="{423715EA-2E7C-49B9-BA6C-19C0ECF555EF}"/>
                </a:ext>
              </a:extLst>
            </p:cNvPr>
            <p:cNvSpPr/>
            <p:nvPr>
              <p:custDataLst>
                <p:tags r:id="rId23"/>
              </p:custDataLst>
            </p:nvPr>
          </p:nvSpPr>
          <p:spPr>
            <a:xfrm>
              <a:off x="1138237" y="4647912"/>
              <a:ext cx="1905000" cy="114300"/>
            </a:xfrm>
            <a:prstGeom prst="rect">
              <a:avLst/>
            </a:prstGeom>
            <a:solidFill>
              <a:srgbClr val="3F2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25" name="Content Placeholder 2">
            <a:extLst>
              <a:ext uri="{FF2B5EF4-FFF2-40B4-BE49-F238E27FC236}">
                <a16:creationId xmlns:a16="http://schemas.microsoft.com/office/drawing/2014/main" id="{782871CB-5509-41C1-AFC2-8E5C30A2CD09}"/>
              </a:ext>
            </a:extLst>
          </p:cNvPr>
          <p:cNvSpPr txBox="1">
            <a:spLocks/>
          </p:cNvSpPr>
          <p:nvPr>
            <p:custDataLst>
              <p:tags r:id="rId5"/>
            </p:custDataLst>
          </p:nvPr>
        </p:nvSpPr>
        <p:spPr>
          <a:xfrm>
            <a:off x="1102749" y="5313507"/>
            <a:ext cx="1914525" cy="829107"/>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ea typeface="+mn-lt"/>
                <a:cs typeface="+mn-lt"/>
              </a:rPr>
              <a:t>Construit sur la base du processus de conception</a:t>
            </a:r>
            <a:endParaRPr lang="en-US" dirty="0"/>
          </a:p>
        </p:txBody>
      </p:sp>
      <p:pic>
        <p:nvPicPr>
          <p:cNvPr id="26" name="Graphic 25" descr="Head with gears with solid fill">
            <a:extLst>
              <a:ext uri="{FF2B5EF4-FFF2-40B4-BE49-F238E27FC236}">
                <a16:creationId xmlns:a16="http://schemas.microsoft.com/office/drawing/2014/main" id="{5B32E41C-3EA6-4040-86B6-2E75AD911FFC}"/>
              </a:ext>
            </a:extLst>
          </p:cNvPr>
          <p:cNvPicPr>
            <a:picLocks noChangeAspect="1"/>
          </p:cNvPicPr>
          <p:nvPr>
            <p:custDataLst>
              <p:tags r:id="rId6"/>
            </p:custDataLst>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6587173" y="3213626"/>
            <a:ext cx="1497760" cy="1497760"/>
          </a:xfrm>
          <a:prstGeom prst="rect">
            <a:avLst/>
          </a:prstGeom>
        </p:spPr>
      </p:pic>
      <p:grpSp>
        <p:nvGrpSpPr>
          <p:cNvPr id="27" name="Group 26" descr="Decorative">
            <a:extLst>
              <a:ext uri="{FF2B5EF4-FFF2-40B4-BE49-F238E27FC236}">
                <a16:creationId xmlns:a16="http://schemas.microsoft.com/office/drawing/2014/main" id="{D30A6F72-89D7-4C76-8450-D70CBB1ACCA9}"/>
              </a:ext>
            </a:extLst>
          </p:cNvPr>
          <p:cNvGrpSpPr/>
          <p:nvPr>
            <p:custDataLst>
              <p:tags r:id="rId7"/>
            </p:custDataLst>
          </p:nvPr>
        </p:nvGrpSpPr>
        <p:grpSpPr>
          <a:xfrm>
            <a:off x="3725362" y="2875107"/>
            <a:ext cx="1905000" cy="2324100"/>
            <a:chOff x="3138487" y="2438112"/>
            <a:chExt cx="1905000" cy="2324100"/>
          </a:xfrm>
        </p:grpSpPr>
        <p:sp>
          <p:nvSpPr>
            <p:cNvPr id="28" name="Rectangle 27">
              <a:extLst>
                <a:ext uri="{FF2B5EF4-FFF2-40B4-BE49-F238E27FC236}">
                  <a16:creationId xmlns:a16="http://schemas.microsoft.com/office/drawing/2014/main" id="{41A503F1-86F6-4497-9224-6B00C1570B65}"/>
                </a:ext>
              </a:extLst>
            </p:cNvPr>
            <p:cNvSpPr/>
            <p:nvPr>
              <p:custDataLst>
                <p:tags r:id="rId20"/>
              </p:custDataLst>
            </p:nvPr>
          </p:nvSpPr>
          <p:spPr>
            <a:xfrm>
              <a:off x="3138487" y="2438112"/>
              <a:ext cx="1905000" cy="2095500"/>
            </a:xfrm>
            <a:prstGeom prst="rect">
              <a:avLst/>
            </a:prstGeom>
            <a:noFill/>
            <a:ln>
              <a:solidFill>
                <a:srgbClr val="3F2A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Rectangle 28">
              <a:extLst>
                <a:ext uri="{FF2B5EF4-FFF2-40B4-BE49-F238E27FC236}">
                  <a16:creationId xmlns:a16="http://schemas.microsoft.com/office/drawing/2014/main" id="{E5EEB7A7-18BE-4352-8BD5-76430FE56B64}"/>
                </a:ext>
              </a:extLst>
            </p:cNvPr>
            <p:cNvSpPr/>
            <p:nvPr>
              <p:custDataLst>
                <p:tags r:id="rId21"/>
              </p:custDataLst>
            </p:nvPr>
          </p:nvSpPr>
          <p:spPr>
            <a:xfrm>
              <a:off x="3138487" y="4647912"/>
              <a:ext cx="1905000" cy="114300"/>
            </a:xfrm>
            <a:prstGeom prst="rect">
              <a:avLst/>
            </a:prstGeom>
            <a:solidFill>
              <a:srgbClr val="3F2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30" name="Content Placeholder 2705">
            <a:extLst>
              <a:ext uri="{FF2B5EF4-FFF2-40B4-BE49-F238E27FC236}">
                <a16:creationId xmlns:a16="http://schemas.microsoft.com/office/drawing/2014/main" id="{45FE05FF-4C62-4667-922F-C10325261CE1}"/>
              </a:ext>
            </a:extLst>
          </p:cNvPr>
          <p:cNvSpPr txBox="1">
            <a:spLocks/>
          </p:cNvSpPr>
          <p:nvPr>
            <p:custDataLst>
              <p:tags r:id="rId8"/>
            </p:custDataLst>
          </p:nvPr>
        </p:nvSpPr>
        <p:spPr>
          <a:xfrm>
            <a:off x="3667287" y="5348375"/>
            <a:ext cx="2107212" cy="381000"/>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dirty="0">
                <a:ea typeface="+mn-lt"/>
                <a:cs typeface="+mn-lt"/>
              </a:rPr>
              <a:t>Utilise des méthodes agile, </a:t>
            </a:r>
            <a:r>
              <a:rPr lang="fr-CA" dirty="0" err="1">
                <a:ea typeface="+mn-lt"/>
                <a:cs typeface="+mn-lt"/>
              </a:rPr>
              <a:t>lean</a:t>
            </a:r>
            <a:r>
              <a:rPr lang="fr-CA" dirty="0">
                <a:ea typeface="+mn-lt"/>
                <a:cs typeface="+mn-lt"/>
              </a:rPr>
              <a:t> et la gestion de produit </a:t>
            </a:r>
            <a:endParaRPr lang="fr-CA" strike="sngStrike" dirty="0">
              <a:cs typeface="Calibri"/>
            </a:endParaRPr>
          </a:p>
        </p:txBody>
      </p:sp>
      <p:pic>
        <p:nvPicPr>
          <p:cNvPr id="31" name="Graphic 30" descr="Arrow circle with solid fill">
            <a:extLst>
              <a:ext uri="{FF2B5EF4-FFF2-40B4-BE49-F238E27FC236}">
                <a16:creationId xmlns:a16="http://schemas.microsoft.com/office/drawing/2014/main" id="{86B165E5-85BC-4A31-A5BB-72AFCC2FFE30}"/>
              </a:ext>
            </a:extLst>
          </p:cNvPr>
          <p:cNvPicPr>
            <a:picLocks noChangeAspect="1"/>
          </p:cNvPicPr>
          <p:nvPr>
            <p:custDataLst>
              <p:tags r:id="rId9"/>
            </p:custDataLst>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3789023" y="3097780"/>
            <a:ext cx="1656182" cy="1656182"/>
          </a:xfrm>
          <a:prstGeom prst="rect">
            <a:avLst/>
          </a:prstGeom>
        </p:spPr>
      </p:pic>
      <p:grpSp>
        <p:nvGrpSpPr>
          <p:cNvPr id="33" name="Group 32" descr="Decorative">
            <a:extLst>
              <a:ext uri="{FF2B5EF4-FFF2-40B4-BE49-F238E27FC236}">
                <a16:creationId xmlns:a16="http://schemas.microsoft.com/office/drawing/2014/main" id="{9E9B9689-35A8-45D6-A84B-FF09C7984A65}"/>
              </a:ext>
            </a:extLst>
          </p:cNvPr>
          <p:cNvGrpSpPr/>
          <p:nvPr>
            <p:custDataLst>
              <p:tags r:id="rId10"/>
            </p:custDataLst>
          </p:nvPr>
        </p:nvGrpSpPr>
        <p:grpSpPr>
          <a:xfrm>
            <a:off x="6306368" y="2909975"/>
            <a:ext cx="1905000" cy="2324100"/>
            <a:chOff x="5138737" y="2438112"/>
            <a:chExt cx="1905000" cy="2324100"/>
          </a:xfrm>
        </p:grpSpPr>
        <p:sp>
          <p:nvSpPr>
            <p:cNvPr id="34" name="Rectangle 33">
              <a:extLst>
                <a:ext uri="{FF2B5EF4-FFF2-40B4-BE49-F238E27FC236}">
                  <a16:creationId xmlns:a16="http://schemas.microsoft.com/office/drawing/2014/main" id="{0C73A0B8-DDE9-4B07-88E0-E19EEF03BD2D}"/>
                </a:ext>
              </a:extLst>
            </p:cNvPr>
            <p:cNvSpPr/>
            <p:nvPr>
              <p:custDataLst>
                <p:tags r:id="rId18"/>
              </p:custDataLst>
            </p:nvPr>
          </p:nvSpPr>
          <p:spPr>
            <a:xfrm>
              <a:off x="5138737" y="2438112"/>
              <a:ext cx="1905000" cy="2095500"/>
            </a:xfrm>
            <a:prstGeom prst="rect">
              <a:avLst/>
            </a:prstGeom>
            <a:noFill/>
            <a:ln>
              <a:solidFill>
                <a:srgbClr val="3F2A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 name="Rectangle 34">
              <a:extLst>
                <a:ext uri="{FF2B5EF4-FFF2-40B4-BE49-F238E27FC236}">
                  <a16:creationId xmlns:a16="http://schemas.microsoft.com/office/drawing/2014/main" id="{33DADA75-E738-4E3E-867F-880B3BE8F2A6}"/>
                </a:ext>
              </a:extLst>
            </p:cNvPr>
            <p:cNvSpPr/>
            <p:nvPr>
              <p:custDataLst>
                <p:tags r:id="rId19"/>
              </p:custDataLst>
            </p:nvPr>
          </p:nvSpPr>
          <p:spPr>
            <a:xfrm>
              <a:off x="5138737" y="4647912"/>
              <a:ext cx="1905000" cy="114300"/>
            </a:xfrm>
            <a:prstGeom prst="rect">
              <a:avLst/>
            </a:prstGeom>
            <a:solidFill>
              <a:srgbClr val="3F2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36" name="Content Placeholder 2550">
            <a:extLst>
              <a:ext uri="{FF2B5EF4-FFF2-40B4-BE49-F238E27FC236}">
                <a16:creationId xmlns:a16="http://schemas.microsoft.com/office/drawing/2014/main" id="{2D035386-5429-4E00-9E31-705A47CF5D37}"/>
              </a:ext>
            </a:extLst>
          </p:cNvPr>
          <p:cNvSpPr txBox="1">
            <a:spLocks/>
          </p:cNvSpPr>
          <p:nvPr>
            <p:custDataLst>
              <p:tags r:id="rId11"/>
            </p:custDataLst>
          </p:nvPr>
        </p:nvSpPr>
        <p:spPr>
          <a:xfrm>
            <a:off x="6306368" y="5327228"/>
            <a:ext cx="1905000" cy="1622713"/>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dirty="0">
                <a:ea typeface="+mn-lt"/>
                <a:cs typeface="+mn-lt"/>
              </a:rPr>
              <a:t>L'innovation partout</a:t>
            </a:r>
            <a:endParaRPr lang="en-US" dirty="0" err="1"/>
          </a:p>
        </p:txBody>
      </p:sp>
      <p:pic>
        <p:nvPicPr>
          <p:cNvPr id="37" name="Graphic 36" descr="Illustrator with solid fill">
            <a:extLst>
              <a:ext uri="{FF2B5EF4-FFF2-40B4-BE49-F238E27FC236}">
                <a16:creationId xmlns:a16="http://schemas.microsoft.com/office/drawing/2014/main" id="{9418FD79-31BA-4702-9474-ECFCDDA1C5A2}"/>
              </a:ext>
            </a:extLst>
          </p:cNvPr>
          <p:cNvPicPr>
            <a:picLocks noChangeAspect="1"/>
          </p:cNvPicPr>
          <p:nvPr>
            <p:custDataLst>
              <p:tags r:id="rId12"/>
            </p:custDataLst>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1365559" y="3154153"/>
            <a:ext cx="1497761" cy="1497761"/>
          </a:xfrm>
          <a:prstGeom prst="rect">
            <a:avLst/>
          </a:prstGeom>
        </p:spPr>
      </p:pic>
      <p:grpSp>
        <p:nvGrpSpPr>
          <p:cNvPr id="38" name="Group 37" descr="Decorative">
            <a:extLst>
              <a:ext uri="{FF2B5EF4-FFF2-40B4-BE49-F238E27FC236}">
                <a16:creationId xmlns:a16="http://schemas.microsoft.com/office/drawing/2014/main" id="{D9A1831E-E98B-4B24-88DF-E7BFBE699306}"/>
              </a:ext>
            </a:extLst>
          </p:cNvPr>
          <p:cNvGrpSpPr/>
          <p:nvPr>
            <p:custDataLst>
              <p:tags r:id="rId13"/>
            </p:custDataLst>
          </p:nvPr>
        </p:nvGrpSpPr>
        <p:grpSpPr>
          <a:xfrm>
            <a:off x="9096445" y="2909975"/>
            <a:ext cx="1905000" cy="2324100"/>
            <a:chOff x="7138987" y="2438112"/>
            <a:chExt cx="1905000" cy="2324100"/>
          </a:xfrm>
        </p:grpSpPr>
        <p:sp>
          <p:nvSpPr>
            <p:cNvPr id="39" name="Rectangle 38">
              <a:extLst>
                <a:ext uri="{FF2B5EF4-FFF2-40B4-BE49-F238E27FC236}">
                  <a16:creationId xmlns:a16="http://schemas.microsoft.com/office/drawing/2014/main" id="{C76C663B-D80D-4730-AF05-77C27D1B15BE}"/>
                </a:ext>
              </a:extLst>
            </p:cNvPr>
            <p:cNvSpPr/>
            <p:nvPr>
              <p:custDataLst>
                <p:tags r:id="rId16"/>
              </p:custDataLst>
            </p:nvPr>
          </p:nvSpPr>
          <p:spPr>
            <a:xfrm>
              <a:off x="7138987" y="2438112"/>
              <a:ext cx="1905000" cy="2095500"/>
            </a:xfrm>
            <a:prstGeom prst="rect">
              <a:avLst/>
            </a:prstGeom>
            <a:noFill/>
            <a:ln>
              <a:solidFill>
                <a:srgbClr val="3F2A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 name="Rectangle 39">
              <a:extLst>
                <a:ext uri="{FF2B5EF4-FFF2-40B4-BE49-F238E27FC236}">
                  <a16:creationId xmlns:a16="http://schemas.microsoft.com/office/drawing/2014/main" id="{0664C927-40DE-4356-9E02-7324C6102A83}"/>
                </a:ext>
              </a:extLst>
            </p:cNvPr>
            <p:cNvSpPr/>
            <p:nvPr>
              <p:custDataLst>
                <p:tags r:id="rId17"/>
              </p:custDataLst>
            </p:nvPr>
          </p:nvSpPr>
          <p:spPr>
            <a:xfrm>
              <a:off x="7138987" y="4647912"/>
              <a:ext cx="1905000" cy="114300"/>
            </a:xfrm>
            <a:prstGeom prst="rect">
              <a:avLst/>
            </a:prstGeom>
            <a:solidFill>
              <a:srgbClr val="3F2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41" name="Content Placeholder 2975">
            <a:extLst>
              <a:ext uri="{FF2B5EF4-FFF2-40B4-BE49-F238E27FC236}">
                <a16:creationId xmlns:a16="http://schemas.microsoft.com/office/drawing/2014/main" id="{A361B5CA-E5A7-44C2-BA6A-BD53D807324C}"/>
              </a:ext>
            </a:extLst>
          </p:cNvPr>
          <p:cNvSpPr txBox="1">
            <a:spLocks/>
          </p:cNvSpPr>
          <p:nvPr>
            <p:custDataLst>
              <p:tags r:id="rId14"/>
            </p:custDataLst>
          </p:nvPr>
        </p:nvSpPr>
        <p:spPr>
          <a:xfrm>
            <a:off x="8991910" y="5313507"/>
            <a:ext cx="1914525" cy="381000"/>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dirty="0">
                <a:ea typeface="+mn-lt"/>
                <a:cs typeface="+mn-lt"/>
              </a:rPr>
              <a:t>Réalisation d'une démo</a:t>
            </a:r>
            <a:endParaRPr lang="en-US" dirty="0"/>
          </a:p>
        </p:txBody>
      </p:sp>
      <p:grpSp>
        <p:nvGrpSpPr>
          <p:cNvPr id="42" name="Group 41" descr="Decorative">
            <a:extLst>
              <a:ext uri="{FF2B5EF4-FFF2-40B4-BE49-F238E27FC236}">
                <a16:creationId xmlns:a16="http://schemas.microsoft.com/office/drawing/2014/main" id="{8363B35A-00F2-42ED-B148-4B9DA3E040B1}"/>
              </a:ext>
            </a:extLst>
          </p:cNvPr>
          <p:cNvGrpSpPr/>
          <p:nvPr>
            <p:custDataLst>
              <p:tags r:id="rId15"/>
            </p:custDataLst>
          </p:nvPr>
        </p:nvGrpSpPr>
        <p:grpSpPr>
          <a:xfrm>
            <a:off x="9358339" y="3268388"/>
            <a:ext cx="1376363" cy="1376363"/>
            <a:chOff x="7400880" y="2831392"/>
            <a:chExt cx="1376363" cy="1376363"/>
          </a:xfrm>
          <a:solidFill>
            <a:srgbClr val="3594A1"/>
          </a:solidFill>
        </p:grpSpPr>
        <p:pic>
          <p:nvPicPr>
            <p:cNvPr id="43" name="Graphic 42" descr="Smart Phone with solid fill">
              <a:extLst>
                <a:ext uri="{FF2B5EF4-FFF2-40B4-BE49-F238E27FC236}">
                  <a16:creationId xmlns:a16="http://schemas.microsoft.com/office/drawing/2014/main" id="{47074290-EDEF-47DD-B479-3B31BC16AD3A}"/>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7400880" y="2831392"/>
              <a:ext cx="1376363" cy="1376363"/>
            </a:xfrm>
            <a:prstGeom prst="rect">
              <a:avLst/>
            </a:prstGeom>
          </p:spPr>
        </p:pic>
        <p:pic>
          <p:nvPicPr>
            <p:cNvPr id="44" name="Graphic 43" descr="Single gear outline">
              <a:extLst>
                <a:ext uri="{FF2B5EF4-FFF2-40B4-BE49-F238E27FC236}">
                  <a16:creationId xmlns:a16="http://schemas.microsoft.com/office/drawing/2014/main" id="{8DD16C80-8621-4389-9BE9-735A3A196472}"/>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7802319" y="3232831"/>
              <a:ext cx="573484" cy="573484"/>
            </a:xfrm>
            <a:prstGeom prst="rect">
              <a:avLst/>
            </a:prstGeom>
          </p:spPr>
        </p:pic>
      </p:grpSp>
      <p:pic>
        <p:nvPicPr>
          <p:cNvPr id="3" name="Picture 2">
            <a:extLst>
              <a:ext uri="{FF2B5EF4-FFF2-40B4-BE49-F238E27FC236}">
                <a16:creationId xmlns:a16="http://schemas.microsoft.com/office/drawing/2014/main" id="{7E10AD0A-CC57-7271-A6DD-8C2770393EE1}"/>
              </a:ext>
            </a:extLst>
          </p:cNvPr>
          <p:cNvPicPr>
            <a:picLocks noChangeAspect="1"/>
          </p:cNvPicPr>
          <p:nvPr/>
        </p:nvPicPr>
        <p:blipFill>
          <a:blip r:embed="rId36"/>
          <a:stretch>
            <a:fillRect/>
          </a:stretch>
        </p:blipFill>
        <p:spPr>
          <a:xfrm>
            <a:off x="2251925" y="107535"/>
            <a:ext cx="904622" cy="762358"/>
          </a:xfrm>
          <a:prstGeom prst="rect">
            <a:avLst/>
          </a:prstGeom>
        </p:spPr>
      </p:pic>
    </p:spTree>
    <p:extLst>
      <p:ext uri="{BB962C8B-B14F-4D97-AF65-F5344CB8AC3E}">
        <p14:creationId xmlns:p14="http://schemas.microsoft.com/office/powerpoint/2010/main" val="764965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C51E94E2-7BB4-784E-5675-B1A1ABED7CB5}"/>
              </a:ext>
            </a:extLst>
          </p:cNvPr>
          <p:cNvGraphicFramePr/>
          <p:nvPr>
            <p:extLst>
              <p:ext uri="{D42A27DB-BD31-4B8C-83A1-F6EECF244321}">
                <p14:modId xmlns:p14="http://schemas.microsoft.com/office/powerpoint/2010/main" val="1995709126"/>
              </p:ext>
            </p:extLst>
          </p:nvPr>
        </p:nvGraphicFramePr>
        <p:xfrm>
          <a:off x="6165501" y="2467580"/>
          <a:ext cx="5850346" cy="40187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1">
            <a:extLst>
              <a:ext uri="{FF2B5EF4-FFF2-40B4-BE49-F238E27FC236}">
                <a16:creationId xmlns:a16="http://schemas.microsoft.com/office/drawing/2014/main" id="{C8681101-CCF6-717E-A456-D956487ABD86}"/>
              </a:ext>
            </a:extLst>
          </p:cNvPr>
          <p:cNvSpPr>
            <a:spLocks noGrp="1"/>
          </p:cNvSpPr>
          <p:nvPr/>
        </p:nvSpPr>
        <p:spPr>
          <a:xfrm>
            <a:off x="498604" y="1498001"/>
            <a:ext cx="10361376" cy="738664"/>
          </a:xfrm>
          <a:prstGeom prst="rect">
            <a:avLst/>
          </a:prstGeom>
        </p:spPr>
        <p:txBody>
          <a:bodyPr wrap="square" lIns="0" tIns="0" rIns="0" bIns="0" anchor="t">
            <a:spAutoFit/>
          </a:bodyPr>
          <a:lstStyle>
            <a:lvl1pPr>
              <a:defRPr sz="3032" b="1" i="0">
                <a:solidFill>
                  <a:srgbClr val="DA797A"/>
                </a:solidFill>
                <a:latin typeface="Arial"/>
                <a:ea typeface="+mj-ea"/>
                <a:cs typeface="Arial"/>
              </a:defRPr>
            </a:lvl1pPr>
          </a:lstStyle>
          <a:p>
            <a:r>
              <a:rPr lang="en-CA" sz="2400">
                <a:solidFill>
                  <a:schemeClr val="tx1"/>
                </a:solidFill>
              </a:rPr>
              <a:t>New Pilot of</a:t>
            </a:r>
            <a:r>
              <a:rPr lang="en-CA" sz="2400" b="1" i="0" u="none" strike="noStrike">
                <a:solidFill>
                  <a:schemeClr val="tx1"/>
                </a:solidFill>
                <a:effectLst/>
              </a:rPr>
              <a:t> the </a:t>
            </a:r>
            <a:r>
              <a:rPr lang="en-CA" sz="2400">
                <a:solidFill>
                  <a:schemeClr val="tx1"/>
                </a:solidFill>
              </a:rPr>
              <a:t>Digital Accelerator</a:t>
            </a:r>
            <a:r>
              <a:rPr lang="en-CA" sz="2400" b="1" i="0" u="none" strike="noStrike">
                <a:solidFill>
                  <a:schemeClr val="tx1"/>
                </a:solidFill>
                <a:effectLst/>
              </a:rPr>
              <a:t> starting in Sept 2023</a:t>
            </a:r>
            <a:br>
              <a:rPr lang="en-CA" sz="2400" b="0" i="0">
                <a:effectLst/>
                <a:latin typeface="Arial" panose="020B0604020202020204" pitchFamily="34" charset="0"/>
              </a:rPr>
            </a:br>
            <a:endParaRPr lang="en-US" sz="2400">
              <a:solidFill>
                <a:srgbClr val="D7797A"/>
              </a:solidFill>
            </a:endParaRPr>
          </a:p>
        </p:txBody>
      </p:sp>
      <p:sp>
        <p:nvSpPr>
          <p:cNvPr id="10" name="Text Placeholder 4">
            <a:extLst>
              <a:ext uri="{FF2B5EF4-FFF2-40B4-BE49-F238E27FC236}">
                <a16:creationId xmlns:a16="http://schemas.microsoft.com/office/drawing/2014/main" id="{22B9815D-FA85-B344-BB38-28DB4EA0461F}"/>
              </a:ext>
            </a:extLst>
          </p:cNvPr>
          <p:cNvSpPr>
            <a:spLocks noGrp="1"/>
          </p:cNvSpPr>
          <p:nvPr/>
        </p:nvSpPr>
        <p:spPr>
          <a:xfrm>
            <a:off x="452115" y="2113728"/>
            <a:ext cx="10758433" cy="246221"/>
          </a:xfrm>
          <a:prstGeom prst="rect">
            <a:avLst/>
          </a:prstGeom>
        </p:spPr>
        <p:txBody>
          <a:bodyPr wrap="square" lIns="0" tIns="0" rIns="0" bIns="0" anchor="t">
            <a:spAutoFit/>
          </a:bodyPr>
          <a:lstStyle>
            <a:lvl1pPr marL="0">
              <a:defRPr b="0" i="0">
                <a:solidFill>
                  <a:schemeClr val="tx1"/>
                </a:solidFill>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sz="1600" b="0" i="0" u="none" strike="noStrike">
                <a:solidFill>
                  <a:srgbClr val="000000"/>
                </a:solidFill>
                <a:effectLst/>
                <a:latin typeface="Arial"/>
                <a:cs typeface="Arial"/>
              </a:rPr>
              <a:t>A </a:t>
            </a:r>
            <a:r>
              <a:rPr lang="en-US" sz="1600" b="1" i="0" u="none" strike="noStrike">
                <a:solidFill>
                  <a:srgbClr val="000000"/>
                </a:solidFill>
                <a:effectLst/>
                <a:latin typeface="Arial"/>
                <a:cs typeface="Arial"/>
              </a:rPr>
              <a:t>supported learning program </a:t>
            </a:r>
            <a:r>
              <a:rPr lang="en-US" sz="1600" b="0" i="0" u="none" strike="noStrike">
                <a:solidFill>
                  <a:srgbClr val="000000"/>
                </a:solidFill>
                <a:effectLst/>
                <a:latin typeface="Arial"/>
                <a:cs typeface="Arial"/>
              </a:rPr>
              <a:t>that builds on the successes and lessons of previous cohorts </a:t>
            </a:r>
            <a:endParaRPr lang="en-US" sz="1600">
              <a:latin typeface="Arial"/>
              <a:cs typeface="Arial"/>
            </a:endParaRPr>
          </a:p>
        </p:txBody>
      </p:sp>
      <p:sp>
        <p:nvSpPr>
          <p:cNvPr id="11" name="TextBox 1">
            <a:extLst>
              <a:ext uri="{FF2B5EF4-FFF2-40B4-BE49-F238E27FC236}">
                <a16:creationId xmlns:a16="http://schemas.microsoft.com/office/drawing/2014/main" id="{3AA24271-4846-07BA-5824-49F9CD326134}"/>
              </a:ext>
            </a:extLst>
          </p:cNvPr>
          <p:cNvSpPr txBox="1"/>
          <p:nvPr/>
        </p:nvSpPr>
        <p:spPr>
          <a:xfrm>
            <a:off x="231250" y="2826976"/>
            <a:ext cx="6698180" cy="387798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fontAlgn="base">
              <a:buFont typeface="+mj-lt"/>
              <a:buAutoNum type="arabicPeriod"/>
            </a:pPr>
            <a:r>
              <a:rPr lang="en-US" sz="1600">
                <a:solidFill>
                  <a:srgbClr val="000000"/>
                </a:solidFill>
                <a:latin typeface="Arial"/>
                <a:cs typeface="Calibri"/>
              </a:rPr>
              <a:t>Addition of self-paced learning in catalogue to create scale and availability of learning outside of program.</a:t>
            </a:r>
          </a:p>
          <a:p>
            <a:pPr marL="342900" indent="-342900" fontAlgn="base">
              <a:buFont typeface="+mj-lt"/>
              <a:buAutoNum type="arabicPeriod"/>
            </a:pPr>
            <a:endParaRPr lang="en-US" sz="1600">
              <a:solidFill>
                <a:srgbClr val="000000"/>
              </a:solidFill>
              <a:latin typeface="Arial"/>
              <a:cs typeface="Calibri"/>
            </a:endParaRPr>
          </a:p>
          <a:p>
            <a:pPr marL="342900" indent="-342900" fontAlgn="base">
              <a:buFont typeface="+mj-lt"/>
              <a:buAutoNum type="arabicPeriod"/>
            </a:pPr>
            <a:r>
              <a:rPr lang="en-US" sz="1600">
                <a:solidFill>
                  <a:srgbClr val="000000"/>
                </a:solidFill>
                <a:latin typeface="Arial"/>
                <a:cs typeface="Calibri"/>
              </a:rPr>
              <a:t>Layer of applied learning for CSPS courses</a:t>
            </a:r>
          </a:p>
          <a:p>
            <a:pPr marL="800100" lvl="1" indent="-342900" fontAlgn="base">
              <a:buFont typeface="Arial" panose="020B0604020202020204" pitchFamily="34" charset="0"/>
              <a:buChar char="•"/>
            </a:pPr>
            <a:r>
              <a:rPr lang="en-US" sz="1600">
                <a:solidFill>
                  <a:srgbClr val="000000"/>
                </a:solidFill>
                <a:latin typeface="Arial"/>
                <a:cs typeface="Calibri"/>
              </a:rPr>
              <a:t>Facilitation, advice, and support​ for in-workflow learning</a:t>
            </a:r>
          </a:p>
          <a:p>
            <a:pPr marL="800100" lvl="1" indent="-342900" fontAlgn="base">
              <a:buFont typeface="Arial" panose="020B0604020202020204" pitchFamily="34" charset="0"/>
              <a:buChar char="•"/>
            </a:pPr>
            <a:r>
              <a:rPr lang="en-US" sz="1600">
                <a:solidFill>
                  <a:srgbClr val="000000"/>
                </a:solidFill>
                <a:latin typeface="Arial"/>
                <a:cs typeface="Calibri"/>
              </a:rPr>
              <a:t>Tailored resources for managers and executives</a:t>
            </a:r>
          </a:p>
          <a:p>
            <a:pPr marL="342900" indent="-342900">
              <a:buFont typeface="+mj-lt"/>
              <a:buAutoNum type="arabicPeriod"/>
            </a:pPr>
            <a:endParaRPr lang="en-CA" sz="1600">
              <a:solidFill>
                <a:srgbClr val="000000"/>
              </a:solidFill>
              <a:latin typeface="Arial"/>
              <a:cs typeface="Calibri"/>
            </a:endParaRPr>
          </a:p>
          <a:p>
            <a:pPr marL="342900" indent="-342900">
              <a:buFont typeface="+mj-lt"/>
              <a:buAutoNum type="arabicPeriod"/>
            </a:pPr>
            <a:r>
              <a:rPr lang="en-CA" sz="1600">
                <a:solidFill>
                  <a:srgbClr val="000000"/>
                </a:solidFill>
                <a:latin typeface="Arial"/>
                <a:cs typeface="Calibri"/>
              </a:rPr>
              <a:t>Community connection points </a:t>
            </a:r>
          </a:p>
          <a:p>
            <a:pPr marL="800100" lvl="1" indent="-342900">
              <a:buFont typeface="Arial" panose="020B0604020202020204" pitchFamily="34" charset="0"/>
              <a:buChar char="•"/>
            </a:pPr>
            <a:r>
              <a:rPr lang="en-CA" sz="1600">
                <a:solidFill>
                  <a:srgbClr val="000000"/>
                </a:solidFill>
                <a:latin typeface="Arial"/>
                <a:cs typeface="Calibri"/>
              </a:rPr>
              <a:t>Platform for collaboration and discussion</a:t>
            </a:r>
          </a:p>
          <a:p>
            <a:pPr marL="800100" lvl="1" indent="-342900">
              <a:buFont typeface="Arial" panose="020B0604020202020204" pitchFamily="34" charset="0"/>
              <a:buChar char="•"/>
            </a:pPr>
            <a:r>
              <a:rPr lang="en-CA" sz="1600">
                <a:solidFill>
                  <a:srgbClr val="000000"/>
                </a:solidFill>
                <a:latin typeface="Arial"/>
                <a:cs typeface="Calibri"/>
              </a:rPr>
              <a:t>Learning opportunities for all public servants through events and community engagement such as: AMAs, communities of practice, and coaching/mentorship opportunities</a:t>
            </a:r>
            <a:endParaRPr lang="en-CA" sz="1600">
              <a:latin typeface="Arial"/>
              <a:cs typeface="Calibri"/>
            </a:endParaRPr>
          </a:p>
          <a:p>
            <a:pPr marL="285750" indent="-285750">
              <a:buFont typeface="Arial" panose="020B0604020202020204" pitchFamily="34" charset="0"/>
              <a:buChar char="•"/>
            </a:pPr>
            <a:endParaRPr lang="en-CA">
              <a:cs typeface="Calibri"/>
            </a:endParaRPr>
          </a:p>
          <a:p>
            <a:pPr marL="285750" indent="-285750">
              <a:buFont typeface="Arial" panose="020B0604020202020204" pitchFamily="34" charset="0"/>
              <a:buChar char="•"/>
            </a:pPr>
            <a:endParaRPr lang="en-CA"/>
          </a:p>
          <a:p>
            <a:pPr marL="285750" indent="-285750">
              <a:buFont typeface="Arial" panose="020B0604020202020204" pitchFamily="34" charset="0"/>
              <a:buChar char="•"/>
            </a:pPr>
            <a:endParaRPr lang="en-CA">
              <a:cs typeface="Calibri"/>
            </a:endParaRPr>
          </a:p>
        </p:txBody>
      </p:sp>
      <p:pic>
        <p:nvPicPr>
          <p:cNvPr id="27" name="Picture 2">
            <a:extLst>
              <a:ext uri="{FF2B5EF4-FFF2-40B4-BE49-F238E27FC236}">
                <a16:creationId xmlns:a16="http://schemas.microsoft.com/office/drawing/2014/main" id="{7D07888A-934B-0533-5159-D720EFBAEF47}"/>
              </a:ext>
            </a:extLst>
          </p:cNvPr>
          <p:cNvPicPr>
            <a:picLocks noChangeAspect="1"/>
          </p:cNvPicPr>
          <p:nvPr/>
        </p:nvPicPr>
        <p:blipFill>
          <a:blip r:embed="rId8"/>
          <a:stretch>
            <a:fillRect/>
          </a:stretch>
        </p:blipFill>
        <p:spPr>
          <a:xfrm>
            <a:off x="2205918" y="76863"/>
            <a:ext cx="904622" cy="762358"/>
          </a:xfrm>
          <a:prstGeom prst="rect">
            <a:avLst/>
          </a:prstGeom>
        </p:spPr>
      </p:pic>
      <p:pic>
        <p:nvPicPr>
          <p:cNvPr id="28" name="Picture 28" descr="Logo&#10;&#10;Description automatically generated">
            <a:extLst>
              <a:ext uri="{FF2B5EF4-FFF2-40B4-BE49-F238E27FC236}">
                <a16:creationId xmlns:a16="http://schemas.microsoft.com/office/drawing/2014/main" id="{D47CCAB7-4D1F-9631-2F13-8069303B66DC}"/>
              </a:ext>
            </a:extLst>
          </p:cNvPr>
          <p:cNvPicPr>
            <a:picLocks noChangeAspect="1"/>
          </p:cNvPicPr>
          <p:nvPr/>
        </p:nvPicPr>
        <p:blipFill>
          <a:blip r:embed="rId9"/>
          <a:stretch>
            <a:fillRect/>
          </a:stretch>
        </p:blipFill>
        <p:spPr>
          <a:xfrm>
            <a:off x="290123" y="78836"/>
            <a:ext cx="2440915" cy="1176546"/>
          </a:xfrm>
          <a:prstGeom prst="rect">
            <a:avLst/>
          </a:prstGeom>
        </p:spPr>
      </p:pic>
    </p:spTree>
    <p:extLst>
      <p:ext uri="{BB962C8B-B14F-4D97-AF65-F5344CB8AC3E}">
        <p14:creationId xmlns:p14="http://schemas.microsoft.com/office/powerpoint/2010/main" val="3471169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76A4822B-FDE3-0FF8-AD27-F04CC53A2297}"/>
              </a:ext>
            </a:extLst>
          </p:cNvPr>
          <p:cNvGraphicFramePr/>
          <p:nvPr>
            <p:extLst>
              <p:ext uri="{D42A27DB-BD31-4B8C-83A1-F6EECF244321}">
                <p14:modId xmlns:p14="http://schemas.microsoft.com/office/powerpoint/2010/main" val="2333859893"/>
              </p:ext>
            </p:extLst>
          </p:nvPr>
        </p:nvGraphicFramePr>
        <p:xfrm>
          <a:off x="5931398" y="2279933"/>
          <a:ext cx="5850346" cy="40187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a:extLst>
              <a:ext uri="{FF2B5EF4-FFF2-40B4-BE49-F238E27FC236}">
                <a16:creationId xmlns:a16="http://schemas.microsoft.com/office/drawing/2014/main" id="{2B37DCA3-4EBE-7453-F1C2-94C568DF72C0}"/>
              </a:ext>
            </a:extLst>
          </p:cNvPr>
          <p:cNvSpPr>
            <a:spLocks noGrp="1"/>
          </p:cNvSpPr>
          <p:nvPr/>
        </p:nvSpPr>
        <p:spPr>
          <a:xfrm>
            <a:off x="480675" y="1424045"/>
            <a:ext cx="10683403" cy="369332"/>
          </a:xfrm>
          <a:prstGeom prst="rect">
            <a:avLst/>
          </a:prstGeom>
        </p:spPr>
        <p:txBody>
          <a:bodyPr wrap="square" lIns="0" tIns="0" rIns="0" bIns="0" anchor="t">
            <a:spAutoFit/>
          </a:bodyPr>
          <a:lstStyle>
            <a:lvl1pPr>
              <a:defRPr sz="3032" b="1" i="0">
                <a:solidFill>
                  <a:srgbClr val="DA797A"/>
                </a:solidFill>
                <a:latin typeface="Arial"/>
                <a:ea typeface="+mj-ea"/>
                <a:cs typeface="Arial"/>
              </a:defRPr>
            </a:lvl1pPr>
          </a:lstStyle>
          <a:p>
            <a:r>
              <a:rPr lang="fr-FR" sz="2400" dirty="0">
                <a:solidFill>
                  <a:schemeClr val="tx1"/>
                </a:solidFill>
              </a:rPr>
              <a:t>Nouveau programme pilote de l'Accélérateur à partir de septembre 2023</a:t>
            </a:r>
            <a:endParaRPr lang="fr-CA" sz="2400" dirty="0">
              <a:solidFill>
                <a:schemeClr val="tx1"/>
              </a:solidFill>
            </a:endParaRPr>
          </a:p>
        </p:txBody>
      </p:sp>
      <p:sp>
        <p:nvSpPr>
          <p:cNvPr id="10" name="Text Placeholder 4">
            <a:extLst>
              <a:ext uri="{FF2B5EF4-FFF2-40B4-BE49-F238E27FC236}">
                <a16:creationId xmlns:a16="http://schemas.microsoft.com/office/drawing/2014/main" id="{5AD5D17A-9CCD-B87A-0CE0-8A512C5EA6ED}"/>
              </a:ext>
            </a:extLst>
          </p:cNvPr>
          <p:cNvSpPr>
            <a:spLocks noGrp="1"/>
          </p:cNvSpPr>
          <p:nvPr/>
        </p:nvSpPr>
        <p:spPr>
          <a:xfrm>
            <a:off x="545095" y="1901028"/>
            <a:ext cx="10758433" cy="492443"/>
          </a:xfrm>
          <a:prstGeom prst="rect">
            <a:avLst/>
          </a:prstGeom>
        </p:spPr>
        <p:txBody>
          <a:bodyPr wrap="square" lIns="0" tIns="0" rIns="0" bIns="0" anchor="t">
            <a:spAutoFit/>
          </a:bodyPr>
          <a:lstStyle>
            <a:lvl1pPr marL="0">
              <a:defRPr b="0" i="0">
                <a:solidFill>
                  <a:schemeClr val="tx1"/>
                </a:solidFill>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fr-CA" sz="1600" dirty="0">
                <a:latin typeface="Arial"/>
                <a:cs typeface="Arial"/>
              </a:rPr>
              <a:t>Un </a:t>
            </a:r>
            <a:r>
              <a:rPr lang="fr-CA" sz="1600" b="1" dirty="0">
                <a:latin typeface="Arial"/>
                <a:cs typeface="Arial"/>
              </a:rPr>
              <a:t>programme d’apprentissage en équipe </a:t>
            </a:r>
            <a:r>
              <a:rPr lang="fr-CA" sz="1600" b="1" strike="sngStrike" dirty="0">
                <a:latin typeface="Arial"/>
                <a:cs typeface="Arial"/>
              </a:rPr>
              <a:t>facilité </a:t>
            </a:r>
            <a:r>
              <a:rPr lang="fr-CA" sz="1600" dirty="0">
                <a:latin typeface="Arial"/>
                <a:cs typeface="Arial"/>
              </a:rPr>
              <a:t>qui mise sur les réussites et les leçons apprises des cohortes précédentes</a:t>
            </a:r>
          </a:p>
        </p:txBody>
      </p:sp>
      <p:sp>
        <p:nvSpPr>
          <p:cNvPr id="11" name="TextBox 1">
            <a:extLst>
              <a:ext uri="{FF2B5EF4-FFF2-40B4-BE49-F238E27FC236}">
                <a16:creationId xmlns:a16="http://schemas.microsoft.com/office/drawing/2014/main" id="{DD48CE61-44F7-5F8F-FDD8-75C4BF40564D}"/>
              </a:ext>
            </a:extLst>
          </p:cNvPr>
          <p:cNvSpPr txBox="1"/>
          <p:nvPr/>
        </p:nvSpPr>
        <p:spPr>
          <a:xfrm>
            <a:off x="267104" y="2507275"/>
            <a:ext cx="6389853" cy="427809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fontAlgn="base">
              <a:buFont typeface="+mj-lt"/>
              <a:buAutoNum type="arabicPeriod"/>
            </a:pPr>
            <a:r>
              <a:rPr lang="fr-FR" sz="1600" dirty="0">
                <a:latin typeface="Arial"/>
                <a:cs typeface="Calibri"/>
              </a:rPr>
              <a:t>Ajout de produits d'apprentissage à rythme libre dans le catalogue qui sont évolutifs et disponibles en dehors du programme.</a:t>
            </a:r>
          </a:p>
          <a:p>
            <a:pPr fontAlgn="base"/>
            <a:endParaRPr lang="fr-FR" sz="1600" dirty="0">
              <a:solidFill>
                <a:srgbClr val="000000"/>
              </a:solidFill>
              <a:latin typeface="Arial"/>
              <a:cs typeface="Calibri"/>
            </a:endParaRPr>
          </a:p>
          <a:p>
            <a:pPr fontAlgn="base"/>
            <a:r>
              <a:rPr lang="fr-FR" sz="1600" dirty="0">
                <a:solidFill>
                  <a:srgbClr val="000000"/>
                </a:solidFill>
                <a:latin typeface="Arial"/>
                <a:cs typeface="Calibri"/>
              </a:rPr>
              <a:t>2.   Couche d'apprentissage appliqué pour les cours de l'EFPC</a:t>
            </a:r>
          </a:p>
          <a:p>
            <a:pPr marL="742950" lvl="1" indent="-285750" fontAlgn="base">
              <a:buFont typeface="Arial" panose="020B0604020202020204" pitchFamily="34" charset="0"/>
              <a:buChar char="•"/>
            </a:pPr>
            <a:r>
              <a:rPr lang="fr-FR" sz="1600" dirty="0">
                <a:solidFill>
                  <a:srgbClr val="000000"/>
                </a:solidFill>
                <a:latin typeface="Arial"/>
                <a:cs typeface="Calibri"/>
              </a:rPr>
              <a:t>Facilitation, conseils et soutien pour l'apprentissage en flux de travail</a:t>
            </a:r>
          </a:p>
          <a:p>
            <a:pPr marL="742950" lvl="1" indent="-285750" fontAlgn="base">
              <a:buFont typeface="Arial" panose="020B0604020202020204" pitchFamily="34" charset="0"/>
              <a:buChar char="•"/>
            </a:pPr>
            <a:r>
              <a:rPr lang="fr-FR" sz="1600" dirty="0">
                <a:solidFill>
                  <a:srgbClr val="000000"/>
                </a:solidFill>
                <a:latin typeface="Arial"/>
                <a:cs typeface="Calibri"/>
              </a:rPr>
              <a:t>Ressources sur mesure pour les gestionnaires et les cadres</a:t>
            </a:r>
          </a:p>
          <a:p>
            <a:pPr fontAlgn="base">
              <a:buFont typeface="Arial" panose="020B0604020202020204" pitchFamily="34" charset="0"/>
              <a:buChar char="•"/>
            </a:pPr>
            <a:endParaRPr lang="fr-FR" sz="1600" dirty="0">
              <a:solidFill>
                <a:srgbClr val="000000"/>
              </a:solidFill>
              <a:latin typeface="Arial"/>
              <a:cs typeface="Calibri"/>
            </a:endParaRPr>
          </a:p>
          <a:p>
            <a:pPr fontAlgn="base"/>
            <a:r>
              <a:rPr lang="fr-FR" sz="1600" dirty="0">
                <a:solidFill>
                  <a:srgbClr val="000000"/>
                </a:solidFill>
                <a:latin typeface="Arial"/>
                <a:cs typeface="Calibri"/>
              </a:rPr>
              <a:t>3.     Points de connexion avec la communauté</a:t>
            </a:r>
          </a:p>
          <a:p>
            <a:pPr marL="742950" lvl="1" indent="-285750" fontAlgn="base">
              <a:buFont typeface="Arial" panose="020B0604020202020204" pitchFamily="34" charset="0"/>
              <a:buChar char="•"/>
            </a:pPr>
            <a:r>
              <a:rPr lang="fr-FR" sz="1600" dirty="0">
                <a:solidFill>
                  <a:srgbClr val="000000"/>
                </a:solidFill>
                <a:latin typeface="Arial"/>
                <a:cs typeface="Calibri"/>
              </a:rPr>
              <a:t>Plateforme de collaboration et discussion</a:t>
            </a:r>
          </a:p>
          <a:p>
            <a:pPr marL="742950" lvl="1" indent="-285750" fontAlgn="base">
              <a:buFont typeface="Arial" panose="020B0604020202020204" pitchFamily="34" charset="0"/>
              <a:buChar char="•"/>
            </a:pPr>
            <a:r>
              <a:rPr lang="fr-FR" sz="1600" dirty="0">
                <a:solidFill>
                  <a:srgbClr val="000000"/>
                </a:solidFill>
                <a:latin typeface="Arial"/>
                <a:cs typeface="Calibri"/>
              </a:rPr>
              <a:t>Opportunités d'apprentissage pour tous les fonctionnaires par le biais d'événements et d'engagements communautaires tels que: foire aux questions, communautés de pratique, et opportunités de coaching/mentorat</a:t>
            </a:r>
            <a:endParaRPr lang="en-CA" sz="1600" dirty="0">
              <a:latin typeface="Arial"/>
              <a:cs typeface="Arial"/>
            </a:endParaRPr>
          </a:p>
          <a:p>
            <a:pPr marL="285750" indent="-285750">
              <a:buFont typeface="Arial" panose="020B0604020202020204" pitchFamily="34" charset="0"/>
              <a:buChar char="•"/>
            </a:pPr>
            <a:endParaRPr lang="en-CA" sz="1600" dirty="0">
              <a:latin typeface="Arial"/>
              <a:cs typeface="Calibri"/>
            </a:endParaRPr>
          </a:p>
        </p:txBody>
      </p:sp>
      <p:pic>
        <p:nvPicPr>
          <p:cNvPr id="23" name="Picture 2">
            <a:extLst>
              <a:ext uri="{FF2B5EF4-FFF2-40B4-BE49-F238E27FC236}">
                <a16:creationId xmlns:a16="http://schemas.microsoft.com/office/drawing/2014/main" id="{708FB72D-8C6A-ECC4-FB8B-E71CD2399396}"/>
              </a:ext>
            </a:extLst>
          </p:cNvPr>
          <p:cNvPicPr>
            <a:picLocks noChangeAspect="1"/>
          </p:cNvPicPr>
          <p:nvPr/>
        </p:nvPicPr>
        <p:blipFill>
          <a:blip r:embed="rId7"/>
          <a:stretch>
            <a:fillRect/>
          </a:stretch>
        </p:blipFill>
        <p:spPr>
          <a:xfrm>
            <a:off x="2236589" y="107535"/>
            <a:ext cx="904622" cy="762358"/>
          </a:xfrm>
          <a:prstGeom prst="rect">
            <a:avLst/>
          </a:prstGeom>
        </p:spPr>
      </p:pic>
    </p:spTree>
    <p:extLst>
      <p:ext uri="{BB962C8B-B14F-4D97-AF65-F5344CB8AC3E}">
        <p14:creationId xmlns:p14="http://schemas.microsoft.com/office/powerpoint/2010/main" val="3883986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D663FBA5-9043-D27D-77B8-F8F2DE1D9960}"/>
              </a:ext>
            </a:extLst>
          </p:cNvPr>
          <p:cNvSpPr txBox="1"/>
          <p:nvPr/>
        </p:nvSpPr>
        <p:spPr>
          <a:xfrm>
            <a:off x="403109" y="1486399"/>
            <a:ext cx="8899770" cy="923330"/>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000" b="1" dirty="0">
                <a:latin typeface="Arial"/>
                <a:cs typeface="Arial"/>
              </a:rPr>
              <a:t>What is the expected benefit to the teams going through this program?</a:t>
            </a:r>
            <a:r>
              <a:rPr lang="en-US" sz="2800" b="1" dirty="0">
                <a:latin typeface="Arial"/>
                <a:cs typeface="Arial"/>
              </a:rPr>
              <a:t> </a:t>
            </a:r>
            <a:endParaRPr lang="en-US" dirty="0">
              <a:latin typeface="Arial"/>
              <a:cs typeface="Arial"/>
            </a:endParaRPr>
          </a:p>
        </p:txBody>
      </p:sp>
      <p:pic>
        <p:nvPicPr>
          <p:cNvPr id="6" name="Graphic 7" descr="Classroom with solid fill">
            <a:extLst>
              <a:ext uri="{FF2B5EF4-FFF2-40B4-BE49-F238E27FC236}">
                <a16:creationId xmlns:a16="http://schemas.microsoft.com/office/drawing/2014/main" id="{5C3D5B5F-D1A8-A0E9-E30E-503994782E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89082" y="4159206"/>
            <a:ext cx="914400" cy="914400"/>
          </a:xfrm>
          <a:prstGeom prst="rect">
            <a:avLst/>
          </a:prstGeom>
        </p:spPr>
      </p:pic>
      <p:sp>
        <p:nvSpPr>
          <p:cNvPr id="7" name="Rectangle 6">
            <a:extLst>
              <a:ext uri="{FF2B5EF4-FFF2-40B4-BE49-F238E27FC236}">
                <a16:creationId xmlns:a16="http://schemas.microsoft.com/office/drawing/2014/main" id="{5EEAB0FC-6524-EBC1-C0A8-287443E4EFDA}"/>
              </a:ext>
            </a:extLst>
          </p:cNvPr>
          <p:cNvSpPr/>
          <p:nvPr/>
        </p:nvSpPr>
        <p:spPr>
          <a:xfrm>
            <a:off x="1065730" y="5071142"/>
            <a:ext cx="2559296" cy="276999"/>
          </a:xfrm>
          <a:prstGeom prst="rect">
            <a:avLst/>
          </a:prstGeom>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CA" b="1" dirty="0">
                <a:latin typeface="Arial"/>
                <a:ea typeface="Calibri" panose="020F0502020204030204" pitchFamily="34" charset="0"/>
                <a:cs typeface="Arial"/>
              </a:rPr>
              <a:t>Skill Building</a:t>
            </a:r>
            <a:endParaRPr lang="en-CA" sz="1400" dirty="0">
              <a:latin typeface="Arial"/>
              <a:cs typeface="Arial"/>
            </a:endParaRPr>
          </a:p>
        </p:txBody>
      </p:sp>
      <p:sp>
        <p:nvSpPr>
          <p:cNvPr id="8" name="TextBox 1">
            <a:extLst>
              <a:ext uri="{FF2B5EF4-FFF2-40B4-BE49-F238E27FC236}">
                <a16:creationId xmlns:a16="http://schemas.microsoft.com/office/drawing/2014/main" id="{B09D26FA-FD22-EDE3-8B94-D23FDCA53F9B}"/>
              </a:ext>
            </a:extLst>
          </p:cNvPr>
          <p:cNvSpPr txBox="1"/>
          <p:nvPr/>
        </p:nvSpPr>
        <p:spPr>
          <a:xfrm flipH="1">
            <a:off x="972275" y="3162953"/>
            <a:ext cx="2998475" cy="1107996"/>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CA" sz="1200" dirty="0">
                <a:latin typeface="Arial"/>
                <a:cs typeface="Calibri"/>
              </a:rPr>
              <a:t>Teams will learn foundational human centered design and digital skills that can be used in the workplace. These skills will </a:t>
            </a:r>
            <a:r>
              <a:rPr lang="en-US" sz="1200" dirty="0">
                <a:latin typeface="Arial"/>
                <a:cs typeface="Arial"/>
              </a:rPr>
              <a:t>help teams understand the design process and how to implement the method.  </a:t>
            </a:r>
            <a:endParaRPr lang="en-CA" sz="1200" dirty="0">
              <a:latin typeface="Arial"/>
              <a:cs typeface="Calibri" panose="020F0502020204030204" pitchFamily="34" charset="0"/>
            </a:endParaRPr>
          </a:p>
        </p:txBody>
      </p:sp>
      <p:sp>
        <p:nvSpPr>
          <p:cNvPr id="10" name="TextBox 5">
            <a:extLst>
              <a:ext uri="{FF2B5EF4-FFF2-40B4-BE49-F238E27FC236}">
                <a16:creationId xmlns:a16="http://schemas.microsoft.com/office/drawing/2014/main" id="{8B9E57B8-C13D-52AA-387F-316449405711}"/>
              </a:ext>
            </a:extLst>
          </p:cNvPr>
          <p:cNvSpPr txBox="1"/>
          <p:nvPr/>
        </p:nvSpPr>
        <p:spPr>
          <a:xfrm flipH="1">
            <a:off x="4561589" y="3176861"/>
            <a:ext cx="3178367" cy="1107996"/>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CA" sz="1200" dirty="0">
                <a:latin typeface="Arial"/>
                <a:cs typeface="Arial"/>
              </a:rPr>
              <a:t>Enhanced learning happens through partnerships such as: peer learning, coaching and mentorships. </a:t>
            </a:r>
            <a:r>
              <a:rPr lang="en-CA" sz="1200" dirty="0">
                <a:latin typeface="Arial"/>
                <a:cs typeface="Calibri"/>
              </a:rPr>
              <a:t>Teams will build relationships with other teams who are also experimenting and learning by doing, guided by CSPS facilitators. </a:t>
            </a:r>
            <a:endParaRPr lang="en-CA" sz="1200" dirty="0">
              <a:latin typeface="Arial"/>
              <a:cs typeface="Calibri" panose="020F0502020204030204" pitchFamily="34" charset="0"/>
            </a:endParaRPr>
          </a:p>
        </p:txBody>
      </p:sp>
      <p:sp>
        <p:nvSpPr>
          <p:cNvPr id="11" name="Rectangle 10">
            <a:extLst>
              <a:ext uri="{FF2B5EF4-FFF2-40B4-BE49-F238E27FC236}">
                <a16:creationId xmlns:a16="http://schemas.microsoft.com/office/drawing/2014/main" id="{B02311E1-7BD3-D214-EFFE-007AA19FCEE4}"/>
              </a:ext>
            </a:extLst>
          </p:cNvPr>
          <p:cNvSpPr/>
          <p:nvPr/>
        </p:nvSpPr>
        <p:spPr>
          <a:xfrm>
            <a:off x="4695134" y="5072519"/>
            <a:ext cx="2513667" cy="276999"/>
          </a:xfrm>
          <a:prstGeom prst="rect">
            <a:avLst/>
          </a:prstGeom>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CA" b="1">
                <a:latin typeface="Arial"/>
                <a:cs typeface="Arial"/>
              </a:rPr>
              <a:t>Peer Learning </a:t>
            </a:r>
            <a:endParaRPr lang="en-US">
              <a:latin typeface="Arial"/>
              <a:cs typeface="Arial"/>
            </a:endParaRPr>
          </a:p>
        </p:txBody>
      </p:sp>
      <p:pic>
        <p:nvPicPr>
          <p:cNvPr id="12" name="Graphic 8" descr="Arrow circle with solid fill">
            <a:extLst>
              <a:ext uri="{FF2B5EF4-FFF2-40B4-BE49-F238E27FC236}">
                <a16:creationId xmlns:a16="http://schemas.microsoft.com/office/drawing/2014/main" id="{78EE1CA5-0F4E-C009-33EF-D4435EA65E5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03163" y="4171801"/>
            <a:ext cx="914400" cy="914400"/>
          </a:xfrm>
          <a:prstGeom prst="rect">
            <a:avLst/>
          </a:prstGeom>
        </p:spPr>
      </p:pic>
      <p:sp>
        <p:nvSpPr>
          <p:cNvPr id="13" name="Rectangle 12">
            <a:extLst>
              <a:ext uri="{FF2B5EF4-FFF2-40B4-BE49-F238E27FC236}">
                <a16:creationId xmlns:a16="http://schemas.microsoft.com/office/drawing/2014/main" id="{110318D7-C61D-63F1-13C2-94F59CC6B661}"/>
              </a:ext>
            </a:extLst>
          </p:cNvPr>
          <p:cNvSpPr/>
          <p:nvPr/>
        </p:nvSpPr>
        <p:spPr>
          <a:xfrm>
            <a:off x="8199358" y="5072518"/>
            <a:ext cx="3065904" cy="276999"/>
          </a:xfrm>
          <a:prstGeom prst="rect">
            <a:avLst/>
          </a:prstGeom>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CA" b="1" dirty="0">
                <a:latin typeface="Arial"/>
                <a:cs typeface="Arial"/>
              </a:rPr>
              <a:t>Learning in the flow of work</a:t>
            </a:r>
          </a:p>
        </p:txBody>
      </p:sp>
      <p:pic>
        <p:nvPicPr>
          <p:cNvPr id="3" name="Picture 2">
            <a:extLst>
              <a:ext uri="{FF2B5EF4-FFF2-40B4-BE49-F238E27FC236}">
                <a16:creationId xmlns:a16="http://schemas.microsoft.com/office/drawing/2014/main" id="{68F41D81-7403-AED7-9868-D77C224B739C}"/>
              </a:ext>
            </a:extLst>
          </p:cNvPr>
          <p:cNvPicPr>
            <a:picLocks noChangeAspect="1"/>
          </p:cNvPicPr>
          <p:nvPr/>
        </p:nvPicPr>
        <p:blipFill>
          <a:blip r:embed="rId7"/>
          <a:stretch>
            <a:fillRect/>
          </a:stretch>
        </p:blipFill>
        <p:spPr>
          <a:xfrm>
            <a:off x="2251925" y="122871"/>
            <a:ext cx="904622" cy="762358"/>
          </a:xfrm>
          <a:prstGeom prst="rect">
            <a:avLst/>
          </a:prstGeom>
        </p:spPr>
      </p:pic>
      <p:pic>
        <p:nvPicPr>
          <p:cNvPr id="15" name="Picture 15" descr="Logo&#10;&#10;Description automatically generated">
            <a:extLst>
              <a:ext uri="{FF2B5EF4-FFF2-40B4-BE49-F238E27FC236}">
                <a16:creationId xmlns:a16="http://schemas.microsoft.com/office/drawing/2014/main" id="{D049C917-08BE-8023-E478-0B44A113E521}"/>
              </a:ext>
            </a:extLst>
          </p:cNvPr>
          <p:cNvPicPr>
            <a:picLocks noChangeAspect="1"/>
          </p:cNvPicPr>
          <p:nvPr/>
        </p:nvPicPr>
        <p:blipFill>
          <a:blip r:embed="rId8"/>
          <a:stretch>
            <a:fillRect/>
          </a:stretch>
        </p:blipFill>
        <p:spPr>
          <a:xfrm>
            <a:off x="290123" y="48164"/>
            <a:ext cx="2425580" cy="1176547"/>
          </a:xfrm>
          <a:prstGeom prst="rect">
            <a:avLst/>
          </a:prstGeom>
        </p:spPr>
      </p:pic>
      <p:pic>
        <p:nvPicPr>
          <p:cNvPr id="2" name="Graphic 15" descr="Children with solid fill">
            <a:extLst>
              <a:ext uri="{FF2B5EF4-FFF2-40B4-BE49-F238E27FC236}">
                <a16:creationId xmlns:a16="http://schemas.microsoft.com/office/drawing/2014/main" id="{902A1FED-196A-2BE7-5C77-4DEC927317B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383582" y="4290113"/>
            <a:ext cx="913896" cy="914400"/>
          </a:xfrm>
          <a:prstGeom prst="rect">
            <a:avLst/>
          </a:prstGeom>
        </p:spPr>
      </p:pic>
      <p:sp>
        <p:nvSpPr>
          <p:cNvPr id="9" name="TextBox 6">
            <a:extLst>
              <a:ext uri="{FF2B5EF4-FFF2-40B4-BE49-F238E27FC236}">
                <a16:creationId xmlns:a16="http://schemas.microsoft.com/office/drawing/2014/main" id="{03F6C392-44DE-A17F-5C8F-604D986AFEAE}"/>
              </a:ext>
            </a:extLst>
          </p:cNvPr>
          <p:cNvSpPr txBox="1"/>
          <p:nvPr/>
        </p:nvSpPr>
        <p:spPr>
          <a:xfrm flipH="1">
            <a:off x="8199358" y="3269194"/>
            <a:ext cx="2722011" cy="923330"/>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CA" sz="1200" dirty="0">
                <a:latin typeface="Arial"/>
                <a:cs typeface="Calibri"/>
              </a:rPr>
              <a:t>Once the solution space is understood, and iterations and learning are complete, teams will have arrived at a solution to their problem and will have a solid tested prototype.</a:t>
            </a:r>
            <a:endParaRPr lang="en-CA" sz="1200" dirty="0">
              <a:latin typeface="Arial"/>
              <a:cs typeface="Calibri" panose="020F0502020204030204" pitchFamily="34" charset="0"/>
            </a:endParaRPr>
          </a:p>
        </p:txBody>
      </p:sp>
    </p:spTree>
    <p:extLst>
      <p:ext uri="{BB962C8B-B14F-4D97-AF65-F5344CB8AC3E}">
        <p14:creationId xmlns:p14="http://schemas.microsoft.com/office/powerpoint/2010/main" val="39747717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_IMGDECORATIVE" val="1"/>
  <p:tag name="E_TABJUMP" val=""/>
</p:tagLst>
</file>

<file path=ppt/tags/tag10.xml><?xml version="1.0" encoding="utf-8"?>
<p:tagLst xmlns:a="http://schemas.openxmlformats.org/drawingml/2006/main" xmlns:r="http://schemas.openxmlformats.org/officeDocument/2006/relationships" xmlns:p="http://schemas.openxmlformats.org/presentationml/2006/main">
  <p:tag name="E_IMGDECORATIVE" val="1"/>
  <p:tag name="E_TABJUMP" val=""/>
</p:tagLst>
</file>

<file path=ppt/tags/tag100.xml><?xml version="1.0" encoding="utf-8"?>
<p:tagLst xmlns:a="http://schemas.openxmlformats.org/drawingml/2006/main" xmlns:r="http://schemas.openxmlformats.org/officeDocument/2006/relationships" xmlns:p="http://schemas.openxmlformats.org/presentationml/2006/main">
  <p:tag name="NUM" val="96"/>
</p:tagLst>
</file>

<file path=ppt/tags/tag101.xml><?xml version="1.0" encoding="utf-8"?>
<p:tagLst xmlns:a="http://schemas.openxmlformats.org/drawingml/2006/main" xmlns:r="http://schemas.openxmlformats.org/officeDocument/2006/relationships" xmlns:p="http://schemas.openxmlformats.org/presentationml/2006/main">
  <p:tag name="NUM" val="97"/>
</p:tagLst>
</file>

<file path=ppt/tags/tag102.xml><?xml version="1.0" encoding="utf-8"?>
<p:tagLst xmlns:a="http://schemas.openxmlformats.org/drawingml/2006/main" xmlns:r="http://schemas.openxmlformats.org/officeDocument/2006/relationships" xmlns:p="http://schemas.openxmlformats.org/presentationml/2006/main">
  <p:tag name="NUM" val="98"/>
</p:tagLst>
</file>

<file path=ppt/tags/tag103.xml><?xml version="1.0" encoding="utf-8"?>
<p:tagLst xmlns:a="http://schemas.openxmlformats.org/drawingml/2006/main" xmlns:r="http://schemas.openxmlformats.org/officeDocument/2006/relationships" xmlns:p="http://schemas.openxmlformats.org/presentationml/2006/main">
  <p:tag name="NUM" val="99"/>
</p:tagLst>
</file>

<file path=ppt/tags/tag104.xml><?xml version="1.0" encoding="utf-8"?>
<p:tagLst xmlns:a="http://schemas.openxmlformats.org/drawingml/2006/main" xmlns:r="http://schemas.openxmlformats.org/officeDocument/2006/relationships" xmlns:p="http://schemas.openxmlformats.org/presentationml/2006/main">
  <p:tag name="NUM" val="100"/>
</p:tagLst>
</file>

<file path=ppt/tags/tag105.xml><?xml version="1.0" encoding="utf-8"?>
<p:tagLst xmlns:a="http://schemas.openxmlformats.org/drawingml/2006/main" xmlns:r="http://schemas.openxmlformats.org/officeDocument/2006/relationships" xmlns:p="http://schemas.openxmlformats.org/presentationml/2006/main">
  <p:tag name="NUM" val="101"/>
</p:tagLst>
</file>

<file path=ppt/tags/tag106.xml><?xml version="1.0" encoding="utf-8"?>
<p:tagLst xmlns:a="http://schemas.openxmlformats.org/drawingml/2006/main" xmlns:r="http://schemas.openxmlformats.org/officeDocument/2006/relationships" xmlns:p="http://schemas.openxmlformats.org/presentationml/2006/main">
  <p:tag name="NUM" val="102"/>
</p:tagLst>
</file>

<file path=ppt/tags/tag107.xml><?xml version="1.0" encoding="utf-8"?>
<p:tagLst xmlns:a="http://schemas.openxmlformats.org/drawingml/2006/main" xmlns:r="http://schemas.openxmlformats.org/officeDocument/2006/relationships" xmlns:p="http://schemas.openxmlformats.org/presentationml/2006/main">
  <p:tag name="NUM" val="103"/>
</p:tagLst>
</file>

<file path=ppt/tags/tag108.xml><?xml version="1.0" encoding="utf-8"?>
<p:tagLst xmlns:a="http://schemas.openxmlformats.org/drawingml/2006/main" xmlns:r="http://schemas.openxmlformats.org/officeDocument/2006/relationships" xmlns:p="http://schemas.openxmlformats.org/presentationml/2006/main">
  <p:tag name="NUM" val="104"/>
</p:tagLst>
</file>

<file path=ppt/tags/tag109.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ENGAGECOLOR" val="{&quot;FillColor&quot;:{&quot;ColorIndex&quot;:4,&quot;ColorModifier&quot;:0,&quot;BrightnessModifier&quot;:0}}"/>
</p:tagLst>
</file>

<file path=ppt/tags/tag110.xml><?xml version="1.0" encoding="utf-8"?>
<p:tagLst xmlns:a="http://schemas.openxmlformats.org/drawingml/2006/main" xmlns:r="http://schemas.openxmlformats.org/officeDocument/2006/relationships" xmlns:p="http://schemas.openxmlformats.org/presentationml/2006/main">
  <p:tag name="NUM" val="5"/>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3"/>
</p:tagLst>
</file>

<file path=ppt/tags/tag114.xml><?xml version="1.0" encoding="utf-8"?>
<p:tagLst xmlns:a="http://schemas.openxmlformats.org/drawingml/2006/main" xmlns:r="http://schemas.openxmlformats.org/officeDocument/2006/relationships" xmlns:p="http://schemas.openxmlformats.org/presentationml/2006/main">
  <p:tag name="NUM" val="5"/>
</p:tagLst>
</file>

<file path=ppt/tags/tag115.xml><?xml version="1.0" encoding="utf-8"?>
<p:tagLst xmlns:a="http://schemas.openxmlformats.org/drawingml/2006/main" xmlns:r="http://schemas.openxmlformats.org/officeDocument/2006/relationships" xmlns:p="http://schemas.openxmlformats.org/presentationml/2006/main">
  <p:tag name="NUM" val="1"/>
</p:tagLst>
</file>

<file path=ppt/tags/tag116.xml><?xml version="1.0" encoding="utf-8"?>
<p:tagLst xmlns:a="http://schemas.openxmlformats.org/drawingml/2006/main" xmlns:r="http://schemas.openxmlformats.org/officeDocument/2006/relationships" xmlns:p="http://schemas.openxmlformats.org/presentationml/2006/main">
  <p:tag name="NUM" val="2"/>
</p:tagLst>
</file>

<file path=ppt/tags/tag117.xml><?xml version="1.0" encoding="utf-8"?>
<p:tagLst xmlns:a="http://schemas.openxmlformats.org/drawingml/2006/main" xmlns:r="http://schemas.openxmlformats.org/officeDocument/2006/relationships" xmlns:p="http://schemas.openxmlformats.org/presentationml/2006/main">
  <p:tag name="NUM" val="3"/>
</p:tagLst>
</file>

<file path=ppt/tags/tag118.xml><?xml version="1.0" encoding="utf-8"?>
<p:tagLst xmlns:a="http://schemas.openxmlformats.org/drawingml/2006/main" xmlns:r="http://schemas.openxmlformats.org/officeDocument/2006/relationships" xmlns:p="http://schemas.openxmlformats.org/presentationml/2006/main">
  <p:tag name="NUM" val="5"/>
</p:tagLst>
</file>

<file path=ppt/tags/tag12.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13.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14.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15.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0,&quot;BrightnessModifier&quot;:0}}"/>
</p:tagLst>
</file>

<file path=ppt/tags/tag16.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17.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8.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19.xml><?xml version="1.0" encoding="utf-8"?>
<p:tagLst xmlns:a="http://schemas.openxmlformats.org/drawingml/2006/main" xmlns:r="http://schemas.openxmlformats.org/officeDocument/2006/relationships" xmlns:p="http://schemas.openxmlformats.org/presentationml/2006/main">
  <p:tag name="NUM" val="5"/>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E_IMGDECORATIVE" val="1"/>
  <p:tag name="E_TABJUMP" val=""/>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5"/>
</p:tagLst>
</file>

<file path=ppt/tags/tag25.xml><?xml version="1.0" encoding="utf-8"?>
<p:tagLst xmlns:a="http://schemas.openxmlformats.org/drawingml/2006/main" xmlns:r="http://schemas.openxmlformats.org/officeDocument/2006/relationships" xmlns:p="http://schemas.openxmlformats.org/presentationml/2006/main">
  <p:tag name="E_IMGDECORATIVE" val="1"/>
  <p:tag name="E_TABJUMP" val=""/>
  <p:tag name="NUM" val="6"/>
</p:tagLst>
</file>

<file path=ppt/tags/tag26.xml><?xml version="1.0" encoding="utf-8"?>
<p:tagLst xmlns:a="http://schemas.openxmlformats.org/drawingml/2006/main" xmlns:r="http://schemas.openxmlformats.org/officeDocument/2006/relationships" xmlns:p="http://schemas.openxmlformats.org/presentationml/2006/main">
  <p:tag name="NUM" val="7"/>
</p:tagLst>
</file>

<file path=ppt/tags/tag27.xml><?xml version="1.0" encoding="utf-8"?>
<p:tagLst xmlns:a="http://schemas.openxmlformats.org/drawingml/2006/main" xmlns:r="http://schemas.openxmlformats.org/officeDocument/2006/relationships" xmlns:p="http://schemas.openxmlformats.org/presentationml/2006/main">
  <p:tag name="NUM" val="8"/>
</p:tagLst>
</file>

<file path=ppt/tags/tag28.xml><?xml version="1.0" encoding="utf-8"?>
<p:tagLst xmlns:a="http://schemas.openxmlformats.org/drawingml/2006/main" xmlns:r="http://schemas.openxmlformats.org/officeDocument/2006/relationships" xmlns:p="http://schemas.openxmlformats.org/presentationml/2006/main">
  <p:tag name="E_IMGDECORATIVE" val="1"/>
  <p:tag name="E_TABJUMP" val=""/>
  <p:tag name="NUM" val="10"/>
</p:tagLst>
</file>

<file path=ppt/tags/tag29.xml><?xml version="1.0" encoding="utf-8"?>
<p:tagLst xmlns:a="http://schemas.openxmlformats.org/drawingml/2006/main" xmlns:r="http://schemas.openxmlformats.org/officeDocument/2006/relationships" xmlns:p="http://schemas.openxmlformats.org/presentationml/2006/main">
  <p:tag name="NUM" val="11"/>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12"/>
</p:tagLst>
</file>

<file path=ppt/tags/tag31.xml><?xml version="1.0" encoding="utf-8"?>
<p:tagLst xmlns:a="http://schemas.openxmlformats.org/drawingml/2006/main" xmlns:r="http://schemas.openxmlformats.org/officeDocument/2006/relationships" xmlns:p="http://schemas.openxmlformats.org/presentationml/2006/main">
  <p:tag name="E_IMGDECORATIVE" val="1"/>
  <p:tag name="E_TABJUMP" val=""/>
  <p:tag name="NUM" val="13"/>
</p:tagLst>
</file>

<file path=ppt/tags/tag32.xml><?xml version="1.0" encoding="utf-8"?>
<p:tagLst xmlns:a="http://schemas.openxmlformats.org/drawingml/2006/main" xmlns:r="http://schemas.openxmlformats.org/officeDocument/2006/relationships" xmlns:p="http://schemas.openxmlformats.org/presentationml/2006/main">
  <p:tag name="NUM" val="14"/>
</p:tagLst>
</file>

<file path=ppt/tags/tag33.xml><?xml version="1.0" encoding="utf-8"?>
<p:tagLst xmlns:a="http://schemas.openxmlformats.org/drawingml/2006/main" xmlns:r="http://schemas.openxmlformats.org/officeDocument/2006/relationships" xmlns:p="http://schemas.openxmlformats.org/presentationml/2006/main">
  <p:tag name="E_IMGDECORATIVE" val="1"/>
  <p:tag name="E_TABJUMP" val=""/>
  <p:tag name="NUM" val="15"/>
</p:tagLst>
</file>

<file path=ppt/tags/tag34.xml><?xml version="1.0" encoding="utf-8"?>
<p:tagLst xmlns:a="http://schemas.openxmlformats.org/drawingml/2006/main" xmlns:r="http://schemas.openxmlformats.org/officeDocument/2006/relationships" xmlns:p="http://schemas.openxmlformats.org/presentationml/2006/main">
  <p:tag name="ENGAGECOLOR" val="{&quot;FillColor&quot;:{&quot;ColorIndex&quot;:4,&quot;ColorModifier&quot;:0,&quot;BrightnessModifier&quot;:0}}"/>
</p:tagLst>
</file>

<file path=ppt/tags/tag35.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36.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37.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38.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0,&quot;BrightnessModifier&quot;:0}}"/>
</p:tagLst>
</file>

<file path=ppt/tags/tag39.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4.xml><?xml version="1.0" encoding="utf-8"?>
<p:tagLst xmlns:a="http://schemas.openxmlformats.org/drawingml/2006/main" xmlns:r="http://schemas.openxmlformats.org/officeDocument/2006/relationships" xmlns:p="http://schemas.openxmlformats.org/presentationml/2006/main">
  <p:tag name="E_IMGDECORATIVE" val="1"/>
  <p:tag name="E_TABJUMP" val=""/>
  <p:tag name="NUM" val="3"/>
</p:tagLst>
</file>

<file path=ppt/tags/tag40.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41.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4"/>
</p:tagLst>
</file>

<file path=ppt/tags/tag45.xml><?xml version="1.0" encoding="utf-8"?>
<p:tagLst xmlns:a="http://schemas.openxmlformats.org/drawingml/2006/main" xmlns:r="http://schemas.openxmlformats.org/officeDocument/2006/relationships" xmlns:p="http://schemas.openxmlformats.org/presentationml/2006/main">
  <p:tag name="NUM" val="5"/>
</p:tagLst>
</file>

<file path=ppt/tags/tag46.xml><?xml version="1.0" encoding="utf-8"?>
<p:tagLst xmlns:a="http://schemas.openxmlformats.org/drawingml/2006/main" xmlns:r="http://schemas.openxmlformats.org/officeDocument/2006/relationships" xmlns:p="http://schemas.openxmlformats.org/presentationml/2006/main">
  <p:tag name="NUM" val="6"/>
</p:tagLst>
</file>

<file path=ppt/tags/tag47.xml><?xml version="1.0" encoding="utf-8"?>
<p:tagLst xmlns:a="http://schemas.openxmlformats.org/drawingml/2006/main" xmlns:r="http://schemas.openxmlformats.org/officeDocument/2006/relationships" xmlns:p="http://schemas.openxmlformats.org/presentationml/2006/main">
  <p:tag name="NUM" val="7"/>
</p:tagLst>
</file>

<file path=ppt/tags/tag48.xml><?xml version="1.0" encoding="utf-8"?>
<p:tagLst xmlns:a="http://schemas.openxmlformats.org/drawingml/2006/main" xmlns:r="http://schemas.openxmlformats.org/officeDocument/2006/relationships" xmlns:p="http://schemas.openxmlformats.org/presentationml/2006/main">
  <p:tag name="NUM" val="8"/>
</p:tagLst>
</file>

<file path=ppt/tags/tag49.xml><?xml version="1.0" encoding="utf-8"?>
<p:tagLst xmlns:a="http://schemas.openxmlformats.org/drawingml/2006/main" xmlns:r="http://schemas.openxmlformats.org/officeDocument/2006/relationships" xmlns:p="http://schemas.openxmlformats.org/presentationml/2006/main">
  <p:tag name="NUM" val="9"/>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50.xml><?xml version="1.0" encoding="utf-8"?>
<p:tagLst xmlns:a="http://schemas.openxmlformats.org/drawingml/2006/main" xmlns:r="http://schemas.openxmlformats.org/officeDocument/2006/relationships" xmlns:p="http://schemas.openxmlformats.org/presentationml/2006/main">
  <p:tag name="NUM" val="10"/>
</p:tagLst>
</file>

<file path=ppt/tags/tag51.xml><?xml version="1.0" encoding="utf-8"?>
<p:tagLst xmlns:a="http://schemas.openxmlformats.org/drawingml/2006/main" xmlns:r="http://schemas.openxmlformats.org/officeDocument/2006/relationships" xmlns:p="http://schemas.openxmlformats.org/presentationml/2006/main">
  <p:tag name="NUM" val="11"/>
</p:tagLst>
</file>

<file path=ppt/tags/tag52.xml><?xml version="1.0" encoding="utf-8"?>
<p:tagLst xmlns:a="http://schemas.openxmlformats.org/drawingml/2006/main" xmlns:r="http://schemas.openxmlformats.org/officeDocument/2006/relationships" xmlns:p="http://schemas.openxmlformats.org/presentationml/2006/main">
  <p:tag name="NUM" val="12"/>
</p:tagLst>
</file>

<file path=ppt/tags/tag53.xml><?xml version="1.0" encoding="utf-8"?>
<p:tagLst xmlns:a="http://schemas.openxmlformats.org/drawingml/2006/main" xmlns:r="http://schemas.openxmlformats.org/officeDocument/2006/relationships" xmlns:p="http://schemas.openxmlformats.org/presentationml/2006/main">
  <p:tag name="NUM" val="13"/>
</p:tagLst>
</file>

<file path=ppt/tags/tag54.xml><?xml version="1.0" encoding="utf-8"?>
<p:tagLst xmlns:a="http://schemas.openxmlformats.org/drawingml/2006/main" xmlns:r="http://schemas.openxmlformats.org/officeDocument/2006/relationships" xmlns:p="http://schemas.openxmlformats.org/presentationml/2006/main">
  <p:tag name="NUM" val="14"/>
</p:tagLst>
</file>

<file path=ppt/tags/tag55.xml><?xml version="1.0" encoding="utf-8"?>
<p:tagLst xmlns:a="http://schemas.openxmlformats.org/drawingml/2006/main" xmlns:r="http://schemas.openxmlformats.org/officeDocument/2006/relationships" xmlns:p="http://schemas.openxmlformats.org/presentationml/2006/main">
  <p:tag name="NUM" val="15"/>
</p:tagLst>
</file>

<file path=ppt/tags/tag56.xml><?xml version="1.0" encoding="utf-8"?>
<p:tagLst xmlns:a="http://schemas.openxmlformats.org/drawingml/2006/main" xmlns:r="http://schemas.openxmlformats.org/officeDocument/2006/relationships" xmlns:p="http://schemas.openxmlformats.org/presentationml/2006/main">
  <p:tag name="NUM" val="16"/>
</p:tagLst>
</file>

<file path=ppt/tags/tag57.xml><?xml version="1.0" encoding="utf-8"?>
<p:tagLst xmlns:a="http://schemas.openxmlformats.org/drawingml/2006/main" xmlns:r="http://schemas.openxmlformats.org/officeDocument/2006/relationships" xmlns:p="http://schemas.openxmlformats.org/presentationml/2006/main">
  <p:tag name="NUM" val="20"/>
</p:tagLst>
</file>

<file path=ppt/tags/tag58.xml><?xml version="1.0" encoding="utf-8"?>
<p:tagLst xmlns:a="http://schemas.openxmlformats.org/drawingml/2006/main" xmlns:r="http://schemas.openxmlformats.org/officeDocument/2006/relationships" xmlns:p="http://schemas.openxmlformats.org/presentationml/2006/main">
  <p:tag name="NUM" val="21"/>
</p:tagLst>
</file>

<file path=ppt/tags/tag59.xml><?xml version="1.0" encoding="utf-8"?>
<p:tagLst xmlns:a="http://schemas.openxmlformats.org/drawingml/2006/main" xmlns:r="http://schemas.openxmlformats.org/officeDocument/2006/relationships" xmlns:p="http://schemas.openxmlformats.org/presentationml/2006/main">
  <p:tag name="NUM" val="22"/>
</p:tagLst>
</file>

<file path=ppt/tags/tag6.xml><?xml version="1.0" encoding="utf-8"?>
<p:tagLst xmlns:a="http://schemas.openxmlformats.org/drawingml/2006/main" xmlns:r="http://schemas.openxmlformats.org/officeDocument/2006/relationships" xmlns:p="http://schemas.openxmlformats.org/presentationml/2006/main">
  <p:tag name="E_IMGDECORATIVE" val="1"/>
  <p:tag name="E_TABJUMP" val=""/>
</p:tagLst>
</file>

<file path=ppt/tags/tag60.xml><?xml version="1.0" encoding="utf-8"?>
<p:tagLst xmlns:a="http://schemas.openxmlformats.org/drawingml/2006/main" xmlns:r="http://schemas.openxmlformats.org/officeDocument/2006/relationships" xmlns:p="http://schemas.openxmlformats.org/presentationml/2006/main">
  <p:tag name="NUM" val="24"/>
</p:tagLst>
</file>

<file path=ppt/tags/tag61.xml><?xml version="1.0" encoding="utf-8"?>
<p:tagLst xmlns:a="http://schemas.openxmlformats.org/drawingml/2006/main" xmlns:r="http://schemas.openxmlformats.org/officeDocument/2006/relationships" xmlns:p="http://schemas.openxmlformats.org/presentationml/2006/main">
  <p:tag name="NUM" val="29"/>
</p:tagLst>
</file>

<file path=ppt/tags/tag62.xml><?xml version="1.0" encoding="utf-8"?>
<p:tagLst xmlns:a="http://schemas.openxmlformats.org/drawingml/2006/main" xmlns:r="http://schemas.openxmlformats.org/officeDocument/2006/relationships" xmlns:p="http://schemas.openxmlformats.org/presentationml/2006/main">
  <p:tag name="NUM" val="30"/>
</p:tagLst>
</file>

<file path=ppt/tags/tag63.xml><?xml version="1.0" encoding="utf-8"?>
<p:tagLst xmlns:a="http://schemas.openxmlformats.org/drawingml/2006/main" xmlns:r="http://schemas.openxmlformats.org/officeDocument/2006/relationships" xmlns:p="http://schemas.openxmlformats.org/presentationml/2006/main">
  <p:tag name="NUM" val="34"/>
</p:tagLst>
</file>

<file path=ppt/tags/tag64.xml><?xml version="1.0" encoding="utf-8"?>
<p:tagLst xmlns:a="http://schemas.openxmlformats.org/drawingml/2006/main" xmlns:r="http://schemas.openxmlformats.org/officeDocument/2006/relationships" xmlns:p="http://schemas.openxmlformats.org/presentationml/2006/main">
  <p:tag name="NUM" val="37"/>
</p:tagLst>
</file>

<file path=ppt/tags/tag65.xml><?xml version="1.0" encoding="utf-8"?>
<p:tagLst xmlns:a="http://schemas.openxmlformats.org/drawingml/2006/main" xmlns:r="http://schemas.openxmlformats.org/officeDocument/2006/relationships" xmlns:p="http://schemas.openxmlformats.org/presentationml/2006/main">
  <p:tag name="NUM" val="38"/>
</p:tagLst>
</file>

<file path=ppt/tags/tag66.xml><?xml version="1.0" encoding="utf-8"?>
<p:tagLst xmlns:a="http://schemas.openxmlformats.org/drawingml/2006/main" xmlns:r="http://schemas.openxmlformats.org/officeDocument/2006/relationships" xmlns:p="http://schemas.openxmlformats.org/presentationml/2006/main">
  <p:tag name="NUM" val="39"/>
</p:tagLst>
</file>

<file path=ppt/tags/tag67.xml><?xml version="1.0" encoding="utf-8"?>
<p:tagLst xmlns:a="http://schemas.openxmlformats.org/drawingml/2006/main" xmlns:r="http://schemas.openxmlformats.org/officeDocument/2006/relationships" xmlns:p="http://schemas.openxmlformats.org/presentationml/2006/main">
  <p:tag name="NUM" val="40"/>
</p:tagLst>
</file>

<file path=ppt/tags/tag68.xml><?xml version="1.0" encoding="utf-8"?>
<p:tagLst xmlns:a="http://schemas.openxmlformats.org/drawingml/2006/main" xmlns:r="http://schemas.openxmlformats.org/officeDocument/2006/relationships" xmlns:p="http://schemas.openxmlformats.org/presentationml/2006/main">
  <p:tag name="NUM" val="41"/>
</p:tagLst>
</file>

<file path=ppt/tags/tag69.xml><?xml version="1.0" encoding="utf-8"?>
<p:tagLst xmlns:a="http://schemas.openxmlformats.org/drawingml/2006/main" xmlns:r="http://schemas.openxmlformats.org/officeDocument/2006/relationships" xmlns:p="http://schemas.openxmlformats.org/presentationml/2006/main">
  <p:tag name="NUM" val="42"/>
</p:tagLst>
</file>

<file path=ppt/tags/tag7.xml><?xml version="1.0" encoding="utf-8"?>
<p:tagLst xmlns:a="http://schemas.openxmlformats.org/drawingml/2006/main" xmlns:r="http://schemas.openxmlformats.org/officeDocument/2006/relationships" xmlns:p="http://schemas.openxmlformats.org/presentationml/2006/main">
  <p:tag name="E_IMGDECORATIVE" val="1"/>
  <p:tag name="E_TABJUMP" val=""/>
</p:tagLst>
</file>

<file path=ppt/tags/tag70.xml><?xml version="1.0" encoding="utf-8"?>
<p:tagLst xmlns:a="http://schemas.openxmlformats.org/drawingml/2006/main" xmlns:r="http://schemas.openxmlformats.org/officeDocument/2006/relationships" xmlns:p="http://schemas.openxmlformats.org/presentationml/2006/main">
  <p:tag name="NUM" val="52"/>
</p:tagLst>
</file>

<file path=ppt/tags/tag71.xml><?xml version="1.0" encoding="utf-8"?>
<p:tagLst xmlns:a="http://schemas.openxmlformats.org/drawingml/2006/main" xmlns:r="http://schemas.openxmlformats.org/officeDocument/2006/relationships" xmlns:p="http://schemas.openxmlformats.org/presentationml/2006/main">
  <p:tag name="NUM" val="53"/>
</p:tagLst>
</file>

<file path=ppt/tags/tag72.xml><?xml version="1.0" encoding="utf-8"?>
<p:tagLst xmlns:a="http://schemas.openxmlformats.org/drawingml/2006/main" xmlns:r="http://schemas.openxmlformats.org/officeDocument/2006/relationships" xmlns:p="http://schemas.openxmlformats.org/presentationml/2006/main">
  <p:tag name="NUM" val="54"/>
</p:tagLst>
</file>

<file path=ppt/tags/tag73.xml><?xml version="1.0" encoding="utf-8"?>
<p:tagLst xmlns:a="http://schemas.openxmlformats.org/drawingml/2006/main" xmlns:r="http://schemas.openxmlformats.org/officeDocument/2006/relationships" xmlns:p="http://schemas.openxmlformats.org/presentationml/2006/main">
  <p:tag name="NUM" val="59"/>
</p:tagLst>
</file>

<file path=ppt/tags/tag74.xml><?xml version="1.0" encoding="utf-8"?>
<p:tagLst xmlns:a="http://schemas.openxmlformats.org/drawingml/2006/main" xmlns:r="http://schemas.openxmlformats.org/officeDocument/2006/relationships" xmlns:p="http://schemas.openxmlformats.org/presentationml/2006/main">
  <p:tag name="NUM" val="60"/>
</p:tagLst>
</file>

<file path=ppt/tags/tag75.xml><?xml version="1.0" encoding="utf-8"?>
<p:tagLst xmlns:a="http://schemas.openxmlformats.org/drawingml/2006/main" xmlns:r="http://schemas.openxmlformats.org/officeDocument/2006/relationships" xmlns:p="http://schemas.openxmlformats.org/presentationml/2006/main">
  <p:tag name="NUM" val="64"/>
</p:tagLst>
</file>

<file path=ppt/tags/tag76.xml><?xml version="1.0" encoding="utf-8"?>
<p:tagLst xmlns:a="http://schemas.openxmlformats.org/drawingml/2006/main" xmlns:r="http://schemas.openxmlformats.org/officeDocument/2006/relationships" xmlns:p="http://schemas.openxmlformats.org/presentationml/2006/main">
  <p:tag name="NUM" val="65"/>
</p:tagLst>
</file>

<file path=ppt/tags/tag77.xml><?xml version="1.0" encoding="utf-8"?>
<p:tagLst xmlns:a="http://schemas.openxmlformats.org/drawingml/2006/main" xmlns:r="http://schemas.openxmlformats.org/officeDocument/2006/relationships" xmlns:p="http://schemas.openxmlformats.org/presentationml/2006/main">
  <p:tag name="NUM" val="66"/>
</p:tagLst>
</file>

<file path=ppt/tags/tag78.xml><?xml version="1.0" encoding="utf-8"?>
<p:tagLst xmlns:a="http://schemas.openxmlformats.org/drawingml/2006/main" xmlns:r="http://schemas.openxmlformats.org/officeDocument/2006/relationships" xmlns:p="http://schemas.openxmlformats.org/presentationml/2006/main">
  <p:tag name="NUM" val="67"/>
</p:tagLst>
</file>

<file path=ppt/tags/tag79.xml><?xml version="1.0" encoding="utf-8"?>
<p:tagLst xmlns:a="http://schemas.openxmlformats.org/drawingml/2006/main" xmlns:r="http://schemas.openxmlformats.org/officeDocument/2006/relationships" xmlns:p="http://schemas.openxmlformats.org/presentationml/2006/main">
  <p:tag name="NUM" val="72"/>
</p:tagLst>
</file>

<file path=ppt/tags/tag8.xml><?xml version="1.0" encoding="utf-8"?>
<p:tagLst xmlns:a="http://schemas.openxmlformats.org/drawingml/2006/main" xmlns:r="http://schemas.openxmlformats.org/officeDocument/2006/relationships" xmlns:p="http://schemas.openxmlformats.org/presentationml/2006/main">
  <p:tag name="E_IMGDECORATIVE" val="1"/>
  <p:tag name="E_TABJUMP" val=""/>
</p:tagLst>
</file>

<file path=ppt/tags/tag80.xml><?xml version="1.0" encoding="utf-8"?>
<p:tagLst xmlns:a="http://schemas.openxmlformats.org/drawingml/2006/main" xmlns:r="http://schemas.openxmlformats.org/officeDocument/2006/relationships" xmlns:p="http://schemas.openxmlformats.org/presentationml/2006/main">
  <p:tag name="NUM" val="74"/>
</p:tagLst>
</file>

<file path=ppt/tags/tag81.xml><?xml version="1.0" encoding="utf-8"?>
<p:tagLst xmlns:a="http://schemas.openxmlformats.org/drawingml/2006/main" xmlns:r="http://schemas.openxmlformats.org/officeDocument/2006/relationships" xmlns:p="http://schemas.openxmlformats.org/presentationml/2006/main">
  <p:tag name="NUM" val="75"/>
</p:tagLst>
</file>

<file path=ppt/tags/tag82.xml><?xml version="1.0" encoding="utf-8"?>
<p:tagLst xmlns:a="http://schemas.openxmlformats.org/drawingml/2006/main" xmlns:r="http://schemas.openxmlformats.org/officeDocument/2006/relationships" xmlns:p="http://schemas.openxmlformats.org/presentationml/2006/main">
  <p:tag name="NUM" val="76"/>
</p:tagLst>
</file>

<file path=ppt/tags/tag83.xml><?xml version="1.0" encoding="utf-8"?>
<p:tagLst xmlns:a="http://schemas.openxmlformats.org/drawingml/2006/main" xmlns:r="http://schemas.openxmlformats.org/officeDocument/2006/relationships" xmlns:p="http://schemas.openxmlformats.org/presentationml/2006/main">
  <p:tag name="NUM" val="79"/>
</p:tagLst>
</file>

<file path=ppt/tags/tag84.xml><?xml version="1.0" encoding="utf-8"?>
<p:tagLst xmlns:a="http://schemas.openxmlformats.org/drawingml/2006/main" xmlns:r="http://schemas.openxmlformats.org/officeDocument/2006/relationships" xmlns:p="http://schemas.openxmlformats.org/presentationml/2006/main">
  <p:tag name="NUM" val="80"/>
</p:tagLst>
</file>

<file path=ppt/tags/tag85.xml><?xml version="1.0" encoding="utf-8"?>
<p:tagLst xmlns:a="http://schemas.openxmlformats.org/drawingml/2006/main" xmlns:r="http://schemas.openxmlformats.org/officeDocument/2006/relationships" xmlns:p="http://schemas.openxmlformats.org/presentationml/2006/main">
  <p:tag name="NUM" val="81"/>
</p:tagLst>
</file>

<file path=ppt/tags/tag86.xml><?xml version="1.0" encoding="utf-8"?>
<p:tagLst xmlns:a="http://schemas.openxmlformats.org/drawingml/2006/main" xmlns:r="http://schemas.openxmlformats.org/officeDocument/2006/relationships" xmlns:p="http://schemas.openxmlformats.org/presentationml/2006/main">
  <p:tag name="NUM" val="82"/>
</p:tagLst>
</file>

<file path=ppt/tags/tag87.xml><?xml version="1.0" encoding="utf-8"?>
<p:tagLst xmlns:a="http://schemas.openxmlformats.org/drawingml/2006/main" xmlns:r="http://schemas.openxmlformats.org/officeDocument/2006/relationships" xmlns:p="http://schemas.openxmlformats.org/presentationml/2006/main">
  <p:tag name="NUM" val="83"/>
</p:tagLst>
</file>

<file path=ppt/tags/tag88.xml><?xml version="1.0" encoding="utf-8"?>
<p:tagLst xmlns:a="http://schemas.openxmlformats.org/drawingml/2006/main" xmlns:r="http://schemas.openxmlformats.org/officeDocument/2006/relationships" xmlns:p="http://schemas.openxmlformats.org/presentationml/2006/main">
  <p:tag name="NUM" val="84"/>
</p:tagLst>
</file>

<file path=ppt/tags/tag89.xml><?xml version="1.0" encoding="utf-8"?>
<p:tagLst xmlns:a="http://schemas.openxmlformats.org/drawingml/2006/main" xmlns:r="http://schemas.openxmlformats.org/officeDocument/2006/relationships" xmlns:p="http://schemas.openxmlformats.org/presentationml/2006/main">
  <p:tag name="NUM" val="85"/>
</p:tagLst>
</file>

<file path=ppt/tags/tag9.xml><?xml version="1.0" encoding="utf-8"?>
<p:tagLst xmlns:a="http://schemas.openxmlformats.org/drawingml/2006/main" xmlns:r="http://schemas.openxmlformats.org/officeDocument/2006/relationships" xmlns:p="http://schemas.openxmlformats.org/presentationml/2006/main">
  <p:tag name="E_IMGDECORATIVE" val="1"/>
  <p:tag name="E_TABJUMP" val=""/>
</p:tagLst>
</file>

<file path=ppt/tags/tag90.xml><?xml version="1.0" encoding="utf-8"?>
<p:tagLst xmlns:a="http://schemas.openxmlformats.org/drawingml/2006/main" xmlns:r="http://schemas.openxmlformats.org/officeDocument/2006/relationships" xmlns:p="http://schemas.openxmlformats.org/presentationml/2006/main">
  <p:tag name="NUM" val="86"/>
</p:tagLst>
</file>

<file path=ppt/tags/tag91.xml><?xml version="1.0" encoding="utf-8"?>
<p:tagLst xmlns:a="http://schemas.openxmlformats.org/drawingml/2006/main" xmlns:r="http://schemas.openxmlformats.org/officeDocument/2006/relationships" xmlns:p="http://schemas.openxmlformats.org/presentationml/2006/main">
  <p:tag name="NUM" val="87"/>
</p:tagLst>
</file>

<file path=ppt/tags/tag92.xml><?xml version="1.0" encoding="utf-8"?>
<p:tagLst xmlns:a="http://schemas.openxmlformats.org/drawingml/2006/main" xmlns:r="http://schemas.openxmlformats.org/officeDocument/2006/relationships" xmlns:p="http://schemas.openxmlformats.org/presentationml/2006/main">
  <p:tag name="NUM" val="88"/>
</p:tagLst>
</file>

<file path=ppt/tags/tag93.xml><?xml version="1.0" encoding="utf-8"?>
<p:tagLst xmlns:a="http://schemas.openxmlformats.org/drawingml/2006/main" xmlns:r="http://schemas.openxmlformats.org/officeDocument/2006/relationships" xmlns:p="http://schemas.openxmlformats.org/presentationml/2006/main">
  <p:tag name="NUM" val="89"/>
</p:tagLst>
</file>

<file path=ppt/tags/tag94.xml><?xml version="1.0" encoding="utf-8"?>
<p:tagLst xmlns:a="http://schemas.openxmlformats.org/drawingml/2006/main" xmlns:r="http://schemas.openxmlformats.org/officeDocument/2006/relationships" xmlns:p="http://schemas.openxmlformats.org/presentationml/2006/main">
  <p:tag name="NUM" val="90"/>
</p:tagLst>
</file>

<file path=ppt/tags/tag95.xml><?xml version="1.0" encoding="utf-8"?>
<p:tagLst xmlns:a="http://schemas.openxmlformats.org/drawingml/2006/main" xmlns:r="http://schemas.openxmlformats.org/officeDocument/2006/relationships" xmlns:p="http://schemas.openxmlformats.org/presentationml/2006/main">
  <p:tag name="NUM" val="91"/>
</p:tagLst>
</file>

<file path=ppt/tags/tag96.xml><?xml version="1.0" encoding="utf-8"?>
<p:tagLst xmlns:a="http://schemas.openxmlformats.org/drawingml/2006/main" xmlns:r="http://schemas.openxmlformats.org/officeDocument/2006/relationships" xmlns:p="http://schemas.openxmlformats.org/presentationml/2006/main">
  <p:tag name="NUM" val="92"/>
</p:tagLst>
</file>

<file path=ppt/tags/tag97.xml><?xml version="1.0" encoding="utf-8"?>
<p:tagLst xmlns:a="http://schemas.openxmlformats.org/drawingml/2006/main" xmlns:r="http://schemas.openxmlformats.org/officeDocument/2006/relationships" xmlns:p="http://schemas.openxmlformats.org/presentationml/2006/main">
  <p:tag name="NUM" val="93"/>
</p:tagLst>
</file>

<file path=ppt/tags/tag98.xml><?xml version="1.0" encoding="utf-8"?>
<p:tagLst xmlns:a="http://schemas.openxmlformats.org/drawingml/2006/main" xmlns:r="http://schemas.openxmlformats.org/officeDocument/2006/relationships" xmlns:p="http://schemas.openxmlformats.org/presentationml/2006/main">
  <p:tag name="NUM" val="94"/>
</p:tagLst>
</file>

<file path=ppt/tags/tag99.xml><?xml version="1.0" encoding="utf-8"?>
<p:tagLst xmlns:a="http://schemas.openxmlformats.org/drawingml/2006/main" xmlns:r="http://schemas.openxmlformats.org/officeDocument/2006/relationships" xmlns:p="http://schemas.openxmlformats.org/presentationml/2006/main">
  <p:tag name="NUM" val="95"/>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anada School of Public Service">
  <a:themeElements>
    <a:clrScheme name="Canada School of Public Service">
      <a:dk1>
        <a:sysClr val="windowText" lastClr="000000"/>
      </a:dk1>
      <a:lt1>
        <a:sysClr val="window" lastClr="FFFFFF"/>
      </a:lt1>
      <a:dk2>
        <a:srgbClr val="3F2A56"/>
      </a:dk2>
      <a:lt2>
        <a:srgbClr val="E6E6E6"/>
      </a:lt2>
      <a:accent1>
        <a:srgbClr val="3F2A56"/>
      </a:accent1>
      <a:accent2>
        <a:srgbClr val="4E5B73"/>
      </a:accent2>
      <a:accent3>
        <a:srgbClr val="DA797A"/>
      </a:accent3>
      <a:accent4>
        <a:srgbClr val="D9D9D9"/>
      </a:accent4>
      <a:accent5>
        <a:srgbClr val="BFBFBF"/>
      </a:accent5>
      <a:accent6>
        <a:srgbClr val="A6A6A6"/>
      </a:accent6>
      <a:hlink>
        <a:srgbClr val="4E5B73"/>
      </a:hlink>
      <a:folHlink>
        <a:srgbClr val="8C8C8C"/>
      </a:folHlink>
    </a:clrScheme>
    <a:fontScheme name="Canada School of Public Service">
      <a:majorFont>
        <a:latin typeface="Georgia"/>
        <a:ea typeface=""/>
        <a:cs typeface=""/>
      </a:majorFont>
      <a:minorFont>
        <a:latin typeface="Arial"/>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cmpd="sng">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3600" dirty="0" err="1" smtClean="0"/>
        </a:defPPr>
      </a:lstStyle>
    </a:txDef>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Canada School of Public Service">
  <a:themeElements>
    <a:clrScheme name="Canada School of Public Service">
      <a:dk1>
        <a:sysClr val="windowText" lastClr="000000"/>
      </a:dk1>
      <a:lt1>
        <a:sysClr val="window" lastClr="FFFFFF"/>
      </a:lt1>
      <a:dk2>
        <a:srgbClr val="3F2A56"/>
      </a:dk2>
      <a:lt2>
        <a:srgbClr val="E6E6E6"/>
      </a:lt2>
      <a:accent1>
        <a:srgbClr val="3F2A56"/>
      </a:accent1>
      <a:accent2>
        <a:srgbClr val="4E5B73"/>
      </a:accent2>
      <a:accent3>
        <a:srgbClr val="DA797A"/>
      </a:accent3>
      <a:accent4>
        <a:srgbClr val="D9D9D9"/>
      </a:accent4>
      <a:accent5>
        <a:srgbClr val="BFBFBF"/>
      </a:accent5>
      <a:accent6>
        <a:srgbClr val="A6A6A6"/>
      </a:accent6>
      <a:hlink>
        <a:srgbClr val="4E5B73"/>
      </a:hlink>
      <a:folHlink>
        <a:srgbClr val="8C8C8C"/>
      </a:folHlink>
    </a:clrScheme>
    <a:fontScheme name="Canada School of Public Service">
      <a:majorFont>
        <a:latin typeface="Georgia"/>
        <a:ea typeface=""/>
        <a:cs typeface=""/>
      </a:majorFont>
      <a:minorFont>
        <a:latin typeface="Arial"/>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cmpd="sng">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3600" dirty="0" err="1" smtClean="0"/>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89117118D7574BB6D3CEFB6247EFC3" ma:contentTypeVersion="16" ma:contentTypeDescription="Create a new document." ma:contentTypeScope="" ma:versionID="eded42b74caf1a63cde274d1d5374f3a">
  <xsd:schema xmlns:xsd="http://www.w3.org/2001/XMLSchema" xmlns:xs="http://www.w3.org/2001/XMLSchema" xmlns:p="http://schemas.microsoft.com/office/2006/metadata/properties" xmlns:ns2="250c527a-4f90-45a1-86bb-a5ff08288ad1" xmlns:ns3="83dc6bc5-42b7-4f03-8212-467f54c35a5c" targetNamespace="http://schemas.microsoft.com/office/2006/metadata/properties" ma:root="true" ma:fieldsID="d05d369f1941c65db562cc6fc409de04" ns2:_="" ns3:_="">
    <xsd:import namespace="250c527a-4f90-45a1-86bb-a5ff08288ad1"/>
    <xsd:import namespace="83dc6bc5-42b7-4f03-8212-467f54c35a5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0c527a-4f90-45a1-86bb-a5ff08288a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4e2fad2-47b1-4724-b92c-1944d3ff5de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3dc6bc5-42b7-4f03-8212-467f54c35a5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11dad94-581d-4da9-8847-6deef031450e}" ma:internalName="TaxCatchAll" ma:showField="CatchAllData" ma:web="83dc6bc5-42b7-4f03-8212-467f54c35a5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83dc6bc5-42b7-4f03-8212-467f54c35a5c">
      <UserInfo>
        <DisplayName>SharingLinks.d44c2396-6fa0-446c-9daf-6d7d0d06d8e5.OrganizationEdit.0da1ff94-9e25-427f-bd82-0704cd15a4f6</DisplayName>
        <AccountId>104</AccountId>
        <AccountType/>
      </UserInfo>
      <UserInfo>
        <DisplayName>Basra, Netasha</DisplayName>
        <AccountId>73</AccountId>
        <AccountType/>
      </UserInfo>
      <UserInfo>
        <DisplayName>Boucher, Yves</DisplayName>
        <AccountId>71</AccountId>
        <AccountType/>
      </UserInfo>
      <UserInfo>
        <DisplayName>Cloutier, Marie-Ève</DisplayName>
        <AccountId>108</AccountId>
        <AccountType/>
      </UserInfo>
      <UserInfo>
        <DisplayName>Miville, Stéphanie</DisplayName>
        <AccountId>109</AccountId>
        <AccountType/>
      </UserInfo>
      <UserInfo>
        <DisplayName>Chan, Betty</DisplayName>
        <AccountId>69</AccountId>
        <AccountType/>
      </UserInfo>
    </SharedWithUsers>
    <lcf76f155ced4ddcb4097134ff3c332f xmlns="250c527a-4f90-45a1-86bb-a5ff08288ad1">
      <Terms xmlns="http://schemas.microsoft.com/office/infopath/2007/PartnerControls"/>
    </lcf76f155ced4ddcb4097134ff3c332f>
    <TaxCatchAll xmlns="83dc6bc5-42b7-4f03-8212-467f54c35a5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729A27-E331-4F90-989D-8B920E471F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0c527a-4f90-45a1-86bb-a5ff08288ad1"/>
    <ds:schemaRef ds:uri="83dc6bc5-42b7-4f03-8212-467f54c35a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2CEA880-A618-465E-B9BB-0CE20B07D64A}">
  <ds:schemaRefs>
    <ds:schemaRef ds:uri="250c527a-4f90-45a1-86bb-a5ff08288ad1"/>
    <ds:schemaRef ds:uri="4c373fdb-f73d-405e-b2d4-699f05e8c4c3"/>
    <ds:schemaRef ds:uri="83dc6bc5-42b7-4f03-8212-467f54c35a5c"/>
    <ds:schemaRef ds:uri="dbc4ebee-7b7e-4957-abc3-1e2b50c611b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AF2E8DC-FD8B-43DD-AD55-6144A2A460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1398</TotalTime>
  <Words>2708</Words>
  <Application>Microsoft Office PowerPoint</Application>
  <PresentationFormat>Custom</PresentationFormat>
  <Paragraphs>351</Paragraphs>
  <Slides>24</Slides>
  <Notes>8</Notes>
  <HiddenSlides>0</HiddenSlides>
  <MMClips>0</MMClips>
  <ScaleCrop>false</ScaleCrop>
  <HeadingPairs>
    <vt:vector size="4" baseType="variant">
      <vt:variant>
        <vt:lpstr>Theme</vt:lpstr>
      </vt:variant>
      <vt:variant>
        <vt:i4>6</vt:i4>
      </vt:variant>
      <vt:variant>
        <vt:lpstr>Slide Titles</vt:lpstr>
      </vt:variant>
      <vt:variant>
        <vt:i4>24</vt:i4>
      </vt:variant>
    </vt:vector>
  </HeadingPairs>
  <TitlesOfParts>
    <vt:vector size="30" baseType="lpstr">
      <vt:lpstr>Custom Design</vt:lpstr>
      <vt:lpstr>1_Custom Design</vt:lpstr>
      <vt:lpstr>Office Theme</vt:lpstr>
      <vt:lpstr>Canada School of Public Service</vt:lpstr>
      <vt:lpstr>Custom Design</vt:lpstr>
      <vt:lpstr>2_Canada School of Public Service</vt:lpstr>
      <vt:lpstr>CSPS Digital Accelerator</vt:lpstr>
      <vt:lpstr>PowerPoint Presentation</vt:lpstr>
      <vt:lpstr>The CSPS Digital Accelerator is... </vt:lpstr>
      <vt:lpstr>PowerPoint Presentation</vt:lpstr>
      <vt:lpstr>Applied learning opportunities</vt:lpstr>
      <vt:lpstr>PowerPoint Presentation</vt:lpstr>
      <vt:lpstr>PowerPoint Presentation</vt:lpstr>
      <vt:lpstr>PowerPoint Presentation</vt:lpstr>
      <vt:lpstr>PowerPoint Presentation</vt:lpstr>
      <vt:lpstr>PowerPoint Presentation</vt:lpstr>
      <vt:lpstr>Who can participate on your team?</vt:lpstr>
      <vt:lpstr>PowerPoint Presentation</vt:lpstr>
      <vt:lpstr>PowerPoint Presentation</vt:lpstr>
      <vt:lpstr>PowerPoint Presentation</vt:lpstr>
      <vt:lpstr>Where to begin?   Build your team  Start with people and teams who are already working to make things better. Who are the pioneers and change makers in your organization?  Select a problem  Find an issue that is a source of frustration in your organization. Where can you work to fix what is broken?</vt:lpstr>
      <vt:lpstr>Par où commencer?   Constitution de votre équipe  Formez une équipe à partir de personnes et équipes qui travaillent déjà à améliorer les choses. Qui sont les pionniers et initiateurs de changements dans votre organisation?    Sélection d'un problème  Trouvez un enjeu qui se présente comme source de frustration dans l'organisation. Considérer comment réparer ce qui ne fonctionne pas.</vt:lpstr>
      <vt:lpstr>Reach out for more info!</vt:lpstr>
      <vt:lpstr>Communiquer avec nous pour plus d'info!</vt:lpstr>
      <vt:lpstr>Annex</vt:lpstr>
      <vt:lpstr>Annexe</vt:lpstr>
      <vt:lpstr>What problems are right for the Accelerator?</vt:lpstr>
      <vt:lpstr>PowerPoint Presentation</vt:lpstr>
      <vt:lpstr>What problems are not right?</vt:lpstr>
      <vt:lpstr>PowerPoint Presentation</vt:lpstr>
    </vt:vector>
  </TitlesOfParts>
  <Company>Transport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 Betty</dc:creator>
  <cp:lastModifiedBy>Natasha Cote-Khan (CSPS-EFPC)</cp:lastModifiedBy>
  <cp:revision>467</cp:revision>
  <dcterms:created xsi:type="dcterms:W3CDTF">2021-09-03T17:16:19Z</dcterms:created>
  <dcterms:modified xsi:type="dcterms:W3CDTF">2023-07-12T18:53:13Z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0x010100EB89117118D7574BB6D3CEFB6247EFC3</vt:lpwstr>
  </property>
  <property fmtid="{D5CDD505-2E9C-101B-9397-08002B2CF9AE}" pid="3" name="MSIP_Label_7bb64f8a-9106-4cda-819e-b627ee2cf2ec_Enabled">
    <vt:lpwstr>true</vt:lpwstr>
  </property>
  <property fmtid="{D5CDD505-2E9C-101B-9397-08002B2CF9AE}" pid="4" name="MSIP_Label_7bb64f8a-9106-4cda-819e-b627ee2cf2ec_SetDate">
    <vt:lpwstr>2021-11-29T21:25:53Z</vt:lpwstr>
  </property>
  <property fmtid="{D5CDD505-2E9C-101B-9397-08002B2CF9AE}" pid="5" name="MSIP_Label_7bb64f8a-9106-4cda-819e-b627ee2cf2ec_Method">
    <vt:lpwstr>Privileged</vt:lpwstr>
  </property>
  <property fmtid="{D5CDD505-2E9C-101B-9397-08002B2CF9AE}" pid="6" name="MSIP_Label_7bb64f8a-9106-4cda-819e-b627ee2cf2ec_Name">
    <vt:lpwstr>Unclassified</vt:lpwstr>
  </property>
  <property fmtid="{D5CDD505-2E9C-101B-9397-08002B2CF9AE}" pid="7" name="MSIP_Label_7bb64f8a-9106-4cda-819e-b627ee2cf2ec_SiteId">
    <vt:lpwstr>2008ffa9-c9b2-4d97-9ad9-4ace25386be7</vt:lpwstr>
  </property>
  <property fmtid="{D5CDD505-2E9C-101B-9397-08002B2CF9AE}" pid="8" name="MSIP_Label_7bb64f8a-9106-4cda-819e-b627ee2cf2ec_ActionId">
    <vt:lpwstr>2621e888-ede3-4c74-a6e0-e6554a0d2a4f</vt:lpwstr>
  </property>
  <property fmtid="{D5CDD505-2E9C-101B-9397-08002B2CF9AE}" pid="9" name="MSIP_Label_7bb64f8a-9106-4cda-819e-b627ee2cf2ec_ContentBits">
    <vt:lpwstr>1</vt:lpwstr>
  </property>
  <property fmtid="{D5CDD505-2E9C-101B-9397-08002B2CF9AE}" pid="10" name="ClassificationContentMarkingHeaderLocations">
    <vt:lpwstr>Office Theme:11</vt:lpwstr>
  </property>
  <property fmtid="{D5CDD505-2E9C-101B-9397-08002B2CF9AE}" pid="11" name="ClassificationContentMarkingHeaderText">
    <vt:lpwstr>UNCLASSIFIED / NON CLASSIFIÉ</vt:lpwstr>
  </property>
  <property fmtid="{D5CDD505-2E9C-101B-9397-08002B2CF9AE}" pid="12" name="MediaServiceImageTags">
    <vt:lpwstr/>
  </property>
</Properties>
</file>