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charts/chart6.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charts/chart8.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tags/tag2.xml" ContentType="application/vnd.openxmlformats-officedocument.presentationml.tags+xml"/>
  <Override PartName="/ppt/notesSlides/notesSlide12.xml" ContentType="application/vnd.openxmlformats-officedocument.presentationml.notesSlide+xml"/>
  <Override PartName="/ppt/charts/chart9.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9" r:id="rId4"/>
    <p:sldMasterId id="2147484074" r:id="rId5"/>
  </p:sldMasterIdLst>
  <p:notesMasterIdLst>
    <p:notesMasterId r:id="rId19"/>
  </p:notesMasterIdLst>
  <p:handoutMasterIdLst>
    <p:handoutMasterId r:id="rId20"/>
  </p:handoutMasterIdLst>
  <p:sldIdLst>
    <p:sldId id="2134806511" r:id="rId6"/>
    <p:sldId id="2134806372" r:id="rId7"/>
    <p:sldId id="2134806457" r:id="rId8"/>
    <p:sldId id="2134806394" r:id="rId9"/>
    <p:sldId id="2134806392" r:id="rId10"/>
    <p:sldId id="2134806504" r:id="rId11"/>
    <p:sldId id="2134806396" r:id="rId12"/>
    <p:sldId id="2134806461" r:id="rId13"/>
    <p:sldId id="2134806402" r:id="rId14"/>
    <p:sldId id="2134806430" r:id="rId15"/>
    <p:sldId id="2134806401" r:id="rId16"/>
    <p:sldId id="2134806506" r:id="rId17"/>
    <p:sldId id="1637156947" r:id="rId18"/>
  </p:sldIdLst>
  <p:sldSz cx="12192000" cy="6858000"/>
  <p:notesSz cx="7010400" cy="92964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Report" id="{2E96C32F-3485-4EF1-B268-E4EEC0171CD0}">
          <p14:sldIdLst>
            <p14:sldId id="2134806511"/>
            <p14:sldId id="2134806372"/>
            <p14:sldId id="2134806457"/>
            <p14:sldId id="2134806394"/>
            <p14:sldId id="2134806392"/>
            <p14:sldId id="2134806504"/>
            <p14:sldId id="2134806396"/>
            <p14:sldId id="2134806461"/>
            <p14:sldId id="2134806402"/>
            <p14:sldId id="2134806430"/>
            <p14:sldId id="2134806401"/>
            <p14:sldId id="2134806506"/>
            <p14:sldId id="163715694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2A232B-22C9-712D-A558-2226BA118538}" name="Ritzmann, Claire" initials="RC" userId="S::Claire.Ritzmann@edelmanDXI.com::028a69d1-d98e-4b7d-bed6-c32906221540" providerId="AD"/>
  <p188:author id="{D6405F35-A96E-0996-A9BB-CFE7070941CC}" name="Wiseman, Carly" initials="WC" userId="S::Carly.Wiseman@edelman.com::412e30e4-7768-4e22-ab50-1284e0b399e4" providerId="AD"/>
  <p188:author id="{F563E256-D503-F4D7-AAA8-22BE9E9AD996}" name="Ries, Tonia" initials="RT" userId="S::Tonia.Ries@edelman.com::10146a56-7c2e-499d-b1c4-80be90c0bae2" providerId="AD"/>
  <p188:author id="{A2A24473-B824-0DBD-8F60-C9958381D6C7}" name="Hunter, Emily" initials="HE" userId="S::Emily.Hunter@edelmanDXI.com::7fd06ccc-6e89-445c-a516-6dfce3269891" providerId="AD"/>
  <p188:author id="{325CC391-A232-71E2-7E3B-7572B17715E2}" name="Ronson, Stephanie" initials="RS" userId="S::Stephanie.Ronson@edelman.com::95957ab5-bcfa-4f19-ae99-25d5b21ee4f1" providerId="AD"/>
  <p188:author id="{6C6FD8C8-39B1-B652-338E-3251A461EA6D}" name="Armstrong, Cody" initials="AC" userId="S::Cody.Armstrong@edelmandataxintelligence.com::841cb31c-c8ab-43cf-a22e-ebf0d691b667" providerId="AD"/>
  <p188:author id="{E1954AD6-9464-05F9-55A7-4A96F512BC3F}" name="Boyd (Freedman), Bianca" initials="B(B" userId="S::Bianca.Boyd@edelman.com::3c057c99-3916-432b-a3d9-fe8ab4d92d95" providerId="AD"/>
  <p188:author id="{59F3E7D8-4923-C6EE-92F6-7244CF2DA2DD}" name="Evans, Scott" initials="ES" userId="S::Scott.Evans@edelman.com::8717964e-cb2b-454e-9965-6edba6ff4241" providerId="AD"/>
  <p188:author id="{F7BD56DB-4AE8-41F4-74A5-3EF19A8ED1CE}" name="Zamites, John" initials="ZJ" userId="S::John.Zamites@edelmandataxintelligence.com::de0950a6-ef69-4e92-b2db-425a663a0e55" providerId="AD"/>
  <p188:author id="{D93353DE-388E-4CDB-FFA3-E02D93AF036D}" name="Lessard, Samuel" initials="LS" userId="S::Samuel.Lessard@edelman.com::04161b56-b4e0-4a41-ad20-51eb1d07dc3d" providerId="AD"/>
  <p188:author id="{D3617EE4-06C5-7839-350B-CFF93AC58620}" name="Lessard, Samuel" initials="LS" userId="S::samuel.lessard@edelman.com::04161b56-b4e0-4a41-ad20-51eb1d07dc3d" providerId="AD"/>
  <p188:author id="{DC579FE5-9A0D-31CA-DC8D-F3BF95932E45}" name="Nadeau, Sophie" initials="NS" userId="S::sophie.nadeau@edelman.com::25243af1-e4f5-4cca-920a-9a165067d8a4" providerId="AD"/>
  <p188:author id="{BDBB20F6-9A39-0EB8-2F71-0F3617B00B07}" name="Grzesik, Dominika" initials="GD" userId="S::dominika.grzesik@edelman.com::51a86950-0f55-48c2-9c81-87d3c15c362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ADC9D3"/>
    <a:srgbClr val="0329C8"/>
    <a:srgbClr val="FE4B38"/>
    <a:srgbClr val="D52B1E"/>
    <a:srgbClr val="000000"/>
    <a:srgbClr val="748181"/>
    <a:srgbClr val="A6A6A6"/>
    <a:srgbClr val="EAEAEA"/>
    <a:srgbClr val="808080"/>
    <a:srgbClr val="C5C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66" autoAdjust="0"/>
    <p:restoredTop sz="80190" autoAdjust="0"/>
  </p:normalViewPr>
  <p:slideViewPr>
    <p:cSldViewPr snapToGrid="0">
      <p:cViewPr varScale="1">
        <p:scale>
          <a:sx n="96" d="100"/>
          <a:sy n="96" d="100"/>
        </p:scale>
        <p:origin x="979" y="317"/>
      </p:cViewPr>
      <p:guideLst/>
    </p:cSldViewPr>
  </p:slideViewPr>
  <p:outlineViewPr>
    <p:cViewPr>
      <p:scale>
        <a:sx n="33" d="100"/>
        <a:sy n="33" d="100"/>
      </p:scale>
      <p:origin x="0" y="-38"/>
    </p:cViewPr>
  </p:outlin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90" d="100"/>
          <a:sy n="90" d="100"/>
        </p:scale>
        <p:origin x="4032"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5.xlsx"/><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7.xlsx"/><Relationship Id="rId1" Type="http://schemas.openxmlformats.org/officeDocument/2006/relationships/themeOverride" Target="../theme/themeOverride2.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8.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67947369644827E-2"/>
          <c:y val="2.9947995816189E-2"/>
          <c:w val="0.97125429822317821"/>
          <c:h val="0.87324216007059652"/>
        </c:manualLayout>
      </c:layout>
      <c:barChart>
        <c:barDir val="col"/>
        <c:grouping val="clustered"/>
        <c:varyColors val="0"/>
        <c:ser>
          <c:idx val="0"/>
          <c:order val="0"/>
          <c:tx>
            <c:strRef>
              <c:f>Sheet1!$B$1</c:f>
              <c:strCache>
                <c:ptCount val="1"/>
                <c:pt idx="0">
                  <c:v>Series 1</c:v>
                </c:pt>
              </c:strCache>
            </c:strRef>
          </c:tx>
          <c:spPr>
            <a:solidFill>
              <a:srgbClr val="ADC9D3"/>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B17A-4F9D-9401-76B608FAB8A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My employer</c:v>
                </c:pt>
                <c:pt idx="1">
                  <c:v>NGOs</c:v>
                </c:pt>
                <c:pt idx="2">
                  <c:v>Business</c:v>
                </c:pt>
                <c:pt idx="3">
                  <c:v>Government</c:v>
                </c:pt>
                <c:pt idx="4">
                  <c:v>Media</c:v>
                </c:pt>
              </c:strCache>
            </c:strRef>
          </c:cat>
          <c:val>
            <c:numRef>
              <c:f>Sheet1!$B$2:$B$6</c:f>
              <c:numCache>
                <c:formatCode>General</c:formatCode>
                <c:ptCount val="5"/>
                <c:pt idx="0">
                  <c:v>76</c:v>
                </c:pt>
                <c:pt idx="1">
                  <c:v>55</c:v>
                </c:pt>
                <c:pt idx="2">
                  <c:v>54</c:v>
                </c:pt>
                <c:pt idx="3">
                  <c:v>53</c:v>
                </c:pt>
                <c:pt idx="4">
                  <c:v>52</c:v>
                </c:pt>
              </c:numCache>
            </c:numRef>
          </c:val>
          <c:extLst>
            <c:ext xmlns:c16="http://schemas.microsoft.com/office/drawing/2014/chart" uri="{C3380CC4-5D6E-409C-BE32-E72D297353CC}">
              <c16:uniqueId val="{00000002-B17A-4F9D-9401-76B608FAB8AC}"/>
            </c:ext>
          </c:extLst>
        </c:ser>
        <c:dLbls>
          <c:showLegendKey val="0"/>
          <c:showVal val="0"/>
          <c:showCatName val="0"/>
          <c:showSerName val="0"/>
          <c:showPercent val="0"/>
          <c:showBubbleSize val="0"/>
        </c:dLbls>
        <c:gapWidth val="172"/>
        <c:overlap val="41"/>
        <c:axId val="553634464"/>
        <c:axId val="553645696"/>
      </c:barChart>
      <c:catAx>
        <c:axId val="553634464"/>
        <c:scaling>
          <c:orientation val="minMax"/>
        </c:scaling>
        <c:delete val="0"/>
        <c:axPos val="b"/>
        <c:numFmt formatCode="General" sourceLinked="1"/>
        <c:majorTickMark val="none"/>
        <c:minorTickMark val="none"/>
        <c:tickLblPos val="nextTo"/>
        <c:spPr>
          <a:noFill/>
          <a:ln w="3175" cap="flat" cmpd="sng" algn="ctr">
            <a:solidFill>
              <a:schemeClr val="tx1"/>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553645696"/>
        <c:crosses val="autoZero"/>
        <c:auto val="1"/>
        <c:lblAlgn val="ctr"/>
        <c:lblOffset val="100"/>
        <c:noMultiLvlLbl val="0"/>
      </c:catAx>
      <c:valAx>
        <c:axId val="553645696"/>
        <c:scaling>
          <c:orientation val="minMax"/>
        </c:scaling>
        <c:delete val="1"/>
        <c:axPos val="l"/>
        <c:numFmt formatCode="General" sourceLinked="1"/>
        <c:majorTickMark val="none"/>
        <c:minorTickMark val="none"/>
        <c:tickLblPos val="nextTo"/>
        <c:crossAx val="553634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81855192730957E-3"/>
          <c:y val="0.29487384554264262"/>
          <c:w val="0.99731818799330729"/>
          <c:h val="0.59160186768882173"/>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229C8"/>
              </a:solidFill>
              <a:ln>
                <a:noFill/>
              </a:ln>
              <a:effectLst/>
            </c:spPr>
            <c:extLst>
              <c:ext xmlns:c16="http://schemas.microsoft.com/office/drawing/2014/chart" uri="{C3380CC4-5D6E-409C-BE32-E72D297353CC}">
                <c16:uniqueId val="{00000001-DA6C-41C9-814E-84747F36A34C}"/>
              </c:ext>
            </c:extLst>
          </c:dPt>
          <c:dPt>
            <c:idx val="1"/>
            <c:invertIfNegative val="0"/>
            <c:bubble3D val="0"/>
            <c:spPr>
              <a:solidFill>
                <a:srgbClr val="0229C8"/>
              </a:solidFill>
              <a:ln>
                <a:noFill/>
              </a:ln>
              <a:effectLst/>
            </c:spPr>
            <c:extLst>
              <c:ext xmlns:c16="http://schemas.microsoft.com/office/drawing/2014/chart" uri="{C3380CC4-5D6E-409C-BE32-E72D297353CC}">
                <c16:uniqueId val="{00000003-DA6C-41C9-814E-84747F36A34C}"/>
              </c:ext>
            </c:extLst>
          </c:dPt>
          <c:dPt>
            <c:idx val="2"/>
            <c:invertIfNegative val="0"/>
            <c:bubble3D val="0"/>
            <c:spPr>
              <a:solidFill>
                <a:srgbClr val="0229C8"/>
              </a:solidFill>
              <a:ln>
                <a:noFill/>
              </a:ln>
              <a:effectLst/>
            </c:spPr>
            <c:extLst>
              <c:ext xmlns:c16="http://schemas.microsoft.com/office/drawing/2014/chart" uri="{C3380CC4-5D6E-409C-BE32-E72D297353CC}">
                <c16:uniqueId val="{00000005-DA6C-41C9-814E-84747F36A34C}"/>
              </c:ext>
            </c:extLst>
          </c:dPt>
          <c:dPt>
            <c:idx val="3"/>
            <c:invertIfNegative val="0"/>
            <c:bubble3D val="0"/>
            <c:spPr>
              <a:solidFill>
                <a:srgbClr val="0329C8"/>
              </a:solidFill>
              <a:ln>
                <a:noFill/>
              </a:ln>
              <a:effectLst/>
            </c:spPr>
            <c:extLst>
              <c:ext xmlns:c16="http://schemas.microsoft.com/office/drawing/2014/chart" uri="{C3380CC4-5D6E-409C-BE32-E72D297353CC}">
                <c16:uniqueId val="{00000007-DA6C-41C9-814E-84747F36A34C}"/>
              </c:ext>
            </c:extLst>
          </c:dPt>
          <c:dPt>
            <c:idx val="4"/>
            <c:invertIfNegative val="0"/>
            <c:bubble3D val="0"/>
            <c:spPr>
              <a:solidFill>
                <a:srgbClr val="ADC9D3"/>
              </a:solidFill>
              <a:ln>
                <a:noFill/>
              </a:ln>
              <a:effectLst/>
            </c:spPr>
            <c:extLst>
              <c:ext xmlns:c16="http://schemas.microsoft.com/office/drawing/2014/chart" uri="{C3380CC4-5D6E-409C-BE32-E72D297353CC}">
                <c16:uniqueId val="{0000000B-9B9D-41D7-BC97-DD530DA9299B}"/>
              </c:ext>
            </c:extLst>
          </c:dPt>
          <c:dLbls>
            <c:dLbl>
              <c:idx val="0"/>
              <c:layout>
                <c:manualLayout>
                  <c:x val="0"/>
                  <c:y val="-7.2790775003342802E-3"/>
                </c:manualLayout>
              </c:layout>
              <c:tx>
                <c:rich>
                  <a:bodyPr/>
                  <a:lstStyle/>
                  <a:p>
                    <a:fld id="{60E41F98-6CE0-2B44-ABB1-1398537E7607}" type="VALUE">
                      <a:rPr lang="en-US"/>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A6C-41C9-814E-84747F36A34C}"/>
                </c:ext>
              </c:extLst>
            </c:dLbl>
            <c:dLbl>
              <c:idx val="1"/>
              <c:layout>
                <c:manualLayout>
                  <c:x val="-8.31811322484157E-18"/>
                  <c:y val="-1.07986195622946E-2"/>
                </c:manualLayout>
              </c:layout>
              <c:tx>
                <c:rich>
                  <a:bodyPr/>
                  <a:lstStyle/>
                  <a:p>
                    <a:fld id="{38EBE9E3-AB4B-9E4A-8D17-C49FE4CB2FC5}" type="VALUE">
                      <a:rPr lang="en-US"/>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A6C-41C9-814E-84747F36A34C}"/>
                </c:ext>
              </c:extLst>
            </c:dLbl>
            <c:dLbl>
              <c:idx val="2"/>
              <c:layout>
                <c:manualLayout>
                  <c:x val="-2.1969608764286501E-3"/>
                  <c:y val="8.2026741207345496E-4"/>
                </c:manualLayout>
              </c:layout>
              <c:tx>
                <c:rich>
                  <a:bodyPr/>
                  <a:lstStyle/>
                  <a:p>
                    <a:fld id="{94CEE398-BD78-B04A-8657-2922B9D72DDE}" type="VALUE">
                      <a:rPr lang="en-US"/>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A6C-41C9-814E-84747F36A34C}"/>
                </c:ext>
              </c:extLst>
            </c:dLbl>
            <c:dLbl>
              <c:idx val="3"/>
              <c:tx>
                <c:rich>
                  <a:bodyPr/>
                  <a:lstStyle/>
                  <a:p>
                    <a:fld id="{0187EEC0-9E11-4D97-9559-EE2F1902EA00}" type="VALUE">
                      <a:rPr lang="en-US"/>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DA6C-41C9-814E-84747F36A34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f>Sheet1!$A$2:$A$6</c:f>
              <c:strCache>
                <c:ptCount val="5"/>
                <c:pt idx="0">
                  <c:v>My 
employer</c:v>
                </c:pt>
                <c:pt idx="1">
                  <c:v>Government</c:v>
                </c:pt>
                <c:pt idx="2">
                  <c:v>Business</c:v>
                </c:pt>
                <c:pt idx="3">
                  <c:v>NGOs</c:v>
                </c:pt>
                <c:pt idx="4">
                  <c:v>Media</c:v>
                </c:pt>
              </c:strCache>
            </c:strRef>
          </c:cat>
          <c:val>
            <c:numRef>
              <c:f>Sheet1!$B$2:$B$6</c:f>
              <c:numCache>
                <c:formatCode>General</c:formatCode>
                <c:ptCount val="5"/>
                <c:pt idx="0">
                  <c:v>79</c:v>
                </c:pt>
                <c:pt idx="1">
                  <c:v>70</c:v>
                </c:pt>
                <c:pt idx="2">
                  <c:v>61</c:v>
                </c:pt>
                <c:pt idx="3">
                  <c:v>61</c:v>
                </c:pt>
                <c:pt idx="4">
                  <c:v>58</c:v>
                </c:pt>
              </c:numCache>
            </c:numRef>
          </c:val>
          <c:extLst xmlns:c15="http://schemas.microsoft.com/office/drawing/2012/chart">
            <c:ext xmlns:c16="http://schemas.microsoft.com/office/drawing/2014/chart" uri="{C3380CC4-5D6E-409C-BE32-E72D297353CC}">
              <c16:uniqueId val="{00000009-9B9D-41D7-BC97-DD530DA9299B}"/>
            </c:ext>
          </c:extLst>
        </c:ser>
        <c:dLbls>
          <c:showLegendKey val="0"/>
          <c:showVal val="1"/>
          <c:showCatName val="0"/>
          <c:showSerName val="0"/>
          <c:showPercent val="0"/>
          <c:showBubbleSize val="0"/>
        </c:dLbls>
        <c:gapWidth val="270"/>
        <c:overlap val="-34"/>
        <c:axId val="530139584"/>
        <c:axId val="530141360"/>
        <c:extLst/>
      </c:barChart>
      <c:catAx>
        <c:axId val="530139584"/>
        <c:scaling>
          <c:orientation val="minMax"/>
        </c:scaling>
        <c:delete val="0"/>
        <c:axPos val="b"/>
        <c:numFmt formatCode="General" sourceLinked="0"/>
        <c:majorTickMark val="none"/>
        <c:minorTickMark val="none"/>
        <c:tickLblPos val="nextTo"/>
        <c:spPr>
          <a:noFill/>
          <a:ln w="9525" cap="flat" cmpd="sng" algn="ctr">
            <a:noFill/>
            <a:round/>
          </a:ln>
          <a:effectLst/>
        </c:spPr>
        <c:txPr>
          <a:bodyPr rot="0" spcFirstLastPara="1" vertOverflow="ellipsis"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30141360"/>
        <c:crosses val="autoZero"/>
        <c:auto val="1"/>
        <c:lblAlgn val="ctr"/>
        <c:lblOffset val="50"/>
        <c:noMultiLvlLbl val="0"/>
      </c:catAx>
      <c:valAx>
        <c:axId val="530141360"/>
        <c:scaling>
          <c:orientation val="minMax"/>
          <c:max val="100"/>
          <c:min val="0"/>
        </c:scaling>
        <c:delete val="1"/>
        <c:axPos val="l"/>
        <c:numFmt formatCode="General" sourceLinked="1"/>
        <c:majorTickMark val="out"/>
        <c:minorTickMark val="none"/>
        <c:tickLblPos val="nextTo"/>
        <c:crossAx val="530139584"/>
        <c:crosses val="autoZero"/>
        <c:crossBetween val="between"/>
      </c:valAx>
      <c:spPr>
        <a:noFill/>
        <a:ln>
          <a:noFill/>
        </a:ln>
        <a:effectLst/>
      </c:spPr>
    </c:plotArea>
    <c:plotVisOnly val="1"/>
    <c:dispBlanksAs val="gap"/>
    <c:showDLblsOverMax val="0"/>
  </c:chart>
  <c:spPr>
    <a:noFill/>
    <a:ln>
      <a:solidFill>
        <a:srgbClr val="D9D9D9"/>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192341195887602E-2"/>
          <c:y val="2.0873079078655349E-2"/>
          <c:w val="0.95117684936904723"/>
          <c:h val="0.94897691780773141"/>
        </c:manualLayout>
      </c:layout>
      <c:barChart>
        <c:barDir val="col"/>
        <c:grouping val="clustered"/>
        <c:varyColors val="0"/>
        <c:ser>
          <c:idx val="0"/>
          <c:order val="0"/>
          <c:tx>
            <c:strRef>
              <c:f>Sheet1!$B$1</c:f>
              <c:strCache>
                <c:ptCount val="1"/>
                <c:pt idx="0">
                  <c:v>Series 1</c:v>
                </c:pt>
              </c:strCache>
            </c:strRef>
          </c:tx>
          <c:spPr>
            <a:gradFill>
              <a:gsLst>
                <a:gs pos="0">
                  <a:srgbClr val="FFC000"/>
                </a:gs>
                <a:gs pos="50000">
                  <a:srgbClr val="FF9900"/>
                </a:gs>
                <a:gs pos="100000">
                  <a:srgbClr val="FF0000"/>
                </a:gs>
                <a:gs pos="75000">
                  <a:schemeClr val="accent2"/>
                </a:gs>
              </a:gsLst>
              <a:lin ang="16200000" scaled="0"/>
            </a:gradFill>
            <a:ln>
              <a:noFill/>
            </a:ln>
            <a:effectLst/>
          </c:spPr>
          <c:invertIfNegative val="0"/>
          <c:dPt>
            <c:idx val="0"/>
            <c:invertIfNegative val="0"/>
            <c:bubble3D val="0"/>
            <c:spPr>
              <a:gradFill>
                <a:gsLst>
                  <a:gs pos="100000">
                    <a:srgbClr val="FF251C"/>
                  </a:gs>
                  <a:gs pos="0">
                    <a:srgbClr val="FFC000"/>
                  </a:gs>
                  <a:gs pos="44000">
                    <a:srgbClr val="FF9900"/>
                  </a:gs>
                  <a:gs pos="82000">
                    <a:schemeClr val="accent2"/>
                  </a:gs>
                </a:gsLst>
                <a:lin ang="16200000" scaled="0"/>
              </a:gradFill>
              <a:ln>
                <a:noFill/>
              </a:ln>
              <a:effectLst/>
            </c:spPr>
            <c:extLst>
              <c:ext xmlns:c16="http://schemas.microsoft.com/office/drawing/2014/chart" uri="{C3380CC4-5D6E-409C-BE32-E72D297353CC}">
                <c16:uniqueId val="{00000001-B254-45B3-B799-8CEDF0F0F20E}"/>
              </c:ext>
            </c:extLst>
          </c:dPt>
          <c:dPt>
            <c:idx val="1"/>
            <c:invertIfNegative val="0"/>
            <c:bubble3D val="0"/>
            <c:spPr>
              <a:gradFill>
                <a:gsLst>
                  <a:gs pos="0">
                    <a:srgbClr val="FFC000"/>
                  </a:gs>
                  <a:gs pos="45000">
                    <a:srgbClr val="FF9900"/>
                  </a:gs>
                  <a:gs pos="100000">
                    <a:schemeClr val="accent2"/>
                  </a:gs>
                </a:gsLst>
                <a:lin ang="16200000" scaled="0"/>
              </a:gradFill>
              <a:ln>
                <a:noFill/>
              </a:ln>
              <a:effectLst/>
            </c:spPr>
            <c:extLst>
              <c:ext xmlns:c16="http://schemas.microsoft.com/office/drawing/2014/chart" uri="{C3380CC4-5D6E-409C-BE32-E72D297353CC}">
                <c16:uniqueId val="{00000003-B254-45B3-B799-8CEDF0F0F20E}"/>
              </c:ext>
            </c:extLst>
          </c:dPt>
          <c:dPt>
            <c:idx val="2"/>
            <c:invertIfNegative val="0"/>
            <c:bubble3D val="0"/>
            <c:spPr>
              <a:gradFill>
                <a:gsLst>
                  <a:gs pos="100000">
                    <a:srgbClr val="FE4E36"/>
                  </a:gs>
                  <a:gs pos="80000">
                    <a:srgbClr val="FE6D1F"/>
                  </a:gs>
                  <a:gs pos="0">
                    <a:srgbClr val="FFC000"/>
                  </a:gs>
                  <a:gs pos="58000">
                    <a:srgbClr val="FF9900"/>
                  </a:gs>
                </a:gsLst>
                <a:lin ang="16200000" scaled="0"/>
              </a:gradFill>
              <a:ln>
                <a:noFill/>
              </a:ln>
              <a:effectLst/>
            </c:spPr>
            <c:extLst>
              <c:ext xmlns:c16="http://schemas.microsoft.com/office/drawing/2014/chart" uri="{C3380CC4-5D6E-409C-BE32-E72D297353CC}">
                <c16:uniqueId val="{00000005-B254-45B3-B799-8CEDF0F0F20E}"/>
              </c:ext>
            </c:extLst>
          </c:dPt>
          <c:dPt>
            <c:idx val="3"/>
            <c:invertIfNegative val="0"/>
            <c:bubble3D val="0"/>
            <c:spPr>
              <a:gradFill>
                <a:gsLst>
                  <a:gs pos="100000">
                    <a:srgbClr val="FE5A2D"/>
                  </a:gs>
                  <a:gs pos="81000">
                    <a:srgbClr val="FE711D"/>
                  </a:gs>
                  <a:gs pos="0">
                    <a:srgbClr val="FFC000"/>
                  </a:gs>
                  <a:gs pos="53000">
                    <a:srgbClr val="FF9900"/>
                  </a:gs>
                </a:gsLst>
                <a:lin ang="16200000" scaled="0"/>
              </a:gradFill>
              <a:ln>
                <a:noFill/>
              </a:ln>
              <a:effectLst/>
            </c:spPr>
            <c:extLst>
              <c:ext xmlns:c16="http://schemas.microsoft.com/office/drawing/2014/chart" uri="{C3380CC4-5D6E-409C-BE32-E72D297353CC}">
                <c16:uniqueId val="{00000007-B254-45B3-B799-8CEDF0F0F20E}"/>
              </c:ext>
            </c:extLst>
          </c:dPt>
          <c:dPt>
            <c:idx val="4"/>
            <c:invertIfNegative val="0"/>
            <c:bubble3D val="0"/>
            <c:spPr>
              <a:gradFill>
                <a:gsLst>
                  <a:gs pos="100000">
                    <a:srgbClr val="FE6F1E"/>
                  </a:gs>
                  <a:gs pos="0">
                    <a:srgbClr val="FFC000"/>
                  </a:gs>
                  <a:gs pos="58000">
                    <a:srgbClr val="FF9900"/>
                  </a:gs>
                </a:gsLst>
                <a:lin ang="16200000" scaled="0"/>
              </a:gradFill>
              <a:ln>
                <a:noFill/>
              </a:ln>
              <a:effectLst/>
            </c:spPr>
            <c:extLst>
              <c:ext xmlns:c16="http://schemas.microsoft.com/office/drawing/2014/chart" uri="{C3380CC4-5D6E-409C-BE32-E72D297353CC}">
                <c16:uniqueId val="{00000009-B254-45B3-B799-8CEDF0F0F20E}"/>
              </c:ext>
            </c:extLst>
          </c:dPt>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4.8223585447671295E-2"/>
                      <c:h val="6.8728734200714209E-2"/>
                    </c:manualLayout>
                  </c15:layout>
                </c:ext>
                <c:ext xmlns:c16="http://schemas.microsoft.com/office/drawing/2014/chart" uri="{C3380CC4-5D6E-409C-BE32-E72D297353CC}">
                  <c16:uniqueId val="{00000001-B254-45B3-B799-8CEDF0F0F20E}"/>
                </c:ext>
              </c:extLst>
            </c:dLbl>
            <c:dLbl>
              <c:idx val="1"/>
              <c:dLblPos val="outEnd"/>
              <c:showLegendKey val="0"/>
              <c:showVal val="1"/>
              <c:showCatName val="0"/>
              <c:showSerName val="0"/>
              <c:showPercent val="0"/>
              <c:showBubbleSize val="0"/>
              <c:extLst>
                <c:ext xmlns:c15="http://schemas.microsoft.com/office/drawing/2012/chart" uri="{CE6537A1-D6FC-4f65-9D91-7224C49458BB}">
                  <c15:layout>
                    <c:manualLayout>
                      <c:w val="4.8223585447671295E-2"/>
                      <c:h val="6.8728734200714209E-2"/>
                    </c:manualLayout>
                  </c15:layout>
                </c:ext>
                <c:ext xmlns:c16="http://schemas.microsoft.com/office/drawing/2014/chart" uri="{C3380CC4-5D6E-409C-BE32-E72D297353CC}">
                  <c16:uniqueId val="{00000003-B254-45B3-B799-8CEDF0F0F20E}"/>
                </c:ext>
              </c:extLst>
            </c:dLbl>
            <c:dLbl>
              <c:idx val="2"/>
              <c:dLblPos val="outEnd"/>
              <c:showLegendKey val="0"/>
              <c:showVal val="1"/>
              <c:showCatName val="0"/>
              <c:showSerName val="0"/>
              <c:showPercent val="0"/>
              <c:showBubbleSize val="0"/>
              <c:extLst>
                <c:ext xmlns:c15="http://schemas.microsoft.com/office/drawing/2012/chart" uri="{CE6537A1-D6FC-4f65-9D91-7224C49458BB}">
                  <c15:layout>
                    <c:manualLayout>
                      <c:w val="4.8223585447671295E-2"/>
                      <c:h val="6.8728734200714209E-2"/>
                    </c:manualLayout>
                  </c15:layout>
                </c:ext>
                <c:ext xmlns:c16="http://schemas.microsoft.com/office/drawing/2014/chart" uri="{C3380CC4-5D6E-409C-BE32-E72D297353CC}">
                  <c16:uniqueId val="{00000005-B254-45B3-B799-8CEDF0F0F20E}"/>
                </c:ext>
              </c:extLst>
            </c:dLbl>
            <c:dLbl>
              <c:idx val="3"/>
              <c:spPr>
                <a:noFill/>
                <a:ln>
                  <a:noFill/>
                </a:ln>
                <a:effectLst/>
              </c:spPr>
              <c:txPr>
                <a:bodyPr rot="0" spcFirstLastPara="1" vertOverflow="overflow" horzOverflow="overflow" vert="horz" wrap="square" lIns="38100" tIns="19050" rIns="38100" bIns="19050" anchor="ctr" anchorCtr="0">
                  <a:noAutofit/>
                </a:bodyPr>
                <a:lstStyle/>
                <a:p>
                  <a:pPr algn="ctr">
                    <a:defRPr lang="en-US"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4.8223585447671295E-2"/>
                      <c:h val="6.8728734200714209E-2"/>
                    </c:manualLayout>
                  </c15:layout>
                </c:ext>
                <c:ext xmlns:c16="http://schemas.microsoft.com/office/drawing/2014/chart" uri="{C3380CC4-5D6E-409C-BE32-E72D297353CC}">
                  <c16:uniqueId val="{00000007-B254-45B3-B799-8CEDF0F0F20E}"/>
                </c:ext>
              </c:extLst>
            </c:dLbl>
            <c:dLbl>
              <c:idx val="4"/>
              <c:spPr>
                <a:noFill/>
                <a:ln>
                  <a:noFill/>
                </a:ln>
                <a:effectLst/>
              </c:spPr>
              <c:txPr>
                <a:bodyPr rot="0" spcFirstLastPara="1" vertOverflow="overflow" horzOverflow="overflow" vert="horz" wrap="square" lIns="38100" tIns="19050" rIns="38100" bIns="19050" anchor="ctr" anchorCtr="0">
                  <a:noAutofit/>
                </a:bodyPr>
                <a:lstStyle/>
                <a:p>
                  <a:pPr algn="ctr">
                    <a:defRPr lang="en-US"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4.8223585447671295E-2"/>
                      <c:h val="6.8728734200714209E-2"/>
                    </c:manualLayout>
                  </c15:layout>
                </c:ext>
                <c:ext xmlns:c16="http://schemas.microsoft.com/office/drawing/2014/chart" uri="{C3380CC4-5D6E-409C-BE32-E72D297353CC}">
                  <c16:uniqueId val="{00000009-B254-45B3-B799-8CEDF0F0F20E}"/>
                </c:ext>
              </c:extLst>
            </c:dLbl>
            <c:spPr>
              <a:noFill/>
              <a:ln>
                <a:noFill/>
              </a:ln>
              <a:effectLst/>
            </c:spPr>
            <c:txPr>
              <a:bodyPr rot="0" spcFirstLastPara="1" vertOverflow="overflow" horzOverflow="overflow" vert="horz" wrap="square" lIns="38100" tIns="19050" rIns="38100" bIns="19050" anchor="ctr" anchorCtr="1">
                <a:noAutofit/>
              </a:bodyPr>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Job loss 
(net)</c:v>
                </c:pt>
                <c:pt idx="1">
                  <c:v>Climate change</c:v>
                </c:pt>
                <c:pt idx="2">
                  <c:v>Hackers and cyber-attacks</c:v>
                </c:pt>
                <c:pt idx="3">
                  <c:v>Losing my freedoms as a citizen</c:v>
                </c:pt>
                <c:pt idx="4">
                  <c:v>Experiencing prejudice or racism</c:v>
                </c:pt>
              </c:strCache>
            </c:strRef>
          </c:cat>
          <c:val>
            <c:numRef>
              <c:f>Sheet1!$B$2:$B$6</c:f>
              <c:numCache>
                <c:formatCode>General</c:formatCode>
                <c:ptCount val="5"/>
                <c:pt idx="0">
                  <c:v>74</c:v>
                </c:pt>
                <c:pt idx="1">
                  <c:v>64</c:v>
                </c:pt>
                <c:pt idx="2">
                  <c:v>63</c:v>
                </c:pt>
                <c:pt idx="3">
                  <c:v>47</c:v>
                </c:pt>
                <c:pt idx="4">
                  <c:v>42</c:v>
                </c:pt>
              </c:numCache>
            </c:numRef>
          </c:val>
          <c:extLst>
            <c:ext xmlns:c16="http://schemas.microsoft.com/office/drawing/2014/chart" uri="{C3380CC4-5D6E-409C-BE32-E72D297353CC}">
              <c16:uniqueId val="{0000000A-B254-45B3-B799-8CEDF0F0F20E}"/>
            </c:ext>
          </c:extLst>
        </c:ser>
        <c:dLbls>
          <c:showLegendKey val="0"/>
          <c:showVal val="0"/>
          <c:showCatName val="0"/>
          <c:showSerName val="0"/>
          <c:showPercent val="0"/>
          <c:showBubbleSize val="0"/>
        </c:dLbls>
        <c:gapWidth val="77"/>
        <c:axId val="1333692864"/>
        <c:axId val="1317371904"/>
      </c:barChart>
      <c:catAx>
        <c:axId val="1333692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17371904"/>
        <c:crosses val="autoZero"/>
        <c:auto val="1"/>
        <c:lblAlgn val="ctr"/>
        <c:lblOffset val="100"/>
        <c:noMultiLvlLbl val="0"/>
      </c:catAx>
      <c:valAx>
        <c:axId val="1317371904"/>
        <c:scaling>
          <c:orientation val="minMax"/>
          <c:max val="100"/>
          <c:min val="0"/>
        </c:scaling>
        <c:delete val="1"/>
        <c:axPos val="l"/>
        <c:numFmt formatCode="General" sourceLinked="1"/>
        <c:majorTickMark val="out"/>
        <c:minorTickMark val="none"/>
        <c:tickLblPos val="nextTo"/>
        <c:crossAx val="1333692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0092500182974541E-2"/>
          <c:y val="0"/>
          <c:w val="0.70588471159082222"/>
          <c:h val="0.92567524075297969"/>
        </c:manualLayout>
      </c:layout>
      <c:lineChart>
        <c:grouping val="standard"/>
        <c:varyColors val="0"/>
        <c:ser>
          <c:idx val="0"/>
          <c:order val="0"/>
          <c:tx>
            <c:strRef>
              <c:f>Sheet1!$B$1</c:f>
              <c:strCache>
                <c:ptCount val="1"/>
                <c:pt idx="0">
                  <c:v>Traditional media</c:v>
                </c:pt>
              </c:strCache>
            </c:strRef>
          </c:tx>
          <c:spPr>
            <a:ln w="12700" cap="rnd">
              <a:solidFill>
                <a:srgbClr val="36BCA4"/>
              </a:solidFill>
              <a:round/>
            </a:ln>
            <a:effectLst/>
          </c:spPr>
          <c:marker>
            <c:symbol val="square"/>
            <c:size val="7"/>
            <c:spPr>
              <a:solidFill>
                <a:srgbClr val="36BCA4"/>
              </a:solidFill>
              <a:ln w="9525">
                <a:solidFill>
                  <a:srgbClr val="36BCA4"/>
                </a:solidFill>
              </a:ln>
              <a:effectLst/>
            </c:spPr>
          </c:marker>
          <c:dPt>
            <c:idx val="8"/>
            <c:marker>
              <c:symbol val="square"/>
              <c:size val="7"/>
              <c:spPr>
                <a:solidFill>
                  <a:srgbClr val="36BCA4"/>
                </a:solidFill>
                <a:ln w="9525">
                  <a:solidFill>
                    <a:srgbClr val="36BCA4"/>
                  </a:solidFill>
                </a:ln>
                <a:effectLst/>
              </c:spPr>
            </c:marker>
            <c:bubble3D val="0"/>
            <c:extLst>
              <c:ext xmlns:c16="http://schemas.microsoft.com/office/drawing/2014/chart" uri="{C3380CC4-5D6E-409C-BE32-E72D297353CC}">
                <c16:uniqueId val="{00000015-C38D-4D02-A63F-A79BD6A403A7}"/>
              </c:ext>
            </c:extLst>
          </c:dPt>
          <c:dPt>
            <c:idx val="9"/>
            <c:marker>
              <c:symbol val="square"/>
              <c:size val="7"/>
              <c:spPr>
                <a:solidFill>
                  <a:srgbClr val="36BCA4"/>
                </a:solidFill>
                <a:ln w="12700">
                  <a:solidFill>
                    <a:srgbClr val="36BCA4"/>
                  </a:solidFill>
                </a:ln>
                <a:effectLst/>
              </c:spPr>
            </c:marker>
            <c:bubble3D val="0"/>
            <c:extLst>
              <c:ext xmlns:c16="http://schemas.microsoft.com/office/drawing/2014/chart" uri="{C3380CC4-5D6E-409C-BE32-E72D297353CC}">
                <c16:uniqueId val="{00000004-B90A-4C5C-81AA-0A96730CA646}"/>
              </c:ext>
            </c:extLst>
          </c:dPt>
          <c:dLbls>
            <c:dLbl>
              <c:idx val="0"/>
              <c:layout>
                <c:manualLayout>
                  <c:x val="-1.9975157405288921E-2"/>
                  <c:y val="-3.98854770040382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38D-4D02-A63F-A79BD6A403A7}"/>
                </c:ext>
              </c:extLst>
            </c:dLbl>
            <c:dLbl>
              <c:idx val="1"/>
              <c:layout>
                <c:manualLayout>
                  <c:x val="-2.1306834565641513E-2"/>
                  <c:y val="-4.35114294589507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38D-4D02-A63F-A79BD6A403A7}"/>
                </c:ext>
              </c:extLst>
            </c:dLbl>
            <c:dLbl>
              <c:idx val="2"/>
              <c:layout>
                <c:manualLayout>
                  <c:x val="-2.1306834565641537E-2"/>
                  <c:y val="-4.71373819138633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38D-4D02-A63F-A79BD6A403A7}"/>
                </c:ext>
              </c:extLst>
            </c:dLbl>
            <c:dLbl>
              <c:idx val="3"/>
              <c:layout>
                <c:manualLayout>
                  <c:x val="-2.2638511725994157E-2"/>
                  <c:y val="-5.2576310596232211E-2"/>
                </c:manualLayout>
              </c:layout>
              <c:showLegendKey val="0"/>
              <c:showVal val="1"/>
              <c:showCatName val="0"/>
              <c:showSerName val="0"/>
              <c:showPercent val="0"/>
              <c:showBubbleSize val="0"/>
              <c:extLst>
                <c:ext xmlns:c15="http://schemas.microsoft.com/office/drawing/2012/chart" uri="{CE6537A1-D6FC-4f65-9D91-7224C49458BB}">
                  <c15:layout>
                    <c:manualLayout>
                      <c:w val="2.5767953052822704E-2"/>
                      <c:h val="7.1812131123577025E-2"/>
                    </c:manualLayout>
                  </c15:layout>
                </c:ext>
                <c:ext xmlns:c16="http://schemas.microsoft.com/office/drawing/2014/chart" uri="{C3380CC4-5D6E-409C-BE32-E72D297353CC}">
                  <c16:uniqueId val="{0000000B-C38D-4D02-A63F-A79BD6A403A7}"/>
                </c:ext>
              </c:extLst>
            </c:dLbl>
            <c:dLbl>
              <c:idx val="4"/>
              <c:layout>
                <c:manualLayout>
                  <c:x val="-2.1306834565641513E-2"/>
                  <c:y val="-3.98854770040382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38D-4D02-A63F-A79BD6A403A7}"/>
                </c:ext>
              </c:extLst>
            </c:dLbl>
            <c:dLbl>
              <c:idx val="5"/>
              <c:delete val="1"/>
              <c:extLst>
                <c:ext xmlns:c15="http://schemas.microsoft.com/office/drawing/2012/chart" uri="{CE6537A1-D6FC-4f65-9D91-7224C49458BB}"/>
                <c:ext xmlns:c16="http://schemas.microsoft.com/office/drawing/2014/chart" uri="{C3380CC4-5D6E-409C-BE32-E72D297353CC}">
                  <c16:uniqueId val="{0000000F-C38D-4D02-A63F-A79BD6A403A7}"/>
                </c:ext>
              </c:extLst>
            </c:dLbl>
            <c:dLbl>
              <c:idx val="6"/>
              <c:layout>
                <c:manualLayout>
                  <c:x val="-2.1576340668229832E-2"/>
                  <c:y val="-4.71373819138633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C38D-4D02-A63F-A79BD6A403A7}"/>
                </c:ext>
              </c:extLst>
            </c:dLbl>
            <c:dLbl>
              <c:idx val="7"/>
              <c:layout>
                <c:manualLayout>
                  <c:x val="-2.2638511725994109E-2"/>
                  <c:y val="-3.98854770040382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C38D-4D02-A63F-A79BD6A403A7}"/>
                </c:ext>
              </c:extLst>
            </c:dLbl>
            <c:dLbl>
              <c:idx val="8"/>
              <c:layout>
                <c:manualLayout>
                  <c:x val="-2.020825333658538E-2"/>
                  <c:y val="-5.47427458110256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C38D-4D02-A63F-A79BD6A403A7}"/>
                </c:ext>
              </c:extLst>
            </c:dLbl>
            <c:dLbl>
              <c:idx val="9"/>
              <c:layout>
                <c:manualLayout>
                  <c:x val="-2.3199656425875546E-3"/>
                  <c:y val="-3.62595245491256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90A-4C5C-81AA-0A96730CA646}"/>
                </c:ext>
              </c:extLst>
            </c:dLbl>
            <c:spPr>
              <a:noFill/>
              <a:ln>
                <a:noFill/>
              </a:ln>
              <a:effectLst/>
            </c:spPr>
            <c:txPr>
              <a:bodyPr rot="0" spcFirstLastPara="1" vertOverflow="ellipsis" vert="horz" wrap="square" anchor="ctr" anchorCtr="1"/>
              <a:lstStyle/>
              <a:p>
                <a:pPr>
                  <a:defRPr sz="1200" b="1" i="0" u="none" strike="noStrike" kern="1200" baseline="0">
                    <a:solidFill>
                      <a:srgbClr val="36BCA4"/>
                    </a:solidFill>
                    <a:latin typeface="Helvetica" pitchFamily="2"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2012</c:v>
                </c:pt>
                <c:pt idx="1">
                  <c:v>2013</c:v>
                </c:pt>
                <c:pt idx="2">
                  <c:v>2014</c:v>
                </c:pt>
                <c:pt idx="3">
                  <c:v>2015</c:v>
                </c:pt>
                <c:pt idx="4">
                  <c:v>2016</c:v>
                </c:pt>
                <c:pt idx="5">
                  <c:v>2017</c:v>
                </c:pt>
                <c:pt idx="6">
                  <c:v>2018</c:v>
                </c:pt>
                <c:pt idx="7">
                  <c:v>2019</c:v>
                </c:pt>
                <c:pt idx="8">
                  <c:v>2020</c:v>
                </c:pt>
                <c:pt idx="9">
                  <c:v>2021</c:v>
                </c:pt>
                <c:pt idx="10">
                  <c:v>2022</c:v>
                </c:pt>
              </c:strCache>
            </c:strRef>
          </c:cat>
          <c:val>
            <c:numRef>
              <c:f>Sheet1!$B$2:$B$12</c:f>
              <c:numCache>
                <c:formatCode>General</c:formatCode>
                <c:ptCount val="11"/>
                <c:pt idx="0">
                  <c:v>71</c:v>
                </c:pt>
                <c:pt idx="1">
                  <c:v>65</c:v>
                </c:pt>
                <c:pt idx="2">
                  <c:v>68</c:v>
                </c:pt>
                <c:pt idx="3">
                  <c:v>61</c:v>
                </c:pt>
                <c:pt idx="4">
                  <c:v>66</c:v>
                </c:pt>
                <c:pt idx="5">
                  <c:v>58</c:v>
                </c:pt>
                <c:pt idx="6">
                  <c:v>69</c:v>
                </c:pt>
                <c:pt idx="7">
                  <c:v>71</c:v>
                </c:pt>
                <c:pt idx="8">
                  <c:v>65</c:v>
                </c:pt>
                <c:pt idx="9">
                  <c:v>55</c:v>
                </c:pt>
                <c:pt idx="10">
                  <c:v>57</c:v>
                </c:pt>
              </c:numCache>
            </c:numRef>
          </c:val>
          <c:smooth val="0"/>
          <c:extLst>
            <c:ext xmlns:c16="http://schemas.microsoft.com/office/drawing/2014/chart" uri="{C3380CC4-5D6E-409C-BE32-E72D297353CC}">
              <c16:uniqueId val="{00000000-A4A9-42B8-AF6D-50D15B823E7A}"/>
            </c:ext>
          </c:extLst>
        </c:ser>
        <c:ser>
          <c:idx val="1"/>
          <c:order val="1"/>
          <c:tx>
            <c:strRef>
              <c:f>Sheet1!$C$1</c:f>
              <c:strCache>
                <c:ptCount val="1"/>
                <c:pt idx="0">
                  <c:v>Search engines*</c:v>
                </c:pt>
              </c:strCache>
            </c:strRef>
          </c:tx>
          <c:spPr>
            <a:ln w="12700" cap="rnd">
              <a:solidFill>
                <a:schemeClr val="accent6">
                  <a:lumMod val="50000"/>
                </a:schemeClr>
              </a:solidFill>
              <a:round/>
            </a:ln>
            <a:effectLst/>
          </c:spPr>
          <c:marker>
            <c:symbol val="square"/>
            <c:size val="7"/>
            <c:spPr>
              <a:solidFill>
                <a:schemeClr val="accent6">
                  <a:lumMod val="50000"/>
                </a:schemeClr>
              </a:solidFill>
              <a:ln w="9525">
                <a:solidFill>
                  <a:schemeClr val="accent6">
                    <a:lumMod val="50000"/>
                  </a:schemeClr>
                </a:solidFill>
              </a:ln>
              <a:effectLst/>
            </c:spPr>
          </c:marker>
          <c:dPt>
            <c:idx val="8"/>
            <c:marker>
              <c:symbol val="square"/>
              <c:size val="7"/>
              <c:spPr>
                <a:solidFill>
                  <a:schemeClr val="accent6">
                    <a:lumMod val="50000"/>
                  </a:schemeClr>
                </a:solidFill>
                <a:ln w="9525">
                  <a:solidFill>
                    <a:schemeClr val="accent6">
                      <a:lumMod val="50000"/>
                    </a:schemeClr>
                  </a:solidFill>
                </a:ln>
                <a:effectLst/>
              </c:spPr>
            </c:marker>
            <c:bubble3D val="0"/>
            <c:extLst>
              <c:ext xmlns:c16="http://schemas.microsoft.com/office/drawing/2014/chart" uri="{C3380CC4-5D6E-409C-BE32-E72D297353CC}">
                <c16:uniqueId val="{00000014-C38D-4D02-A63F-A79BD6A403A7}"/>
              </c:ext>
            </c:extLst>
          </c:dPt>
          <c:dPt>
            <c:idx val="9"/>
            <c:marker>
              <c:symbol val="square"/>
              <c:size val="7"/>
              <c:spPr>
                <a:solidFill>
                  <a:schemeClr val="accent6">
                    <a:lumMod val="50000"/>
                  </a:schemeClr>
                </a:solidFill>
                <a:ln w="12700">
                  <a:solidFill>
                    <a:schemeClr val="accent6">
                      <a:lumMod val="50000"/>
                    </a:schemeClr>
                  </a:solidFill>
                </a:ln>
                <a:effectLst/>
              </c:spPr>
            </c:marker>
            <c:bubble3D val="0"/>
            <c:extLst>
              <c:ext xmlns:c16="http://schemas.microsoft.com/office/drawing/2014/chart" uri="{C3380CC4-5D6E-409C-BE32-E72D297353CC}">
                <c16:uniqueId val="{00000005-B90A-4C5C-81AA-0A96730CA646}"/>
              </c:ext>
            </c:extLst>
          </c:dPt>
          <c:dLbls>
            <c:dLbl>
              <c:idx val="0"/>
              <c:layout>
                <c:manualLayout>
                  <c:x val="-1.984042050378158E-2"/>
                  <c:y val="4.71373819138633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38D-4D02-A63F-A79BD6A403A7}"/>
                </c:ext>
              </c:extLst>
            </c:dLbl>
            <c:dLbl>
              <c:idx val="1"/>
              <c:layout>
                <c:manualLayout>
                  <c:x val="-1.8643480244936325E-2"/>
                  <c:y val="3.62595245491256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38D-4D02-A63F-A79BD6A403A7}"/>
                </c:ext>
              </c:extLst>
            </c:dLbl>
            <c:dLbl>
              <c:idx val="2"/>
              <c:layout>
                <c:manualLayout>
                  <c:x val="-1.9975157405288942E-2"/>
                  <c:y val="4.35114294589507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38D-4D02-A63F-A79BD6A403A7}"/>
                </c:ext>
              </c:extLst>
            </c:dLbl>
            <c:dLbl>
              <c:idx val="3"/>
              <c:layout>
                <c:manualLayout>
                  <c:x val="-2.2638511725994157E-2"/>
                  <c:y val="3.62595245491256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38D-4D02-A63F-A79BD6A403A7}"/>
                </c:ext>
              </c:extLst>
            </c:dLbl>
            <c:dLbl>
              <c:idx val="4"/>
              <c:layout>
                <c:manualLayout>
                  <c:x val="-2.3970188886346652E-2"/>
                  <c:y val="3.62595245491256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38D-4D02-A63F-A79BD6A403A7}"/>
                </c:ext>
              </c:extLst>
            </c:dLbl>
            <c:dLbl>
              <c:idx val="5"/>
              <c:layout>
                <c:manualLayout>
                  <c:x val="-1.9975157405288966E-2"/>
                  <c:y val="3.62595245491256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38D-4D02-A63F-A79BD6A403A7}"/>
                </c:ext>
              </c:extLst>
            </c:dLbl>
            <c:dLbl>
              <c:idx val="6"/>
              <c:layout>
                <c:manualLayout>
                  <c:x val="-2.1306796628362195E-2"/>
                  <c:y val="3.62595245491256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C38D-4D02-A63F-A79BD6A403A7}"/>
                </c:ext>
              </c:extLst>
            </c:dLbl>
            <c:dLbl>
              <c:idx val="7"/>
              <c:layout>
                <c:manualLayout>
                  <c:x val="-2.4635922610053679E-2"/>
                  <c:y val="3.8072643530615569E-2"/>
                </c:manualLayout>
              </c:layout>
              <c:showLegendKey val="0"/>
              <c:showVal val="1"/>
              <c:showCatName val="0"/>
              <c:showSerName val="0"/>
              <c:showPercent val="0"/>
              <c:showBubbleSize val="0"/>
              <c:extLst>
                <c:ext xmlns:c15="http://schemas.microsoft.com/office/drawing/2012/chart" uri="{CE6537A1-D6FC-4f65-9D91-7224C49458BB}">
                  <c15:layout>
                    <c:manualLayout>
                      <c:w val="3.5036426088876763E-2"/>
                      <c:h val="5.7145010689422029E-2"/>
                    </c:manualLayout>
                  </c15:layout>
                </c:ext>
                <c:ext xmlns:c16="http://schemas.microsoft.com/office/drawing/2014/chart" uri="{C3380CC4-5D6E-409C-BE32-E72D297353CC}">
                  <c16:uniqueId val="{00000012-C38D-4D02-A63F-A79BD6A403A7}"/>
                </c:ext>
              </c:extLst>
            </c:dLbl>
            <c:dLbl>
              <c:idx val="8"/>
              <c:layout>
                <c:manualLayout>
                  <c:x val="-2.2871607657290568E-2"/>
                  <c:y val="4.74908409012004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C38D-4D02-A63F-A79BD6A403A7}"/>
                </c:ext>
              </c:extLst>
            </c:dLbl>
            <c:dLbl>
              <c:idx val="9"/>
              <c:layout>
                <c:manualLayout>
                  <c:x val="0"/>
                  <c:y val="3.62595245491257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90A-4C5C-81AA-0A96730CA646}"/>
                </c:ext>
              </c:extLst>
            </c:dLbl>
            <c:spPr>
              <a:noFill/>
              <a:ln>
                <a:noFill/>
              </a:ln>
              <a:effectLst/>
            </c:spPr>
            <c:txPr>
              <a:bodyPr rot="0" spcFirstLastPara="1" vertOverflow="ellipsis" vert="horz" wrap="square" anchor="ctr" anchorCtr="1"/>
              <a:lstStyle/>
              <a:p>
                <a:pPr>
                  <a:defRPr sz="1200" b="1" i="0" u="none" strike="noStrike" kern="1200" baseline="0">
                    <a:solidFill>
                      <a:schemeClr val="accent6">
                        <a:lumMod val="50000"/>
                      </a:schemeClr>
                    </a:solidFill>
                    <a:latin typeface="Helvetica" pitchFamily="2"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2012</c:v>
                </c:pt>
                <c:pt idx="1">
                  <c:v>2013</c:v>
                </c:pt>
                <c:pt idx="2">
                  <c:v>2014</c:v>
                </c:pt>
                <c:pt idx="3">
                  <c:v>2015</c:v>
                </c:pt>
                <c:pt idx="4">
                  <c:v>2016</c:v>
                </c:pt>
                <c:pt idx="5">
                  <c:v>2017</c:v>
                </c:pt>
                <c:pt idx="6">
                  <c:v>2018</c:v>
                </c:pt>
                <c:pt idx="7">
                  <c:v>2019</c:v>
                </c:pt>
                <c:pt idx="8">
                  <c:v>2020</c:v>
                </c:pt>
                <c:pt idx="9">
                  <c:v>2021</c:v>
                </c:pt>
                <c:pt idx="10">
                  <c:v>2022</c:v>
                </c:pt>
              </c:strCache>
            </c:strRef>
          </c:cat>
          <c:val>
            <c:numRef>
              <c:f>Sheet1!$C$2:$C$12</c:f>
              <c:numCache>
                <c:formatCode>General</c:formatCode>
                <c:ptCount val="11"/>
                <c:pt idx="0">
                  <c:v>62</c:v>
                </c:pt>
                <c:pt idx="1">
                  <c:v>55</c:v>
                </c:pt>
                <c:pt idx="2">
                  <c:v>56</c:v>
                </c:pt>
                <c:pt idx="3">
                  <c:v>57</c:v>
                </c:pt>
                <c:pt idx="4">
                  <c:v>58</c:v>
                </c:pt>
                <c:pt idx="5">
                  <c:v>58</c:v>
                </c:pt>
                <c:pt idx="6">
                  <c:v>57</c:v>
                </c:pt>
                <c:pt idx="7">
                  <c:v>62</c:v>
                </c:pt>
                <c:pt idx="8">
                  <c:v>53</c:v>
                </c:pt>
                <c:pt idx="9">
                  <c:v>47</c:v>
                </c:pt>
                <c:pt idx="10">
                  <c:v>49</c:v>
                </c:pt>
              </c:numCache>
            </c:numRef>
          </c:val>
          <c:smooth val="0"/>
          <c:extLst>
            <c:ext xmlns:c16="http://schemas.microsoft.com/office/drawing/2014/chart" uri="{C3380CC4-5D6E-409C-BE32-E72D297353CC}">
              <c16:uniqueId val="{00000006-A4A9-42B8-AF6D-50D15B823E7A}"/>
            </c:ext>
          </c:extLst>
        </c:ser>
        <c:ser>
          <c:idx val="3"/>
          <c:order val="2"/>
          <c:tx>
            <c:strRef>
              <c:f>Sheet1!$D$1</c:f>
              <c:strCache>
                <c:ptCount val="1"/>
                <c:pt idx="0">
                  <c:v>Owned media</c:v>
                </c:pt>
              </c:strCache>
            </c:strRef>
          </c:tx>
          <c:spPr>
            <a:ln w="12700" cap="rnd">
              <a:solidFill>
                <a:schemeClr val="accent4">
                  <a:lumMod val="75000"/>
                </a:schemeClr>
              </a:solidFill>
              <a:round/>
            </a:ln>
            <a:effectLst/>
          </c:spPr>
          <c:marker>
            <c:symbol val="square"/>
            <c:size val="7"/>
            <c:spPr>
              <a:solidFill>
                <a:schemeClr val="accent4">
                  <a:lumMod val="75000"/>
                </a:schemeClr>
              </a:solidFill>
              <a:ln w="9525">
                <a:noFill/>
              </a:ln>
              <a:effectLst/>
            </c:spPr>
          </c:marker>
          <c:dPt>
            <c:idx val="8"/>
            <c:marker>
              <c:symbol val="square"/>
              <c:size val="7"/>
              <c:spPr>
                <a:solidFill>
                  <a:schemeClr val="accent4">
                    <a:lumMod val="75000"/>
                  </a:schemeClr>
                </a:solidFill>
                <a:ln w="9525">
                  <a:noFill/>
                </a:ln>
                <a:effectLst/>
              </c:spPr>
            </c:marker>
            <c:bubble3D val="0"/>
            <c:extLst>
              <c:ext xmlns:c16="http://schemas.microsoft.com/office/drawing/2014/chart" uri="{C3380CC4-5D6E-409C-BE32-E72D297353CC}">
                <c16:uniqueId val="{00000004-0109-4278-884E-150F7508B2F4}"/>
              </c:ext>
            </c:extLst>
          </c:dPt>
          <c:dPt>
            <c:idx val="9"/>
            <c:marker>
              <c:symbol val="square"/>
              <c:size val="7"/>
              <c:spPr>
                <a:solidFill>
                  <a:schemeClr val="accent4">
                    <a:lumMod val="75000"/>
                  </a:schemeClr>
                </a:solidFill>
                <a:ln w="9525">
                  <a:noFill/>
                </a:ln>
                <a:effectLst/>
              </c:spPr>
            </c:marker>
            <c:bubble3D val="0"/>
            <c:extLst>
              <c:ext xmlns:c16="http://schemas.microsoft.com/office/drawing/2014/chart" uri="{C3380CC4-5D6E-409C-BE32-E72D297353CC}">
                <c16:uniqueId val="{00000008-7C8B-451D-BFAA-31A6DAE49B78}"/>
              </c:ext>
            </c:extLst>
          </c:dPt>
          <c:dLbls>
            <c:dLbl>
              <c:idx val="0"/>
              <c:layout>
                <c:manualLayout>
                  <c:x val="-1.8778266192834632E-2"/>
                  <c:y val="-4.71373819138633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C38D-4D02-A63F-A79BD6A403A7}"/>
                </c:ext>
              </c:extLst>
            </c:dLbl>
            <c:dLbl>
              <c:idx val="1"/>
              <c:layout>
                <c:manualLayout>
                  <c:x val="-1.8912943966600666E-2"/>
                  <c:y val="-3.26335720942132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C38D-4D02-A63F-A79BD6A403A7}"/>
                </c:ext>
              </c:extLst>
            </c:dLbl>
            <c:dLbl>
              <c:idx val="2"/>
              <c:layout>
                <c:manualLayout>
                  <c:x val="-2.1306796628362195E-2"/>
                  <c:y val="-3.98854770040382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C38D-4D02-A63F-A79BD6A403A7}"/>
                </c:ext>
              </c:extLst>
            </c:dLbl>
            <c:dLbl>
              <c:idx val="3"/>
              <c:layout>
                <c:manualLayout>
                  <c:x val="-1.99751925237154E-2"/>
                  <c:y val="-3.98854770040382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C38D-4D02-A63F-A79BD6A403A7}"/>
                </c:ext>
              </c:extLst>
            </c:dLbl>
            <c:dLbl>
              <c:idx val="4"/>
              <c:layout>
                <c:manualLayout>
                  <c:x val="-2.1306834565641562E-2"/>
                  <c:y val="-3.98854770040382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C38D-4D02-A63F-A79BD6A403A7}"/>
                </c:ext>
              </c:extLst>
            </c:dLbl>
            <c:dLbl>
              <c:idx val="5"/>
              <c:layout>
                <c:manualLayout>
                  <c:x val="-1.9975157405288917E-2"/>
                  <c:y val="-4.35114294589507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C38D-4D02-A63F-A79BD6A403A7}"/>
                </c:ext>
              </c:extLst>
            </c:dLbl>
            <c:dLbl>
              <c:idx val="6"/>
              <c:layout>
                <c:manualLayout>
                  <c:x val="-2.1306834565641513E-2"/>
                  <c:y val="-4.71373819138633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C38D-4D02-A63F-A79BD6A403A7}"/>
                </c:ext>
              </c:extLst>
            </c:dLbl>
            <c:dLbl>
              <c:idx val="7"/>
              <c:layout>
                <c:manualLayout>
                  <c:x val="-1.9975157405288917E-2"/>
                  <c:y val="-4.35114294589507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C38D-4D02-A63F-A79BD6A403A7}"/>
                </c:ext>
              </c:extLst>
            </c:dLbl>
            <c:dLbl>
              <c:idx val="8"/>
              <c:layout>
                <c:manualLayout>
                  <c:x val="-2.036358098116104E-2"/>
                  <c:y val="-4.35114294589507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109-4278-884E-150F7508B2F4}"/>
                </c:ext>
              </c:extLst>
            </c:dLbl>
            <c:dLbl>
              <c:idx val="9"/>
              <c:layout>
                <c:manualLayout>
                  <c:x val="-2.3199656425875546E-3"/>
                  <c:y val="-2.53816671843879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C8B-451D-BFAA-31A6DAE49B78}"/>
                </c:ext>
              </c:extLst>
            </c:dLbl>
            <c:spPr>
              <a:noFill/>
              <a:ln>
                <a:noFill/>
              </a:ln>
              <a:effectLst/>
            </c:spPr>
            <c:txPr>
              <a:bodyPr rot="0" spcFirstLastPara="1" vertOverflow="ellipsis" vert="horz" wrap="square" anchor="ctr" anchorCtr="1"/>
              <a:lstStyle/>
              <a:p>
                <a:pPr>
                  <a:defRPr sz="1200" b="1" i="0" u="none" strike="noStrike" kern="1200" baseline="0">
                    <a:solidFill>
                      <a:srgbClr val="576161"/>
                    </a:solidFill>
                    <a:latin typeface="Helvetica" pitchFamily="2"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2012</c:v>
                </c:pt>
                <c:pt idx="1">
                  <c:v>2013</c:v>
                </c:pt>
                <c:pt idx="2">
                  <c:v>2014</c:v>
                </c:pt>
                <c:pt idx="3">
                  <c:v>2015</c:v>
                </c:pt>
                <c:pt idx="4">
                  <c:v>2016</c:v>
                </c:pt>
                <c:pt idx="5">
                  <c:v>2017</c:v>
                </c:pt>
                <c:pt idx="6">
                  <c:v>2018</c:v>
                </c:pt>
                <c:pt idx="7">
                  <c:v>2019</c:v>
                </c:pt>
                <c:pt idx="8">
                  <c:v>2020</c:v>
                </c:pt>
                <c:pt idx="9">
                  <c:v>2021</c:v>
                </c:pt>
                <c:pt idx="10">
                  <c:v>2022</c:v>
                </c:pt>
              </c:strCache>
            </c:strRef>
          </c:cat>
          <c:val>
            <c:numRef>
              <c:f>Sheet1!$D$2:$D$12</c:f>
              <c:numCache>
                <c:formatCode>General</c:formatCode>
                <c:ptCount val="11"/>
                <c:pt idx="0">
                  <c:v>40</c:v>
                </c:pt>
                <c:pt idx="1">
                  <c:v>34</c:v>
                </c:pt>
                <c:pt idx="2">
                  <c:v>38</c:v>
                </c:pt>
                <c:pt idx="3">
                  <c:v>38</c:v>
                </c:pt>
                <c:pt idx="4">
                  <c:v>39</c:v>
                </c:pt>
                <c:pt idx="5">
                  <c:v>33</c:v>
                </c:pt>
                <c:pt idx="6">
                  <c:v>31</c:v>
                </c:pt>
                <c:pt idx="7">
                  <c:v>45</c:v>
                </c:pt>
                <c:pt idx="8">
                  <c:v>37</c:v>
                </c:pt>
                <c:pt idx="9">
                  <c:v>32</c:v>
                </c:pt>
                <c:pt idx="10">
                  <c:v>31</c:v>
                </c:pt>
              </c:numCache>
            </c:numRef>
          </c:val>
          <c:smooth val="0"/>
          <c:extLst>
            <c:ext xmlns:c16="http://schemas.microsoft.com/office/drawing/2014/chart" uri="{C3380CC4-5D6E-409C-BE32-E72D297353CC}">
              <c16:uniqueId val="{00000008-A4A9-42B8-AF6D-50D15B823E7A}"/>
            </c:ext>
          </c:extLst>
        </c:ser>
        <c:dLbls>
          <c:showLegendKey val="0"/>
          <c:showVal val="1"/>
          <c:showCatName val="0"/>
          <c:showSerName val="0"/>
          <c:showPercent val="0"/>
          <c:showBubbleSize val="0"/>
        </c:dLbls>
        <c:marker val="1"/>
        <c:smooth val="0"/>
        <c:axId val="667913776"/>
        <c:axId val="719194624"/>
      </c:lineChart>
      <c:lineChart>
        <c:grouping val="standard"/>
        <c:varyColors val="0"/>
        <c:ser>
          <c:idx val="5"/>
          <c:order val="3"/>
          <c:tx>
            <c:strRef>
              <c:f>Sheet1!$E$1</c:f>
              <c:strCache>
                <c:ptCount val="1"/>
                <c:pt idx="0">
                  <c:v>Social media</c:v>
                </c:pt>
              </c:strCache>
            </c:strRef>
          </c:tx>
          <c:spPr>
            <a:ln w="12700" cap="rnd">
              <a:solidFill>
                <a:schemeClr val="accent3">
                  <a:lumMod val="50000"/>
                </a:schemeClr>
              </a:solidFill>
              <a:round/>
            </a:ln>
            <a:effectLst/>
          </c:spPr>
          <c:marker>
            <c:symbol val="square"/>
            <c:size val="7"/>
            <c:spPr>
              <a:solidFill>
                <a:schemeClr val="accent3">
                  <a:lumMod val="50000"/>
                </a:schemeClr>
              </a:solidFill>
              <a:ln w="9525">
                <a:noFill/>
              </a:ln>
              <a:effectLst/>
            </c:spPr>
          </c:marker>
          <c:dPt>
            <c:idx val="1"/>
            <c:marker>
              <c:symbol val="square"/>
              <c:size val="7"/>
              <c:spPr>
                <a:solidFill>
                  <a:schemeClr val="accent3">
                    <a:lumMod val="50000"/>
                  </a:schemeClr>
                </a:solidFill>
                <a:ln w="28575">
                  <a:noFill/>
                </a:ln>
                <a:effectLst/>
              </c:spPr>
            </c:marker>
            <c:bubble3D val="0"/>
            <c:extLst>
              <c:ext xmlns:c16="http://schemas.microsoft.com/office/drawing/2014/chart" uri="{C3380CC4-5D6E-409C-BE32-E72D297353CC}">
                <c16:uniqueId val="{0000000B-C7C9-41C5-B3F9-3E77F3BA91F0}"/>
              </c:ext>
            </c:extLst>
          </c:dPt>
          <c:dPt>
            <c:idx val="7"/>
            <c:marker>
              <c:symbol val="square"/>
              <c:size val="7"/>
              <c:spPr>
                <a:solidFill>
                  <a:schemeClr val="accent3">
                    <a:lumMod val="50000"/>
                  </a:schemeClr>
                </a:solidFill>
                <a:ln w="28575">
                  <a:noFill/>
                </a:ln>
                <a:effectLst/>
              </c:spPr>
            </c:marker>
            <c:bubble3D val="0"/>
            <c:extLst>
              <c:ext xmlns:c16="http://schemas.microsoft.com/office/drawing/2014/chart" uri="{C3380CC4-5D6E-409C-BE32-E72D297353CC}">
                <c16:uniqueId val="{00000009-3097-4F2A-B8F7-2FA2C5D21FA6}"/>
              </c:ext>
            </c:extLst>
          </c:dPt>
          <c:dPt>
            <c:idx val="8"/>
            <c:marker>
              <c:symbol val="square"/>
              <c:size val="7"/>
              <c:spPr>
                <a:solidFill>
                  <a:schemeClr val="accent3">
                    <a:lumMod val="50000"/>
                  </a:schemeClr>
                </a:solidFill>
                <a:ln w="9525">
                  <a:noFill/>
                </a:ln>
                <a:effectLst/>
              </c:spPr>
            </c:marker>
            <c:bubble3D val="0"/>
            <c:extLst>
              <c:ext xmlns:c16="http://schemas.microsoft.com/office/drawing/2014/chart" uri="{C3380CC4-5D6E-409C-BE32-E72D297353CC}">
                <c16:uniqueId val="{0000000A-7C8B-451D-BFAA-31A6DAE49B78}"/>
              </c:ext>
            </c:extLst>
          </c:dPt>
          <c:dPt>
            <c:idx val="9"/>
            <c:marker>
              <c:symbol val="square"/>
              <c:size val="7"/>
              <c:spPr>
                <a:solidFill>
                  <a:schemeClr val="accent3">
                    <a:lumMod val="50000"/>
                  </a:schemeClr>
                </a:solidFill>
                <a:ln w="9525">
                  <a:noFill/>
                </a:ln>
                <a:effectLst/>
              </c:spPr>
            </c:marker>
            <c:bubble3D val="0"/>
            <c:extLst>
              <c:ext xmlns:c16="http://schemas.microsoft.com/office/drawing/2014/chart" uri="{C3380CC4-5D6E-409C-BE32-E72D297353CC}">
                <c16:uniqueId val="{00000009-7C8B-451D-BFAA-31A6DAE49B78}"/>
              </c:ext>
            </c:extLst>
          </c:dPt>
          <c:dLbls>
            <c:dLbl>
              <c:idx val="0"/>
              <c:layout>
                <c:manualLayout>
                  <c:x val="-1.9254209340153362E-2"/>
                  <c:y val="3.94503627094487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C38D-4D02-A63F-A79BD6A403A7}"/>
                </c:ext>
              </c:extLst>
            </c:dLbl>
            <c:dLbl>
              <c:idx val="1"/>
              <c:layout>
                <c:manualLayout>
                  <c:x val="-1.9254209340153386E-2"/>
                  <c:y val="4.30763151643612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7C9-41C5-B3F9-3E77F3BA91F0}"/>
                </c:ext>
              </c:extLst>
            </c:dLbl>
            <c:dLbl>
              <c:idx val="2"/>
              <c:layout>
                <c:manualLayout>
                  <c:x val="-2.031636365110031E-2"/>
                  <c:y val="3.94503627094487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C38D-4D02-A63F-A79BD6A403A7}"/>
                </c:ext>
              </c:extLst>
            </c:dLbl>
            <c:dLbl>
              <c:idx val="3"/>
              <c:layout>
                <c:manualLayout>
                  <c:x val="-1.898466530028577E-2"/>
                  <c:y val="3.94503627094487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C38D-4D02-A63F-A79BD6A403A7}"/>
                </c:ext>
              </c:extLst>
            </c:dLbl>
            <c:dLbl>
              <c:idx val="8"/>
              <c:layout>
                <c:manualLayout>
                  <c:x val="-2.1885845083238688E-2"/>
                  <c:y val="4.36927270816964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C8B-451D-BFAA-31A6DAE49B78}"/>
                </c:ext>
              </c:extLst>
            </c:dLbl>
            <c:dLbl>
              <c:idx val="9"/>
              <c:layout>
                <c:manualLayout>
                  <c:x val="-7.7080401788821385E-3"/>
                  <c:y val="4.31579704716136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C8B-451D-BFAA-31A6DAE49B78}"/>
                </c:ext>
              </c:extLst>
            </c:dLbl>
            <c:dLbl>
              <c:idx val="10"/>
              <c:layout>
                <c:manualLayout>
                  <c:x val="-1.8762767803041858E-2"/>
                  <c:y val="4.67839229265260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8D3-4E15-B988-2DAA3264E330}"/>
                </c:ext>
              </c:extLst>
            </c:dLbl>
            <c:spPr>
              <a:noFill/>
              <a:ln>
                <a:noFill/>
              </a:ln>
              <a:effectLst/>
            </c:spPr>
            <c:txPr>
              <a:bodyPr rot="0" spcFirstLastPara="1" vertOverflow="ellipsis" vert="horz" wrap="square" anchor="ctr" anchorCtr="1"/>
              <a:lstStyle/>
              <a:p>
                <a:pPr>
                  <a:defRPr sz="1200" b="1" i="0" u="none" strike="noStrike" kern="1200" baseline="0">
                    <a:solidFill>
                      <a:schemeClr val="accent3">
                        <a:lumMod val="50000"/>
                      </a:schemeClr>
                    </a:solidFill>
                    <a:latin typeface="Helvetica" pitchFamily="2" charset="0"/>
                    <a:ea typeface="+mn-ea"/>
                    <a:cs typeface="Arial" panose="020B0604020202020204"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2012</c:v>
                </c:pt>
                <c:pt idx="1">
                  <c:v>2013</c:v>
                </c:pt>
                <c:pt idx="2">
                  <c:v>2014</c:v>
                </c:pt>
                <c:pt idx="3">
                  <c:v>2015</c:v>
                </c:pt>
                <c:pt idx="4">
                  <c:v>2016</c:v>
                </c:pt>
                <c:pt idx="5">
                  <c:v>2017</c:v>
                </c:pt>
                <c:pt idx="6">
                  <c:v>2018</c:v>
                </c:pt>
                <c:pt idx="7">
                  <c:v>2019</c:v>
                </c:pt>
                <c:pt idx="8">
                  <c:v>2020</c:v>
                </c:pt>
                <c:pt idx="9">
                  <c:v>2021</c:v>
                </c:pt>
                <c:pt idx="10">
                  <c:v>2022</c:v>
                </c:pt>
              </c:strCache>
            </c:strRef>
          </c:cat>
          <c:val>
            <c:numRef>
              <c:f>Sheet1!$E$2:$E$12</c:f>
              <c:numCache>
                <c:formatCode>General</c:formatCode>
                <c:ptCount val="11"/>
                <c:pt idx="0">
                  <c:v>39</c:v>
                </c:pt>
                <c:pt idx="1">
                  <c:v>28</c:v>
                </c:pt>
                <c:pt idx="2">
                  <c:v>32</c:v>
                </c:pt>
                <c:pt idx="3">
                  <c:v>37</c:v>
                </c:pt>
                <c:pt idx="4">
                  <c:v>31</c:v>
                </c:pt>
                <c:pt idx="5">
                  <c:v>29</c:v>
                </c:pt>
                <c:pt idx="6">
                  <c:v>28</c:v>
                </c:pt>
                <c:pt idx="7">
                  <c:v>31</c:v>
                </c:pt>
                <c:pt idx="8">
                  <c:v>26</c:v>
                </c:pt>
                <c:pt idx="9">
                  <c:v>22</c:v>
                </c:pt>
                <c:pt idx="10">
                  <c:v>21</c:v>
                </c:pt>
              </c:numCache>
            </c:numRef>
          </c:val>
          <c:smooth val="0"/>
          <c:extLst>
            <c:ext xmlns:c16="http://schemas.microsoft.com/office/drawing/2014/chart" uri="{C3380CC4-5D6E-409C-BE32-E72D297353CC}">
              <c16:uniqueId val="{00000006-C7C9-41C5-B3F9-3E77F3BA91F0}"/>
            </c:ext>
          </c:extLst>
        </c:ser>
        <c:dLbls>
          <c:showLegendKey val="0"/>
          <c:showVal val="1"/>
          <c:showCatName val="0"/>
          <c:showSerName val="0"/>
          <c:showPercent val="0"/>
          <c:showBubbleSize val="0"/>
        </c:dLbls>
        <c:marker val="1"/>
        <c:smooth val="0"/>
        <c:axId val="828596368"/>
        <c:axId val="719197184"/>
        <c:extLst/>
      </c:lineChart>
      <c:catAx>
        <c:axId val="667913776"/>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Helvetica" pitchFamily="2" charset="0"/>
                <a:ea typeface="+mn-ea"/>
                <a:cs typeface="Arial" panose="020B0604020202020204" pitchFamily="34" charset="0"/>
              </a:defRPr>
            </a:pPr>
            <a:endParaRPr lang="en-US"/>
          </a:p>
        </c:txPr>
        <c:crossAx val="719194624"/>
        <c:crosses val="autoZero"/>
        <c:auto val="1"/>
        <c:lblAlgn val="ctr"/>
        <c:lblOffset val="100"/>
        <c:noMultiLvlLbl val="0"/>
      </c:catAx>
      <c:valAx>
        <c:axId val="719194624"/>
        <c:scaling>
          <c:orientation val="minMax"/>
          <c:max val="90"/>
          <c:min val="15"/>
        </c:scaling>
        <c:delete val="1"/>
        <c:axPos val="l"/>
        <c:numFmt formatCode="General" sourceLinked="1"/>
        <c:majorTickMark val="out"/>
        <c:minorTickMark val="none"/>
        <c:tickLblPos val="nextTo"/>
        <c:crossAx val="667913776"/>
        <c:crosses val="autoZero"/>
        <c:crossBetween val="midCat"/>
      </c:valAx>
      <c:valAx>
        <c:axId val="719197184"/>
        <c:scaling>
          <c:orientation val="minMax"/>
          <c:max val="76"/>
          <c:min val="17"/>
        </c:scaling>
        <c:delete val="1"/>
        <c:axPos val="r"/>
        <c:numFmt formatCode="General" sourceLinked="1"/>
        <c:majorTickMark val="out"/>
        <c:minorTickMark val="none"/>
        <c:tickLblPos val="nextTo"/>
        <c:crossAx val="828596368"/>
        <c:crosses val="max"/>
        <c:crossBetween val="between"/>
      </c:valAx>
      <c:catAx>
        <c:axId val="828596368"/>
        <c:scaling>
          <c:orientation val="minMax"/>
        </c:scaling>
        <c:delete val="1"/>
        <c:axPos val="t"/>
        <c:numFmt formatCode="General" sourceLinked="1"/>
        <c:majorTickMark val="out"/>
        <c:minorTickMark val="none"/>
        <c:tickLblPos val="nextTo"/>
        <c:crossAx val="719197184"/>
        <c:crosses val="max"/>
        <c:auto val="1"/>
        <c:lblAlgn val="ctr"/>
        <c:lblOffset val="100"/>
        <c:noMultiLvlLbl val="0"/>
      </c:catAx>
      <c:spPr>
        <a:noFill/>
        <a:ln w="25400">
          <a:noFill/>
        </a:ln>
        <a:effectLst/>
      </c:spPr>
    </c:plotArea>
    <c:legend>
      <c:legendPos val="r"/>
      <c:legendEntry>
        <c:idx val="0"/>
        <c:txPr>
          <a:bodyPr rot="0" spcFirstLastPara="1" vertOverflow="ellipsis" vert="horz" wrap="square" anchor="ctr" anchorCtr="1"/>
          <a:lstStyle/>
          <a:p>
            <a:pPr>
              <a:defRPr sz="1197" b="1" i="0" u="none" strike="noStrike" kern="1200" baseline="0">
                <a:solidFill>
                  <a:schemeClr val="tx1"/>
                </a:solidFill>
                <a:latin typeface="Helvetica" pitchFamily="2"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197" b="1" i="0" u="none" strike="noStrike" kern="1200" baseline="0">
                <a:solidFill>
                  <a:schemeClr val="tx1"/>
                </a:solidFill>
                <a:latin typeface="Helvetica" pitchFamily="2"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1197" b="1" i="0" u="none" strike="noStrike" kern="1200" baseline="0">
                <a:solidFill>
                  <a:schemeClr val="tx1"/>
                </a:solidFill>
                <a:latin typeface="Helvetica" pitchFamily="2" charset="0"/>
                <a:ea typeface="+mn-ea"/>
                <a:cs typeface="Arial" panose="020B0604020202020204" pitchFamily="34" charset="0"/>
              </a:defRPr>
            </a:pPr>
            <a:endParaRPr lang="en-US"/>
          </a:p>
        </c:txPr>
      </c:legendEntry>
      <c:legendEntry>
        <c:idx val="3"/>
        <c:txPr>
          <a:bodyPr rot="0" spcFirstLastPara="1" vertOverflow="ellipsis" vert="horz" wrap="square" anchor="ctr" anchorCtr="1"/>
          <a:lstStyle/>
          <a:p>
            <a:pPr>
              <a:defRPr sz="1197" b="1" i="0" u="none" strike="noStrike" kern="1200" baseline="0">
                <a:solidFill>
                  <a:schemeClr val="tx1"/>
                </a:solidFill>
                <a:latin typeface="Helvetica" pitchFamily="2" charset="0"/>
                <a:ea typeface="+mn-ea"/>
                <a:cs typeface="Arial" panose="020B0604020202020204" pitchFamily="34" charset="0"/>
              </a:defRPr>
            </a:pPr>
            <a:endParaRPr lang="en-US"/>
          </a:p>
        </c:txPr>
      </c:legendEntry>
      <c:layout>
        <c:manualLayout>
          <c:xMode val="edge"/>
          <c:yMode val="edge"/>
          <c:x val="0.82242288808686681"/>
          <c:y val="0.38249544329124563"/>
          <c:w val="0.17510936005467637"/>
          <c:h val="0.59384136258154108"/>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i="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Low</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Government</c:v>
                </c:pt>
                <c:pt idx="1">
                  <c:v>Media</c:v>
                </c:pt>
                <c:pt idx="2">
                  <c:v>Business</c:v>
                </c:pt>
                <c:pt idx="3">
                  <c:v>NGOs</c:v>
                </c:pt>
              </c:strCache>
            </c:strRef>
          </c:cat>
          <c:val>
            <c:numRef>
              <c:f>Sheet1!$B$2:$B$5</c:f>
              <c:numCache>
                <c:formatCode>General</c:formatCode>
                <c:ptCount val="4"/>
                <c:pt idx="0">
                  <c:v>45</c:v>
                </c:pt>
                <c:pt idx="1">
                  <c:v>44</c:v>
                </c:pt>
                <c:pt idx="2">
                  <c:v>33</c:v>
                </c:pt>
                <c:pt idx="3">
                  <c:v>30</c:v>
                </c:pt>
              </c:numCache>
            </c:numRef>
          </c:val>
          <c:extLst>
            <c:ext xmlns:c16="http://schemas.microsoft.com/office/drawing/2014/chart" uri="{C3380CC4-5D6E-409C-BE32-E72D297353CC}">
              <c16:uniqueId val="{00000004-4B9D-4B19-AE8F-81BFAFFBA5E3}"/>
            </c:ext>
          </c:extLst>
        </c:ser>
        <c:ser>
          <c:idx val="0"/>
          <c:order val="1"/>
          <c:tx>
            <c:strRef>
              <c:f>Sheet1!$C$1</c:f>
              <c:strCache>
                <c:ptCount val="1"/>
                <c:pt idx="0">
                  <c:v>High</c:v>
                </c:pt>
              </c:strCache>
            </c:strRef>
          </c:tx>
          <c:spPr>
            <a:noFill/>
            <a:ln w="19050">
              <a:solidFill>
                <a:schemeClr val="tx1"/>
              </a:solidFill>
              <a:miter lim="800000"/>
            </a:ln>
            <a:effectLst/>
          </c:spPr>
          <c:invertIfNegative val="0"/>
          <c:dPt>
            <c:idx val="1"/>
            <c:invertIfNegative val="0"/>
            <c:bubble3D val="0"/>
            <c:extLst>
              <c:ext xmlns:c16="http://schemas.microsoft.com/office/drawing/2014/chart" uri="{C3380CC4-5D6E-409C-BE32-E72D297353CC}">
                <c16:uniqueId val="{00000005-4B9D-4B19-AE8F-81BFAFFBA5E3}"/>
              </c:ext>
            </c:extLst>
          </c:dPt>
          <c:dPt>
            <c:idx val="2"/>
            <c:invertIfNegative val="0"/>
            <c:bubble3D val="0"/>
            <c:extLst>
              <c:ext xmlns:c16="http://schemas.microsoft.com/office/drawing/2014/chart" uri="{C3380CC4-5D6E-409C-BE32-E72D297353CC}">
                <c16:uniqueId val="{00000006-4B9D-4B19-AE8F-81BFAFFBA5E3}"/>
              </c:ext>
            </c:extLst>
          </c:dPt>
          <c:dLbls>
            <c:dLbl>
              <c:idx val="0"/>
              <c:tx>
                <c:rich>
                  <a:bodyPr/>
                  <a:lstStyle/>
                  <a:p>
                    <a:fld id="{0538D514-979C-4A63-9560-9470D7A26B39}" type="VALUE">
                      <a:rPr lang="en-US">
                        <a:latin typeface="Helvetica" panose="020B0604020202020204" pitchFamily="34" charset="0"/>
                        <a:cs typeface="Helvetica" panose="020B0604020202020204" pitchFamily="34"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B9D-4B19-AE8F-81BFAFFBA5E3}"/>
                </c:ext>
              </c:extLst>
            </c:dLbl>
            <c:dLbl>
              <c:idx val="1"/>
              <c:tx>
                <c:rich>
                  <a:bodyPr/>
                  <a:lstStyle/>
                  <a:p>
                    <a:fld id="{B3718786-C44C-4AB7-8DBB-DD6925E5F33F}" type="VALUE">
                      <a:rPr lang="en-US">
                        <a:latin typeface="Helvetica" panose="020B0604020202020204" pitchFamily="34" charset="0"/>
                        <a:cs typeface="Helvetica" panose="020B0604020202020204" pitchFamily="34"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B9D-4B19-AE8F-81BFAFFBA5E3}"/>
                </c:ext>
              </c:extLst>
            </c:dLbl>
            <c:dLbl>
              <c:idx val="2"/>
              <c:tx>
                <c:rich>
                  <a:bodyPr/>
                  <a:lstStyle/>
                  <a:p>
                    <a:fld id="{50F6C9DE-43D1-4CF7-A3C6-B03F4536DD2D}" type="VALUE">
                      <a:rPr lang="en-US">
                        <a:latin typeface="Helvetica" panose="020B0604020202020204" pitchFamily="34" charset="0"/>
                        <a:cs typeface="Helvetica" panose="020B0604020202020204" pitchFamily="34"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4B9D-4B19-AE8F-81BFAFFBA5E3}"/>
                </c:ext>
              </c:extLst>
            </c:dLbl>
            <c:dLbl>
              <c:idx val="3"/>
              <c:tx>
                <c:rich>
                  <a:bodyPr/>
                  <a:lstStyle/>
                  <a:p>
                    <a:fld id="{AF0F13BE-C33F-47F7-9957-7C0FC956E556}" type="VALUE">
                      <a:rPr lang="en-US">
                        <a:latin typeface="Helvetica" panose="020B0604020202020204" pitchFamily="34" charset="0"/>
                        <a:cs typeface="Helvetica" panose="020B0604020202020204" pitchFamily="34"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4B9D-4B19-AE8F-81BFAFFBA5E3}"/>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Government</c:v>
                </c:pt>
                <c:pt idx="1">
                  <c:v>Media</c:v>
                </c:pt>
                <c:pt idx="2">
                  <c:v>Business</c:v>
                </c:pt>
                <c:pt idx="3">
                  <c:v>NGOs</c:v>
                </c:pt>
              </c:strCache>
            </c:strRef>
          </c:cat>
          <c:val>
            <c:numRef>
              <c:f>Sheet1!$C$2:$C$5</c:f>
              <c:numCache>
                <c:formatCode>General</c:formatCode>
                <c:ptCount val="4"/>
                <c:pt idx="0">
                  <c:v>32</c:v>
                </c:pt>
                <c:pt idx="1">
                  <c:v>32</c:v>
                </c:pt>
                <c:pt idx="2">
                  <c:v>40</c:v>
                </c:pt>
                <c:pt idx="3">
                  <c:v>42</c:v>
                </c:pt>
              </c:numCache>
            </c:numRef>
          </c:val>
          <c:extLst>
            <c:ext xmlns:c16="http://schemas.microsoft.com/office/drawing/2014/chart" uri="{C3380CC4-5D6E-409C-BE32-E72D297353CC}">
              <c16:uniqueId val="{00000009-4B9D-4B19-AE8F-81BFAFFBA5E3}"/>
            </c:ext>
          </c:extLst>
        </c:ser>
        <c:dLbls>
          <c:showLegendKey val="0"/>
          <c:showVal val="1"/>
          <c:showCatName val="0"/>
          <c:showSerName val="0"/>
          <c:showPercent val="0"/>
          <c:showBubbleSize val="0"/>
        </c:dLbls>
        <c:gapWidth val="382"/>
        <c:overlap val="-70"/>
        <c:axId val="1455503552"/>
        <c:axId val="1455509232"/>
      </c:barChart>
      <c:catAx>
        <c:axId val="1455503552"/>
        <c:scaling>
          <c:orientation val="minMax"/>
        </c:scaling>
        <c:delete val="0"/>
        <c:axPos val="b"/>
        <c:numFmt formatCode="General" sourceLinked="0"/>
        <c:majorTickMark val="none"/>
        <c:minorTickMark val="none"/>
        <c:tickLblPos val="nextTo"/>
        <c:spPr>
          <a:noFill/>
          <a:ln w="12700" cap="flat" cmpd="sng" algn="ctr">
            <a:noFill/>
            <a:round/>
          </a:ln>
          <a:effectLst/>
        </c:spPr>
        <c:txPr>
          <a:bodyPr rot="0" spcFirstLastPara="1" vertOverflow="ellipsis" wrap="square" anchor="ctr" anchorCtr="1"/>
          <a:lstStyle/>
          <a:p>
            <a:pPr>
              <a:defRPr sz="1200" b="1" i="0" u="none" strike="noStrike" kern="1200" baseline="0">
                <a:solidFill>
                  <a:schemeClr val="tx1"/>
                </a:solidFill>
                <a:latin typeface="+mn-lt"/>
                <a:ea typeface="+mn-ea"/>
                <a:cs typeface="+mn-cs"/>
              </a:defRPr>
            </a:pPr>
            <a:endParaRPr lang="en-US"/>
          </a:p>
        </c:txPr>
        <c:crossAx val="1455509232"/>
        <c:crosses val="autoZero"/>
        <c:auto val="1"/>
        <c:lblAlgn val="ctr"/>
        <c:lblOffset val="100"/>
        <c:noMultiLvlLbl val="0"/>
      </c:catAx>
      <c:valAx>
        <c:axId val="1455509232"/>
        <c:scaling>
          <c:orientation val="minMax"/>
          <c:max val="80"/>
          <c:min val="10"/>
        </c:scaling>
        <c:delete val="1"/>
        <c:axPos val="l"/>
        <c:numFmt formatCode="General" sourceLinked="1"/>
        <c:majorTickMark val="none"/>
        <c:minorTickMark val="none"/>
        <c:tickLblPos val="nextTo"/>
        <c:crossAx val="1455503552"/>
        <c:crosses val="autoZero"/>
        <c:crossBetween val="between"/>
        <c:majorUnit val="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5.270807244571042E-3"/>
          <c:w val="0.99264846894138237"/>
          <c:h val="0.9864941260022404"/>
        </c:manualLayout>
      </c:layout>
      <c:barChart>
        <c:barDir val="col"/>
        <c:grouping val="clustered"/>
        <c:varyColors val="0"/>
        <c:ser>
          <c:idx val="3"/>
          <c:order val="0"/>
          <c:tx>
            <c:strRef>
              <c:f>Sheet1!$B$1</c:f>
              <c:strCache>
                <c:ptCount val="1"/>
                <c:pt idx="0">
                  <c:v>Label0</c:v>
                </c:pt>
              </c:strCache>
            </c:strRef>
          </c:tx>
          <c:spPr>
            <a:solidFill>
              <a:srgbClr val="FFFFFF">
                <a:lumMod val="65000"/>
              </a:srgbClr>
            </a:solidFill>
            <a:ln>
              <a:noFill/>
            </a:ln>
          </c:spPr>
          <c:invertIfNegative val="0"/>
          <c:dPt>
            <c:idx val="0"/>
            <c:invertIfNegative val="1"/>
            <c:bubble3D val="0"/>
            <c:spPr>
              <a:solidFill>
                <a:srgbClr val="A6A6A6"/>
              </a:solidFill>
            </c:spPr>
            <c:extLst>
              <c:ext xmlns:c16="http://schemas.microsoft.com/office/drawing/2014/chart" uri="{C3380CC4-5D6E-409C-BE32-E72D297353CC}">
                <c16:uniqueId val="{00000001-64AF-455E-93B2-8521493D00C7}"/>
              </c:ext>
            </c:extLst>
          </c:dPt>
          <c:dPt>
            <c:idx val="2"/>
            <c:invertIfNegative val="1"/>
            <c:bubble3D val="0"/>
            <c:spPr>
              <a:solidFill>
                <a:srgbClr val="A6A6A6"/>
              </a:solidFill>
            </c:spPr>
            <c:extLst>
              <c:ext xmlns:c16="http://schemas.microsoft.com/office/drawing/2014/chart" uri="{C3380CC4-5D6E-409C-BE32-E72D297353CC}">
                <c16:uniqueId val="{00000003-64AF-455E-93B2-8521493D00C7}"/>
              </c:ext>
            </c:extLst>
          </c:dPt>
          <c:dLbls>
            <c:spPr>
              <a:noFill/>
              <a:ln>
                <a:noFill/>
              </a:ln>
              <a:effectLst/>
            </c:spPr>
            <c:txPr>
              <a:bodyPr wrap="square" lIns="38100" tIns="19050" rIns="38100" bIns="19050" anchor="ctr">
                <a:spAutoFit/>
              </a:bodyPr>
              <a:lstStyle/>
              <a:p>
                <a:pPr>
                  <a:defRPr sz="12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leadership role</c:v>
                </c:pt>
                <c:pt idx="2">
                  <c:v>get results</c:v>
                </c:pt>
              </c:strCache>
            </c:strRef>
          </c:cat>
          <c:val>
            <c:numRef>
              <c:f>Sheet1!$B$2:$B$4</c:f>
              <c:numCache>
                <c:formatCode>General</c:formatCode>
                <c:ptCount val="3"/>
                <c:pt idx="0">
                  <c:v>48</c:v>
                </c:pt>
                <c:pt idx="2">
                  <c:v>60</c:v>
                </c:pt>
              </c:numCache>
            </c:numRef>
          </c:val>
          <c:extLst>
            <c:ext xmlns:c16="http://schemas.microsoft.com/office/drawing/2014/chart" uri="{C3380CC4-5D6E-409C-BE32-E72D297353CC}">
              <c16:uniqueId val="{00000000-0959-4F96-ABF6-7E4564691678}"/>
            </c:ext>
          </c:extLst>
        </c:ser>
        <c:ser>
          <c:idx val="0"/>
          <c:order val="1"/>
          <c:tx>
            <c:strRef>
              <c:f>Sheet1!$C$1</c:f>
              <c:strCache>
                <c:ptCount val="1"/>
                <c:pt idx="0">
                  <c:v>Label1</c:v>
                </c:pt>
              </c:strCache>
            </c:strRef>
          </c:tx>
          <c:spPr>
            <a:solidFill>
              <a:srgbClr val="FFFFFF">
                <a:lumMod val="65000"/>
              </a:srgbClr>
            </a:solidFill>
            <a:ln>
              <a:noFill/>
            </a:ln>
          </c:spPr>
          <c:invertIfNegative val="0"/>
          <c:dPt>
            <c:idx val="0"/>
            <c:invertIfNegative val="1"/>
            <c:bubble3D val="0"/>
            <c:spPr>
              <a:solidFill>
                <a:srgbClr val="A6A6A6"/>
              </a:solidFill>
            </c:spPr>
            <c:extLst>
              <c:ext xmlns:c16="http://schemas.microsoft.com/office/drawing/2014/chart" uri="{C3380CC4-5D6E-409C-BE32-E72D297353CC}">
                <c16:uniqueId val="{0000000A-64AF-455E-93B2-8521493D00C7}"/>
              </c:ext>
            </c:extLst>
          </c:dPt>
          <c:dPt>
            <c:idx val="2"/>
            <c:invertIfNegative val="0"/>
            <c:bubble3D val="0"/>
            <c:spPr>
              <a:solidFill>
                <a:srgbClr val="A6A6A6"/>
              </a:solidFill>
            </c:spPr>
            <c:extLst>
              <c:ext xmlns:c16="http://schemas.microsoft.com/office/drawing/2014/chart" uri="{C3380CC4-5D6E-409C-BE32-E72D297353CC}">
                <c16:uniqueId val="{00000001-0959-4F96-ABF6-7E4564691678}"/>
              </c:ext>
            </c:extLst>
          </c:dPt>
          <c:dPt>
            <c:idx val="23"/>
            <c:invertIfNegative val="0"/>
            <c:bubble3D val="0"/>
            <c:extLst>
              <c:ext xmlns:c16="http://schemas.microsoft.com/office/drawing/2014/chart" uri="{C3380CC4-5D6E-409C-BE32-E72D297353CC}">
                <c16:uniqueId val="{00000002-0959-4F96-ABF6-7E4564691678}"/>
              </c:ext>
            </c:extLst>
          </c:dPt>
          <c:dPt>
            <c:idx val="24"/>
            <c:invertIfNegative val="0"/>
            <c:bubble3D val="0"/>
            <c:extLst>
              <c:ext xmlns:c16="http://schemas.microsoft.com/office/drawing/2014/chart" uri="{C3380CC4-5D6E-409C-BE32-E72D297353CC}">
                <c16:uniqueId val="{00000003-0959-4F96-ABF6-7E4564691678}"/>
              </c:ext>
            </c:extLst>
          </c:dPt>
          <c:dPt>
            <c:idx val="25"/>
            <c:invertIfNegative val="0"/>
            <c:bubble3D val="0"/>
            <c:extLst>
              <c:ext xmlns:c16="http://schemas.microsoft.com/office/drawing/2014/chart" uri="{C3380CC4-5D6E-409C-BE32-E72D297353CC}">
                <c16:uniqueId val="{00000004-0959-4F96-ABF6-7E4564691678}"/>
              </c:ext>
            </c:extLst>
          </c:dPt>
          <c:dLbls>
            <c:dLbl>
              <c:idx val="23"/>
              <c:layout>
                <c:manualLayout>
                  <c:x val="-1.12362373786973E-3"/>
                  <c:y val="1.01905226534516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959-4F96-ABF6-7E4564691678}"/>
                </c:ext>
              </c:extLst>
            </c:dLbl>
            <c:dLbl>
              <c:idx val="24"/>
              <c:layout>
                <c:manualLayout>
                  <c:x val="-2.2472474757394599E-3"/>
                  <c:y val="1.35870960701492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959-4F96-ABF6-7E4564691678}"/>
                </c:ext>
              </c:extLst>
            </c:dLbl>
            <c:dLbl>
              <c:idx val="25"/>
              <c:layout>
                <c:manualLayout>
                  <c:x val="-2.2472474757394599E-3"/>
                  <c:y val="1.019025518566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959-4F96-ABF6-7E4564691678}"/>
                </c:ext>
              </c:extLst>
            </c:dLbl>
            <c:dLbl>
              <c:idx val="26"/>
              <c:layout>
                <c:manualLayout>
                  <c:x val="-1.12362373786973E-3"/>
                  <c:y val="1.358736353793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959-4F96-ABF6-7E4564691678}"/>
                </c:ext>
              </c:extLst>
            </c:dLbl>
            <c:dLbl>
              <c:idx val="27"/>
              <c:layout>
                <c:manualLayout>
                  <c:x val="-1.12362373786973E-3"/>
                  <c:y val="1.358736353793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959-4F96-ABF6-7E4564691678}"/>
                </c:ext>
              </c:extLst>
            </c:dLbl>
            <c:dLbl>
              <c:idx val="28"/>
              <c:layout>
                <c:manualLayout>
                  <c:x val="-1.12362373786973E-3"/>
                  <c:y val="1.01905226534516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959-4F96-ABF6-7E4564691678}"/>
                </c:ext>
              </c:extLst>
            </c:dLbl>
            <c:dLbl>
              <c:idx val="29"/>
              <c:layout>
                <c:manualLayout>
                  <c:x val="-1.6479624448061501E-16"/>
                  <c:y val="1.019025518566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959-4F96-ABF6-7E4564691678}"/>
                </c:ext>
              </c:extLst>
            </c:dLbl>
            <c:spPr>
              <a:noFill/>
              <a:ln>
                <a:noFill/>
              </a:ln>
              <a:effectLst/>
            </c:spPr>
            <c:txPr>
              <a:bodyPr anchorCtr="0"/>
              <a:lstStyle/>
              <a:p>
                <a:pPr algn="ctr">
                  <a:defRPr lang="en-US"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leadership role</c:v>
                </c:pt>
                <c:pt idx="2">
                  <c:v>get results</c:v>
                </c:pt>
              </c:strCache>
            </c:strRef>
          </c:cat>
          <c:val>
            <c:numRef>
              <c:f>Sheet1!$C$2:$C$4</c:f>
              <c:numCache>
                <c:formatCode>General</c:formatCode>
                <c:ptCount val="3"/>
                <c:pt idx="0">
                  <c:v>47</c:v>
                </c:pt>
                <c:pt idx="2">
                  <c:v>49</c:v>
                </c:pt>
              </c:numCache>
            </c:numRef>
          </c:val>
          <c:extLst>
            <c:ext xmlns:c16="http://schemas.microsoft.com/office/drawing/2014/chart" uri="{C3380CC4-5D6E-409C-BE32-E72D297353CC}">
              <c16:uniqueId val="{00000009-0959-4F96-ABF6-7E4564691678}"/>
            </c:ext>
          </c:extLst>
        </c:ser>
        <c:ser>
          <c:idx val="1"/>
          <c:order val="2"/>
          <c:tx>
            <c:strRef>
              <c:f>Sheet1!$D$1</c:f>
              <c:strCache>
                <c:ptCount val="1"/>
                <c:pt idx="0">
                  <c:v>Label2</c:v>
                </c:pt>
              </c:strCache>
            </c:strRef>
          </c:tx>
          <c:spPr>
            <a:solidFill>
              <a:srgbClr val="FFFFFF">
                <a:lumMod val="65000"/>
              </a:srgbClr>
            </a:solidFill>
            <a:ln>
              <a:noFill/>
            </a:ln>
          </c:spPr>
          <c:invertIfNegative val="0"/>
          <c:dPt>
            <c:idx val="0"/>
            <c:invertIfNegative val="1"/>
            <c:bubble3D val="0"/>
            <c:spPr>
              <a:solidFill>
                <a:srgbClr val="A6A6A6"/>
              </a:solidFill>
            </c:spPr>
            <c:extLst>
              <c:ext xmlns:c16="http://schemas.microsoft.com/office/drawing/2014/chart" uri="{C3380CC4-5D6E-409C-BE32-E72D297353CC}">
                <c16:uniqueId val="{0000000C-64AF-455E-93B2-8521493D00C7}"/>
              </c:ext>
            </c:extLst>
          </c:dPt>
          <c:dPt>
            <c:idx val="2"/>
            <c:invertIfNegative val="1"/>
            <c:bubble3D val="0"/>
            <c:spPr>
              <a:solidFill>
                <a:srgbClr val="A6A6A6"/>
              </a:solidFill>
            </c:spPr>
            <c:extLst>
              <c:ext xmlns:c16="http://schemas.microsoft.com/office/drawing/2014/chart" uri="{C3380CC4-5D6E-409C-BE32-E72D297353CC}">
                <c16:uniqueId val="{0000000E-64AF-455E-93B2-8521493D00C7}"/>
              </c:ext>
            </c:extLst>
          </c:dPt>
          <c:dLbls>
            <c:spPr>
              <a:solidFill>
                <a:srgbClr val="FFFFFF"/>
              </a:solidFill>
              <a:ln>
                <a:noFill/>
              </a:ln>
              <a:effectLst/>
            </c:spPr>
            <c:txPr>
              <a:bodyPr wrap="square" lIns="38100" tIns="19050" rIns="38100" bIns="19050" anchor="ctr" anchorCtr="0">
                <a:spAutoFit/>
              </a:bodyPr>
              <a:lstStyle/>
              <a:p>
                <a:pPr algn="ctr">
                  <a:defRPr lang="en-US"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leadership role</c:v>
                </c:pt>
                <c:pt idx="2">
                  <c:v>get results</c:v>
                </c:pt>
              </c:strCache>
            </c:strRef>
          </c:cat>
          <c:val>
            <c:numRef>
              <c:f>Sheet1!$D$2:$D$4</c:f>
              <c:numCache>
                <c:formatCode>General</c:formatCode>
                <c:ptCount val="3"/>
                <c:pt idx="0">
                  <c:v>42</c:v>
                </c:pt>
                <c:pt idx="2">
                  <c:v>41</c:v>
                </c:pt>
              </c:numCache>
            </c:numRef>
          </c:val>
          <c:extLst>
            <c:ext xmlns:c16="http://schemas.microsoft.com/office/drawing/2014/chart" uri="{C3380CC4-5D6E-409C-BE32-E72D297353CC}">
              <c16:uniqueId val="{0000000A-0959-4F96-ABF6-7E4564691678}"/>
            </c:ext>
          </c:extLst>
        </c:ser>
        <c:ser>
          <c:idx val="2"/>
          <c:order val="3"/>
          <c:tx>
            <c:strRef>
              <c:f>Sheet1!$E$1</c:f>
              <c:strCache>
                <c:ptCount val="1"/>
                <c:pt idx="0">
                  <c:v>Label3</c:v>
                </c:pt>
              </c:strCache>
            </c:strRef>
          </c:tx>
          <c:spPr>
            <a:solidFill>
              <a:srgbClr val="000000"/>
            </a:solidFill>
            <a:ln>
              <a:noFill/>
            </a:ln>
          </c:spPr>
          <c:invertIfNegative val="0"/>
          <c:dPt>
            <c:idx val="0"/>
            <c:invertIfNegative val="1"/>
            <c:bubble3D val="0"/>
            <c:spPr>
              <a:solidFill>
                <a:srgbClr val="000000"/>
              </a:solidFill>
            </c:spPr>
            <c:extLst>
              <c:ext xmlns:c16="http://schemas.microsoft.com/office/drawing/2014/chart" uri="{C3380CC4-5D6E-409C-BE32-E72D297353CC}">
                <c16:uniqueId val="{00000010-64AF-455E-93B2-8521493D00C7}"/>
              </c:ext>
            </c:extLst>
          </c:dPt>
          <c:dPt>
            <c:idx val="2"/>
            <c:invertIfNegative val="1"/>
            <c:bubble3D val="0"/>
            <c:spPr>
              <a:solidFill>
                <a:srgbClr val="000000"/>
              </a:solidFill>
            </c:spPr>
            <c:extLst>
              <c:ext xmlns:c16="http://schemas.microsoft.com/office/drawing/2014/chart" uri="{C3380CC4-5D6E-409C-BE32-E72D297353CC}">
                <c16:uniqueId val="{00000012-64AF-455E-93B2-8521493D00C7}"/>
              </c:ext>
            </c:extLst>
          </c:dPt>
          <c:dLbls>
            <c:spPr>
              <a:noFill/>
              <a:ln>
                <a:noFill/>
              </a:ln>
              <a:effectLst/>
            </c:spPr>
            <c:txPr>
              <a:bodyPr wrap="square" lIns="38100" tIns="19050" rIns="38100" bIns="19050" anchor="ctr" anchorCtr="0">
                <a:spAutoFit/>
              </a:bodyPr>
              <a:lstStyle/>
              <a:p>
                <a:pPr algn="ctr">
                  <a:defRPr lang="en-US"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leadership role</c:v>
                </c:pt>
                <c:pt idx="2">
                  <c:v>get results</c:v>
                </c:pt>
              </c:strCache>
            </c:strRef>
          </c:cat>
          <c:val>
            <c:numRef>
              <c:f>Sheet1!$E$2:$E$4</c:f>
              <c:numCache>
                <c:formatCode>General</c:formatCode>
                <c:ptCount val="3"/>
                <c:pt idx="0">
                  <c:v>40</c:v>
                </c:pt>
                <c:pt idx="2">
                  <c:v>37</c:v>
                </c:pt>
              </c:numCache>
            </c:numRef>
          </c:val>
          <c:extLst>
            <c:ext xmlns:c16="http://schemas.microsoft.com/office/drawing/2014/chart" uri="{C3380CC4-5D6E-409C-BE32-E72D297353CC}">
              <c16:uniqueId val="{0000000B-0959-4F96-ABF6-7E4564691678}"/>
            </c:ext>
          </c:extLst>
        </c:ser>
        <c:dLbls>
          <c:showLegendKey val="0"/>
          <c:showVal val="1"/>
          <c:showCatName val="0"/>
          <c:showSerName val="0"/>
          <c:showPercent val="0"/>
          <c:showBubbleSize val="0"/>
        </c:dLbls>
        <c:gapWidth val="77"/>
        <c:overlap val="-32"/>
        <c:axId val="1160245344"/>
        <c:axId val="1160241488"/>
        <c:extLst/>
      </c:barChart>
      <c:catAx>
        <c:axId val="1160245344"/>
        <c:scaling>
          <c:orientation val="minMax"/>
        </c:scaling>
        <c:delete val="1"/>
        <c:axPos val="b"/>
        <c:numFmt formatCode="General" sourceLinked="1"/>
        <c:majorTickMark val="out"/>
        <c:minorTickMark val="none"/>
        <c:tickLblPos val="high"/>
        <c:crossAx val="1160241488"/>
        <c:crossesAt val="0"/>
        <c:auto val="1"/>
        <c:lblAlgn val="ctr"/>
        <c:lblOffset val="200"/>
        <c:noMultiLvlLbl val="0"/>
      </c:catAx>
      <c:valAx>
        <c:axId val="1160241488"/>
        <c:scaling>
          <c:orientation val="minMax"/>
          <c:max val="80"/>
        </c:scaling>
        <c:delete val="1"/>
        <c:axPos val="l"/>
        <c:numFmt formatCode="0%" sourceLinked="0"/>
        <c:majorTickMark val="out"/>
        <c:minorTickMark val="none"/>
        <c:tickLblPos val="nextTo"/>
        <c:crossAx val="1160245344"/>
        <c:crosses val="autoZero"/>
        <c:crossBetween val="between"/>
      </c:valAx>
      <c:spPr>
        <a:ln>
          <a:noFill/>
        </a:ln>
      </c:spPr>
    </c:plotArea>
    <c:plotVisOnly val="1"/>
    <c:dispBlanksAs val="gap"/>
    <c:showDLblsOverMax val="0"/>
  </c:chart>
  <c:spPr>
    <a:ln w="12700">
      <a:noFill/>
    </a:ln>
  </c:spPr>
  <c:txPr>
    <a:bodyPr rot="0"/>
    <a:lstStyle/>
    <a:p>
      <a:pPr>
        <a:defRPr sz="1800"/>
      </a:pPr>
      <a:endParaRPr lang="en-US"/>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192341195887602E-2"/>
          <c:y val="0"/>
          <c:w val="0.79735058786239688"/>
          <c:h val="0.83489251536998821"/>
        </c:manualLayout>
      </c:layout>
      <c:barChart>
        <c:barDir val="col"/>
        <c:grouping val="clustered"/>
        <c:varyColors val="0"/>
        <c:ser>
          <c:idx val="0"/>
          <c:order val="0"/>
          <c:tx>
            <c:strRef>
              <c:f>Sheet1!$B$1</c:f>
              <c:strCache>
                <c:ptCount val="1"/>
                <c:pt idx="0">
                  <c:v>Series 1</c:v>
                </c:pt>
              </c:strCache>
            </c:strRef>
          </c:tx>
          <c:spPr>
            <a:gradFill>
              <a:gsLst>
                <a:gs pos="0">
                  <a:srgbClr val="FFC000"/>
                </a:gs>
                <a:gs pos="50000">
                  <a:srgbClr val="FF9900"/>
                </a:gs>
                <a:gs pos="100000">
                  <a:srgbClr val="FF0000"/>
                </a:gs>
                <a:gs pos="75000">
                  <a:schemeClr val="accent2"/>
                </a:gs>
              </a:gsLst>
              <a:lin ang="16200000" scaled="0"/>
            </a:gradFill>
            <a:ln>
              <a:noFill/>
            </a:ln>
            <a:effectLst/>
          </c:spPr>
          <c:invertIfNegative val="0"/>
          <c:dPt>
            <c:idx val="0"/>
            <c:invertIfNegative val="0"/>
            <c:bubble3D val="0"/>
            <c:spPr>
              <a:solidFill>
                <a:schemeClr val="bg1"/>
              </a:solidFill>
              <a:ln w="28575">
                <a:solidFill>
                  <a:schemeClr val="tx1"/>
                </a:solidFill>
              </a:ln>
              <a:effectLst/>
            </c:spPr>
            <c:extLst>
              <c:ext xmlns:c16="http://schemas.microsoft.com/office/drawing/2014/chart" uri="{C3380CC4-5D6E-409C-BE32-E72D297353CC}">
                <c16:uniqueId val="{00000001-581C-437A-AE40-29910E996E1F}"/>
              </c:ext>
            </c:extLst>
          </c:dPt>
          <c:dPt>
            <c:idx val="1"/>
            <c:invertIfNegative val="0"/>
            <c:bubble3D val="0"/>
            <c:spPr>
              <a:solidFill>
                <a:srgbClr val="000000"/>
              </a:solidFill>
              <a:ln>
                <a:noFill/>
              </a:ln>
              <a:effectLst/>
            </c:spPr>
            <c:extLst>
              <c:ext xmlns:c16="http://schemas.microsoft.com/office/drawing/2014/chart" uri="{C3380CC4-5D6E-409C-BE32-E72D297353CC}">
                <c16:uniqueId val="{00000003-581C-437A-AE40-29910E996E1F}"/>
              </c:ext>
            </c:extLst>
          </c:dPt>
          <c:dPt>
            <c:idx val="2"/>
            <c:invertIfNegative val="0"/>
            <c:bubble3D val="0"/>
            <c:spPr>
              <a:solidFill>
                <a:schemeClr val="tx1"/>
              </a:solidFill>
              <a:ln>
                <a:noFill/>
              </a:ln>
              <a:effectLst/>
            </c:spPr>
            <c:extLst>
              <c:ext xmlns:c16="http://schemas.microsoft.com/office/drawing/2014/chart" uri="{C3380CC4-5D6E-409C-BE32-E72D297353CC}">
                <c16:uniqueId val="{00000005-581C-437A-AE40-29910E996E1F}"/>
              </c:ext>
            </c:extLst>
          </c:dPt>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4.8223585447671295E-2"/>
                      <c:h val="6.8728734200714209E-2"/>
                    </c:manualLayout>
                  </c15:layout>
                </c:ext>
                <c:ext xmlns:c16="http://schemas.microsoft.com/office/drawing/2014/chart" uri="{C3380CC4-5D6E-409C-BE32-E72D297353CC}">
                  <c16:uniqueId val="{00000001-581C-437A-AE40-29910E996E1F}"/>
                </c:ext>
              </c:extLst>
            </c:dLbl>
            <c:dLbl>
              <c:idx val="1"/>
              <c:dLblPos val="outEnd"/>
              <c:showLegendKey val="0"/>
              <c:showVal val="1"/>
              <c:showCatName val="0"/>
              <c:showSerName val="0"/>
              <c:showPercent val="0"/>
              <c:showBubbleSize val="0"/>
              <c:extLst>
                <c:ext xmlns:c15="http://schemas.microsoft.com/office/drawing/2012/chart" uri="{CE6537A1-D6FC-4f65-9D91-7224C49458BB}">
                  <c15:layout>
                    <c:manualLayout>
                      <c:w val="4.8223585447671295E-2"/>
                      <c:h val="6.8728734200714209E-2"/>
                    </c:manualLayout>
                  </c15:layout>
                </c:ext>
                <c:ext xmlns:c16="http://schemas.microsoft.com/office/drawing/2014/chart" uri="{C3380CC4-5D6E-409C-BE32-E72D297353CC}">
                  <c16:uniqueId val="{00000003-581C-437A-AE40-29910E996E1F}"/>
                </c:ext>
              </c:extLst>
            </c:dLbl>
            <c:dLbl>
              <c:idx val="2"/>
              <c:dLblPos val="outEnd"/>
              <c:showLegendKey val="0"/>
              <c:showVal val="1"/>
              <c:showCatName val="0"/>
              <c:showSerName val="0"/>
              <c:showPercent val="0"/>
              <c:showBubbleSize val="0"/>
              <c:extLst>
                <c:ext xmlns:c15="http://schemas.microsoft.com/office/drawing/2012/chart" uri="{CE6537A1-D6FC-4f65-9D91-7224C49458BB}">
                  <c15:layout>
                    <c:manualLayout>
                      <c:w val="4.8223585447671295E-2"/>
                      <c:h val="6.8728734200714209E-2"/>
                    </c:manualLayout>
                  </c15:layout>
                </c:ext>
                <c:ext xmlns:c16="http://schemas.microsoft.com/office/drawing/2014/chart" uri="{C3380CC4-5D6E-409C-BE32-E72D297353CC}">
                  <c16:uniqueId val="{00000005-581C-437A-AE40-29910E996E1F}"/>
                </c:ext>
              </c:extLst>
            </c:dLbl>
            <c:spPr>
              <a:noFill/>
              <a:ln>
                <a:noFill/>
              </a:ln>
              <a:effectLst/>
            </c:spPr>
            <c:txPr>
              <a:bodyPr rot="0" spcFirstLastPara="1" vertOverflow="overflow" horzOverflow="overflow" vert="horz" wrap="square" lIns="38100" tIns="19050" rIns="38100" bIns="19050" anchor="ctr" anchorCtr="1">
                <a:noAutofit/>
              </a:bodyPr>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Global 27</c:v>
                </c:pt>
                <c:pt idx="1">
                  <c:v>U.S.</c:v>
                </c:pt>
                <c:pt idx="2">
                  <c:v>Canada</c:v>
                </c:pt>
              </c:strCache>
            </c:strRef>
          </c:cat>
          <c:val>
            <c:numRef>
              <c:f>Sheet1!$B$2:$B$4</c:f>
              <c:numCache>
                <c:formatCode>General</c:formatCode>
                <c:ptCount val="3"/>
                <c:pt idx="0">
                  <c:v>64</c:v>
                </c:pt>
                <c:pt idx="1">
                  <c:v>68</c:v>
                </c:pt>
                <c:pt idx="2">
                  <c:v>59</c:v>
                </c:pt>
              </c:numCache>
            </c:numRef>
          </c:val>
          <c:extLst>
            <c:ext xmlns:c16="http://schemas.microsoft.com/office/drawing/2014/chart" uri="{C3380CC4-5D6E-409C-BE32-E72D297353CC}">
              <c16:uniqueId val="{00000006-581C-437A-AE40-29910E996E1F}"/>
            </c:ext>
          </c:extLst>
        </c:ser>
        <c:dLbls>
          <c:showLegendKey val="0"/>
          <c:showVal val="0"/>
          <c:showCatName val="0"/>
          <c:showSerName val="0"/>
          <c:showPercent val="0"/>
          <c:showBubbleSize val="0"/>
        </c:dLbls>
        <c:gapWidth val="87"/>
        <c:axId val="1333692864"/>
        <c:axId val="1317371904"/>
      </c:barChart>
      <c:catAx>
        <c:axId val="1333692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17371904"/>
        <c:crosses val="autoZero"/>
        <c:auto val="1"/>
        <c:lblAlgn val="ctr"/>
        <c:lblOffset val="100"/>
        <c:noMultiLvlLbl val="0"/>
      </c:catAx>
      <c:valAx>
        <c:axId val="1317371904"/>
        <c:scaling>
          <c:orientation val="minMax"/>
          <c:max val="100"/>
          <c:min val="0"/>
        </c:scaling>
        <c:delete val="1"/>
        <c:axPos val="l"/>
        <c:numFmt formatCode="General" sourceLinked="1"/>
        <c:majorTickMark val="out"/>
        <c:minorTickMark val="none"/>
        <c:tickLblPos val="nextTo"/>
        <c:crossAx val="1333692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3.7321160159875244E-2"/>
          <c:w val="0.99264846894138237"/>
          <c:h val="0.749735957337063"/>
        </c:manualLayout>
      </c:layout>
      <c:barChart>
        <c:barDir val="col"/>
        <c:grouping val="clustered"/>
        <c:varyColors val="0"/>
        <c:ser>
          <c:idx val="0"/>
          <c:order val="0"/>
          <c:tx>
            <c:strRef>
              <c:f>Sheet1!$B$1</c:f>
              <c:strCache>
                <c:ptCount val="1"/>
                <c:pt idx="0">
                  <c:v>Series 1</c:v>
                </c:pt>
              </c:strCache>
            </c:strRef>
          </c:tx>
          <c:spPr>
            <a:solidFill>
              <a:srgbClr val="0329C9"/>
            </a:solidFill>
            <a:ln>
              <a:noFill/>
            </a:ln>
          </c:spPr>
          <c:invertIfNegative val="0"/>
          <c:dPt>
            <c:idx val="0"/>
            <c:invertIfNegative val="1"/>
            <c:bubble3D val="0"/>
            <c:spPr>
              <a:solidFill>
                <a:srgbClr val="0229C8"/>
              </a:solidFill>
            </c:spPr>
            <c:extLst>
              <c:ext xmlns:c16="http://schemas.microsoft.com/office/drawing/2014/chart" uri="{C3380CC4-5D6E-409C-BE32-E72D297353CC}">
                <c16:uniqueId val="{00000001-A081-4703-A0C4-01DD1FB52DFC}"/>
              </c:ext>
            </c:extLst>
          </c:dPt>
          <c:dPt>
            <c:idx val="1"/>
            <c:invertIfNegative val="1"/>
            <c:bubble3D val="0"/>
            <c:spPr>
              <a:solidFill>
                <a:srgbClr val="0229C8"/>
              </a:solidFill>
            </c:spPr>
            <c:extLst>
              <c:ext xmlns:c16="http://schemas.microsoft.com/office/drawing/2014/chart" uri="{C3380CC4-5D6E-409C-BE32-E72D297353CC}">
                <c16:uniqueId val="{00000003-A081-4703-A0C4-01DD1FB52DFC}"/>
              </c:ext>
            </c:extLst>
          </c:dPt>
          <c:dPt>
            <c:idx val="2"/>
            <c:invertIfNegative val="1"/>
            <c:bubble3D val="0"/>
            <c:spPr>
              <a:solidFill>
                <a:srgbClr val="0229C8"/>
              </a:solidFill>
            </c:spPr>
            <c:extLst>
              <c:ext xmlns:c16="http://schemas.microsoft.com/office/drawing/2014/chart" uri="{C3380CC4-5D6E-409C-BE32-E72D297353CC}">
                <c16:uniqueId val="{00000005-A081-4703-A0C4-01DD1FB52DFC}"/>
              </c:ext>
            </c:extLst>
          </c:dPt>
          <c:dPt>
            <c:idx val="3"/>
            <c:invertIfNegative val="1"/>
            <c:bubble3D val="0"/>
            <c:spPr>
              <a:solidFill>
                <a:srgbClr val="0229C8"/>
              </a:solidFill>
            </c:spPr>
            <c:extLst>
              <c:ext xmlns:c16="http://schemas.microsoft.com/office/drawing/2014/chart" uri="{C3380CC4-5D6E-409C-BE32-E72D297353CC}">
                <c16:uniqueId val="{00000007-A081-4703-A0C4-01DD1FB52DFC}"/>
              </c:ext>
            </c:extLst>
          </c:dPt>
          <c:dPt>
            <c:idx val="4"/>
            <c:invertIfNegative val="0"/>
            <c:bubble3D val="0"/>
            <c:spPr>
              <a:solidFill>
                <a:srgbClr val="ADC9D3"/>
              </a:solidFill>
              <a:ln>
                <a:noFill/>
              </a:ln>
            </c:spPr>
            <c:extLst>
              <c:ext xmlns:c16="http://schemas.microsoft.com/office/drawing/2014/chart" uri="{C3380CC4-5D6E-409C-BE32-E72D297353CC}">
                <c16:uniqueId val="{00000013-18D7-4D60-98D5-C279812C77E3}"/>
              </c:ext>
            </c:extLst>
          </c:dPt>
          <c:dPt>
            <c:idx val="5"/>
            <c:invertIfNegative val="1"/>
            <c:bubble3D val="0"/>
            <c:spPr>
              <a:solidFill>
                <a:srgbClr val="ADC9D3"/>
              </a:solidFill>
            </c:spPr>
            <c:extLst>
              <c:ext xmlns:c16="http://schemas.microsoft.com/office/drawing/2014/chart" uri="{C3380CC4-5D6E-409C-BE32-E72D297353CC}">
                <c16:uniqueId val="{00000015-18D7-4D60-98D5-C279812C77E3}"/>
              </c:ext>
            </c:extLst>
          </c:dPt>
          <c:dPt>
            <c:idx val="6"/>
            <c:invertIfNegative val="0"/>
            <c:bubble3D val="0"/>
            <c:spPr>
              <a:solidFill>
                <a:srgbClr val="ADC9D3"/>
              </a:solidFill>
              <a:ln>
                <a:noFill/>
              </a:ln>
            </c:spPr>
            <c:extLst>
              <c:ext xmlns:c16="http://schemas.microsoft.com/office/drawing/2014/chart" uri="{C3380CC4-5D6E-409C-BE32-E72D297353CC}">
                <c16:uniqueId val="{00000017-18D7-4D60-98D5-C279812C77E3}"/>
              </c:ext>
            </c:extLst>
          </c:dPt>
          <c:dPt>
            <c:idx val="7"/>
            <c:invertIfNegative val="0"/>
            <c:bubble3D val="0"/>
            <c:spPr>
              <a:solidFill>
                <a:srgbClr val="FE4B38"/>
              </a:solidFill>
              <a:ln>
                <a:noFill/>
              </a:ln>
            </c:spPr>
            <c:extLst>
              <c:ext xmlns:c16="http://schemas.microsoft.com/office/drawing/2014/chart" uri="{C3380CC4-5D6E-409C-BE32-E72D297353CC}">
                <c16:uniqueId val="{00000019-18D7-4D60-98D5-C279812C77E3}"/>
              </c:ext>
            </c:extLst>
          </c:dPt>
          <c:dPt>
            <c:idx val="8"/>
            <c:invertIfNegative val="0"/>
            <c:bubble3D val="0"/>
            <c:spPr>
              <a:solidFill>
                <a:srgbClr val="FE4B38"/>
              </a:solidFill>
              <a:ln>
                <a:noFill/>
              </a:ln>
            </c:spPr>
            <c:extLst>
              <c:ext xmlns:c16="http://schemas.microsoft.com/office/drawing/2014/chart" uri="{C3380CC4-5D6E-409C-BE32-E72D297353CC}">
                <c16:uniqueId val="{0000001B-18D7-4D60-98D5-C279812C77E3}"/>
              </c:ext>
            </c:extLst>
          </c:dPt>
          <c:dPt>
            <c:idx val="16"/>
            <c:invertIfNegative val="0"/>
            <c:bubble3D val="0"/>
            <c:extLst>
              <c:ext xmlns:c16="http://schemas.microsoft.com/office/drawing/2014/chart" uri="{C3380CC4-5D6E-409C-BE32-E72D297353CC}">
                <c16:uniqueId val="{00000006-C9AE-4755-A465-23F26329BEA8}"/>
              </c:ext>
            </c:extLst>
          </c:dPt>
          <c:dPt>
            <c:idx val="17"/>
            <c:invertIfNegative val="0"/>
            <c:bubble3D val="0"/>
            <c:extLst>
              <c:ext xmlns:c16="http://schemas.microsoft.com/office/drawing/2014/chart" uri="{C3380CC4-5D6E-409C-BE32-E72D297353CC}">
                <c16:uniqueId val="{00000007-C9AE-4755-A465-23F26329BEA8}"/>
              </c:ext>
            </c:extLst>
          </c:dPt>
          <c:dPt>
            <c:idx val="18"/>
            <c:invertIfNegative val="0"/>
            <c:bubble3D val="0"/>
            <c:extLst>
              <c:ext xmlns:c16="http://schemas.microsoft.com/office/drawing/2014/chart" uri="{C3380CC4-5D6E-409C-BE32-E72D297353CC}">
                <c16:uniqueId val="{00000008-C9AE-4755-A465-23F26329BEA8}"/>
              </c:ext>
            </c:extLst>
          </c:dPt>
          <c:dPt>
            <c:idx val="19"/>
            <c:invertIfNegative val="0"/>
            <c:bubble3D val="0"/>
            <c:extLst>
              <c:ext xmlns:c16="http://schemas.microsoft.com/office/drawing/2014/chart" uri="{C3380CC4-5D6E-409C-BE32-E72D297353CC}">
                <c16:uniqueId val="{00000009-C9AE-4755-A465-23F26329BEA8}"/>
              </c:ext>
            </c:extLst>
          </c:dPt>
          <c:dPt>
            <c:idx val="20"/>
            <c:invertIfNegative val="0"/>
            <c:bubble3D val="0"/>
            <c:extLst>
              <c:ext xmlns:c16="http://schemas.microsoft.com/office/drawing/2014/chart" uri="{C3380CC4-5D6E-409C-BE32-E72D297353CC}">
                <c16:uniqueId val="{0000000A-C9AE-4755-A465-23F26329BEA8}"/>
              </c:ext>
            </c:extLst>
          </c:dPt>
          <c:dPt>
            <c:idx val="21"/>
            <c:invertIfNegative val="0"/>
            <c:bubble3D val="0"/>
            <c:extLst>
              <c:ext xmlns:c16="http://schemas.microsoft.com/office/drawing/2014/chart" uri="{C3380CC4-5D6E-409C-BE32-E72D297353CC}">
                <c16:uniqueId val="{0000000B-C9AE-4755-A465-23F26329BEA8}"/>
              </c:ext>
            </c:extLst>
          </c:dPt>
          <c:dPt>
            <c:idx val="22"/>
            <c:invertIfNegative val="0"/>
            <c:bubble3D val="0"/>
            <c:extLst>
              <c:ext xmlns:c16="http://schemas.microsoft.com/office/drawing/2014/chart" uri="{C3380CC4-5D6E-409C-BE32-E72D297353CC}">
                <c16:uniqueId val="{0000000C-C9AE-4755-A465-23F26329BEA8}"/>
              </c:ext>
            </c:extLst>
          </c:dPt>
          <c:dPt>
            <c:idx val="23"/>
            <c:invertIfNegative val="0"/>
            <c:bubble3D val="0"/>
            <c:extLst>
              <c:ext xmlns:c16="http://schemas.microsoft.com/office/drawing/2014/chart" uri="{C3380CC4-5D6E-409C-BE32-E72D297353CC}">
                <c16:uniqueId val="{0000000D-C9AE-4755-A465-23F26329BEA8}"/>
              </c:ext>
            </c:extLst>
          </c:dPt>
          <c:dPt>
            <c:idx val="24"/>
            <c:invertIfNegative val="0"/>
            <c:bubble3D val="0"/>
            <c:extLst>
              <c:ext xmlns:c16="http://schemas.microsoft.com/office/drawing/2014/chart" uri="{C3380CC4-5D6E-409C-BE32-E72D297353CC}">
                <c16:uniqueId val="{0000000E-C9AE-4755-A465-23F26329BEA8}"/>
              </c:ext>
            </c:extLst>
          </c:dPt>
          <c:dPt>
            <c:idx val="25"/>
            <c:invertIfNegative val="0"/>
            <c:bubble3D val="0"/>
            <c:extLst>
              <c:ext xmlns:c16="http://schemas.microsoft.com/office/drawing/2014/chart" uri="{C3380CC4-5D6E-409C-BE32-E72D297353CC}">
                <c16:uniqueId val="{0000000F-C9AE-4755-A465-23F26329BEA8}"/>
              </c:ext>
            </c:extLst>
          </c:dPt>
          <c:dLbls>
            <c:dLbl>
              <c:idx val="16"/>
              <c:layout>
                <c:manualLayout>
                  <c:x val="-2.2472474757394599E-3"/>
                  <c:y val="1.01905226534516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9AE-4755-A465-23F26329BEA8}"/>
                </c:ext>
              </c:extLst>
            </c:dLbl>
            <c:dLbl>
              <c:idx val="17"/>
              <c:layout>
                <c:manualLayout>
                  <c:x val="-3.3708712136091899E-3"/>
                  <c:y val="1.358736353793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9AE-4755-A465-23F26329BEA8}"/>
                </c:ext>
              </c:extLst>
            </c:dLbl>
            <c:dLbl>
              <c:idx val="18"/>
              <c:layout>
                <c:manualLayout>
                  <c:x val="-1.12362373786981E-3"/>
                  <c:y val="1.01905226534516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9AE-4755-A465-23F26329BEA8}"/>
                </c:ext>
              </c:extLst>
            </c:dLbl>
            <c:dLbl>
              <c:idx val="19"/>
              <c:layout>
                <c:manualLayout>
                  <c:x val="-2.2472474757394599E-3"/>
                  <c:y val="1.358736353793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9AE-4755-A465-23F26329BEA8}"/>
                </c:ext>
              </c:extLst>
            </c:dLbl>
            <c:dLbl>
              <c:idx val="20"/>
              <c:layout>
                <c:manualLayout>
                  <c:x val="-1.12362373786981E-3"/>
                  <c:y val="1.01905226534516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9AE-4755-A465-23F26329BEA8}"/>
                </c:ext>
              </c:extLst>
            </c:dLbl>
            <c:dLbl>
              <c:idx val="21"/>
              <c:layout>
                <c:manualLayout>
                  <c:x val="-1.12362373786981E-3"/>
                  <c:y val="1.358736353793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9AE-4755-A465-23F26329BEA8}"/>
                </c:ext>
              </c:extLst>
            </c:dLbl>
            <c:dLbl>
              <c:idx val="22"/>
              <c:layout>
                <c:manualLayout>
                  <c:x val="-1.12362373786973E-3"/>
                  <c:y val="1.358736353793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9AE-4755-A465-23F26329BEA8}"/>
                </c:ext>
              </c:extLst>
            </c:dLbl>
            <c:dLbl>
              <c:idx val="23"/>
              <c:layout>
                <c:manualLayout>
                  <c:x val="-1.12362373786973E-3"/>
                  <c:y val="1.01905226534516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9AE-4755-A465-23F26329BEA8}"/>
                </c:ext>
              </c:extLst>
            </c:dLbl>
            <c:dLbl>
              <c:idx val="24"/>
              <c:layout>
                <c:manualLayout>
                  <c:x val="-2.2472474757394599E-3"/>
                  <c:y val="1.35870960701492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9AE-4755-A465-23F26329BEA8}"/>
                </c:ext>
              </c:extLst>
            </c:dLbl>
            <c:dLbl>
              <c:idx val="25"/>
              <c:layout>
                <c:manualLayout>
                  <c:x val="-2.2472474757394599E-3"/>
                  <c:y val="1.019025518566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9AE-4755-A465-23F26329BEA8}"/>
                </c:ext>
              </c:extLst>
            </c:dLbl>
            <c:dLbl>
              <c:idx val="26"/>
              <c:layout>
                <c:manualLayout>
                  <c:x val="-1.12362373786973E-3"/>
                  <c:y val="1.358736353793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C9AE-4755-A465-23F26329BEA8}"/>
                </c:ext>
              </c:extLst>
            </c:dLbl>
            <c:dLbl>
              <c:idx val="27"/>
              <c:layout>
                <c:manualLayout>
                  <c:x val="-1.12362373786973E-3"/>
                  <c:y val="1.358736353793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C9AE-4755-A465-23F26329BEA8}"/>
                </c:ext>
              </c:extLst>
            </c:dLbl>
            <c:dLbl>
              <c:idx val="28"/>
              <c:layout>
                <c:manualLayout>
                  <c:x val="-1.12362373786973E-3"/>
                  <c:y val="1.01905226534516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C9AE-4755-A465-23F26329BEA8}"/>
                </c:ext>
              </c:extLst>
            </c:dLbl>
            <c:dLbl>
              <c:idx val="29"/>
              <c:layout>
                <c:manualLayout>
                  <c:x val="-1.6479624448061501E-16"/>
                  <c:y val="1.019025518566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C9AE-4755-A465-23F26329BEA8}"/>
                </c:ext>
              </c:extLst>
            </c:dLbl>
            <c:spPr>
              <a:noFill/>
              <a:ln>
                <a:noFill/>
              </a:ln>
              <a:effectLst/>
            </c:spPr>
            <c:txPr>
              <a:bodyPr/>
              <a:lstStyle/>
              <a:p>
                <a:pPr>
                  <a:defRPr sz="1200" b="1" i="0">
                    <a:solidFill>
                      <a:schemeClr val="tx1"/>
                    </a:solidFill>
                    <a:latin typeface="Arial" panose="020B0604020202020204" pitchFamily="34" charset="0"/>
                    <a:ea typeface="Helvetica"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Scientists</c:v>
                </c:pt>
                <c:pt idx="1">
                  <c:v>My coworkers</c:v>
                </c:pt>
                <c:pt idx="2">
                  <c:v>National health 
authorities</c:v>
                </c:pt>
                <c:pt idx="3">
                  <c:v>People in my 
local community</c:v>
                </c:pt>
                <c:pt idx="4">
                  <c:v>Citizens of 
my country</c:v>
                </c:pt>
                <c:pt idx="5">
                  <c:v>My CEO</c:v>
                </c:pt>
                <c:pt idx="6">
                  <c:v>Journalists</c:v>
                </c:pt>
                <c:pt idx="7">
                  <c:v>Government leaders</c:v>
                </c:pt>
                <c:pt idx="8">
                  <c:v>CEOs</c:v>
                </c:pt>
              </c:strCache>
            </c:strRef>
          </c:cat>
          <c:val>
            <c:numRef>
              <c:f>Sheet1!$B$2:$B$10</c:f>
              <c:numCache>
                <c:formatCode>General</c:formatCode>
                <c:ptCount val="9"/>
                <c:pt idx="0">
                  <c:v>75</c:v>
                </c:pt>
                <c:pt idx="1">
                  <c:v>72</c:v>
                </c:pt>
                <c:pt idx="2">
                  <c:v>65</c:v>
                </c:pt>
                <c:pt idx="3">
                  <c:v>64</c:v>
                </c:pt>
                <c:pt idx="4">
                  <c:v>58</c:v>
                </c:pt>
                <c:pt idx="5">
                  <c:v>58</c:v>
                </c:pt>
                <c:pt idx="6">
                  <c:v>50</c:v>
                </c:pt>
                <c:pt idx="7">
                  <c:v>43</c:v>
                </c:pt>
                <c:pt idx="8">
                  <c:v>36</c:v>
                </c:pt>
              </c:numCache>
            </c:numRef>
          </c:val>
          <c:extLst>
            <c:ext xmlns:c16="http://schemas.microsoft.com/office/drawing/2014/chart" uri="{C3380CC4-5D6E-409C-BE32-E72D297353CC}">
              <c16:uniqueId val="{00000014-C9AE-4755-A465-23F26329BEA8}"/>
            </c:ext>
          </c:extLst>
        </c:ser>
        <c:dLbls>
          <c:showLegendKey val="0"/>
          <c:showVal val="1"/>
          <c:showCatName val="0"/>
          <c:showSerName val="0"/>
          <c:showPercent val="0"/>
          <c:showBubbleSize val="0"/>
        </c:dLbls>
        <c:gapWidth val="300"/>
        <c:overlap val="-12"/>
        <c:axId val="1160245344"/>
        <c:axId val="1160241488"/>
        <c:extLst/>
      </c:barChart>
      <c:catAx>
        <c:axId val="1160245344"/>
        <c:scaling>
          <c:orientation val="minMax"/>
        </c:scaling>
        <c:delete val="0"/>
        <c:axPos val="b"/>
        <c:numFmt formatCode="General" sourceLinked="1"/>
        <c:majorTickMark val="none"/>
        <c:minorTickMark val="none"/>
        <c:tickLblPos val="nextTo"/>
        <c:spPr>
          <a:ln>
            <a:solidFill>
              <a:srgbClr val="FFFFFF">
                <a:lumMod val="75000"/>
              </a:srgbClr>
            </a:solidFill>
          </a:ln>
        </c:spPr>
        <c:txPr>
          <a:bodyPr rot="0" vert="horz"/>
          <a:lstStyle/>
          <a:p>
            <a:pPr>
              <a:defRPr sz="1200" b="1">
                <a:solidFill>
                  <a:schemeClr val="tx1"/>
                </a:solidFill>
                <a:latin typeface="Arial" panose="020B0604020202020204" pitchFamily="34" charset="0"/>
                <a:ea typeface="Helvetica Neue" charset="0"/>
                <a:cs typeface="Arial" panose="020B0604020202020204" pitchFamily="34" charset="0"/>
              </a:defRPr>
            </a:pPr>
            <a:endParaRPr lang="en-US"/>
          </a:p>
        </c:txPr>
        <c:crossAx val="1160241488"/>
        <c:crossesAt val="0"/>
        <c:auto val="1"/>
        <c:lblAlgn val="ctr"/>
        <c:lblOffset val="150"/>
        <c:noMultiLvlLbl val="0"/>
      </c:catAx>
      <c:valAx>
        <c:axId val="1160241488"/>
        <c:scaling>
          <c:orientation val="minMax"/>
          <c:max val="100"/>
        </c:scaling>
        <c:delete val="1"/>
        <c:axPos val="l"/>
        <c:numFmt formatCode="0%" sourceLinked="0"/>
        <c:majorTickMark val="out"/>
        <c:minorTickMark val="none"/>
        <c:tickLblPos val="nextTo"/>
        <c:crossAx val="1160245344"/>
        <c:crosses val="autoZero"/>
        <c:crossBetween val="between"/>
      </c:valAx>
      <c:spPr>
        <a:ln>
          <a:noFill/>
        </a:ln>
      </c:spPr>
    </c:plotArea>
    <c:plotVisOnly val="1"/>
    <c:dispBlanksAs val="gap"/>
    <c:showDLblsOverMax val="0"/>
  </c:chart>
  <c:spPr>
    <a:ln>
      <a:noFill/>
    </a:ln>
  </c:spPr>
  <c:txPr>
    <a:bodyPr rot="0"/>
    <a:lstStyle/>
    <a:p>
      <a:pPr>
        <a:defRPr sz="1800"/>
      </a:pPr>
      <a:endParaRPr lang="en-US"/>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6078423800779325E-2"/>
          <c:y val="0"/>
          <c:w val="0.94667619703288897"/>
          <c:h val="1"/>
        </c:manualLayout>
      </c:layout>
      <c:barChart>
        <c:barDir val="col"/>
        <c:grouping val="stacked"/>
        <c:varyColors val="0"/>
        <c:ser>
          <c:idx val="0"/>
          <c:order val="0"/>
          <c:tx>
            <c:strRef>
              <c:f>Sheet1!$B$1</c:f>
              <c:strCache>
                <c:ptCount val="1"/>
                <c:pt idx="0">
                  <c:v>Zero</c:v>
                </c:pt>
              </c:strCache>
            </c:strRef>
          </c:tx>
          <c:spPr>
            <a:solidFill>
              <a:srgbClr val="000000"/>
            </a:solidFill>
            <a:ln>
              <a:noFill/>
            </a:ln>
          </c:spPr>
          <c:invertIfNegative val="0"/>
          <c:dLbls>
            <c:spPr>
              <a:noFill/>
              <a:ln>
                <a:noFill/>
              </a:ln>
              <a:effectLst/>
            </c:spPr>
            <c:txPr>
              <a:bodyPr wrap="square" lIns="38100" tIns="19050" rIns="38100" bIns="19050" anchor="ctr">
                <a:spAutoFit/>
              </a:bodyPr>
              <a:lstStyle/>
              <a:p>
                <a:pPr>
                  <a:defRPr sz="1100" b="0">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f>Sheet1!$A$2:$A$8</c:f>
              <c:strCache>
                <c:ptCount val="7"/>
                <c:pt idx="0">
                  <c:v>My employer</c:v>
                </c:pt>
                <c:pt idx="1">
                  <c:v>National government</c:v>
                </c:pt>
                <c:pt idx="2">
                  <c:v>Media reports, named source</c:v>
                </c:pt>
                <c:pt idx="3">
                  <c:v>Major corporations</c:v>
                </c:pt>
                <c:pt idx="4">
                  <c:v>Media reports, anonymous source</c:v>
                </c:pt>
                <c:pt idx="5">
                  <c:v>Advertising</c:v>
                </c:pt>
                <c:pt idx="6">
                  <c:v>My social media feed</c:v>
                </c:pt>
              </c:strCache>
            </c:strRef>
          </c:cat>
          <c:val>
            <c:numRef>
              <c:f>Sheet1!$B$2:$B$8</c:f>
              <c:numCache>
                <c:formatCode>General</c:formatCode>
                <c:ptCount val="7"/>
                <c:pt idx="0">
                  <c:v>18</c:v>
                </c:pt>
                <c:pt idx="1">
                  <c:v>17</c:v>
                </c:pt>
                <c:pt idx="2">
                  <c:v>13</c:v>
                </c:pt>
                <c:pt idx="3">
                  <c:v>11</c:v>
                </c:pt>
                <c:pt idx="4">
                  <c:v>9</c:v>
                </c:pt>
                <c:pt idx="5">
                  <c:v>9</c:v>
                </c:pt>
                <c:pt idx="6">
                  <c:v>7</c:v>
                </c:pt>
              </c:numCache>
            </c:numRef>
          </c:val>
          <c:extLst xmlns:c15="http://schemas.microsoft.com/office/drawing/2012/chart">
            <c:ext xmlns:c16="http://schemas.microsoft.com/office/drawing/2014/chart" uri="{C3380CC4-5D6E-409C-BE32-E72D297353CC}">
              <c16:uniqueId val="{00000004-09B5-4FF2-8E60-B67603A2AF67}"/>
            </c:ext>
          </c:extLst>
        </c:ser>
        <c:ser>
          <c:idx val="1"/>
          <c:order val="1"/>
          <c:tx>
            <c:strRef>
              <c:f>Sheet1!$C$1</c:f>
              <c:strCache>
                <c:ptCount val="1"/>
                <c:pt idx="0">
                  <c:v>Once or twice</c:v>
                </c:pt>
              </c:strCache>
            </c:strRef>
          </c:tx>
          <c:spPr>
            <a:solidFill>
              <a:srgbClr val="FFFFFF">
                <a:lumMod val="65000"/>
              </a:srgbClr>
            </a:solidFill>
            <a:ln>
              <a:noFill/>
            </a:ln>
          </c:spPr>
          <c:invertIfNegative val="0"/>
          <c:dLbls>
            <c:spPr>
              <a:noFill/>
              <a:ln>
                <a:noFill/>
              </a:ln>
              <a:effectLst/>
            </c:spPr>
            <c:txPr>
              <a:bodyPr wrap="square" lIns="38100" tIns="19050" rIns="38100" bIns="19050" anchor="ctr">
                <a:spAutoFit/>
              </a:bodyPr>
              <a:lstStyle/>
              <a:p>
                <a:pPr>
                  <a:defRPr sz="1100" b="0">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My employer</c:v>
                </c:pt>
                <c:pt idx="1">
                  <c:v>National government</c:v>
                </c:pt>
                <c:pt idx="2">
                  <c:v>Media reports, named source</c:v>
                </c:pt>
                <c:pt idx="3">
                  <c:v>Major corporations</c:v>
                </c:pt>
                <c:pt idx="4">
                  <c:v>Media reports, anonymous source</c:v>
                </c:pt>
                <c:pt idx="5">
                  <c:v>Advertising</c:v>
                </c:pt>
                <c:pt idx="6">
                  <c:v>My social media feed</c:v>
                </c:pt>
              </c:strCache>
            </c:strRef>
          </c:cat>
          <c:val>
            <c:numRef>
              <c:f>Sheet1!$C$2:$C$8</c:f>
              <c:numCache>
                <c:formatCode>General</c:formatCode>
                <c:ptCount val="7"/>
                <c:pt idx="0">
                  <c:v>50</c:v>
                </c:pt>
                <c:pt idx="1">
                  <c:v>48</c:v>
                </c:pt>
                <c:pt idx="2">
                  <c:v>47</c:v>
                </c:pt>
                <c:pt idx="3">
                  <c:v>43</c:v>
                </c:pt>
                <c:pt idx="4">
                  <c:v>41</c:v>
                </c:pt>
                <c:pt idx="5">
                  <c:v>37</c:v>
                </c:pt>
                <c:pt idx="6">
                  <c:v>26</c:v>
                </c:pt>
              </c:numCache>
            </c:numRef>
          </c:val>
          <c:extLst>
            <c:ext xmlns:c16="http://schemas.microsoft.com/office/drawing/2014/chart" uri="{C3380CC4-5D6E-409C-BE32-E72D297353CC}">
              <c16:uniqueId val="{00000005-09B5-4FF2-8E60-B67603A2AF67}"/>
            </c:ext>
          </c:extLst>
        </c:ser>
        <c:ser>
          <c:idx val="3"/>
          <c:order val="2"/>
          <c:tx>
            <c:strRef>
              <c:f>Sheet1!$D$1</c:f>
              <c:strCache>
                <c:ptCount val="1"/>
                <c:pt idx="0">
                  <c:v>Total</c:v>
                </c:pt>
              </c:strCache>
            </c:strRef>
          </c:tx>
          <c:spPr>
            <a:noFill/>
          </c:spPr>
          <c:invertIfNegative val="0"/>
          <c:dLbls>
            <c:spPr>
              <a:noFill/>
              <a:ln>
                <a:noFill/>
              </a:ln>
              <a:effectLst/>
            </c:spPr>
            <c:txPr>
              <a:bodyPr wrap="square" lIns="38100" tIns="19050" rIns="38100" bIns="19050" anchor="ctr">
                <a:spAutoFit/>
              </a:bodyPr>
              <a:lstStyle/>
              <a:p>
                <a:pPr>
                  <a:defRPr sz="1200" b="1">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My employer</c:v>
                </c:pt>
                <c:pt idx="1">
                  <c:v>National government</c:v>
                </c:pt>
                <c:pt idx="2">
                  <c:v>Media reports, named source</c:v>
                </c:pt>
                <c:pt idx="3">
                  <c:v>Major corporations</c:v>
                </c:pt>
                <c:pt idx="4">
                  <c:v>Media reports, anonymous source</c:v>
                </c:pt>
                <c:pt idx="5">
                  <c:v>Advertising</c:v>
                </c:pt>
                <c:pt idx="6">
                  <c:v>My social media feed</c:v>
                </c:pt>
              </c:strCache>
            </c:strRef>
          </c:cat>
          <c:val>
            <c:numRef>
              <c:f>Sheet1!$D$2:$D$8</c:f>
              <c:numCache>
                <c:formatCode>General</c:formatCode>
                <c:ptCount val="7"/>
                <c:pt idx="0">
                  <c:v>68</c:v>
                </c:pt>
                <c:pt idx="1">
                  <c:v>65</c:v>
                </c:pt>
                <c:pt idx="2">
                  <c:v>60</c:v>
                </c:pt>
                <c:pt idx="3">
                  <c:v>54</c:v>
                </c:pt>
                <c:pt idx="4">
                  <c:v>50</c:v>
                </c:pt>
                <c:pt idx="5">
                  <c:v>46</c:v>
                </c:pt>
                <c:pt idx="6">
                  <c:v>33</c:v>
                </c:pt>
              </c:numCache>
            </c:numRef>
          </c:val>
          <c:extLst>
            <c:ext xmlns:c16="http://schemas.microsoft.com/office/drawing/2014/chart" uri="{C3380CC4-5D6E-409C-BE32-E72D297353CC}">
              <c16:uniqueId val="{00000006-09B5-4FF2-8E60-B67603A2AF67}"/>
            </c:ext>
          </c:extLst>
        </c:ser>
        <c:dLbls>
          <c:showLegendKey val="0"/>
          <c:showVal val="1"/>
          <c:showCatName val="0"/>
          <c:showSerName val="0"/>
          <c:showPercent val="0"/>
          <c:showBubbleSize val="0"/>
        </c:dLbls>
        <c:gapWidth val="219"/>
        <c:overlap val="100"/>
        <c:axId val="245215024"/>
        <c:axId val="245217072"/>
        <c:extLst/>
      </c:barChart>
      <c:catAx>
        <c:axId val="245215024"/>
        <c:scaling>
          <c:orientation val="minMax"/>
        </c:scaling>
        <c:delete val="1"/>
        <c:axPos val="b"/>
        <c:numFmt formatCode="General" sourceLinked="1"/>
        <c:majorTickMark val="out"/>
        <c:minorTickMark val="none"/>
        <c:tickLblPos val="nextTo"/>
        <c:crossAx val="245217072"/>
        <c:crossesAt val="0"/>
        <c:auto val="1"/>
        <c:lblAlgn val="ctr"/>
        <c:lblOffset val="150"/>
        <c:noMultiLvlLbl val="0"/>
      </c:catAx>
      <c:valAx>
        <c:axId val="245217072"/>
        <c:scaling>
          <c:orientation val="minMax"/>
          <c:max val="100"/>
          <c:min val="0"/>
        </c:scaling>
        <c:delete val="1"/>
        <c:axPos val="l"/>
        <c:numFmt formatCode="0%" sourceLinked="0"/>
        <c:majorTickMark val="out"/>
        <c:minorTickMark val="none"/>
        <c:tickLblPos val="nextTo"/>
        <c:crossAx val="245215024"/>
        <c:crosses val="autoZero"/>
        <c:crossBetween val="between"/>
      </c:valAx>
    </c:plotArea>
    <c:plotVisOnly val="1"/>
    <c:dispBlanksAs val="gap"/>
    <c:showDLblsOverMax val="0"/>
  </c:chart>
  <c:txPr>
    <a:bodyPr/>
    <a:lstStyle/>
    <a:p>
      <a:pPr>
        <a:defRPr sz="1800"/>
      </a:pPr>
      <a:endParaRPr lang="en-US"/>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0.99525</cdr:y>
    </cdr:from>
    <cdr:to>
      <cdr:x>0</cdr:x>
      <cdr:y>0.998</cdr:y>
    </cdr:to>
    <cdr:sp macro="" textlink="">
      <cdr:nvSpPr>
        <cdr:cNvPr id="2" name="Rectangle 1"/>
        <cdr:cNvSpPr>
          <a:spLocks xmlns:a="http://schemas.openxmlformats.org/drawingml/2006/main" noChangeArrowheads="1"/>
        </cdr:cNvSpPr>
      </cdr:nvSpPr>
      <cdr:spPr bwMode="auto">
        <a:xfrm xmlns:a="http://schemas.openxmlformats.org/drawingml/2006/main">
          <a:off x="-79375" y="3439584"/>
          <a:ext cx="2090208" cy="978960"/>
        </a:xfrm>
        <a:prstGeom xmlns:a="http://schemas.openxmlformats.org/drawingml/2006/main" prst="rect">
          <a:avLst/>
        </a:prstGeom>
        <a:solidFill xmlns:a="http://schemas.openxmlformats.org/drawingml/2006/main">
          <a:srgbClr val="FFFF66"/>
        </a:solidFill>
        <a:ln xmlns:a="http://schemas.openxmlformats.org/drawingml/2006/main" w="9525" algn="ctr">
          <a:noFill/>
          <a:miter lim="800000"/>
          <a:headEnd/>
          <a:tailEnd/>
        </a:ln>
        <a:scene3d xmlns:a="http://schemas.openxmlformats.org/drawingml/2006/main">
          <a:camera prst="orthographicFront">
            <a:rot lat="2700000" lon="3300000" rev="5400000"/>
          </a:camera>
          <a:lightRig rig="threePt" dir="t"/>
        </a:scene3d>
      </cdr:spPr>
      <cdr:txBody>
        <a:bodyPr xmlns:a="http://schemas.openxmlformats.org/drawingml/2006/main" wrap="none" anchor="ctr"/>
        <a:lstStyle xmlns:a="http://schemas.openxmlformats.org/drawingml/2006/main">
          <a:defPPr>
            <a:defRPr lang="en-US"/>
          </a:defPPr>
          <a:lvl1pPr algn="l" rtl="0" fontAlgn="base">
            <a:spcBef>
              <a:spcPct val="0"/>
            </a:spcBef>
            <a:spcAft>
              <a:spcPct val="0"/>
            </a:spcAft>
            <a:defRPr sz="3200" kern="1200">
              <a:solidFill>
                <a:srgbClr val="CCCCFF"/>
              </a:solidFill>
              <a:latin typeface="Arial" pitchFamily="34" charset="0"/>
            </a:defRPr>
          </a:lvl1pPr>
          <a:lvl2pPr marL="457200" algn="l" rtl="0" fontAlgn="base">
            <a:spcBef>
              <a:spcPct val="0"/>
            </a:spcBef>
            <a:spcAft>
              <a:spcPct val="0"/>
            </a:spcAft>
            <a:defRPr sz="3200" kern="1200">
              <a:solidFill>
                <a:srgbClr val="CCCCFF"/>
              </a:solidFill>
              <a:latin typeface="Arial" pitchFamily="34" charset="0"/>
            </a:defRPr>
          </a:lvl2pPr>
          <a:lvl3pPr marL="914400" algn="l" rtl="0" fontAlgn="base">
            <a:spcBef>
              <a:spcPct val="0"/>
            </a:spcBef>
            <a:spcAft>
              <a:spcPct val="0"/>
            </a:spcAft>
            <a:defRPr sz="3200" kern="1200">
              <a:solidFill>
                <a:srgbClr val="CCCCFF"/>
              </a:solidFill>
              <a:latin typeface="Arial" pitchFamily="34" charset="0"/>
            </a:defRPr>
          </a:lvl3pPr>
          <a:lvl4pPr marL="1371600" algn="l" rtl="0" fontAlgn="base">
            <a:spcBef>
              <a:spcPct val="0"/>
            </a:spcBef>
            <a:spcAft>
              <a:spcPct val="0"/>
            </a:spcAft>
            <a:defRPr sz="3200" kern="1200">
              <a:solidFill>
                <a:srgbClr val="CCCCFF"/>
              </a:solidFill>
              <a:latin typeface="Arial" pitchFamily="34" charset="0"/>
            </a:defRPr>
          </a:lvl4pPr>
          <a:lvl5pPr marL="1828800" algn="l" rtl="0" fontAlgn="base">
            <a:spcBef>
              <a:spcPct val="0"/>
            </a:spcBef>
            <a:spcAft>
              <a:spcPct val="0"/>
            </a:spcAft>
            <a:defRPr sz="3200" kern="1200">
              <a:solidFill>
                <a:srgbClr val="CCCCFF"/>
              </a:solidFill>
              <a:latin typeface="Arial" pitchFamily="34" charset="0"/>
            </a:defRPr>
          </a:lvl5pPr>
          <a:lvl6pPr marL="2286000" algn="l" defTabSz="914400" rtl="0" eaLnBrk="1" latinLnBrk="0" hangingPunct="1">
            <a:defRPr sz="3200" kern="1200">
              <a:solidFill>
                <a:srgbClr val="CCCCFF"/>
              </a:solidFill>
              <a:latin typeface="Arial" pitchFamily="34" charset="0"/>
            </a:defRPr>
          </a:lvl6pPr>
          <a:lvl7pPr marL="2743200" algn="l" defTabSz="914400" rtl="0" eaLnBrk="1" latinLnBrk="0" hangingPunct="1">
            <a:defRPr sz="3200" kern="1200">
              <a:solidFill>
                <a:srgbClr val="CCCCFF"/>
              </a:solidFill>
              <a:latin typeface="Arial" pitchFamily="34" charset="0"/>
            </a:defRPr>
          </a:lvl7pPr>
          <a:lvl8pPr marL="3200400" algn="l" defTabSz="914400" rtl="0" eaLnBrk="1" latinLnBrk="0" hangingPunct="1">
            <a:defRPr sz="3200" kern="1200">
              <a:solidFill>
                <a:srgbClr val="CCCCFF"/>
              </a:solidFill>
              <a:latin typeface="Arial" pitchFamily="34" charset="0"/>
            </a:defRPr>
          </a:lvl8pPr>
          <a:lvl9pPr marL="3657600" algn="l" defTabSz="914400" rtl="0" eaLnBrk="1" latinLnBrk="0" hangingPunct="1">
            <a:defRPr sz="3200" kern="1200">
              <a:solidFill>
                <a:srgbClr val="CCCCFF"/>
              </a:solidFill>
              <a:latin typeface="Arial" pitchFamily="34" charset="0"/>
            </a:defRPr>
          </a:lvl9pPr>
        </a:lstStyle>
        <a:p xmlns:a="http://schemas.openxmlformats.org/drawingml/2006/main">
          <a:endParaRPr lang="en-US" dirty="0"/>
        </a:p>
      </cdr:txBody>
    </cdr:sp>
  </cdr:relSizeAnchor>
  <cdr:relSizeAnchor xmlns:cdr="http://schemas.openxmlformats.org/drawingml/2006/chartDrawing">
    <cdr:from>
      <cdr:x>0</cdr:x>
      <cdr:y>0.99525</cdr:y>
    </cdr:from>
    <cdr:to>
      <cdr:x>0</cdr:x>
      <cdr:y>0.998</cdr:y>
    </cdr:to>
    <cdr:sp macro="" textlink="">
      <cdr:nvSpPr>
        <cdr:cNvPr id="3" name="Rectangle 1"/>
        <cdr:cNvSpPr>
          <a:spLocks xmlns:a="http://schemas.openxmlformats.org/drawingml/2006/main" noChangeArrowheads="1"/>
        </cdr:cNvSpPr>
      </cdr:nvSpPr>
      <cdr:spPr bwMode="auto">
        <a:xfrm xmlns:a="http://schemas.openxmlformats.org/drawingml/2006/main">
          <a:off x="-79375" y="3439584"/>
          <a:ext cx="2090208" cy="978960"/>
        </a:xfrm>
        <a:prstGeom xmlns:a="http://schemas.openxmlformats.org/drawingml/2006/main" prst="rect">
          <a:avLst/>
        </a:prstGeom>
        <a:solidFill xmlns:a="http://schemas.openxmlformats.org/drawingml/2006/main">
          <a:srgbClr val="FFFF66"/>
        </a:solidFill>
        <a:ln xmlns:a="http://schemas.openxmlformats.org/drawingml/2006/main" w="9525" algn="ctr">
          <a:noFill/>
          <a:miter lim="800000"/>
          <a:headEnd/>
          <a:tailEnd/>
        </a:ln>
        <a:scene3d xmlns:a="http://schemas.openxmlformats.org/drawingml/2006/main">
          <a:camera prst="orthographicFront">
            <a:rot lat="2700000" lon="3300000" rev="5400000"/>
          </a:camera>
          <a:lightRig rig="threePt" dir="t"/>
        </a:scene3d>
      </cdr:spPr>
      <cdr:txBody>
        <a:bodyPr xmlns:a="http://schemas.openxmlformats.org/drawingml/2006/main" wrap="none" anchor="ctr"/>
        <a:lstStyle xmlns:a="http://schemas.openxmlformats.org/drawingml/2006/main">
          <a:defPPr>
            <a:defRPr lang="en-US"/>
          </a:defPPr>
          <a:lvl1pPr algn="l" rtl="0" fontAlgn="base">
            <a:spcBef>
              <a:spcPct val="0"/>
            </a:spcBef>
            <a:spcAft>
              <a:spcPct val="0"/>
            </a:spcAft>
            <a:defRPr sz="3200" kern="1200">
              <a:solidFill>
                <a:srgbClr val="CCCCFF"/>
              </a:solidFill>
              <a:latin typeface="Arial" pitchFamily="34" charset="0"/>
            </a:defRPr>
          </a:lvl1pPr>
          <a:lvl2pPr marL="457200" algn="l" rtl="0" fontAlgn="base">
            <a:spcBef>
              <a:spcPct val="0"/>
            </a:spcBef>
            <a:spcAft>
              <a:spcPct val="0"/>
            </a:spcAft>
            <a:defRPr sz="3200" kern="1200">
              <a:solidFill>
                <a:srgbClr val="CCCCFF"/>
              </a:solidFill>
              <a:latin typeface="Arial" pitchFamily="34" charset="0"/>
            </a:defRPr>
          </a:lvl2pPr>
          <a:lvl3pPr marL="914400" algn="l" rtl="0" fontAlgn="base">
            <a:spcBef>
              <a:spcPct val="0"/>
            </a:spcBef>
            <a:spcAft>
              <a:spcPct val="0"/>
            </a:spcAft>
            <a:defRPr sz="3200" kern="1200">
              <a:solidFill>
                <a:srgbClr val="CCCCFF"/>
              </a:solidFill>
              <a:latin typeface="Arial" pitchFamily="34" charset="0"/>
            </a:defRPr>
          </a:lvl3pPr>
          <a:lvl4pPr marL="1371600" algn="l" rtl="0" fontAlgn="base">
            <a:spcBef>
              <a:spcPct val="0"/>
            </a:spcBef>
            <a:spcAft>
              <a:spcPct val="0"/>
            </a:spcAft>
            <a:defRPr sz="3200" kern="1200">
              <a:solidFill>
                <a:srgbClr val="CCCCFF"/>
              </a:solidFill>
              <a:latin typeface="Arial" pitchFamily="34" charset="0"/>
            </a:defRPr>
          </a:lvl4pPr>
          <a:lvl5pPr marL="1828800" algn="l" rtl="0" fontAlgn="base">
            <a:spcBef>
              <a:spcPct val="0"/>
            </a:spcBef>
            <a:spcAft>
              <a:spcPct val="0"/>
            </a:spcAft>
            <a:defRPr sz="3200" kern="1200">
              <a:solidFill>
                <a:srgbClr val="CCCCFF"/>
              </a:solidFill>
              <a:latin typeface="Arial" pitchFamily="34" charset="0"/>
            </a:defRPr>
          </a:lvl5pPr>
          <a:lvl6pPr marL="2286000" algn="l" defTabSz="914400" rtl="0" eaLnBrk="1" latinLnBrk="0" hangingPunct="1">
            <a:defRPr sz="3200" kern="1200">
              <a:solidFill>
                <a:srgbClr val="CCCCFF"/>
              </a:solidFill>
              <a:latin typeface="Arial" pitchFamily="34" charset="0"/>
            </a:defRPr>
          </a:lvl6pPr>
          <a:lvl7pPr marL="2743200" algn="l" defTabSz="914400" rtl="0" eaLnBrk="1" latinLnBrk="0" hangingPunct="1">
            <a:defRPr sz="3200" kern="1200">
              <a:solidFill>
                <a:srgbClr val="CCCCFF"/>
              </a:solidFill>
              <a:latin typeface="Arial" pitchFamily="34" charset="0"/>
            </a:defRPr>
          </a:lvl7pPr>
          <a:lvl8pPr marL="3200400" algn="l" defTabSz="914400" rtl="0" eaLnBrk="1" latinLnBrk="0" hangingPunct="1">
            <a:defRPr sz="3200" kern="1200">
              <a:solidFill>
                <a:srgbClr val="CCCCFF"/>
              </a:solidFill>
              <a:latin typeface="Arial" pitchFamily="34" charset="0"/>
            </a:defRPr>
          </a:lvl8pPr>
          <a:lvl9pPr marL="3657600" algn="l" defTabSz="914400" rtl="0" eaLnBrk="1" latinLnBrk="0" hangingPunct="1">
            <a:defRPr sz="3200" kern="1200">
              <a:solidFill>
                <a:srgbClr val="CCCCFF"/>
              </a:solidFill>
              <a:latin typeface="Arial" pitchFamily="34" charset="0"/>
            </a:defRPr>
          </a:lvl9pPr>
        </a:lstStyle>
        <a:p xmlns:a="http://schemas.openxmlformats.org/drawingml/2006/main">
          <a:endParaRPr lang="en-US" dirty="0"/>
        </a:p>
      </cdr:txBody>
    </cdr:sp>
  </cdr:relSizeAnchor>
</c:userShapes>
</file>

<file path=ppt/drawings/drawing2.xml><?xml version="1.0" encoding="utf-8"?>
<c:userShapes xmlns:c="http://schemas.openxmlformats.org/drawingml/2006/chart">
  <cdr:relSizeAnchor xmlns:cdr="http://schemas.openxmlformats.org/drawingml/2006/chartDrawing">
    <cdr:from>
      <cdr:x>0</cdr:x>
      <cdr:y>0.99525</cdr:y>
    </cdr:from>
    <cdr:to>
      <cdr:x>0</cdr:x>
      <cdr:y>0.998</cdr:y>
    </cdr:to>
    <cdr:sp macro="" textlink="">
      <cdr:nvSpPr>
        <cdr:cNvPr id="2" name="Rectangle 1"/>
        <cdr:cNvSpPr>
          <a:spLocks xmlns:a="http://schemas.openxmlformats.org/drawingml/2006/main" noChangeArrowheads="1"/>
        </cdr:cNvSpPr>
      </cdr:nvSpPr>
      <cdr:spPr bwMode="auto">
        <a:xfrm xmlns:a="http://schemas.openxmlformats.org/drawingml/2006/main">
          <a:off x="-79375" y="3439584"/>
          <a:ext cx="2090208" cy="978960"/>
        </a:xfrm>
        <a:prstGeom xmlns:a="http://schemas.openxmlformats.org/drawingml/2006/main" prst="rect">
          <a:avLst/>
        </a:prstGeom>
        <a:solidFill xmlns:a="http://schemas.openxmlformats.org/drawingml/2006/main">
          <a:srgbClr val="FFFF66"/>
        </a:solidFill>
        <a:ln xmlns:a="http://schemas.openxmlformats.org/drawingml/2006/main" w="9525" algn="ctr">
          <a:noFill/>
          <a:miter lim="800000"/>
          <a:headEnd/>
          <a:tailEnd/>
        </a:ln>
        <a:scene3d xmlns:a="http://schemas.openxmlformats.org/drawingml/2006/main">
          <a:camera prst="orthographicFront">
            <a:rot lat="2700000" lon="3300000" rev="5400000"/>
          </a:camera>
          <a:lightRig rig="threePt" dir="t"/>
        </a:scene3d>
      </cdr:spPr>
      <cdr:txBody>
        <a:bodyPr xmlns:a="http://schemas.openxmlformats.org/drawingml/2006/main" wrap="none" anchor="ctr"/>
        <a:lstStyle xmlns:a="http://schemas.openxmlformats.org/drawingml/2006/main">
          <a:defPPr>
            <a:defRPr lang="en-US"/>
          </a:defPPr>
          <a:lvl1pPr algn="l" rtl="0" fontAlgn="base">
            <a:spcBef>
              <a:spcPct val="0"/>
            </a:spcBef>
            <a:spcAft>
              <a:spcPct val="0"/>
            </a:spcAft>
            <a:defRPr sz="3200" kern="1200">
              <a:solidFill>
                <a:srgbClr val="CCCCFF"/>
              </a:solidFill>
              <a:latin typeface="Arial" pitchFamily="34" charset="0"/>
            </a:defRPr>
          </a:lvl1pPr>
          <a:lvl2pPr marL="457200" algn="l" rtl="0" fontAlgn="base">
            <a:spcBef>
              <a:spcPct val="0"/>
            </a:spcBef>
            <a:spcAft>
              <a:spcPct val="0"/>
            </a:spcAft>
            <a:defRPr sz="3200" kern="1200">
              <a:solidFill>
                <a:srgbClr val="CCCCFF"/>
              </a:solidFill>
              <a:latin typeface="Arial" pitchFamily="34" charset="0"/>
            </a:defRPr>
          </a:lvl2pPr>
          <a:lvl3pPr marL="914400" algn="l" rtl="0" fontAlgn="base">
            <a:spcBef>
              <a:spcPct val="0"/>
            </a:spcBef>
            <a:spcAft>
              <a:spcPct val="0"/>
            </a:spcAft>
            <a:defRPr sz="3200" kern="1200">
              <a:solidFill>
                <a:srgbClr val="CCCCFF"/>
              </a:solidFill>
              <a:latin typeface="Arial" pitchFamily="34" charset="0"/>
            </a:defRPr>
          </a:lvl3pPr>
          <a:lvl4pPr marL="1371600" algn="l" rtl="0" fontAlgn="base">
            <a:spcBef>
              <a:spcPct val="0"/>
            </a:spcBef>
            <a:spcAft>
              <a:spcPct val="0"/>
            </a:spcAft>
            <a:defRPr sz="3200" kern="1200">
              <a:solidFill>
                <a:srgbClr val="CCCCFF"/>
              </a:solidFill>
              <a:latin typeface="Arial" pitchFamily="34" charset="0"/>
            </a:defRPr>
          </a:lvl4pPr>
          <a:lvl5pPr marL="1828800" algn="l" rtl="0" fontAlgn="base">
            <a:spcBef>
              <a:spcPct val="0"/>
            </a:spcBef>
            <a:spcAft>
              <a:spcPct val="0"/>
            </a:spcAft>
            <a:defRPr sz="3200" kern="1200">
              <a:solidFill>
                <a:srgbClr val="CCCCFF"/>
              </a:solidFill>
              <a:latin typeface="Arial" pitchFamily="34" charset="0"/>
            </a:defRPr>
          </a:lvl5pPr>
          <a:lvl6pPr marL="2286000" algn="l" defTabSz="914400" rtl="0" eaLnBrk="1" latinLnBrk="0" hangingPunct="1">
            <a:defRPr sz="3200" kern="1200">
              <a:solidFill>
                <a:srgbClr val="CCCCFF"/>
              </a:solidFill>
              <a:latin typeface="Arial" pitchFamily="34" charset="0"/>
            </a:defRPr>
          </a:lvl6pPr>
          <a:lvl7pPr marL="2743200" algn="l" defTabSz="914400" rtl="0" eaLnBrk="1" latinLnBrk="0" hangingPunct="1">
            <a:defRPr sz="3200" kern="1200">
              <a:solidFill>
                <a:srgbClr val="CCCCFF"/>
              </a:solidFill>
              <a:latin typeface="Arial" pitchFamily="34" charset="0"/>
            </a:defRPr>
          </a:lvl7pPr>
          <a:lvl8pPr marL="3200400" algn="l" defTabSz="914400" rtl="0" eaLnBrk="1" latinLnBrk="0" hangingPunct="1">
            <a:defRPr sz="3200" kern="1200">
              <a:solidFill>
                <a:srgbClr val="CCCCFF"/>
              </a:solidFill>
              <a:latin typeface="Arial" pitchFamily="34" charset="0"/>
            </a:defRPr>
          </a:lvl8pPr>
          <a:lvl9pPr marL="3657600" algn="l" defTabSz="914400" rtl="0" eaLnBrk="1" latinLnBrk="0" hangingPunct="1">
            <a:defRPr sz="3200" kern="1200">
              <a:solidFill>
                <a:srgbClr val="CCCCFF"/>
              </a:solidFill>
              <a:latin typeface="Arial" pitchFamily="34" charset="0"/>
            </a:defRPr>
          </a:lvl9pPr>
        </a:lstStyle>
        <a:p xmlns:a="http://schemas.openxmlformats.org/drawingml/2006/main">
          <a:endParaRPr lang="en-US" dirty="0"/>
        </a:p>
      </cdr:txBody>
    </cdr:sp>
  </cdr:relSizeAnchor>
  <cdr:relSizeAnchor xmlns:cdr="http://schemas.openxmlformats.org/drawingml/2006/chartDrawing">
    <cdr:from>
      <cdr:x>0</cdr:x>
      <cdr:y>0.99525</cdr:y>
    </cdr:from>
    <cdr:to>
      <cdr:x>0</cdr:x>
      <cdr:y>0.998</cdr:y>
    </cdr:to>
    <cdr:sp macro="" textlink="">
      <cdr:nvSpPr>
        <cdr:cNvPr id="3" name="Rectangle 1"/>
        <cdr:cNvSpPr>
          <a:spLocks xmlns:a="http://schemas.openxmlformats.org/drawingml/2006/main" noChangeArrowheads="1"/>
        </cdr:cNvSpPr>
      </cdr:nvSpPr>
      <cdr:spPr bwMode="auto">
        <a:xfrm xmlns:a="http://schemas.openxmlformats.org/drawingml/2006/main">
          <a:off x="-79375" y="3439584"/>
          <a:ext cx="2090208" cy="978960"/>
        </a:xfrm>
        <a:prstGeom xmlns:a="http://schemas.openxmlformats.org/drawingml/2006/main" prst="rect">
          <a:avLst/>
        </a:prstGeom>
        <a:solidFill xmlns:a="http://schemas.openxmlformats.org/drawingml/2006/main">
          <a:srgbClr val="FFFF66"/>
        </a:solidFill>
        <a:ln xmlns:a="http://schemas.openxmlformats.org/drawingml/2006/main" w="9525" algn="ctr">
          <a:noFill/>
          <a:miter lim="800000"/>
          <a:headEnd/>
          <a:tailEnd/>
        </a:ln>
        <a:scene3d xmlns:a="http://schemas.openxmlformats.org/drawingml/2006/main">
          <a:camera prst="orthographicFront">
            <a:rot lat="2700000" lon="3300000" rev="5400000"/>
          </a:camera>
          <a:lightRig rig="threePt" dir="t"/>
        </a:scene3d>
      </cdr:spPr>
      <cdr:txBody>
        <a:bodyPr xmlns:a="http://schemas.openxmlformats.org/drawingml/2006/main" wrap="none" anchor="ctr"/>
        <a:lstStyle xmlns:a="http://schemas.openxmlformats.org/drawingml/2006/main">
          <a:defPPr>
            <a:defRPr lang="en-US"/>
          </a:defPPr>
          <a:lvl1pPr algn="l" rtl="0" fontAlgn="base">
            <a:spcBef>
              <a:spcPct val="0"/>
            </a:spcBef>
            <a:spcAft>
              <a:spcPct val="0"/>
            </a:spcAft>
            <a:defRPr sz="3200" kern="1200">
              <a:solidFill>
                <a:srgbClr val="CCCCFF"/>
              </a:solidFill>
              <a:latin typeface="Arial" pitchFamily="34" charset="0"/>
            </a:defRPr>
          </a:lvl1pPr>
          <a:lvl2pPr marL="457200" algn="l" rtl="0" fontAlgn="base">
            <a:spcBef>
              <a:spcPct val="0"/>
            </a:spcBef>
            <a:spcAft>
              <a:spcPct val="0"/>
            </a:spcAft>
            <a:defRPr sz="3200" kern="1200">
              <a:solidFill>
                <a:srgbClr val="CCCCFF"/>
              </a:solidFill>
              <a:latin typeface="Arial" pitchFamily="34" charset="0"/>
            </a:defRPr>
          </a:lvl2pPr>
          <a:lvl3pPr marL="914400" algn="l" rtl="0" fontAlgn="base">
            <a:spcBef>
              <a:spcPct val="0"/>
            </a:spcBef>
            <a:spcAft>
              <a:spcPct val="0"/>
            </a:spcAft>
            <a:defRPr sz="3200" kern="1200">
              <a:solidFill>
                <a:srgbClr val="CCCCFF"/>
              </a:solidFill>
              <a:latin typeface="Arial" pitchFamily="34" charset="0"/>
            </a:defRPr>
          </a:lvl3pPr>
          <a:lvl4pPr marL="1371600" algn="l" rtl="0" fontAlgn="base">
            <a:spcBef>
              <a:spcPct val="0"/>
            </a:spcBef>
            <a:spcAft>
              <a:spcPct val="0"/>
            </a:spcAft>
            <a:defRPr sz="3200" kern="1200">
              <a:solidFill>
                <a:srgbClr val="CCCCFF"/>
              </a:solidFill>
              <a:latin typeface="Arial" pitchFamily="34" charset="0"/>
            </a:defRPr>
          </a:lvl4pPr>
          <a:lvl5pPr marL="1828800" algn="l" rtl="0" fontAlgn="base">
            <a:spcBef>
              <a:spcPct val="0"/>
            </a:spcBef>
            <a:spcAft>
              <a:spcPct val="0"/>
            </a:spcAft>
            <a:defRPr sz="3200" kern="1200">
              <a:solidFill>
                <a:srgbClr val="CCCCFF"/>
              </a:solidFill>
              <a:latin typeface="Arial" pitchFamily="34" charset="0"/>
            </a:defRPr>
          </a:lvl5pPr>
          <a:lvl6pPr marL="2286000" algn="l" defTabSz="914400" rtl="0" eaLnBrk="1" latinLnBrk="0" hangingPunct="1">
            <a:defRPr sz="3200" kern="1200">
              <a:solidFill>
                <a:srgbClr val="CCCCFF"/>
              </a:solidFill>
              <a:latin typeface="Arial" pitchFamily="34" charset="0"/>
            </a:defRPr>
          </a:lvl6pPr>
          <a:lvl7pPr marL="2743200" algn="l" defTabSz="914400" rtl="0" eaLnBrk="1" latinLnBrk="0" hangingPunct="1">
            <a:defRPr sz="3200" kern="1200">
              <a:solidFill>
                <a:srgbClr val="CCCCFF"/>
              </a:solidFill>
              <a:latin typeface="Arial" pitchFamily="34" charset="0"/>
            </a:defRPr>
          </a:lvl7pPr>
          <a:lvl8pPr marL="3200400" algn="l" defTabSz="914400" rtl="0" eaLnBrk="1" latinLnBrk="0" hangingPunct="1">
            <a:defRPr sz="3200" kern="1200">
              <a:solidFill>
                <a:srgbClr val="CCCCFF"/>
              </a:solidFill>
              <a:latin typeface="Arial" pitchFamily="34" charset="0"/>
            </a:defRPr>
          </a:lvl8pPr>
          <a:lvl9pPr marL="3657600" algn="l" defTabSz="914400" rtl="0" eaLnBrk="1" latinLnBrk="0" hangingPunct="1">
            <a:defRPr sz="3200" kern="1200">
              <a:solidFill>
                <a:srgbClr val="CCCCFF"/>
              </a:solidFill>
              <a:latin typeface="Arial" pitchFamily="34" charset="0"/>
            </a:defRPr>
          </a:lvl9pPr>
        </a:lstStyle>
        <a:p xmlns:a="http://schemas.openxmlformats.org/drawingml/2006/main">
          <a:endParaRPr lang="en-US" dirty="0"/>
        </a:p>
      </cdr:txBody>
    </cdr:sp>
  </cdr:relSizeAnchor>
</c:userShapes>
</file>

<file path=ppt/drawings/drawing3.xml><?xml version="1.0" encoding="utf-8"?>
<c:userShapes xmlns:c="http://schemas.openxmlformats.org/drawingml/2006/chart">
  <cdr:relSizeAnchor xmlns:cdr="http://schemas.openxmlformats.org/drawingml/2006/chartDrawing">
    <cdr:from>
      <cdr:x>0</cdr:x>
      <cdr:y>0.99525</cdr:y>
    </cdr:from>
    <cdr:to>
      <cdr:x>0</cdr:x>
      <cdr:y>0.998</cdr:y>
    </cdr:to>
    <cdr:sp macro="" textlink="">
      <cdr:nvSpPr>
        <cdr:cNvPr id="2" name="Rectangle 1"/>
        <cdr:cNvSpPr>
          <a:spLocks xmlns:a="http://schemas.openxmlformats.org/drawingml/2006/main" noChangeArrowheads="1"/>
        </cdr:cNvSpPr>
      </cdr:nvSpPr>
      <cdr:spPr bwMode="auto">
        <a:xfrm xmlns:a="http://schemas.openxmlformats.org/drawingml/2006/main">
          <a:off x="-79375" y="3439584"/>
          <a:ext cx="2090208" cy="978960"/>
        </a:xfrm>
        <a:prstGeom xmlns:a="http://schemas.openxmlformats.org/drawingml/2006/main" prst="rect">
          <a:avLst/>
        </a:prstGeom>
        <a:solidFill xmlns:a="http://schemas.openxmlformats.org/drawingml/2006/main">
          <a:srgbClr val="FFFF66"/>
        </a:solidFill>
        <a:ln xmlns:a="http://schemas.openxmlformats.org/drawingml/2006/main" w="9525" algn="ctr">
          <a:noFill/>
          <a:miter lim="800000"/>
          <a:headEnd/>
          <a:tailEnd/>
        </a:ln>
        <a:scene3d xmlns:a="http://schemas.openxmlformats.org/drawingml/2006/main">
          <a:camera prst="orthographicFront">
            <a:rot lat="2700000" lon="3300000" rev="5400000"/>
          </a:camera>
          <a:lightRig rig="threePt" dir="t"/>
        </a:scene3d>
      </cdr:spPr>
      <cdr:txBody>
        <a:bodyPr xmlns:a="http://schemas.openxmlformats.org/drawingml/2006/main" wrap="none" anchor="ctr"/>
        <a:lstStyle xmlns:a="http://schemas.openxmlformats.org/drawingml/2006/main">
          <a:defPPr>
            <a:defRPr lang="en-US"/>
          </a:defPPr>
          <a:lvl1pPr algn="l" rtl="0" fontAlgn="base">
            <a:spcBef>
              <a:spcPct val="0"/>
            </a:spcBef>
            <a:spcAft>
              <a:spcPct val="0"/>
            </a:spcAft>
            <a:defRPr sz="3200" kern="1200">
              <a:solidFill>
                <a:srgbClr val="CCCCFF"/>
              </a:solidFill>
              <a:latin typeface="Arial" pitchFamily="34" charset="0"/>
            </a:defRPr>
          </a:lvl1pPr>
          <a:lvl2pPr marL="457200" algn="l" rtl="0" fontAlgn="base">
            <a:spcBef>
              <a:spcPct val="0"/>
            </a:spcBef>
            <a:spcAft>
              <a:spcPct val="0"/>
            </a:spcAft>
            <a:defRPr sz="3200" kern="1200">
              <a:solidFill>
                <a:srgbClr val="CCCCFF"/>
              </a:solidFill>
              <a:latin typeface="Arial" pitchFamily="34" charset="0"/>
            </a:defRPr>
          </a:lvl2pPr>
          <a:lvl3pPr marL="914400" algn="l" rtl="0" fontAlgn="base">
            <a:spcBef>
              <a:spcPct val="0"/>
            </a:spcBef>
            <a:spcAft>
              <a:spcPct val="0"/>
            </a:spcAft>
            <a:defRPr sz="3200" kern="1200">
              <a:solidFill>
                <a:srgbClr val="CCCCFF"/>
              </a:solidFill>
              <a:latin typeface="Arial" pitchFamily="34" charset="0"/>
            </a:defRPr>
          </a:lvl3pPr>
          <a:lvl4pPr marL="1371600" algn="l" rtl="0" fontAlgn="base">
            <a:spcBef>
              <a:spcPct val="0"/>
            </a:spcBef>
            <a:spcAft>
              <a:spcPct val="0"/>
            </a:spcAft>
            <a:defRPr sz="3200" kern="1200">
              <a:solidFill>
                <a:srgbClr val="CCCCFF"/>
              </a:solidFill>
              <a:latin typeface="Arial" pitchFamily="34" charset="0"/>
            </a:defRPr>
          </a:lvl4pPr>
          <a:lvl5pPr marL="1828800" algn="l" rtl="0" fontAlgn="base">
            <a:spcBef>
              <a:spcPct val="0"/>
            </a:spcBef>
            <a:spcAft>
              <a:spcPct val="0"/>
            </a:spcAft>
            <a:defRPr sz="3200" kern="1200">
              <a:solidFill>
                <a:srgbClr val="CCCCFF"/>
              </a:solidFill>
              <a:latin typeface="Arial" pitchFamily="34" charset="0"/>
            </a:defRPr>
          </a:lvl5pPr>
          <a:lvl6pPr marL="2286000" algn="l" defTabSz="914400" rtl="0" eaLnBrk="1" latinLnBrk="0" hangingPunct="1">
            <a:defRPr sz="3200" kern="1200">
              <a:solidFill>
                <a:srgbClr val="CCCCFF"/>
              </a:solidFill>
              <a:latin typeface="Arial" pitchFamily="34" charset="0"/>
            </a:defRPr>
          </a:lvl6pPr>
          <a:lvl7pPr marL="2743200" algn="l" defTabSz="914400" rtl="0" eaLnBrk="1" latinLnBrk="0" hangingPunct="1">
            <a:defRPr sz="3200" kern="1200">
              <a:solidFill>
                <a:srgbClr val="CCCCFF"/>
              </a:solidFill>
              <a:latin typeface="Arial" pitchFamily="34" charset="0"/>
            </a:defRPr>
          </a:lvl7pPr>
          <a:lvl8pPr marL="3200400" algn="l" defTabSz="914400" rtl="0" eaLnBrk="1" latinLnBrk="0" hangingPunct="1">
            <a:defRPr sz="3200" kern="1200">
              <a:solidFill>
                <a:srgbClr val="CCCCFF"/>
              </a:solidFill>
              <a:latin typeface="Arial" pitchFamily="34" charset="0"/>
            </a:defRPr>
          </a:lvl8pPr>
          <a:lvl9pPr marL="3657600" algn="l" defTabSz="914400" rtl="0" eaLnBrk="1" latinLnBrk="0" hangingPunct="1">
            <a:defRPr sz="3200" kern="1200">
              <a:solidFill>
                <a:srgbClr val="CCCCFF"/>
              </a:solidFill>
              <a:latin typeface="Arial" pitchFamily="34" charset="0"/>
            </a:defRPr>
          </a:lvl9pPr>
        </a:lstStyle>
        <a:p xmlns:a="http://schemas.openxmlformats.org/drawingml/2006/main">
          <a:endParaRPr lang="en-US" dirty="0"/>
        </a:p>
      </cdr:txBody>
    </cdr:sp>
  </cdr:relSizeAnchor>
  <cdr:relSizeAnchor xmlns:cdr="http://schemas.openxmlformats.org/drawingml/2006/chartDrawing">
    <cdr:from>
      <cdr:x>0</cdr:x>
      <cdr:y>0.99525</cdr:y>
    </cdr:from>
    <cdr:to>
      <cdr:x>0</cdr:x>
      <cdr:y>0.998</cdr:y>
    </cdr:to>
    <cdr:sp macro="" textlink="">
      <cdr:nvSpPr>
        <cdr:cNvPr id="3" name="Rectangle 1"/>
        <cdr:cNvSpPr>
          <a:spLocks xmlns:a="http://schemas.openxmlformats.org/drawingml/2006/main" noChangeArrowheads="1"/>
        </cdr:cNvSpPr>
      </cdr:nvSpPr>
      <cdr:spPr bwMode="auto">
        <a:xfrm xmlns:a="http://schemas.openxmlformats.org/drawingml/2006/main">
          <a:off x="-79375" y="3439584"/>
          <a:ext cx="2090208" cy="978960"/>
        </a:xfrm>
        <a:prstGeom xmlns:a="http://schemas.openxmlformats.org/drawingml/2006/main" prst="rect">
          <a:avLst/>
        </a:prstGeom>
        <a:solidFill xmlns:a="http://schemas.openxmlformats.org/drawingml/2006/main">
          <a:srgbClr val="FFFF66"/>
        </a:solidFill>
        <a:ln xmlns:a="http://schemas.openxmlformats.org/drawingml/2006/main" w="9525" algn="ctr">
          <a:noFill/>
          <a:miter lim="800000"/>
          <a:headEnd/>
          <a:tailEnd/>
        </a:ln>
        <a:scene3d xmlns:a="http://schemas.openxmlformats.org/drawingml/2006/main">
          <a:camera prst="orthographicFront">
            <a:rot lat="2700000" lon="3300000" rev="5400000"/>
          </a:camera>
          <a:lightRig rig="threePt" dir="t"/>
        </a:scene3d>
      </cdr:spPr>
      <cdr:txBody>
        <a:bodyPr xmlns:a="http://schemas.openxmlformats.org/drawingml/2006/main" wrap="none" anchor="ctr"/>
        <a:lstStyle xmlns:a="http://schemas.openxmlformats.org/drawingml/2006/main">
          <a:defPPr>
            <a:defRPr lang="en-US"/>
          </a:defPPr>
          <a:lvl1pPr algn="l" rtl="0" fontAlgn="base">
            <a:spcBef>
              <a:spcPct val="0"/>
            </a:spcBef>
            <a:spcAft>
              <a:spcPct val="0"/>
            </a:spcAft>
            <a:defRPr sz="3200" kern="1200">
              <a:solidFill>
                <a:srgbClr val="CCCCFF"/>
              </a:solidFill>
              <a:latin typeface="Arial" pitchFamily="34" charset="0"/>
            </a:defRPr>
          </a:lvl1pPr>
          <a:lvl2pPr marL="457200" algn="l" rtl="0" fontAlgn="base">
            <a:spcBef>
              <a:spcPct val="0"/>
            </a:spcBef>
            <a:spcAft>
              <a:spcPct val="0"/>
            </a:spcAft>
            <a:defRPr sz="3200" kern="1200">
              <a:solidFill>
                <a:srgbClr val="CCCCFF"/>
              </a:solidFill>
              <a:latin typeface="Arial" pitchFamily="34" charset="0"/>
            </a:defRPr>
          </a:lvl2pPr>
          <a:lvl3pPr marL="914400" algn="l" rtl="0" fontAlgn="base">
            <a:spcBef>
              <a:spcPct val="0"/>
            </a:spcBef>
            <a:spcAft>
              <a:spcPct val="0"/>
            </a:spcAft>
            <a:defRPr sz="3200" kern="1200">
              <a:solidFill>
                <a:srgbClr val="CCCCFF"/>
              </a:solidFill>
              <a:latin typeface="Arial" pitchFamily="34" charset="0"/>
            </a:defRPr>
          </a:lvl3pPr>
          <a:lvl4pPr marL="1371600" algn="l" rtl="0" fontAlgn="base">
            <a:spcBef>
              <a:spcPct val="0"/>
            </a:spcBef>
            <a:spcAft>
              <a:spcPct val="0"/>
            </a:spcAft>
            <a:defRPr sz="3200" kern="1200">
              <a:solidFill>
                <a:srgbClr val="CCCCFF"/>
              </a:solidFill>
              <a:latin typeface="Arial" pitchFamily="34" charset="0"/>
            </a:defRPr>
          </a:lvl4pPr>
          <a:lvl5pPr marL="1828800" algn="l" rtl="0" fontAlgn="base">
            <a:spcBef>
              <a:spcPct val="0"/>
            </a:spcBef>
            <a:spcAft>
              <a:spcPct val="0"/>
            </a:spcAft>
            <a:defRPr sz="3200" kern="1200">
              <a:solidFill>
                <a:srgbClr val="CCCCFF"/>
              </a:solidFill>
              <a:latin typeface="Arial" pitchFamily="34" charset="0"/>
            </a:defRPr>
          </a:lvl5pPr>
          <a:lvl6pPr marL="2286000" algn="l" defTabSz="914400" rtl="0" eaLnBrk="1" latinLnBrk="0" hangingPunct="1">
            <a:defRPr sz="3200" kern="1200">
              <a:solidFill>
                <a:srgbClr val="CCCCFF"/>
              </a:solidFill>
              <a:latin typeface="Arial" pitchFamily="34" charset="0"/>
            </a:defRPr>
          </a:lvl6pPr>
          <a:lvl7pPr marL="2743200" algn="l" defTabSz="914400" rtl="0" eaLnBrk="1" latinLnBrk="0" hangingPunct="1">
            <a:defRPr sz="3200" kern="1200">
              <a:solidFill>
                <a:srgbClr val="CCCCFF"/>
              </a:solidFill>
              <a:latin typeface="Arial" pitchFamily="34" charset="0"/>
            </a:defRPr>
          </a:lvl7pPr>
          <a:lvl8pPr marL="3200400" algn="l" defTabSz="914400" rtl="0" eaLnBrk="1" latinLnBrk="0" hangingPunct="1">
            <a:defRPr sz="3200" kern="1200">
              <a:solidFill>
                <a:srgbClr val="CCCCFF"/>
              </a:solidFill>
              <a:latin typeface="Arial" pitchFamily="34" charset="0"/>
            </a:defRPr>
          </a:lvl8pPr>
          <a:lvl9pPr marL="3657600" algn="l" defTabSz="914400" rtl="0" eaLnBrk="1" latinLnBrk="0" hangingPunct="1">
            <a:defRPr sz="3200" kern="1200">
              <a:solidFill>
                <a:srgbClr val="CCCCFF"/>
              </a:solidFill>
              <a:latin typeface="Arial" pitchFamily="34" charset="0"/>
            </a:defRPr>
          </a:lvl9pPr>
        </a:lstStyle>
        <a:p xmlns:a="http://schemas.openxmlformats.org/drawingml/2006/main">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2FBBDE9-663E-48D1-A99F-675EE18F70B6}"/>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E29FFD9-5EA3-4A30-8AAD-EA686D6BCF7F}"/>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9453EC3D-5E23-4F05-A311-784EAD0CFFF7}" type="datetimeFigureOut">
              <a:rPr lang="en-US" smtClean="0"/>
              <a:t>6/13/2022</a:t>
            </a:fld>
            <a:endParaRPr lang="en-US"/>
          </a:p>
        </p:txBody>
      </p:sp>
      <p:sp>
        <p:nvSpPr>
          <p:cNvPr id="4" name="Footer Placeholder 3">
            <a:extLst>
              <a:ext uri="{FF2B5EF4-FFF2-40B4-BE49-F238E27FC236}">
                <a16:creationId xmlns:a16="http://schemas.microsoft.com/office/drawing/2014/main" id="{9408B4E0-0334-48EB-81B2-7BE3E19425B3}"/>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5EC41C4-1111-4363-8066-EB33F1A12BE7}"/>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185C5262-6AF8-4BDA-A97F-F2C12EFFB092}" type="slidenum">
              <a:rPr lang="en-US" smtClean="0"/>
              <a:t>‹#›</a:t>
            </a:fld>
            <a:endParaRPr lang="en-US"/>
          </a:p>
        </p:txBody>
      </p:sp>
    </p:spTree>
    <p:extLst>
      <p:ext uri="{BB962C8B-B14F-4D97-AF65-F5344CB8AC3E}">
        <p14:creationId xmlns:p14="http://schemas.microsoft.com/office/powerpoint/2010/main" val="401947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128416F-86D9-4EDC-9827-FCCB69603C23}" type="datetimeFigureOut">
              <a:rPr lang="en-US" smtClean="0"/>
              <a:t>6/13/2022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491F85D-A6DC-4651-AD0D-869479C7D321}" type="slidenum">
              <a:rPr lang="en-US" smtClean="0"/>
              <a:t>‹#›</a:t>
            </a:fld>
            <a:endParaRPr lang="en-US"/>
          </a:p>
        </p:txBody>
      </p:sp>
    </p:spTree>
    <p:extLst>
      <p:ext uri="{BB962C8B-B14F-4D97-AF65-F5344CB8AC3E}">
        <p14:creationId xmlns:p14="http://schemas.microsoft.com/office/powerpoint/2010/main" val="1122447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nSpc>
                <a:spcPct val="107000"/>
              </a:lnSpc>
              <a:spcBef>
                <a:spcPts val="0"/>
              </a:spcBef>
              <a:spcAft>
                <a:spcPts val="800"/>
              </a:spcAft>
              <a:buFont typeface="Arial" panose="020B0604020202020204" pitchFamily="34" charset="0"/>
              <a:buChar char="•"/>
            </a:pPr>
            <a:r>
              <a:rPr lang="en-US" dirty="0"/>
              <a:t>Welcome to the 2022 Edelman Trust Barometer - which was fielded during another remarkable year. </a:t>
            </a:r>
          </a:p>
          <a:p>
            <a:pPr marL="171450" marR="0" indent="-171450">
              <a:lnSpc>
                <a:spcPct val="107000"/>
              </a:lnSpc>
              <a:spcBef>
                <a:spcPts val="0"/>
              </a:spcBef>
              <a:spcAft>
                <a:spcPts val="800"/>
              </a:spcAft>
              <a:buFont typeface="Arial" panose="020B0604020202020204" pitchFamily="34" charset="0"/>
              <a:buChar char="•"/>
            </a:pPr>
            <a:endParaRPr lang="en-US" dirty="0"/>
          </a:p>
          <a:p>
            <a:pPr marL="171450" marR="0" indent="-171450">
              <a:lnSpc>
                <a:spcPct val="107000"/>
              </a:lnSpc>
              <a:spcBef>
                <a:spcPts val="0"/>
              </a:spcBef>
              <a:spcAft>
                <a:spcPts val="800"/>
              </a:spcAft>
              <a:buFont typeface="Arial" panose="020B0604020202020204" pitchFamily="34" charset="0"/>
              <a:buChar char="•"/>
            </a:pPr>
            <a:r>
              <a:rPr lang="en-US" dirty="0"/>
              <a:t>The second year of the global pandemic, which, as we have seen in other research we've done, has put institutions to the test in unprecedented ways. </a:t>
            </a:r>
          </a:p>
          <a:p>
            <a:pPr marL="171450" marR="0" indent="-171450">
              <a:lnSpc>
                <a:spcPct val="107000"/>
              </a:lnSpc>
              <a:spcBef>
                <a:spcPts val="0"/>
              </a:spcBef>
              <a:spcAft>
                <a:spcPts val="800"/>
              </a:spcAft>
              <a:buFont typeface="Arial" panose="020B0604020202020204" pitchFamily="34" charset="0"/>
              <a:buChar char="•"/>
            </a:pPr>
            <a:endParaRPr lang="en-US" dirty="0"/>
          </a:p>
          <a:p>
            <a:pPr marL="171450" marR="0" indent="-171450">
              <a:lnSpc>
                <a:spcPct val="107000"/>
              </a:lnSpc>
              <a:spcBef>
                <a:spcPts val="0"/>
              </a:spcBef>
              <a:spcAft>
                <a:spcPts val="800"/>
              </a:spcAft>
              <a:buFont typeface="Arial" panose="020B0604020202020204" pitchFamily="34" charset="0"/>
              <a:buChar char="•"/>
            </a:pPr>
            <a:r>
              <a:rPr lang="en-US" dirty="0"/>
              <a:t>And what we’ve found is that the pandemic, along with other existential crises such as climate change, jobs and automation and discrimination are not just testing our institutions and how they respond, but also exposing rifts and weaknesses in the system.</a:t>
            </a:r>
          </a:p>
          <a:p>
            <a:pPr marL="171450" marR="0" indent="-171450">
              <a:lnSpc>
                <a:spcPct val="107000"/>
              </a:lnSpc>
              <a:spcBef>
                <a:spcPts val="0"/>
              </a:spcBef>
              <a:spcAft>
                <a:spcPts val="800"/>
              </a:spcAft>
              <a:buFont typeface="Arial" panose="020B0604020202020204" pitchFamily="34" charset="0"/>
              <a:buChar char="•"/>
            </a:pPr>
            <a:endParaRPr lang="en-US" dirty="0"/>
          </a:p>
          <a:p>
            <a:pPr marR="0">
              <a:lnSpc>
                <a:spcPct val="107000"/>
              </a:lnSpc>
              <a:spcBef>
                <a:spcPts val="0"/>
              </a:spcBef>
              <a:spcAft>
                <a:spcPts val="800"/>
              </a:spcAft>
            </a:pPr>
            <a:r>
              <a:rPr lang="en-US" sz="1050" dirty="0"/>
              <a:t>1. New German Government Official Transfer: Sean Gallup via Getty Images</a:t>
            </a:r>
          </a:p>
          <a:p>
            <a:pPr marR="0">
              <a:lnSpc>
                <a:spcPct val="107000"/>
              </a:lnSpc>
              <a:spcBef>
                <a:spcPts val="0"/>
              </a:spcBef>
              <a:spcAft>
                <a:spcPts val="800"/>
              </a:spcAft>
            </a:pPr>
            <a:r>
              <a:rPr lang="en-US" sz="1050" dirty="0"/>
              <a:t>2. Residential Schools: Shawn Goldberg/SOPA Images/ </a:t>
            </a:r>
            <a:r>
              <a:rPr lang="en-US" sz="1050" dirty="0" err="1"/>
              <a:t>LightRocket</a:t>
            </a:r>
            <a:r>
              <a:rPr lang="en-US" sz="1050" dirty="0"/>
              <a:t> via Getty Images</a:t>
            </a:r>
          </a:p>
          <a:p>
            <a:pPr marR="0">
              <a:lnSpc>
                <a:spcPct val="107000"/>
              </a:lnSpc>
              <a:spcBef>
                <a:spcPts val="0"/>
              </a:spcBef>
              <a:spcAft>
                <a:spcPts val="800"/>
              </a:spcAft>
            </a:pPr>
            <a:r>
              <a:rPr lang="en-US" sz="1050" dirty="0"/>
              <a:t>3. Jeff Bezos' Blue Origin New Shepard Space Vehicle Flies The Billionaire And Other Passengers</a:t>
            </a:r>
          </a:p>
          <a:p>
            <a:pPr marR="0">
              <a:lnSpc>
                <a:spcPct val="107000"/>
              </a:lnSpc>
              <a:spcBef>
                <a:spcPts val="0"/>
              </a:spcBef>
              <a:spcAft>
                <a:spcPts val="800"/>
              </a:spcAft>
            </a:pPr>
            <a:r>
              <a:rPr lang="en-US" sz="1050" dirty="0"/>
              <a:t>To Space: Joe </a:t>
            </a:r>
            <a:r>
              <a:rPr lang="en-US" sz="1050" dirty="0" err="1"/>
              <a:t>Raedle</a:t>
            </a:r>
            <a:r>
              <a:rPr lang="en-US" sz="1050" dirty="0"/>
              <a:t> via Getty Images</a:t>
            </a:r>
          </a:p>
          <a:p>
            <a:pPr marR="0">
              <a:lnSpc>
                <a:spcPct val="107000"/>
              </a:lnSpc>
              <a:spcBef>
                <a:spcPts val="0"/>
              </a:spcBef>
              <a:spcAft>
                <a:spcPts val="800"/>
              </a:spcAft>
            </a:pPr>
            <a:r>
              <a:rPr lang="en-US" sz="1050" dirty="0"/>
              <a:t>4. Defaced Mural Of Marcus Rashford Repaired By The Artist In Manchester: Christopher Furlong via Getty Images</a:t>
            </a:r>
          </a:p>
          <a:p>
            <a:pPr marR="0">
              <a:lnSpc>
                <a:spcPct val="107000"/>
              </a:lnSpc>
              <a:spcBef>
                <a:spcPts val="0"/>
              </a:spcBef>
              <a:spcAft>
                <a:spcPts val="800"/>
              </a:spcAft>
            </a:pPr>
            <a:r>
              <a:rPr lang="en-US" sz="1050" dirty="0"/>
              <a:t>5. The " </a:t>
            </a:r>
            <a:r>
              <a:rPr lang="en-US" sz="1050" dirty="0" err="1"/>
              <a:t>Changci</a:t>
            </a:r>
            <a:r>
              <a:rPr lang="en-US" sz="1050" dirty="0"/>
              <a:t> " Ship Blocking The Suez Canal Repaired Set Sail: Zhang </a:t>
            </a:r>
            <a:r>
              <a:rPr lang="en-US" sz="1050" dirty="0" err="1"/>
              <a:t>Jingang</a:t>
            </a:r>
            <a:r>
              <a:rPr lang="en-US" sz="1050" dirty="0"/>
              <a:t> / </a:t>
            </a:r>
            <a:r>
              <a:rPr lang="en-US" sz="1050" dirty="0" err="1"/>
              <a:t>Costfoto</a:t>
            </a:r>
            <a:r>
              <a:rPr lang="en-US" sz="1050" dirty="0"/>
              <a:t> /Barcroft Media</a:t>
            </a:r>
          </a:p>
          <a:p>
            <a:pPr marR="0">
              <a:lnSpc>
                <a:spcPct val="107000"/>
              </a:lnSpc>
              <a:spcBef>
                <a:spcPts val="0"/>
              </a:spcBef>
              <a:spcAft>
                <a:spcPts val="800"/>
              </a:spcAft>
            </a:pPr>
            <a:r>
              <a:rPr lang="en-US" sz="1050" dirty="0"/>
              <a:t>via Getty Images</a:t>
            </a:r>
          </a:p>
          <a:p>
            <a:pPr marR="0">
              <a:lnSpc>
                <a:spcPct val="107000"/>
              </a:lnSpc>
              <a:spcBef>
                <a:spcPts val="0"/>
              </a:spcBef>
              <a:spcAft>
                <a:spcPts val="800"/>
              </a:spcAft>
            </a:pPr>
            <a:r>
              <a:rPr lang="en-US" sz="1050" dirty="0"/>
              <a:t>6. Scene of Beijing ahead of 2022 Winter Olympics: Kyodo News vis Getty Images</a:t>
            </a:r>
          </a:p>
          <a:p>
            <a:pPr marR="0">
              <a:lnSpc>
                <a:spcPct val="107000"/>
              </a:lnSpc>
              <a:spcBef>
                <a:spcPts val="0"/>
              </a:spcBef>
              <a:spcAft>
                <a:spcPts val="800"/>
              </a:spcAft>
            </a:pPr>
            <a:r>
              <a:rPr lang="en-US" sz="1050" dirty="0"/>
              <a:t>7. Trump Protest at Capitol: Bill Clark/CQ Roll Call, Inc via Getty Images</a:t>
            </a:r>
          </a:p>
          <a:p>
            <a:pPr marR="0">
              <a:lnSpc>
                <a:spcPct val="107000"/>
              </a:lnSpc>
              <a:spcBef>
                <a:spcPts val="0"/>
              </a:spcBef>
              <a:spcAft>
                <a:spcPts val="800"/>
              </a:spcAft>
            </a:pPr>
            <a:r>
              <a:rPr lang="en-US" sz="1050" dirty="0"/>
              <a:t>8. Australia Health Virus Protest: David Gray/AFP via Getty Images</a:t>
            </a:r>
          </a:p>
          <a:p>
            <a:pPr marR="0">
              <a:lnSpc>
                <a:spcPct val="107000"/>
              </a:lnSpc>
              <a:spcBef>
                <a:spcPts val="0"/>
              </a:spcBef>
              <a:spcAft>
                <a:spcPts val="800"/>
              </a:spcAft>
            </a:pPr>
            <a:r>
              <a:rPr lang="en-US" sz="1050" dirty="0"/>
              <a:t>9.Topshot Greece Fire: </a:t>
            </a:r>
            <a:r>
              <a:rPr lang="en-US" sz="1050" dirty="0" err="1"/>
              <a:t>Angelos</a:t>
            </a:r>
            <a:r>
              <a:rPr lang="en-US" sz="1050" dirty="0"/>
              <a:t> </a:t>
            </a:r>
            <a:r>
              <a:rPr lang="en-US" sz="1050" dirty="0" err="1"/>
              <a:t>Tzortzinis</a:t>
            </a:r>
            <a:r>
              <a:rPr lang="en-US" sz="1050" dirty="0"/>
              <a:t> /AFP via Getty Images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91F85D-A6DC-4651-AD0D-869479C7D32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87249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This slide could be seen as concerning but I think for us as communicators – presents an incredibly important opportunity.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Half of Canadians agree that people in this country lack the ability to have constructive and civil debates about issues they disagree on - an essential element of a well-functioning society, especially in democratic societies.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We believe that these survey results demand of all Canadians – and especially institutional leaders in business, government, NGOs &amp; media - to fight for civility, truth and information.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91F85D-A6DC-4651-AD0D-869479C7D3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4708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nSpc>
                <a:spcPct val="107000"/>
              </a:lnSpc>
              <a:spcBef>
                <a:spcPts val="0"/>
              </a:spcBef>
              <a:spcAft>
                <a:spcPts val="800"/>
              </a:spcAft>
              <a:buFont typeface="Arial" panose="020B0604020202020204" pitchFamily="34" charset="0"/>
              <a:buChar char="•"/>
            </a:pPr>
            <a:r>
              <a:rPr lang="en-US"/>
              <a:t>The job ahead won’t be easy. Trust in our societal leaders continues to fall—less than half trust government leaders or CEOs. </a:t>
            </a:r>
          </a:p>
          <a:p>
            <a:pPr marL="171450" marR="0" indent="-171450">
              <a:lnSpc>
                <a:spcPct val="107000"/>
              </a:lnSpc>
              <a:spcBef>
                <a:spcPts val="0"/>
              </a:spcBef>
              <a:spcAft>
                <a:spcPts val="800"/>
              </a:spcAft>
              <a:buFont typeface="Arial" panose="020B0604020202020204" pitchFamily="34" charset="0"/>
              <a:buChar char="•"/>
            </a:pPr>
            <a:endParaRPr lang="en-US"/>
          </a:p>
          <a:p>
            <a:pPr marL="171450" marR="0" indent="-171450">
              <a:lnSpc>
                <a:spcPct val="107000"/>
              </a:lnSpc>
              <a:spcBef>
                <a:spcPts val="0"/>
              </a:spcBef>
              <a:spcAft>
                <a:spcPts val="800"/>
              </a:spcAft>
              <a:buFont typeface="Arial" panose="020B0604020202020204" pitchFamily="34" charset="0"/>
              <a:buChar char="•"/>
            </a:pPr>
            <a:r>
              <a:rPr lang="en-US"/>
              <a:t>However, we do see that co-workers remain in the trusted category and “My CEO” sits in neutral – a further indication that employers have a crucial role to play as a stabilizing force in society.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91F85D-A6DC-4651-AD0D-869479C7D3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9798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nSpc>
                <a:spcPct val="107000"/>
              </a:lnSpc>
              <a:spcBef>
                <a:spcPts val="0"/>
              </a:spcBef>
              <a:spcAft>
                <a:spcPts val="800"/>
              </a:spcAft>
              <a:buFont typeface="Arial" panose="020B0604020202020204" pitchFamily="34" charset="0"/>
              <a:buChar char="•"/>
            </a:pPr>
            <a:r>
              <a:rPr lang="en-US" dirty="0"/>
              <a:t>Further, employers are also seen as the most credible information source. </a:t>
            </a:r>
          </a:p>
          <a:p>
            <a:pPr marL="171450" marR="0" indent="-171450">
              <a:lnSpc>
                <a:spcPct val="107000"/>
              </a:lnSpc>
              <a:spcBef>
                <a:spcPts val="0"/>
              </a:spcBef>
              <a:spcAft>
                <a:spcPts val="800"/>
              </a:spcAft>
              <a:buFont typeface="Arial" panose="020B0604020202020204" pitchFamily="34" charset="0"/>
              <a:buChar char="•"/>
            </a:pPr>
            <a:endParaRPr lang="en-US" dirty="0"/>
          </a:p>
          <a:p>
            <a:pPr marL="171450" marR="0" indent="-171450">
              <a:lnSpc>
                <a:spcPct val="107000"/>
              </a:lnSpc>
              <a:spcBef>
                <a:spcPts val="0"/>
              </a:spcBef>
              <a:spcAft>
                <a:spcPts val="800"/>
              </a:spcAft>
              <a:buFont typeface="Arial" panose="020B0604020202020204" pitchFamily="34" charset="0"/>
              <a:buChar char="•"/>
            </a:pPr>
            <a:r>
              <a:rPr lang="en-US" dirty="0"/>
              <a:t>Sixty-eight percent will believe information from their employer after seeing it just once or twice, which is higher than information from the government or from media sources. </a:t>
            </a:r>
          </a:p>
          <a:p>
            <a:pPr marL="171450" marR="0" indent="-171450">
              <a:lnSpc>
                <a:spcPct val="107000"/>
              </a:lnSpc>
              <a:spcBef>
                <a:spcPts val="0"/>
              </a:spcBef>
              <a:spcAft>
                <a:spcPts val="800"/>
              </a:spcAft>
              <a:buFont typeface="Arial" panose="020B0604020202020204" pitchFamily="34" charset="0"/>
              <a:buChar char="•"/>
            </a:pPr>
            <a:endParaRPr lang="en-US" dirty="0"/>
          </a:p>
          <a:p>
            <a:pPr marL="171450" marR="0" indent="-171450">
              <a:lnSpc>
                <a:spcPct val="107000"/>
              </a:lnSpc>
              <a:spcBef>
                <a:spcPts val="0"/>
              </a:spcBef>
              <a:spcAft>
                <a:spcPts val="800"/>
              </a:spcAft>
              <a:buFont typeface="Arial" panose="020B0604020202020204" pitchFamily="34" charset="0"/>
              <a:buChar char="•"/>
            </a:pPr>
            <a:r>
              <a:rPr lang="en-US" dirty="0"/>
              <a:t>Once again, we see social media at the bottom as the least credible information source. Nearly half of Canadians say they will never believe anything they have only seen on social media.</a:t>
            </a:r>
          </a:p>
        </p:txBody>
      </p:sp>
    </p:spTree>
    <p:extLst>
      <p:ext uri="{BB962C8B-B14F-4D97-AF65-F5344CB8AC3E}">
        <p14:creationId xmlns:p14="http://schemas.microsoft.com/office/powerpoint/2010/main" val="3995619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14317">
              <a:buFont typeface="Arial" panose="020B0604020202020204" pitchFamily="34" charset="0"/>
              <a:buChar char="•"/>
              <a:defRPr/>
            </a:pPr>
            <a:r>
              <a:rPr lang="en-US">
                <a:effectLst/>
                <a:ea typeface="Calibri" panose="020F0502020204030204" pitchFamily="34" charset="0"/>
              </a:rPr>
              <a:t>So, how do we move forward and come together on the trust issues we face here in Canada? </a:t>
            </a:r>
          </a:p>
          <a:p>
            <a:pPr marL="171450" indent="-171450" defTabSz="914317">
              <a:buFont typeface="Arial" panose="020B0604020202020204" pitchFamily="34" charset="0"/>
              <a:buChar char="•"/>
              <a:defRPr/>
            </a:pPr>
            <a:endParaRPr lang="en-US">
              <a:effectLst/>
              <a:ea typeface="Calibri" panose="020F0502020204030204" pitchFamily="34" charset="0"/>
            </a:endParaRPr>
          </a:p>
          <a:p>
            <a:pPr marL="171450" indent="-171450">
              <a:buFont typeface="Arial" panose="020B0604020202020204" pitchFamily="34" charset="0"/>
              <a:buChar char="•"/>
            </a:pPr>
            <a:r>
              <a:rPr lang="en-US" sz="1200">
                <a:effectLst/>
                <a:latin typeface="Calibri" panose="020F0502020204030204" pitchFamily="34" charset="0"/>
                <a:ea typeface="Malgun Gothic" panose="020B0503020000020004" pitchFamily="34" charset="-127"/>
                <a:cs typeface="Times New Roman" panose="02020603050405020304" pitchFamily="18" charset="0"/>
              </a:rPr>
              <a:t>Restoring trust is the key to societal stability, and to restoring the ability for the four institutions to function well and address societal challenges. </a:t>
            </a:r>
          </a:p>
          <a:p>
            <a:pPr marL="171450" indent="-171450">
              <a:buFont typeface="Arial" panose="020B0604020202020204" pitchFamily="34" charset="0"/>
              <a:buChar char="•"/>
            </a:pPr>
            <a:endParaRPr lang="en-US" sz="1200">
              <a:effectLst/>
              <a:latin typeface="Calibri" panose="020F0502020204030204" pitchFamily="34" charset="0"/>
              <a:ea typeface="Malgun Gothic" panose="020B0503020000020004" pitchFamily="34" charset="-127"/>
              <a:cs typeface="Times New Roman" panose="02020603050405020304" pitchFamily="18" charset="0"/>
            </a:endParaRPr>
          </a:p>
          <a:p>
            <a:pPr marL="171450" indent="-171450">
              <a:buFont typeface="Arial" panose="020B0604020202020204" pitchFamily="34" charset="0"/>
              <a:buChar char="•"/>
            </a:pPr>
            <a:r>
              <a:rPr lang="en-US" sz="1200">
                <a:effectLst/>
                <a:latin typeface="Calibri" panose="020F0502020204030204" pitchFamily="34" charset="0"/>
                <a:ea typeface="Malgun Gothic" panose="020B0503020000020004" pitchFamily="34" charset="-127"/>
                <a:cs typeface="Times New Roman" panose="02020603050405020304" pitchFamily="18" charset="0"/>
              </a:rPr>
              <a:t>Business must recognize that its societal role is here to stay. Canadians want more business leadership, not less.</a:t>
            </a:r>
            <a:r>
              <a:rPr lang="en-US"/>
              <a:t> </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Canadians need to see tangible progress--</a:t>
            </a:r>
            <a:r>
              <a:rPr lang="en-US" sz="1200">
                <a:effectLst/>
                <a:latin typeface="Calibri" panose="020F0502020204030204" pitchFamily="34" charset="0"/>
                <a:ea typeface="Malgun Gothic" panose="020B0503020000020004" pitchFamily="34" charset="-127"/>
                <a:cs typeface="Times New Roman" panose="02020603050405020304" pitchFamily="18" charset="0"/>
              </a:rPr>
              <a:t>a reason to believe that the system can work to build a better future. </a:t>
            </a:r>
          </a:p>
          <a:p>
            <a:pPr marL="171450" indent="-171450">
              <a:buFont typeface="Arial" panose="020B0604020202020204" pitchFamily="34" charset="0"/>
              <a:buChar char="•"/>
            </a:pPr>
            <a:endParaRPr lang="en-US" sz="1200">
              <a:effectLst/>
              <a:latin typeface="Calibri" panose="020F0502020204030204" pitchFamily="34" charset="0"/>
              <a:ea typeface="Malgun Gothic" panose="020B0503020000020004" pitchFamily="34" charset="-127"/>
              <a:cs typeface="Times New Roman" panose="02020603050405020304" pitchFamily="18" charset="0"/>
            </a:endParaRPr>
          </a:p>
          <a:p>
            <a:pPr marL="171450" indent="-171450">
              <a:buFont typeface="Arial" panose="020B0604020202020204" pitchFamily="34" charset="0"/>
              <a:buChar char="•"/>
            </a:pPr>
            <a:r>
              <a:rPr lang="en-US"/>
              <a:t>Societal leadership must demonstrate a long-term commitment to addressing </a:t>
            </a:r>
            <a:r>
              <a:rPr lang="en-US" sz="1200">
                <a:effectLst/>
                <a:latin typeface="Calibri" panose="020F0502020204030204" pitchFamily="34" charset="0"/>
                <a:ea typeface="Malgun Gothic" panose="020B0503020000020004" pitchFamily="34" charset="-127"/>
                <a:cs typeface="Times New Roman" panose="02020603050405020304" pitchFamily="18" charset="0"/>
              </a:rPr>
              <a:t>issues from sustainability to jobs, to fairness and inclusion. </a:t>
            </a:r>
          </a:p>
          <a:p>
            <a:pPr marL="171450" indent="-171450">
              <a:buFont typeface="Arial" panose="020B0604020202020204" pitchFamily="34" charset="0"/>
              <a:buChar char="•"/>
            </a:pPr>
            <a:endParaRPr lang="en-US" sz="1200">
              <a:effectLst/>
              <a:latin typeface="Calibri" panose="020F0502020204030204" pitchFamily="34" charset="0"/>
              <a:ea typeface="Malgun Gothic" panose="020B0503020000020004" pitchFamily="34" charset="-127"/>
              <a:cs typeface="Times New Roman" panose="02020603050405020304" pitchFamily="18" charset="0"/>
            </a:endParaRPr>
          </a:p>
          <a:p>
            <a:pPr marL="171450" indent="-171450">
              <a:buFont typeface="Arial" panose="020B0604020202020204" pitchFamily="34" charset="0"/>
              <a:buChar char="•"/>
            </a:pPr>
            <a:r>
              <a:rPr lang="en-US" sz="1200">
                <a:effectLst/>
                <a:latin typeface="Calibri" panose="020F0502020204030204" pitchFamily="34" charset="0"/>
                <a:ea typeface="Malgun Gothic" panose="020B0503020000020004" pitchFamily="34" charset="-127"/>
                <a:cs typeface="Times New Roman" panose="02020603050405020304" pitchFamily="18" charset="0"/>
              </a:rPr>
              <a:t>And, finally, e</a:t>
            </a:r>
            <a:r>
              <a:rPr lang="en-US"/>
              <a:t>very institution must provide &amp; fight for consistent, fact-based, trustworthy information. </a:t>
            </a:r>
          </a:p>
        </p:txBody>
      </p:sp>
    </p:spTree>
    <p:extLst>
      <p:ext uri="{BB962C8B-B14F-4D97-AF65-F5344CB8AC3E}">
        <p14:creationId xmlns:p14="http://schemas.microsoft.com/office/powerpoint/2010/main" val="2517761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58411">
              <a:buFont typeface="Arial" panose="020B0604020202020204" pitchFamily="34" charset="0"/>
              <a:buChar char="•"/>
              <a:defRPr/>
            </a:pPr>
            <a:r>
              <a:rPr lang="en-US"/>
              <a:t>At Edelman, we have been studying Trust for 22 years and our research has revealed a number of trends. </a:t>
            </a:r>
          </a:p>
          <a:p>
            <a:pPr marL="171450" indent="-171450" defTabSz="958411">
              <a:buFont typeface="Arial" panose="020B0604020202020204" pitchFamily="34" charset="0"/>
              <a:buChar char="•"/>
              <a:defRPr/>
            </a:pPr>
            <a:endParaRPr lang="en-US"/>
          </a:p>
          <a:p>
            <a:pPr marL="171450" indent="-171450">
              <a:lnSpc>
                <a:spcPct val="107000"/>
              </a:lnSpc>
              <a:spcAft>
                <a:spcPts val="800"/>
              </a:spcAft>
              <a:buFont typeface="Arial" panose="020B0604020202020204" pitchFamily="34" charset="0"/>
              <a:buChar char="•"/>
            </a:pPr>
            <a:r>
              <a:rPr lang="en-US" b="0">
                <a:effectLst/>
                <a:ea typeface="Calibri" panose="020F0502020204030204" pitchFamily="34" charset="0"/>
              </a:rPr>
              <a:t>We have seen the shift of trust from authorities to peers, with the rise of a person like myself as more credible; a growing inequality of trust, which has continued to persist; and the battle for truth, alongside the rise of disinformation.</a:t>
            </a:r>
          </a:p>
          <a:p>
            <a:pPr marL="0" indent="0" defTabSz="958411">
              <a:buFont typeface="Arial" panose="020B0604020202020204" pitchFamily="34" charset="0"/>
              <a:buNone/>
              <a:defRPr/>
            </a:pPr>
            <a:endParaRPr lang="en-US"/>
          </a:p>
          <a:p>
            <a:pPr marL="171450" indent="-171450" defTabSz="958411">
              <a:buFont typeface="Arial" panose="020B0604020202020204" pitchFamily="34" charset="0"/>
              <a:buChar char="•"/>
              <a:defRPr/>
            </a:pPr>
            <a:r>
              <a:rPr lang="en-US"/>
              <a:t>We fielded this year’s study in 28 countries. In Canada, we have a survey size of 1,500 Canadians.</a:t>
            </a:r>
          </a:p>
          <a:p>
            <a:pPr marL="171450" indent="-171450" defTabSz="958411">
              <a:buFont typeface="Arial" panose="020B0604020202020204" pitchFamily="34" charset="0"/>
              <a:buChar char="•"/>
              <a:defRPr/>
            </a:pPr>
            <a:endParaRPr lang="en-US"/>
          </a:p>
          <a:p>
            <a:pPr marL="171450" indent="-171450" defTabSz="958411">
              <a:buFont typeface="Arial" panose="020B0604020202020204" pitchFamily="34" charset="0"/>
              <a:buChar char="•"/>
              <a:defRPr/>
            </a:pPr>
            <a:r>
              <a:rPr lang="en-US"/>
              <a:t>The data for this study was collected between November 1, 2021 – November 24, 2021.</a:t>
            </a:r>
          </a:p>
        </p:txBody>
      </p:sp>
    </p:spTree>
    <p:extLst>
      <p:ext uri="{BB962C8B-B14F-4D97-AF65-F5344CB8AC3E}">
        <p14:creationId xmlns:p14="http://schemas.microsoft.com/office/powerpoint/2010/main" val="1561664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a:t>Over the past year, Canada remained relatively stable when we look at the trust index – the average of trust in the four institutions.</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lang="en-US"/>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a:t>While our average trust score decreased by two percentage points year-over-year, we have maintained our neutral position in the global rank, while many other Western democracies saw larger losses.</a:t>
            </a:r>
          </a:p>
        </p:txBody>
      </p:sp>
    </p:spTree>
    <p:extLst>
      <p:ext uri="{BB962C8B-B14F-4D97-AF65-F5344CB8AC3E}">
        <p14:creationId xmlns:p14="http://schemas.microsoft.com/office/powerpoint/2010/main" val="933620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nSpc>
                <a:spcPct val="107000"/>
              </a:lnSpc>
              <a:spcBef>
                <a:spcPts val="0"/>
              </a:spcBef>
              <a:spcAft>
                <a:spcPts val="800"/>
              </a:spcAft>
              <a:buFont typeface="Arial" panose="020B0604020202020204" pitchFamily="34" charset="0"/>
              <a:buChar char="•"/>
            </a:pPr>
            <a:r>
              <a:rPr lang="en-US"/>
              <a:t>And today, my employer, which we are dubbing ‘the fifth institution’ in recent years, experiences the highest levels of trust. More on this later – but it helps build a case for how critically important it is to conduct excellent internal communications and be prepared and manage through employee activism, which is on the rise.</a:t>
            </a:r>
          </a:p>
          <a:p>
            <a:pPr marL="171450" marR="0" indent="-171450">
              <a:lnSpc>
                <a:spcPct val="107000"/>
              </a:lnSpc>
              <a:spcBef>
                <a:spcPts val="0"/>
              </a:spcBef>
              <a:spcAft>
                <a:spcPts val="800"/>
              </a:spcAft>
              <a:buFont typeface="Arial" panose="020B0604020202020204" pitchFamily="34" charset="0"/>
              <a:buChar char="•"/>
            </a:pPr>
            <a:endParaRPr lang="en-US"/>
          </a:p>
          <a:p>
            <a:pPr marL="171450" marR="0" indent="-171450">
              <a:lnSpc>
                <a:spcPct val="107000"/>
              </a:lnSpc>
              <a:spcBef>
                <a:spcPts val="0"/>
              </a:spcBef>
              <a:spcAft>
                <a:spcPts val="800"/>
              </a:spcAft>
              <a:buFont typeface="Arial" panose="020B0604020202020204" pitchFamily="34" charset="0"/>
              <a:buChar char="•"/>
            </a:pPr>
            <a:r>
              <a:rPr lang="en-US"/>
              <a:t>Let’s take a short walk back to consider the pandemic context here. In May 2020, a few months after the pandemic set in, we issued a special point-in-time report in major markets. In that study, we saw significant increases in trust across all institutions, moving from the neutral zone to trusted. It’s important to call out that during this time, government saw significant gains in trust, overtaking business and NGOs.</a:t>
            </a:r>
          </a:p>
          <a:p>
            <a:pPr marL="171450" marR="0" indent="-171450">
              <a:lnSpc>
                <a:spcPct val="107000"/>
              </a:lnSpc>
              <a:spcBef>
                <a:spcPts val="0"/>
              </a:spcBef>
              <a:spcAft>
                <a:spcPts val="800"/>
              </a:spcAft>
              <a:buFont typeface="Arial" panose="020B0604020202020204" pitchFamily="34" charset="0"/>
              <a:buChar char="•"/>
            </a:pPr>
            <a:endParaRPr lang="en-US"/>
          </a:p>
          <a:p>
            <a:pPr marL="171450" marR="0" indent="-171450">
              <a:lnSpc>
                <a:spcPct val="107000"/>
              </a:lnSpc>
              <a:spcBef>
                <a:spcPts val="0"/>
              </a:spcBef>
              <a:spcAft>
                <a:spcPts val="800"/>
              </a:spcAft>
              <a:buFont typeface="Arial" panose="020B0604020202020204" pitchFamily="34" charset="0"/>
              <a:buChar char="•"/>
            </a:pPr>
            <a:r>
              <a:rPr lang="en-US"/>
              <a:t>Last year, we saw a drastic drop in levels of trust for almost all institutions from May 2020 to January 2021, with government returning to the neutral zone. Perhaps this is a comment on just how difficult this has been to manage through with no one decision – even if it is best for our wellbeing- has been accepted or welcomed by all Canadians. </a:t>
            </a:r>
          </a:p>
          <a:p>
            <a:pPr marL="171450" marR="0" indent="-171450">
              <a:lnSpc>
                <a:spcPct val="107000"/>
              </a:lnSpc>
              <a:spcBef>
                <a:spcPts val="0"/>
              </a:spcBef>
              <a:spcAft>
                <a:spcPts val="800"/>
              </a:spcAft>
              <a:buFont typeface="Arial" panose="020B0604020202020204" pitchFamily="34" charset="0"/>
              <a:buChar char="•"/>
            </a:pPr>
            <a:endParaRPr lang="en-US"/>
          </a:p>
          <a:p>
            <a:pPr marL="171450" marR="0" indent="-171450">
              <a:lnSpc>
                <a:spcPct val="107000"/>
              </a:lnSpc>
              <a:spcBef>
                <a:spcPts val="0"/>
              </a:spcBef>
              <a:spcAft>
                <a:spcPts val="800"/>
              </a:spcAft>
              <a:buFont typeface="Arial" panose="020B0604020202020204" pitchFamily="34" charset="0"/>
              <a:buChar char="•"/>
            </a:pPr>
            <a:r>
              <a:rPr lang="en-US"/>
              <a:t>And despite more turbulence over the last year, trust in institutions in Canada has not changed much since 2021. We see ourselves returning to levels of trust equivalent to what we saw before the COVID-19 pandemic.</a:t>
            </a:r>
          </a:p>
          <a:p>
            <a:pPr marL="171450" marR="0" indent="-171450">
              <a:lnSpc>
                <a:spcPct val="107000"/>
              </a:lnSpc>
              <a:spcBef>
                <a:spcPts val="0"/>
              </a:spcBef>
              <a:spcAft>
                <a:spcPts val="800"/>
              </a:spcAft>
              <a:buFont typeface="Arial" panose="020B0604020202020204" pitchFamily="34" charset="0"/>
              <a:buChar char="•"/>
            </a:pPr>
            <a:endParaRPr lang="en-US"/>
          </a:p>
          <a:p>
            <a:pPr marL="171450" marR="0" indent="-171450">
              <a:lnSpc>
                <a:spcPct val="107000"/>
              </a:lnSpc>
              <a:spcBef>
                <a:spcPts val="0"/>
              </a:spcBef>
              <a:spcAft>
                <a:spcPts val="800"/>
              </a:spcAft>
              <a:buFont typeface="Arial" panose="020B0604020202020204" pitchFamily="34" charset="0"/>
              <a:buChar char="•"/>
            </a:pPr>
            <a:r>
              <a:rPr lang="en-US"/>
              <a:t>But while we are enjoying more stability than our US </a:t>
            </a:r>
            <a:r>
              <a:rPr lang="en-US" err="1"/>
              <a:t>neighbours</a:t>
            </a:r>
            <a:r>
              <a:rPr lang="en-US"/>
              <a:t>, it’s not a perfect picture. </a:t>
            </a:r>
          </a:p>
          <a:p>
            <a:pPr marL="0" marR="0" indent="0">
              <a:lnSpc>
                <a:spcPct val="107000"/>
              </a:lnSpc>
              <a:spcBef>
                <a:spcPts val="0"/>
              </a:spcBef>
              <a:spcAft>
                <a:spcPts val="800"/>
              </a:spcAft>
              <a:buFont typeface="Arial" panose="020B0604020202020204" pitchFamily="34" charset="0"/>
              <a:buNone/>
            </a:pPr>
            <a:endParaRPr lang="en-US"/>
          </a:p>
          <a:p>
            <a:pPr marL="171450" marR="0" indent="-171450">
              <a:lnSpc>
                <a:spcPct val="107000"/>
              </a:lnSpc>
              <a:spcBef>
                <a:spcPts val="0"/>
              </a:spcBef>
              <a:spcAft>
                <a:spcPts val="800"/>
              </a:spcAft>
              <a:buFont typeface="Arial" panose="020B0604020202020204" pitchFamily="34" charset="0"/>
              <a:buChar char="•"/>
            </a:pPr>
            <a:r>
              <a:rPr lang="en-US"/>
              <a:t>The bright spot? Despite a lot of turmoil and instability during the pandemic, employers are seen as a source of trust and stability.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91F85D-A6DC-4651-AD0D-869479C7D3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2978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nSpc>
                <a:spcPct val="107000"/>
              </a:lnSpc>
              <a:spcBef>
                <a:spcPts val="0"/>
              </a:spcBef>
              <a:spcAft>
                <a:spcPts val="800"/>
              </a:spcAft>
              <a:buFont typeface="Arial" panose="020B0604020202020204" pitchFamily="34" charset="0"/>
              <a:buChar char="•"/>
            </a:pPr>
            <a:r>
              <a:rPr lang="en-US"/>
              <a:t>We continue to see persistent societal fears across Canada, including job loss, climate change, cyber attacks, losing freedom and experiencing racism or prejudice. </a:t>
            </a:r>
          </a:p>
          <a:p>
            <a:pPr marL="171450" marR="0" indent="-171450">
              <a:lnSpc>
                <a:spcPct val="107000"/>
              </a:lnSpc>
              <a:spcBef>
                <a:spcPts val="0"/>
              </a:spcBef>
              <a:spcAft>
                <a:spcPts val="800"/>
              </a:spcAft>
              <a:buFont typeface="Arial" panose="020B0604020202020204" pitchFamily="34" charset="0"/>
              <a:buChar char="•"/>
            </a:pPr>
            <a:endParaRPr lang="en-US"/>
          </a:p>
          <a:p>
            <a:pPr marL="171450" marR="0" indent="-171450">
              <a:lnSpc>
                <a:spcPct val="107000"/>
              </a:lnSpc>
              <a:spcBef>
                <a:spcPts val="0"/>
              </a:spcBef>
              <a:spcAft>
                <a:spcPts val="800"/>
              </a:spcAft>
              <a:buFont typeface="Arial" panose="020B0604020202020204" pitchFamily="34" charset="0"/>
              <a:buChar char="•"/>
            </a:pPr>
            <a:r>
              <a:rPr lang="en-US"/>
              <a:t>Not reflected here: At the time of survey, 52% of Canadians were worried about contracting COVID-19. This is a pre-Omicron number so not reflective of the current environment. But a fair bet that since it’s grown to be top of mind for Canadians and as waves come and go, this number with fluctuate.</a:t>
            </a:r>
          </a:p>
          <a:p>
            <a:pPr marL="171450" marR="0" indent="-171450">
              <a:lnSpc>
                <a:spcPct val="107000"/>
              </a:lnSpc>
              <a:spcBef>
                <a:spcPts val="0"/>
              </a:spcBef>
              <a:spcAft>
                <a:spcPts val="800"/>
              </a:spcAft>
              <a:buFont typeface="Arial" panose="020B0604020202020204" pitchFamily="34" charset="0"/>
              <a:buChar char="•"/>
            </a:pPr>
            <a:endParaRPr lang="en-US"/>
          </a:p>
          <a:p>
            <a:pPr marL="171450" marR="0" indent="-171450">
              <a:lnSpc>
                <a:spcPct val="107000"/>
              </a:lnSpc>
              <a:spcBef>
                <a:spcPts val="0"/>
              </a:spcBef>
              <a:spcAft>
                <a:spcPts val="800"/>
              </a:spcAft>
              <a:buFont typeface="Arial" panose="020B0604020202020204" pitchFamily="34" charset="0"/>
              <a:buChar char="•"/>
            </a:pPr>
            <a:r>
              <a:rPr lang="en-US"/>
              <a:t>It is also important to note that while a fear of racism and prejudice is the lowest in the broad survey group, it does not apply to all Canadians. R</a:t>
            </a:r>
            <a:r>
              <a:rPr lang="en-US" b="0" i="0">
                <a:effectLst/>
                <a:latin typeface="Segoe UI"/>
                <a:cs typeface="Segoe UI"/>
              </a:rPr>
              <a:t>esponses to this question will vary and like be higher among the different groups of respondents.</a:t>
            </a:r>
            <a:endParaRPr lang="en-US" b="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91F85D-A6DC-4651-AD0D-869479C7D3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5284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23004">
              <a:buFont typeface="Arial" panose="020B0604020202020204" pitchFamily="34" charset="0"/>
              <a:buChar char="•"/>
              <a:defRPr/>
            </a:pPr>
            <a:r>
              <a:rPr lang="en-US">
                <a:effectLst/>
                <a:ea typeface="Calibri" panose="020F0502020204030204" pitchFamily="34" charset="0"/>
              </a:rPr>
              <a:t>AND let’s consider the channels we communicate with </a:t>
            </a:r>
          </a:p>
          <a:p>
            <a:pPr marL="171450" indent="-171450" defTabSz="923004">
              <a:buFont typeface="Arial" panose="020B0604020202020204" pitchFamily="34" charset="0"/>
              <a:buChar char="•"/>
              <a:defRPr/>
            </a:pPr>
            <a:endParaRPr lang="en-US">
              <a:effectLst/>
              <a:ea typeface="Calibri" panose="020F0502020204030204" pitchFamily="34" charset="0"/>
            </a:endParaRPr>
          </a:p>
          <a:p>
            <a:pPr marL="171450" indent="-171450" defTabSz="923004">
              <a:buFont typeface="Arial" panose="020B0604020202020204" pitchFamily="34" charset="0"/>
              <a:buChar char="•"/>
              <a:defRPr/>
            </a:pPr>
            <a:r>
              <a:rPr lang="en-US">
                <a:effectLst/>
                <a:ea typeface="Calibri" panose="020F0502020204030204" pitchFamily="34" charset="0"/>
              </a:rPr>
              <a:t>The health of the media ecosystem remains a critical concern – reflected here in levels of trust in our news and information sources.</a:t>
            </a:r>
          </a:p>
          <a:p>
            <a:pPr marL="171450" indent="-171450" defTabSz="923004">
              <a:buFont typeface="Arial" panose="020B0604020202020204" pitchFamily="34" charset="0"/>
              <a:buChar char="•"/>
              <a:defRPr/>
            </a:pPr>
            <a:endParaRPr lang="en-US">
              <a:effectLst/>
              <a:ea typeface="Calibri" panose="020F0502020204030204" pitchFamily="34" charset="0"/>
            </a:endParaRPr>
          </a:p>
          <a:p>
            <a:pPr marL="171450" indent="-171450" defTabSz="923004">
              <a:buFont typeface="Arial" panose="020B0604020202020204" pitchFamily="34" charset="0"/>
              <a:buChar char="•"/>
              <a:defRPr/>
            </a:pPr>
            <a:r>
              <a:rPr lang="en-US">
                <a:effectLst/>
                <a:ea typeface="Calibri" panose="020F0502020204030204" pitchFamily="34" charset="0"/>
              </a:rPr>
              <a:t>In Canada, not one information source —traditional media, search engines, owned or social media – is trusted and 71% of Canadians are concerned about fake news.</a:t>
            </a:r>
          </a:p>
          <a:p>
            <a:pPr marL="171450" indent="-171450" defTabSz="923004">
              <a:buFont typeface="Arial" panose="020B0604020202020204" pitchFamily="34" charset="0"/>
              <a:buChar char="•"/>
              <a:defRPr/>
            </a:pPr>
            <a:endParaRPr lang="en-US">
              <a:effectLst/>
              <a:ea typeface="Calibri" panose="020F0502020204030204" pitchFamily="34" charset="0"/>
            </a:endParaRPr>
          </a:p>
          <a:p>
            <a:pPr marL="171450" indent="-171450" defTabSz="923004">
              <a:buFont typeface="Arial" panose="020B0604020202020204" pitchFamily="34" charset="0"/>
              <a:buChar char="•"/>
              <a:defRPr/>
            </a:pPr>
            <a:r>
              <a:rPr lang="en-US">
                <a:effectLst/>
                <a:ea typeface="Calibri" panose="020F0502020204030204" pitchFamily="34" charset="0"/>
              </a:rPr>
              <a:t>Further, we continue to see Canadian newsrooms facing challenges on every level. Competition for attention &amp; trust online, business pressures and job cuts as well as ferocious public erosion of media trust by leaders in the U.S. and beyond. </a:t>
            </a:r>
          </a:p>
          <a:p>
            <a:pPr marL="171450" indent="-171450" defTabSz="923004">
              <a:buFont typeface="Arial" panose="020B0604020202020204" pitchFamily="34" charset="0"/>
              <a:buChar char="•"/>
              <a:defRPr/>
            </a:pPr>
            <a:endParaRPr lang="en-US">
              <a:effectLst/>
              <a:ea typeface="Calibri" panose="020F0502020204030204" pitchFamily="34" charset="0"/>
            </a:endParaRPr>
          </a:p>
          <a:p>
            <a:pPr marL="171450" indent="-171450" defTabSz="923004">
              <a:buFont typeface="Arial" panose="020B0604020202020204" pitchFamily="34" charset="0"/>
              <a:buChar char="•"/>
              <a:defRPr/>
            </a:pPr>
            <a:r>
              <a:rPr lang="en-US">
                <a:effectLst/>
                <a:ea typeface="Calibri" panose="020F0502020204030204" pitchFamily="34" charset="0"/>
              </a:rPr>
              <a:t>However, it is important to acknowledge that despite the challenges, traditional news continues to be the most trusted source of information here in Canada, and the only source within the neutral category, beating search engines, which are most trusted globally.</a:t>
            </a:r>
          </a:p>
        </p:txBody>
      </p:sp>
    </p:spTree>
    <p:extLst>
      <p:ext uri="{BB962C8B-B14F-4D97-AF65-F5344CB8AC3E}">
        <p14:creationId xmlns:p14="http://schemas.microsoft.com/office/powerpoint/2010/main" val="3734377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a:t>Both government and media are seen as divisive, exploiting divisions in society for commercial or political gain. </a:t>
            </a:r>
          </a:p>
          <a:p>
            <a:pPr marL="0" marR="0">
              <a:lnSpc>
                <a:spcPct val="107000"/>
              </a:lnSpc>
              <a:spcBef>
                <a:spcPts val="0"/>
              </a:spcBef>
              <a:spcAft>
                <a:spcPts val="800"/>
              </a:spcAft>
            </a:pPr>
            <a:endParaRPr lang="en-US"/>
          </a:p>
          <a:p>
            <a:pPr marL="0" marR="0">
              <a:lnSpc>
                <a:spcPct val="107000"/>
              </a:lnSpc>
              <a:spcBef>
                <a:spcPts val="0"/>
              </a:spcBef>
              <a:spcAft>
                <a:spcPts val="800"/>
              </a:spcAft>
            </a:pPr>
            <a:r>
              <a:rPr lang="en-US"/>
              <a:t>We asked whether each institution is a dividing vs. unifying force in society, we saw staggering deltas indicating that government and media are far more likely to be seen as divisive, while business and NGOs are credited as unifiers. </a:t>
            </a:r>
          </a:p>
        </p:txBody>
      </p:sp>
      <p:sp>
        <p:nvSpPr>
          <p:cNvPr id="4" name="Slide Number Placeholder 3"/>
          <p:cNvSpPr>
            <a:spLocks noGrp="1"/>
          </p:cNvSpPr>
          <p:nvPr>
            <p:ph type="sldNum" sz="quarter" idx="5"/>
          </p:nvPr>
        </p:nvSpPr>
        <p:spPr/>
        <p:txBody>
          <a:bodyPr/>
          <a:lstStyle/>
          <a:p>
            <a:fld id="{6491F85D-A6DC-4651-AD0D-869479C7D321}" type="slidenum">
              <a:rPr lang="en-US" smtClean="0"/>
              <a:t>7</a:t>
            </a:fld>
            <a:endParaRPr lang="en-US"/>
          </a:p>
        </p:txBody>
      </p:sp>
    </p:spTree>
    <p:extLst>
      <p:ext uri="{BB962C8B-B14F-4D97-AF65-F5344CB8AC3E}">
        <p14:creationId xmlns:p14="http://schemas.microsoft.com/office/powerpoint/2010/main" val="2909615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a:t>And I am sorry to report more challenging news for government.</a:t>
            </a:r>
          </a:p>
          <a:p>
            <a:pPr marL="0" marR="0">
              <a:lnSpc>
                <a:spcPct val="107000"/>
              </a:lnSpc>
              <a:spcBef>
                <a:spcPts val="0"/>
              </a:spcBef>
              <a:spcAft>
                <a:spcPts val="800"/>
              </a:spcAft>
            </a:pPr>
            <a:endParaRPr lang="en-US"/>
          </a:p>
          <a:p>
            <a:pPr marL="0" marR="0">
              <a:lnSpc>
                <a:spcPct val="107000"/>
              </a:lnSpc>
              <a:spcBef>
                <a:spcPts val="0"/>
              </a:spcBef>
              <a:spcAft>
                <a:spcPts val="800"/>
              </a:spcAft>
            </a:pPr>
            <a:r>
              <a:rPr lang="en-US"/>
              <a:t>We asked respondents about strengths of all four institutions. </a:t>
            </a:r>
          </a:p>
          <a:p>
            <a:pPr marL="0" marR="0">
              <a:lnSpc>
                <a:spcPct val="107000"/>
              </a:lnSpc>
              <a:spcBef>
                <a:spcPts val="0"/>
              </a:spcBef>
              <a:spcAft>
                <a:spcPts val="800"/>
              </a:spcAft>
            </a:pPr>
            <a:endParaRPr lang="en-US"/>
          </a:p>
          <a:p>
            <a:pPr marL="0" marR="0">
              <a:lnSpc>
                <a:spcPct val="107000"/>
              </a:lnSpc>
              <a:spcBef>
                <a:spcPts val="0"/>
              </a:spcBef>
              <a:spcAft>
                <a:spcPts val="800"/>
              </a:spcAft>
            </a:pPr>
            <a:r>
              <a:rPr lang="en-US"/>
              <a:t>On the graph on the right, the question was whether each institution is seen as having a strength in being about to coordinate cross-institutional efforts to solve societal problems, and on the left, their ability to successfully execute plans to yield response.</a:t>
            </a:r>
          </a:p>
          <a:p>
            <a:pPr marL="0" marR="0">
              <a:lnSpc>
                <a:spcPct val="107000"/>
              </a:lnSpc>
              <a:spcBef>
                <a:spcPts val="0"/>
              </a:spcBef>
              <a:spcAft>
                <a:spcPts val="800"/>
              </a:spcAft>
            </a:pPr>
            <a:endParaRPr lang="en-US"/>
          </a:p>
          <a:p>
            <a:pPr marL="0" marR="0">
              <a:lnSpc>
                <a:spcPct val="107000"/>
              </a:lnSpc>
              <a:spcBef>
                <a:spcPts val="0"/>
              </a:spcBef>
              <a:spcAft>
                <a:spcPts val="800"/>
              </a:spcAft>
            </a:pPr>
            <a:r>
              <a:rPr lang="en-US"/>
              <a:t>Government is seen as not being able to get things done. It is seen as the worst-performing institution, with a majority not seeing it as competent enough to take a leadership role in solving societal problems, or to successfully get results.</a:t>
            </a:r>
          </a:p>
          <a:p>
            <a:pPr marL="0" marR="0">
              <a:lnSpc>
                <a:spcPct val="107000"/>
              </a:lnSpc>
              <a:spcBef>
                <a:spcPts val="0"/>
              </a:spcBef>
              <a:spcAft>
                <a:spcPts val="800"/>
              </a:spcAft>
            </a:pPr>
            <a:endParaRPr lang="en-US"/>
          </a:p>
          <a:p>
            <a:pPr marL="0" marR="0">
              <a:lnSpc>
                <a:spcPct val="107000"/>
              </a:lnSpc>
              <a:spcBef>
                <a:spcPts val="0"/>
              </a:spcBef>
              <a:spcAft>
                <a:spcPts val="800"/>
              </a:spcAft>
            </a:pPr>
            <a:r>
              <a:rPr lang="en-US"/>
              <a:t>DARCY TO ADD COMMENTARY RE: no surprise as agendas/ priorities have been sidelined due to COVID-19….</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91F85D-A6DC-4651-AD0D-869479C7D3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7444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nSpc>
                <a:spcPct val="107000"/>
              </a:lnSpc>
              <a:spcBef>
                <a:spcPts val="0"/>
              </a:spcBef>
              <a:spcAft>
                <a:spcPts val="800"/>
              </a:spcAft>
              <a:buFont typeface="Arial" panose="020B0604020202020204" pitchFamily="34" charset="0"/>
              <a:buChar char="•"/>
            </a:pPr>
            <a:r>
              <a:rPr lang="en-US"/>
              <a:t>We also saw a significant jump this year in Canadian anxiety about who they can trust.</a:t>
            </a:r>
          </a:p>
          <a:p>
            <a:pPr marL="171450" marR="0" indent="-171450">
              <a:lnSpc>
                <a:spcPct val="107000"/>
              </a:lnSpc>
              <a:spcBef>
                <a:spcPts val="0"/>
              </a:spcBef>
              <a:spcAft>
                <a:spcPts val="800"/>
              </a:spcAft>
              <a:buFont typeface="Arial" panose="020B0604020202020204" pitchFamily="34" charset="0"/>
              <a:buChar char="•"/>
            </a:pPr>
            <a:endParaRPr lang="en-US"/>
          </a:p>
          <a:p>
            <a:pPr marL="171450" marR="0" indent="-171450">
              <a:lnSpc>
                <a:spcPct val="107000"/>
              </a:lnSpc>
              <a:spcBef>
                <a:spcPts val="0"/>
              </a:spcBef>
              <a:spcAft>
                <a:spcPts val="800"/>
              </a:spcAft>
              <a:buFont typeface="Arial" panose="020B0604020202020204" pitchFamily="34" charset="0"/>
              <a:buChar char="•"/>
            </a:pPr>
            <a:r>
              <a:rPr lang="en-US"/>
              <a:t>Around two thirds of Canadians believe that journalists, reporters and business leaders are purposely trying to mislead them, with government leaders not far behind.</a:t>
            </a:r>
          </a:p>
          <a:p>
            <a:pPr marL="171450" marR="0" indent="-171450">
              <a:lnSpc>
                <a:spcPct val="107000"/>
              </a:lnSpc>
              <a:spcBef>
                <a:spcPts val="0"/>
              </a:spcBef>
              <a:spcAft>
                <a:spcPts val="800"/>
              </a:spcAft>
              <a:buFont typeface="Arial" panose="020B0604020202020204" pitchFamily="34" charset="0"/>
              <a:buChar char="•"/>
            </a:pPr>
            <a:endParaRPr lang="en-US"/>
          </a:p>
          <a:p>
            <a:pPr marL="171450" marR="0" indent="-171450">
              <a:lnSpc>
                <a:spcPct val="107000"/>
              </a:lnSpc>
              <a:spcBef>
                <a:spcPts val="0"/>
              </a:spcBef>
              <a:spcAft>
                <a:spcPts val="800"/>
              </a:spcAft>
              <a:buFont typeface="Arial" panose="020B0604020202020204" pitchFamily="34" charset="0"/>
              <a:buChar char="•"/>
            </a:pPr>
            <a:r>
              <a:rPr lang="en-US"/>
              <a:t>Combined with record levels of concern about misinformation, we must ask ourselves if Canada is at a tipping point on this front. As we watch the US struggle with a cycle of distrust, how is this playing out at home and what can we do to support the health of the media ecosystem?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91F85D-A6DC-4651-AD0D-869479C7D3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9682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Slide_Whit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EEBE36-2931-C647-BB98-4B204C7C372A}"/>
              </a:ext>
            </a:extLst>
          </p:cNvPr>
          <p:cNvSpPr txBox="1"/>
          <p:nvPr userDrawn="1"/>
        </p:nvSpPr>
        <p:spPr>
          <a:xfrm>
            <a:off x="12849726" y="1708484"/>
            <a:ext cx="0" cy="0"/>
          </a:xfrm>
          <a:prstGeom prst="rect">
            <a:avLst/>
          </a:prstGeom>
          <a:noFill/>
          <a:ln>
            <a:noFill/>
          </a:ln>
          <a:effectLst/>
        </p:spPr>
        <p:txBody>
          <a:bodyPr wrap="none" lIns="0" tIns="0" rIns="0" bIns="0"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panose="020B0604020202020204" pitchFamily="34" charset="0"/>
              <a:ea typeface="Helvetica Neue" charset="0"/>
              <a:cs typeface="Arial" panose="020B0604020202020204" pitchFamily="34" charset="0"/>
            </a:endParaRPr>
          </a:p>
        </p:txBody>
      </p:sp>
      <p:pic>
        <p:nvPicPr>
          <p:cNvPr id="5" name="Picture 4">
            <a:extLst>
              <a:ext uri="{FF2B5EF4-FFF2-40B4-BE49-F238E27FC236}">
                <a16:creationId xmlns:a16="http://schemas.microsoft.com/office/drawing/2014/main" id="{3C3FF9B8-85EC-4776-9C5F-34BEBB3D334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579464055"/>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Black 3-Line">
    <p:bg>
      <p:bgPr>
        <a:solidFill>
          <a:schemeClr val="bg2">
            <a:lumMod val="10000"/>
          </a:schemeClr>
        </a:solidFill>
        <a:effectLst/>
      </p:bgPr>
    </p:bg>
    <p:spTree>
      <p:nvGrpSpPr>
        <p:cNvPr id="1" name=""/>
        <p:cNvGrpSpPr/>
        <p:nvPr/>
      </p:nvGrpSpPr>
      <p:grpSpPr>
        <a:xfrm>
          <a:off x="0" y="0"/>
          <a:ext cx="0" cy="0"/>
          <a:chOff x="0" y="0"/>
          <a:chExt cx="0" cy="0"/>
        </a:xfrm>
      </p:grpSpPr>
      <p:sp>
        <p:nvSpPr>
          <p:cNvPr id="301" name="Title 1"/>
          <p:cNvSpPr>
            <a:spLocks noGrp="1"/>
          </p:cNvSpPr>
          <p:nvPr>
            <p:ph type="title" hasCustomPrompt="1"/>
          </p:nvPr>
        </p:nvSpPr>
        <p:spPr>
          <a:xfrm>
            <a:off x="508000" y="2290714"/>
            <a:ext cx="11168533" cy="2276572"/>
          </a:xfrm>
          <a:prstGeom prst="rect">
            <a:avLst/>
          </a:prstGeom>
        </p:spPr>
        <p:txBody>
          <a:bodyPr anchor="ctr"/>
          <a:lstStyle>
            <a:lvl1pPr>
              <a:defRPr sz="5000" b="1" cap="all" baseline="0">
                <a:solidFill>
                  <a:schemeClr val="bg1"/>
                </a:solidFill>
              </a:defRPr>
            </a:lvl1pPr>
          </a:lstStyle>
          <a:p>
            <a:r>
              <a:rPr lang="en-US"/>
              <a:t>CLICK TO EDIT CALLOUT</a:t>
            </a:r>
            <a:br>
              <a:rPr lang="en-US"/>
            </a:br>
            <a:r>
              <a:rPr lang="en-US"/>
              <a:t>CLICK TO EDIT CALLOUT</a:t>
            </a:r>
            <a:br>
              <a:rPr lang="en-US"/>
            </a:br>
            <a:r>
              <a:rPr lang="en-US"/>
              <a:t>CLICK TO EDIT CALLOUT</a:t>
            </a:r>
          </a:p>
        </p:txBody>
      </p:sp>
      <p:grpSp>
        <p:nvGrpSpPr>
          <p:cNvPr id="9" name="Group 8">
            <a:extLst>
              <a:ext uri="{FF2B5EF4-FFF2-40B4-BE49-F238E27FC236}">
                <a16:creationId xmlns:a16="http://schemas.microsoft.com/office/drawing/2014/main" id="{037260FE-B225-4A18-88EF-9DF3817A0B35}"/>
              </a:ext>
            </a:extLst>
          </p:cNvPr>
          <p:cNvGrpSpPr/>
          <p:nvPr userDrawn="1"/>
        </p:nvGrpSpPr>
        <p:grpSpPr>
          <a:xfrm>
            <a:off x="3040297" y="764969"/>
            <a:ext cx="9215009" cy="5328062"/>
            <a:chOff x="3040297" y="764969"/>
            <a:chExt cx="9215009" cy="5328062"/>
          </a:xfrm>
        </p:grpSpPr>
        <p:sp>
          <p:nvSpPr>
            <p:cNvPr id="10" name="Freeform: Shape 9">
              <a:extLst>
                <a:ext uri="{FF2B5EF4-FFF2-40B4-BE49-F238E27FC236}">
                  <a16:creationId xmlns:a16="http://schemas.microsoft.com/office/drawing/2014/main" id="{D7A767EC-35BB-45FC-B3E7-8FD7F184987B}"/>
                </a:ext>
              </a:extLst>
            </p:cNvPr>
            <p:cNvSpPr/>
            <p:nvPr/>
          </p:nvSpPr>
          <p:spPr>
            <a:xfrm>
              <a:off x="3040297" y="764970"/>
              <a:ext cx="4390596" cy="5328061"/>
            </a:xfrm>
            <a:custGeom>
              <a:avLst/>
              <a:gdLst>
                <a:gd name="connsiteX0" fmla="*/ 594454 w 4390596"/>
                <a:gd name="connsiteY0" fmla="*/ 3773126 h 5328061"/>
                <a:gd name="connsiteX1" fmla="*/ 2431521 w 4390596"/>
                <a:gd name="connsiteY1" fmla="*/ 2431521 h 5328061"/>
                <a:gd name="connsiteX2" fmla="*/ 2888870 w 4390596"/>
                <a:gd name="connsiteY2" fmla="*/ 1737826 h 5328061"/>
                <a:gd name="connsiteX3" fmla="*/ 2263727 w 4390596"/>
                <a:gd name="connsiteY3" fmla="*/ 1196580 h 5328061"/>
                <a:gd name="connsiteX4" fmla="*/ 1714810 w 4390596"/>
                <a:gd name="connsiteY4" fmla="*/ 1425255 h 5328061"/>
                <a:gd name="connsiteX5" fmla="*/ 1516576 w 4390596"/>
                <a:gd name="connsiteY5" fmla="*/ 2141718 h 5328061"/>
                <a:gd name="connsiteX6" fmla="*/ 83897 w 4390596"/>
                <a:gd name="connsiteY6" fmla="*/ 2141718 h 5328061"/>
                <a:gd name="connsiteX7" fmla="*/ 343011 w 4390596"/>
                <a:gd name="connsiteY7" fmla="*/ 906778 h 5328061"/>
                <a:gd name="connsiteX8" fmla="*/ 2294415 w 4390596"/>
                <a:gd name="connsiteY8" fmla="*/ 0 h 5328061"/>
                <a:gd name="connsiteX9" fmla="*/ 4390597 w 4390596"/>
                <a:gd name="connsiteY9" fmla="*/ 1676945 h 5328061"/>
                <a:gd name="connsiteX10" fmla="*/ 3963688 w 4390596"/>
                <a:gd name="connsiteY10" fmla="*/ 2804973 h 5328061"/>
                <a:gd name="connsiteX11" fmla="*/ 2225862 w 4390596"/>
                <a:gd name="connsiteY11" fmla="*/ 4055010 h 5328061"/>
                <a:gd name="connsiteX12" fmla="*/ 2225862 w 4390596"/>
                <a:gd name="connsiteY12" fmla="*/ 4070353 h 5328061"/>
                <a:gd name="connsiteX13" fmla="*/ 4360156 w 4390596"/>
                <a:gd name="connsiteY13" fmla="*/ 4070353 h 5328061"/>
                <a:gd name="connsiteX14" fmla="*/ 4360156 w 4390596"/>
                <a:gd name="connsiteY14" fmla="*/ 5328062 h 5328061"/>
                <a:gd name="connsiteX15" fmla="*/ 0 w 4390596"/>
                <a:gd name="connsiteY15" fmla="*/ 5328062 h 5328061"/>
                <a:gd name="connsiteX16" fmla="*/ 594454 w 4390596"/>
                <a:gd name="connsiteY16" fmla="*/ 3773126 h 532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90596" h="5328061">
                  <a:moveTo>
                    <a:pt x="594454" y="3773126"/>
                  </a:moveTo>
                  <a:cubicBezTo>
                    <a:pt x="1105259" y="3308106"/>
                    <a:pt x="1859835" y="2820317"/>
                    <a:pt x="2431521" y="2431521"/>
                  </a:cubicBezTo>
                  <a:cubicBezTo>
                    <a:pt x="2721076" y="2233287"/>
                    <a:pt x="2888870" y="2019957"/>
                    <a:pt x="2888870" y="1737826"/>
                  </a:cubicBezTo>
                  <a:cubicBezTo>
                    <a:pt x="2888870" y="1410158"/>
                    <a:pt x="2675539" y="1196580"/>
                    <a:pt x="2263727" y="1196580"/>
                  </a:cubicBezTo>
                  <a:cubicBezTo>
                    <a:pt x="2012284" y="1196580"/>
                    <a:pt x="1836819" y="1265133"/>
                    <a:pt x="1714810" y="1425255"/>
                  </a:cubicBezTo>
                  <a:cubicBezTo>
                    <a:pt x="1577704" y="1600473"/>
                    <a:pt x="1516576" y="1798707"/>
                    <a:pt x="1516576" y="2141718"/>
                  </a:cubicBezTo>
                  <a:lnTo>
                    <a:pt x="83897" y="2141718"/>
                  </a:lnTo>
                  <a:cubicBezTo>
                    <a:pt x="83897" y="1524248"/>
                    <a:pt x="144778" y="1257461"/>
                    <a:pt x="343011" y="906778"/>
                  </a:cubicBezTo>
                  <a:cubicBezTo>
                    <a:pt x="632567" y="388796"/>
                    <a:pt x="1295821" y="0"/>
                    <a:pt x="2294415" y="0"/>
                  </a:cubicBezTo>
                  <a:cubicBezTo>
                    <a:pt x="3681805" y="0"/>
                    <a:pt x="4390597" y="724135"/>
                    <a:pt x="4390597" y="1676945"/>
                  </a:cubicBezTo>
                  <a:cubicBezTo>
                    <a:pt x="4390597" y="2141966"/>
                    <a:pt x="4260915" y="2515418"/>
                    <a:pt x="3963688" y="2804973"/>
                  </a:cubicBezTo>
                  <a:cubicBezTo>
                    <a:pt x="3445459" y="3308106"/>
                    <a:pt x="2782204" y="3613005"/>
                    <a:pt x="2225862" y="4055010"/>
                  </a:cubicBezTo>
                  <a:lnTo>
                    <a:pt x="2225862" y="4070353"/>
                  </a:lnTo>
                  <a:lnTo>
                    <a:pt x="4360156" y="4070353"/>
                  </a:lnTo>
                  <a:lnTo>
                    <a:pt x="4360156" y="5328062"/>
                  </a:lnTo>
                  <a:lnTo>
                    <a:pt x="0" y="5328062"/>
                  </a:lnTo>
                  <a:cubicBezTo>
                    <a:pt x="0" y="4581159"/>
                    <a:pt x="152450" y="4177019"/>
                    <a:pt x="594454" y="3773126"/>
                  </a:cubicBezTo>
                  <a:close/>
                </a:path>
              </a:pathLst>
            </a:custGeom>
            <a:solidFill>
              <a:srgbClr val="FFFFFF">
                <a:alpha val="25000"/>
              </a:srgbClr>
            </a:solidFill>
            <a:ln w="24746"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875C3598-09F4-4080-9AD6-8D27C425A87F}"/>
                </a:ext>
              </a:extLst>
            </p:cNvPr>
            <p:cNvSpPr/>
            <p:nvPr userDrawn="1"/>
          </p:nvSpPr>
          <p:spPr>
            <a:xfrm>
              <a:off x="7864710" y="764969"/>
              <a:ext cx="4390596" cy="5328061"/>
            </a:xfrm>
            <a:custGeom>
              <a:avLst/>
              <a:gdLst>
                <a:gd name="connsiteX0" fmla="*/ 594454 w 4390596"/>
                <a:gd name="connsiteY0" fmla="*/ 3773126 h 5328061"/>
                <a:gd name="connsiteX1" fmla="*/ 2431521 w 4390596"/>
                <a:gd name="connsiteY1" fmla="*/ 2431521 h 5328061"/>
                <a:gd name="connsiteX2" fmla="*/ 2888870 w 4390596"/>
                <a:gd name="connsiteY2" fmla="*/ 1737826 h 5328061"/>
                <a:gd name="connsiteX3" fmla="*/ 2263727 w 4390596"/>
                <a:gd name="connsiteY3" fmla="*/ 1196580 h 5328061"/>
                <a:gd name="connsiteX4" fmla="*/ 1714810 w 4390596"/>
                <a:gd name="connsiteY4" fmla="*/ 1425255 h 5328061"/>
                <a:gd name="connsiteX5" fmla="*/ 1516576 w 4390596"/>
                <a:gd name="connsiteY5" fmla="*/ 2141718 h 5328061"/>
                <a:gd name="connsiteX6" fmla="*/ 83897 w 4390596"/>
                <a:gd name="connsiteY6" fmla="*/ 2141718 h 5328061"/>
                <a:gd name="connsiteX7" fmla="*/ 343011 w 4390596"/>
                <a:gd name="connsiteY7" fmla="*/ 906778 h 5328061"/>
                <a:gd name="connsiteX8" fmla="*/ 2294415 w 4390596"/>
                <a:gd name="connsiteY8" fmla="*/ 0 h 5328061"/>
                <a:gd name="connsiteX9" fmla="*/ 4390597 w 4390596"/>
                <a:gd name="connsiteY9" fmla="*/ 1676945 h 5328061"/>
                <a:gd name="connsiteX10" fmla="*/ 3963688 w 4390596"/>
                <a:gd name="connsiteY10" fmla="*/ 2804973 h 5328061"/>
                <a:gd name="connsiteX11" fmla="*/ 2225862 w 4390596"/>
                <a:gd name="connsiteY11" fmla="*/ 4055010 h 5328061"/>
                <a:gd name="connsiteX12" fmla="*/ 2225862 w 4390596"/>
                <a:gd name="connsiteY12" fmla="*/ 4070353 h 5328061"/>
                <a:gd name="connsiteX13" fmla="*/ 4360156 w 4390596"/>
                <a:gd name="connsiteY13" fmla="*/ 4070353 h 5328061"/>
                <a:gd name="connsiteX14" fmla="*/ 4360156 w 4390596"/>
                <a:gd name="connsiteY14" fmla="*/ 5328062 h 5328061"/>
                <a:gd name="connsiteX15" fmla="*/ 0 w 4390596"/>
                <a:gd name="connsiteY15" fmla="*/ 5328062 h 5328061"/>
                <a:gd name="connsiteX16" fmla="*/ 594454 w 4390596"/>
                <a:gd name="connsiteY16" fmla="*/ 3773126 h 532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90596" h="5328061">
                  <a:moveTo>
                    <a:pt x="594454" y="3773126"/>
                  </a:moveTo>
                  <a:cubicBezTo>
                    <a:pt x="1105259" y="3308106"/>
                    <a:pt x="1859835" y="2820317"/>
                    <a:pt x="2431521" y="2431521"/>
                  </a:cubicBezTo>
                  <a:cubicBezTo>
                    <a:pt x="2721076" y="2233287"/>
                    <a:pt x="2888870" y="2019957"/>
                    <a:pt x="2888870" y="1737826"/>
                  </a:cubicBezTo>
                  <a:cubicBezTo>
                    <a:pt x="2888870" y="1410158"/>
                    <a:pt x="2675539" y="1196580"/>
                    <a:pt x="2263727" y="1196580"/>
                  </a:cubicBezTo>
                  <a:cubicBezTo>
                    <a:pt x="2012284" y="1196580"/>
                    <a:pt x="1836819" y="1265133"/>
                    <a:pt x="1714810" y="1425255"/>
                  </a:cubicBezTo>
                  <a:cubicBezTo>
                    <a:pt x="1577704" y="1600473"/>
                    <a:pt x="1516576" y="1798707"/>
                    <a:pt x="1516576" y="2141718"/>
                  </a:cubicBezTo>
                  <a:lnTo>
                    <a:pt x="83897" y="2141718"/>
                  </a:lnTo>
                  <a:cubicBezTo>
                    <a:pt x="83897" y="1524248"/>
                    <a:pt x="144778" y="1257461"/>
                    <a:pt x="343011" y="906778"/>
                  </a:cubicBezTo>
                  <a:cubicBezTo>
                    <a:pt x="632567" y="388796"/>
                    <a:pt x="1295821" y="0"/>
                    <a:pt x="2294415" y="0"/>
                  </a:cubicBezTo>
                  <a:cubicBezTo>
                    <a:pt x="3681805" y="0"/>
                    <a:pt x="4390597" y="724135"/>
                    <a:pt x="4390597" y="1676945"/>
                  </a:cubicBezTo>
                  <a:cubicBezTo>
                    <a:pt x="4390597" y="2141966"/>
                    <a:pt x="4260915" y="2515418"/>
                    <a:pt x="3963688" y="2804973"/>
                  </a:cubicBezTo>
                  <a:cubicBezTo>
                    <a:pt x="3445459" y="3308106"/>
                    <a:pt x="2782204" y="3613005"/>
                    <a:pt x="2225862" y="4055010"/>
                  </a:cubicBezTo>
                  <a:lnTo>
                    <a:pt x="2225862" y="4070353"/>
                  </a:lnTo>
                  <a:lnTo>
                    <a:pt x="4360156" y="4070353"/>
                  </a:lnTo>
                  <a:lnTo>
                    <a:pt x="4360156" y="5328062"/>
                  </a:lnTo>
                  <a:lnTo>
                    <a:pt x="0" y="5328062"/>
                  </a:lnTo>
                  <a:cubicBezTo>
                    <a:pt x="0" y="4581159"/>
                    <a:pt x="152450" y="4177019"/>
                    <a:pt x="594454" y="3773126"/>
                  </a:cubicBezTo>
                  <a:close/>
                </a:path>
              </a:pathLst>
            </a:custGeom>
            <a:solidFill>
              <a:srgbClr val="FFFFFF">
                <a:alpha val="25000"/>
              </a:srgbClr>
            </a:solidFill>
            <a:ln w="24746" cap="flat">
              <a:noFill/>
              <a:prstDash val="solid"/>
              <a:miter/>
            </a:ln>
          </p:spPr>
          <p:txBody>
            <a:bodyPr rtlCol="0" anchor="ctr"/>
            <a:lstStyle/>
            <a:p>
              <a:endParaRPr lang="en-US"/>
            </a:p>
          </p:txBody>
        </p:sp>
      </p:grpSp>
    </p:spTree>
    <p:extLst>
      <p:ext uri="{BB962C8B-B14F-4D97-AF65-F5344CB8AC3E}">
        <p14:creationId xmlns:p14="http://schemas.microsoft.com/office/powerpoint/2010/main" val="1080678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Line) Methodolog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E4C8B9-8C89-4AEC-95EE-018DAB216231}"/>
              </a:ext>
            </a:extLst>
          </p:cNvPr>
          <p:cNvSpPr/>
          <p:nvPr userDrawn="1"/>
        </p:nvSpPr>
        <p:spPr>
          <a:xfrm>
            <a:off x="4340605" y="0"/>
            <a:ext cx="7876531" cy="6858000"/>
          </a:xfrm>
          <a:prstGeom prst="rect">
            <a:avLst/>
          </a:prstGeom>
          <a:solidFill>
            <a:schemeClr val="bg2">
              <a:lumMod val="10000"/>
            </a:schemeClr>
          </a:solidFill>
        </p:spPr>
        <p:txBody>
          <a:bodyPr wrap="square" lIns="0" tIns="0" rIns="0" bIns="0" rtlCol="0" anchor="ctr">
            <a:noAutofit/>
          </a:bodyPr>
          <a:lstStyle/>
          <a:p>
            <a:pPr algn="ctr">
              <a:spcAft>
                <a:spcPts val="600"/>
              </a:spcAft>
            </a:pPr>
            <a:endParaRPr lang="en-US" sz="1200" b="1"/>
          </a:p>
        </p:txBody>
      </p:sp>
      <p:pic>
        <p:nvPicPr>
          <p:cNvPr id="11" name="Picture 10" descr="A picture containing dark, night sky&#10;&#10;Description automatically generated">
            <a:extLst>
              <a:ext uri="{FF2B5EF4-FFF2-40B4-BE49-F238E27FC236}">
                <a16:creationId xmlns:a16="http://schemas.microsoft.com/office/drawing/2014/main" id="{A587C353-B22C-4055-A389-926E8CC58C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40604" y="0"/>
            <a:ext cx="7851395" cy="6858000"/>
          </a:xfrm>
          <a:prstGeom prst="rect">
            <a:avLst/>
          </a:prstGeom>
        </p:spPr>
      </p:pic>
      <p:pic>
        <p:nvPicPr>
          <p:cNvPr id="12" name="Picture 11">
            <a:extLst>
              <a:ext uri="{FF2B5EF4-FFF2-40B4-BE49-F238E27FC236}">
                <a16:creationId xmlns:a16="http://schemas.microsoft.com/office/drawing/2014/main" id="{10E4D72C-09B8-9143-8D4E-D9BCE864FE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10741931" y="6264564"/>
            <a:ext cx="775783" cy="434029"/>
          </a:xfrm>
          <a:prstGeom prst="rect">
            <a:avLst/>
          </a:prstGeom>
        </p:spPr>
      </p:pic>
      <p:sp>
        <p:nvSpPr>
          <p:cNvPr id="10" name="Slide Number Placeholder 3">
            <a:extLst>
              <a:ext uri="{FF2B5EF4-FFF2-40B4-BE49-F238E27FC236}">
                <a16:creationId xmlns:a16="http://schemas.microsoft.com/office/drawing/2014/main" id="{18178EA6-81D4-4EB3-80DA-C2BE21778F33}"/>
              </a:ext>
            </a:extLst>
          </p:cNvPr>
          <p:cNvSpPr txBox="1">
            <a:spLocks/>
          </p:cNvSpPr>
          <p:nvPr userDrawn="1"/>
        </p:nvSpPr>
        <p:spPr>
          <a:xfrm>
            <a:off x="11453481" y="6369285"/>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1"/>
                </a:solidFill>
              </a:rPr>
              <a:pPr/>
              <a:t>‹#›</a:t>
            </a:fld>
            <a:endParaRPr lang="en-US" sz="1000">
              <a:solidFill>
                <a:schemeClr val="bg1"/>
              </a:solidFill>
            </a:endParaRPr>
          </a:p>
        </p:txBody>
      </p:sp>
      <p:sp>
        <p:nvSpPr>
          <p:cNvPr id="13" name="Text Placeholder 5">
            <a:extLst>
              <a:ext uri="{FF2B5EF4-FFF2-40B4-BE49-F238E27FC236}">
                <a16:creationId xmlns:a16="http://schemas.microsoft.com/office/drawing/2014/main" id="{F7776327-237E-4CD1-BACB-8108A35D73DF}"/>
              </a:ext>
            </a:extLst>
          </p:cNvPr>
          <p:cNvSpPr>
            <a:spLocks noGrp="1"/>
          </p:cNvSpPr>
          <p:nvPr>
            <p:ph type="body" sz="quarter" idx="13" hasCustomPrompt="1"/>
          </p:nvPr>
        </p:nvSpPr>
        <p:spPr>
          <a:xfrm>
            <a:off x="500048" y="964602"/>
            <a:ext cx="2569959" cy="565330"/>
          </a:xfrm>
          <a:prstGeom prst="rect">
            <a:avLst/>
          </a:prstGeom>
        </p:spPr>
        <p:txBody>
          <a:bodyPr lIns="0"/>
          <a:lstStyle>
            <a:lvl1pPr>
              <a:spcAft>
                <a:spcPts val="0"/>
              </a:spcAft>
              <a:defRPr sz="1600" b="0" i="0">
                <a:solidFill>
                  <a:schemeClr val="tx1"/>
                </a:solidFill>
                <a:latin typeface="+mn-lt"/>
                <a:cs typeface="Arial" panose="020B0604020202020204" pitchFamily="34" charset="0"/>
              </a:defRPr>
            </a:lvl1pPr>
          </a:lstStyle>
          <a:p>
            <a:pPr lvl="0"/>
            <a:r>
              <a:rPr lang="en-US"/>
              <a:t>Click to add label</a:t>
            </a:r>
          </a:p>
        </p:txBody>
      </p:sp>
      <p:sp>
        <p:nvSpPr>
          <p:cNvPr id="14" name="Title 4">
            <a:extLst>
              <a:ext uri="{FF2B5EF4-FFF2-40B4-BE49-F238E27FC236}">
                <a16:creationId xmlns:a16="http://schemas.microsoft.com/office/drawing/2014/main" id="{91FE2B97-32BF-48AC-8B06-321F38F23124}"/>
              </a:ext>
            </a:extLst>
          </p:cNvPr>
          <p:cNvSpPr>
            <a:spLocks noGrp="1"/>
          </p:cNvSpPr>
          <p:nvPr>
            <p:ph type="title"/>
          </p:nvPr>
        </p:nvSpPr>
        <p:spPr>
          <a:xfrm>
            <a:off x="499928" y="-600920"/>
            <a:ext cx="3099186" cy="345489"/>
          </a:xfrm>
          <a:prstGeom prst="rect">
            <a:avLst/>
          </a:prstGeom>
        </p:spPr>
        <p:txBody>
          <a:bodyPr lIns="0"/>
          <a:lstStyle>
            <a:lvl1pPr>
              <a:defRPr sz="2800" b="0" cap="none" baseline="0">
                <a:solidFill>
                  <a:schemeClr val="tx1"/>
                </a:solidFill>
                <a:latin typeface="Arial" panose="020B0604020202020204" pitchFamily="34" charset="0"/>
                <a:cs typeface="Arial" panose="020B0604020202020204" pitchFamily="34" charset="0"/>
              </a:defRPr>
            </a:lvl1pPr>
          </a:lstStyle>
          <a:p>
            <a:r>
              <a:rPr lang="en-US" dirty="0"/>
              <a:t>Click to edit</a:t>
            </a:r>
          </a:p>
        </p:txBody>
      </p:sp>
      <p:sp>
        <p:nvSpPr>
          <p:cNvPr id="17" name="Text Placeholder 2">
            <a:extLst>
              <a:ext uri="{FF2B5EF4-FFF2-40B4-BE49-F238E27FC236}">
                <a16:creationId xmlns:a16="http://schemas.microsoft.com/office/drawing/2014/main" id="{D8A4631F-349A-4810-9D01-33D899D6F6D3}"/>
              </a:ext>
            </a:extLst>
          </p:cNvPr>
          <p:cNvSpPr>
            <a:spLocks noGrp="1"/>
          </p:cNvSpPr>
          <p:nvPr>
            <p:ph type="body" sz="quarter" idx="14" hasCustomPrompt="1"/>
          </p:nvPr>
        </p:nvSpPr>
        <p:spPr>
          <a:xfrm>
            <a:off x="499928" y="5935063"/>
            <a:ext cx="3626612" cy="676991"/>
          </a:xfrm>
          <a:prstGeom prst="rect">
            <a:avLst/>
          </a:prstGeom>
        </p:spPr>
        <p:txBody>
          <a:bodyPr lIns="0" tIns="0" bIns="0" anchor="b"/>
          <a:lstStyle>
            <a:lvl1pPr>
              <a:defRPr sz="900">
                <a:solidFill>
                  <a:schemeClr val="bg1">
                    <a:lumMod val="65000"/>
                  </a:schemeClr>
                </a:solidFill>
              </a:defRPr>
            </a:lvl1pPr>
          </a:lstStyle>
          <a:p>
            <a:pPr lvl="0"/>
            <a:r>
              <a:rPr lang="en-US"/>
              <a:t>Sample</a:t>
            </a:r>
          </a:p>
        </p:txBody>
      </p:sp>
      <p:sp>
        <p:nvSpPr>
          <p:cNvPr id="4" name="Text Placeholder 3">
            <a:extLst>
              <a:ext uri="{FF2B5EF4-FFF2-40B4-BE49-F238E27FC236}">
                <a16:creationId xmlns:a16="http://schemas.microsoft.com/office/drawing/2014/main" id="{E28DD716-1F1F-4C95-945F-C46AA8C6A3FD}"/>
              </a:ext>
            </a:extLst>
          </p:cNvPr>
          <p:cNvSpPr>
            <a:spLocks noGrp="1"/>
          </p:cNvSpPr>
          <p:nvPr>
            <p:ph type="body" sz="quarter" idx="15" hasCustomPrompt="1"/>
          </p:nvPr>
        </p:nvSpPr>
        <p:spPr>
          <a:xfrm>
            <a:off x="4781607" y="1006217"/>
            <a:ext cx="6994525" cy="4845566"/>
          </a:xfrm>
          <a:prstGeom prst="rect">
            <a:avLst/>
          </a:prstGeom>
        </p:spPr>
        <p:txBody>
          <a:bodyPr l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type</a:t>
            </a:r>
          </a:p>
        </p:txBody>
      </p:sp>
    </p:spTree>
    <p:extLst>
      <p:ext uri="{BB962C8B-B14F-4D97-AF65-F5344CB8AC3E}">
        <p14:creationId xmlns:p14="http://schemas.microsoft.com/office/powerpoint/2010/main" val="1156737711"/>
      </p:ext>
    </p:extLst>
  </p:cSld>
  <p:clrMapOvr>
    <a:masterClrMapping/>
  </p:clrMapOvr>
  <p:extLst>
    <p:ext uri="{DCECCB84-F9BA-43D5-87BE-67443E8EF086}">
      <p15:sldGuideLst xmlns:p15="http://schemas.microsoft.com/office/powerpoint/2012/main">
        <p15:guide id="1" pos="753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fographic (1-Lin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41B0151-7401-45C7-A7E7-9A3A6549A723}"/>
              </a:ext>
            </a:extLst>
          </p:cNvPr>
          <p:cNvSpPr/>
          <p:nvPr userDrawn="1"/>
        </p:nvSpPr>
        <p:spPr>
          <a:xfrm>
            <a:off x="0" y="0"/>
            <a:ext cx="4336868" cy="6857999"/>
          </a:xfrm>
          <a:prstGeom prst="rect">
            <a:avLst/>
          </a:prstGeom>
          <a:solidFill>
            <a:schemeClr val="bg2">
              <a:lumMod val="10000"/>
            </a:schemeClr>
          </a:solidFill>
        </p:spPr>
        <p:txBody>
          <a:bodyPr wrap="square" lIns="0" tIns="0" rIns="0" bIns="0" rtlCol="0" anchor="ctr">
            <a:noAutofit/>
          </a:bodyPr>
          <a:lstStyle/>
          <a:p>
            <a:pPr algn="ctr">
              <a:spcAft>
                <a:spcPts val="600"/>
              </a:spcAft>
            </a:pPr>
            <a:endParaRPr lang="en-US" sz="1200" b="1"/>
          </a:p>
        </p:txBody>
      </p:sp>
      <p:sp>
        <p:nvSpPr>
          <p:cNvPr id="19" name="Text Placeholder 5">
            <a:extLst>
              <a:ext uri="{FF2B5EF4-FFF2-40B4-BE49-F238E27FC236}">
                <a16:creationId xmlns:a16="http://schemas.microsoft.com/office/drawing/2014/main" id="{ADC5EBFE-0769-4F30-AC30-3B506C8F1BEC}"/>
              </a:ext>
            </a:extLst>
          </p:cNvPr>
          <p:cNvSpPr>
            <a:spLocks noGrp="1"/>
          </p:cNvSpPr>
          <p:nvPr>
            <p:ph type="body" sz="quarter" idx="13" hasCustomPrompt="1"/>
          </p:nvPr>
        </p:nvSpPr>
        <p:spPr>
          <a:xfrm>
            <a:off x="500048" y="964602"/>
            <a:ext cx="2844221" cy="565330"/>
          </a:xfrm>
          <a:prstGeom prst="rect">
            <a:avLst/>
          </a:prstGeom>
        </p:spPr>
        <p:txBody>
          <a:bodyPr lIns="0"/>
          <a:lstStyle>
            <a:lvl1pPr>
              <a:spcAft>
                <a:spcPts val="0"/>
              </a:spcAft>
              <a:defRPr sz="1600" b="0" i="0">
                <a:solidFill>
                  <a:schemeClr val="bg1"/>
                </a:solidFill>
                <a:latin typeface="+mn-lt"/>
                <a:cs typeface="Arial" panose="020B0604020202020204" pitchFamily="34" charset="0"/>
              </a:defRPr>
            </a:lvl1pPr>
          </a:lstStyle>
          <a:p>
            <a:pPr lvl="0"/>
            <a:r>
              <a:rPr lang="en-US"/>
              <a:t>Click to add label</a:t>
            </a:r>
          </a:p>
        </p:txBody>
      </p:sp>
      <p:sp>
        <p:nvSpPr>
          <p:cNvPr id="20" name="Title 4">
            <a:extLst>
              <a:ext uri="{FF2B5EF4-FFF2-40B4-BE49-F238E27FC236}">
                <a16:creationId xmlns:a16="http://schemas.microsoft.com/office/drawing/2014/main" id="{AB6EB32F-AC55-44FD-B489-8AE3B15D6140}"/>
              </a:ext>
            </a:extLst>
          </p:cNvPr>
          <p:cNvSpPr>
            <a:spLocks noGrp="1"/>
          </p:cNvSpPr>
          <p:nvPr>
            <p:ph type="title"/>
          </p:nvPr>
        </p:nvSpPr>
        <p:spPr>
          <a:xfrm>
            <a:off x="314853" y="-591434"/>
            <a:ext cx="3429926" cy="345489"/>
          </a:xfrm>
          <a:prstGeom prst="rect">
            <a:avLst/>
          </a:prstGeom>
        </p:spPr>
        <p:txBody>
          <a:bodyPr lIns="0"/>
          <a:lstStyle>
            <a:lvl1pPr>
              <a:defRPr sz="2800" b="0" cap="none" baseline="0">
                <a:solidFill>
                  <a:schemeClr val="bg1"/>
                </a:solidFill>
                <a:latin typeface="Arial" panose="020B0604020202020204" pitchFamily="34" charset="0"/>
                <a:cs typeface="Arial" panose="020B0604020202020204" pitchFamily="34" charset="0"/>
              </a:defRPr>
            </a:lvl1pPr>
          </a:lstStyle>
          <a:p>
            <a:r>
              <a:rPr lang="en-US" dirty="0"/>
              <a:t>Click to edit</a:t>
            </a:r>
          </a:p>
        </p:txBody>
      </p:sp>
      <p:sp>
        <p:nvSpPr>
          <p:cNvPr id="21" name="Text Placeholder 2">
            <a:extLst>
              <a:ext uri="{FF2B5EF4-FFF2-40B4-BE49-F238E27FC236}">
                <a16:creationId xmlns:a16="http://schemas.microsoft.com/office/drawing/2014/main" id="{AB70800B-ADDC-42EE-B804-1E421C9035BB}"/>
              </a:ext>
            </a:extLst>
          </p:cNvPr>
          <p:cNvSpPr>
            <a:spLocks noGrp="1"/>
          </p:cNvSpPr>
          <p:nvPr>
            <p:ph type="body" sz="quarter" idx="14" hasCustomPrompt="1"/>
          </p:nvPr>
        </p:nvSpPr>
        <p:spPr>
          <a:xfrm>
            <a:off x="499927" y="5935063"/>
            <a:ext cx="3383280" cy="676991"/>
          </a:xfrm>
          <a:prstGeom prst="rect">
            <a:avLst/>
          </a:prstGeom>
        </p:spPr>
        <p:txBody>
          <a:bodyPr lIns="0" tIns="0" bIns="0" anchor="b"/>
          <a:lstStyle>
            <a:lvl1pPr>
              <a:defRPr sz="900">
                <a:solidFill>
                  <a:schemeClr val="bg1"/>
                </a:solidFill>
              </a:defRPr>
            </a:lvl1pPr>
          </a:lstStyle>
          <a:p>
            <a:pPr lvl="0"/>
            <a:r>
              <a:rPr lang="en-US"/>
              <a:t>Footer</a:t>
            </a:r>
          </a:p>
        </p:txBody>
      </p:sp>
      <p:pic>
        <p:nvPicPr>
          <p:cNvPr id="10" name="Picture 9">
            <a:extLst>
              <a:ext uri="{FF2B5EF4-FFF2-40B4-BE49-F238E27FC236}">
                <a16:creationId xmlns:a16="http://schemas.microsoft.com/office/drawing/2014/main" id="{C77CB58F-F8F0-4172-AC56-FC814FC0FD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9560" y="6352774"/>
            <a:ext cx="622906" cy="259280"/>
          </a:xfrm>
          <a:prstGeom prst="rect">
            <a:avLst/>
          </a:prstGeom>
        </p:spPr>
      </p:pic>
      <p:sp>
        <p:nvSpPr>
          <p:cNvPr id="11" name="Slide Number Placeholder 3">
            <a:extLst>
              <a:ext uri="{FF2B5EF4-FFF2-40B4-BE49-F238E27FC236}">
                <a16:creationId xmlns:a16="http://schemas.microsoft.com/office/drawing/2014/main" id="{87B4FCFF-C07F-47B2-BA50-FF63E70160E6}"/>
              </a:ext>
            </a:extLst>
          </p:cNvPr>
          <p:cNvSpPr txBox="1">
            <a:spLocks/>
          </p:cNvSpPr>
          <p:nvPr userDrawn="1"/>
        </p:nvSpPr>
        <p:spPr>
          <a:xfrm>
            <a:off x="11478249" y="6370121"/>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2">
                    <a:lumMod val="10000"/>
                  </a:schemeClr>
                </a:solidFill>
              </a:rPr>
              <a:pPr/>
              <a:t>‹#›</a:t>
            </a:fld>
            <a:endParaRPr lang="en-US" sz="1000">
              <a:solidFill>
                <a:schemeClr val="bg2">
                  <a:lumMod val="10000"/>
                </a:schemeClr>
              </a:solidFill>
            </a:endParaRPr>
          </a:p>
        </p:txBody>
      </p:sp>
    </p:spTree>
    <p:extLst>
      <p:ext uri="{BB962C8B-B14F-4D97-AF65-F5344CB8AC3E}">
        <p14:creationId xmlns:p14="http://schemas.microsoft.com/office/powerpoint/2010/main" val="286624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fographic (2-Lin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41B0151-7401-45C7-A7E7-9A3A6549A723}"/>
              </a:ext>
            </a:extLst>
          </p:cNvPr>
          <p:cNvSpPr/>
          <p:nvPr userDrawn="1"/>
        </p:nvSpPr>
        <p:spPr>
          <a:xfrm>
            <a:off x="0" y="0"/>
            <a:ext cx="4336868" cy="6857999"/>
          </a:xfrm>
          <a:prstGeom prst="rect">
            <a:avLst/>
          </a:prstGeom>
          <a:solidFill>
            <a:schemeClr val="bg2">
              <a:lumMod val="10000"/>
            </a:schemeClr>
          </a:solidFill>
        </p:spPr>
        <p:txBody>
          <a:bodyPr wrap="square" lIns="0" tIns="0" rIns="0" bIns="0" rtlCol="0" anchor="ctr">
            <a:noAutofit/>
          </a:bodyPr>
          <a:lstStyle/>
          <a:p>
            <a:pPr algn="ctr">
              <a:spcAft>
                <a:spcPts val="600"/>
              </a:spcAft>
            </a:pPr>
            <a:endParaRPr lang="en-US" sz="1200" b="1"/>
          </a:p>
        </p:txBody>
      </p:sp>
      <p:sp>
        <p:nvSpPr>
          <p:cNvPr id="14" name="Text Placeholder 5">
            <a:extLst>
              <a:ext uri="{FF2B5EF4-FFF2-40B4-BE49-F238E27FC236}">
                <a16:creationId xmlns:a16="http://schemas.microsoft.com/office/drawing/2014/main" id="{363D027D-E223-4A7C-9076-DB178F1E805D}"/>
              </a:ext>
            </a:extLst>
          </p:cNvPr>
          <p:cNvSpPr>
            <a:spLocks noGrp="1"/>
          </p:cNvSpPr>
          <p:nvPr>
            <p:ph type="body" sz="quarter" idx="13" hasCustomPrompt="1"/>
          </p:nvPr>
        </p:nvSpPr>
        <p:spPr>
          <a:xfrm>
            <a:off x="499927" y="1373446"/>
            <a:ext cx="2772178" cy="565330"/>
          </a:xfrm>
          <a:prstGeom prst="rect">
            <a:avLst/>
          </a:prstGeom>
        </p:spPr>
        <p:txBody>
          <a:bodyPr lIns="0"/>
          <a:lstStyle>
            <a:lvl1pPr>
              <a:spcAft>
                <a:spcPts val="0"/>
              </a:spcAft>
              <a:defRPr sz="1600" b="0" i="0">
                <a:solidFill>
                  <a:schemeClr val="bg1"/>
                </a:solidFill>
                <a:latin typeface="+mn-lt"/>
                <a:cs typeface="Arial" panose="020B0604020202020204" pitchFamily="34" charset="0"/>
              </a:defRPr>
            </a:lvl1pPr>
          </a:lstStyle>
          <a:p>
            <a:pPr lvl="0"/>
            <a:r>
              <a:rPr lang="en-US"/>
              <a:t>Click to add label</a:t>
            </a:r>
          </a:p>
        </p:txBody>
      </p:sp>
      <p:sp>
        <p:nvSpPr>
          <p:cNvPr id="15" name="Title 4">
            <a:extLst>
              <a:ext uri="{FF2B5EF4-FFF2-40B4-BE49-F238E27FC236}">
                <a16:creationId xmlns:a16="http://schemas.microsoft.com/office/drawing/2014/main" id="{7875CD4E-D96D-4453-B603-C6FD682644B9}"/>
              </a:ext>
            </a:extLst>
          </p:cNvPr>
          <p:cNvSpPr>
            <a:spLocks noGrp="1"/>
          </p:cNvSpPr>
          <p:nvPr>
            <p:ph type="title"/>
          </p:nvPr>
        </p:nvSpPr>
        <p:spPr>
          <a:xfrm>
            <a:off x="497184" y="-624068"/>
            <a:ext cx="3342499" cy="716666"/>
          </a:xfrm>
          <a:prstGeom prst="rect">
            <a:avLst/>
          </a:prstGeom>
        </p:spPr>
        <p:txBody>
          <a:bodyPr lIns="0"/>
          <a:lstStyle>
            <a:lvl1pPr>
              <a:defRPr sz="2800" b="0" cap="none" baseline="0">
                <a:solidFill>
                  <a:schemeClr val="bg1"/>
                </a:solidFill>
              </a:defRPr>
            </a:lvl1pPr>
          </a:lstStyle>
          <a:p>
            <a:r>
              <a:rPr lang="en-US" dirty="0"/>
              <a:t>Click to edit</a:t>
            </a:r>
          </a:p>
        </p:txBody>
      </p:sp>
      <p:sp>
        <p:nvSpPr>
          <p:cNvPr id="16" name="Text Placeholder 2">
            <a:extLst>
              <a:ext uri="{FF2B5EF4-FFF2-40B4-BE49-F238E27FC236}">
                <a16:creationId xmlns:a16="http://schemas.microsoft.com/office/drawing/2014/main" id="{A49C3B56-FE1D-433A-B355-63D4AE2F2F9F}"/>
              </a:ext>
            </a:extLst>
          </p:cNvPr>
          <p:cNvSpPr>
            <a:spLocks noGrp="1"/>
          </p:cNvSpPr>
          <p:nvPr>
            <p:ph type="body" sz="quarter" idx="14" hasCustomPrompt="1"/>
          </p:nvPr>
        </p:nvSpPr>
        <p:spPr>
          <a:xfrm>
            <a:off x="499928" y="5935063"/>
            <a:ext cx="3383280" cy="676991"/>
          </a:xfrm>
          <a:prstGeom prst="rect">
            <a:avLst/>
          </a:prstGeom>
        </p:spPr>
        <p:txBody>
          <a:bodyPr lIns="0" tIns="0" bIns="0" anchor="b"/>
          <a:lstStyle>
            <a:lvl1pPr>
              <a:defRPr sz="900">
                <a:solidFill>
                  <a:schemeClr val="bg1">
                    <a:lumMod val="65000"/>
                  </a:schemeClr>
                </a:solidFill>
              </a:defRPr>
            </a:lvl1pPr>
          </a:lstStyle>
          <a:p>
            <a:pPr lvl="0"/>
            <a:r>
              <a:rPr lang="en-US"/>
              <a:t>Footer</a:t>
            </a:r>
          </a:p>
        </p:txBody>
      </p:sp>
      <p:pic>
        <p:nvPicPr>
          <p:cNvPr id="10" name="Picture 9">
            <a:extLst>
              <a:ext uri="{FF2B5EF4-FFF2-40B4-BE49-F238E27FC236}">
                <a16:creationId xmlns:a16="http://schemas.microsoft.com/office/drawing/2014/main" id="{5354889C-93DE-48E0-9B60-19805E8760D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9560" y="6352774"/>
            <a:ext cx="622906" cy="259280"/>
          </a:xfrm>
          <a:prstGeom prst="rect">
            <a:avLst/>
          </a:prstGeom>
        </p:spPr>
      </p:pic>
      <p:sp>
        <p:nvSpPr>
          <p:cNvPr id="11" name="Slide Number Placeholder 3">
            <a:extLst>
              <a:ext uri="{FF2B5EF4-FFF2-40B4-BE49-F238E27FC236}">
                <a16:creationId xmlns:a16="http://schemas.microsoft.com/office/drawing/2014/main" id="{31C3173C-A5EA-4DBC-80DF-4C725AC6F596}"/>
              </a:ext>
            </a:extLst>
          </p:cNvPr>
          <p:cNvSpPr txBox="1">
            <a:spLocks/>
          </p:cNvSpPr>
          <p:nvPr userDrawn="1"/>
        </p:nvSpPr>
        <p:spPr>
          <a:xfrm>
            <a:off x="11478249" y="6370121"/>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2">
                    <a:lumMod val="10000"/>
                  </a:schemeClr>
                </a:solidFill>
              </a:rPr>
              <a:pPr/>
              <a:t>‹#›</a:t>
            </a:fld>
            <a:endParaRPr lang="en-US" sz="1000">
              <a:solidFill>
                <a:schemeClr val="bg2">
                  <a:lumMod val="10000"/>
                </a:schemeClr>
              </a:solidFill>
            </a:endParaRPr>
          </a:p>
        </p:txBody>
      </p:sp>
    </p:spTree>
    <p:extLst>
      <p:ext uri="{BB962C8B-B14F-4D97-AF65-F5344CB8AC3E}">
        <p14:creationId xmlns:p14="http://schemas.microsoft.com/office/powerpoint/2010/main" val="4216716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fographic (3-Lin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41B0151-7401-45C7-A7E7-9A3A6549A723}"/>
              </a:ext>
            </a:extLst>
          </p:cNvPr>
          <p:cNvSpPr/>
          <p:nvPr userDrawn="1"/>
        </p:nvSpPr>
        <p:spPr>
          <a:xfrm>
            <a:off x="0" y="0"/>
            <a:ext cx="4336868" cy="6857999"/>
          </a:xfrm>
          <a:prstGeom prst="rect">
            <a:avLst/>
          </a:prstGeom>
          <a:solidFill>
            <a:schemeClr val="bg2">
              <a:lumMod val="10000"/>
            </a:schemeClr>
          </a:solidFill>
        </p:spPr>
        <p:txBody>
          <a:bodyPr wrap="square" lIns="0" tIns="0" rIns="0" bIns="0" rtlCol="0" anchor="ctr">
            <a:noAutofit/>
          </a:bodyPr>
          <a:lstStyle/>
          <a:p>
            <a:pPr algn="ctr">
              <a:spcAft>
                <a:spcPts val="600"/>
              </a:spcAft>
            </a:pPr>
            <a:endParaRPr lang="en-US" sz="1200" b="1"/>
          </a:p>
        </p:txBody>
      </p:sp>
      <p:sp>
        <p:nvSpPr>
          <p:cNvPr id="11" name="Text Placeholder 5">
            <a:extLst>
              <a:ext uri="{FF2B5EF4-FFF2-40B4-BE49-F238E27FC236}">
                <a16:creationId xmlns:a16="http://schemas.microsoft.com/office/drawing/2014/main" id="{25317D02-12F8-461F-9EBB-4FC0FFD7815C}"/>
              </a:ext>
            </a:extLst>
          </p:cNvPr>
          <p:cNvSpPr>
            <a:spLocks noGrp="1"/>
          </p:cNvSpPr>
          <p:nvPr>
            <p:ph type="body" sz="quarter" idx="13" hasCustomPrompt="1"/>
          </p:nvPr>
        </p:nvSpPr>
        <p:spPr>
          <a:xfrm>
            <a:off x="500048" y="1823579"/>
            <a:ext cx="2804394" cy="565330"/>
          </a:xfrm>
          <a:prstGeom prst="rect">
            <a:avLst/>
          </a:prstGeom>
        </p:spPr>
        <p:txBody>
          <a:bodyPr lIns="0"/>
          <a:lstStyle>
            <a:lvl1pPr>
              <a:spcAft>
                <a:spcPts val="0"/>
              </a:spcAft>
              <a:defRPr sz="1600" b="0" i="0">
                <a:solidFill>
                  <a:schemeClr val="bg1"/>
                </a:solidFill>
                <a:latin typeface="+mn-lt"/>
                <a:cs typeface="Arial" panose="020B0604020202020204" pitchFamily="34" charset="0"/>
              </a:defRPr>
            </a:lvl1pPr>
          </a:lstStyle>
          <a:p>
            <a:pPr lvl="0"/>
            <a:r>
              <a:rPr lang="en-US"/>
              <a:t>Click to add label</a:t>
            </a:r>
          </a:p>
        </p:txBody>
      </p:sp>
      <p:sp>
        <p:nvSpPr>
          <p:cNvPr id="12" name="Title 4">
            <a:extLst>
              <a:ext uri="{FF2B5EF4-FFF2-40B4-BE49-F238E27FC236}">
                <a16:creationId xmlns:a16="http://schemas.microsoft.com/office/drawing/2014/main" id="{06DDC65C-9957-40D7-9F64-1FF6FA1EF69C}"/>
              </a:ext>
            </a:extLst>
          </p:cNvPr>
          <p:cNvSpPr>
            <a:spLocks noGrp="1"/>
          </p:cNvSpPr>
          <p:nvPr>
            <p:ph type="title"/>
          </p:nvPr>
        </p:nvSpPr>
        <p:spPr>
          <a:xfrm>
            <a:off x="349578" y="-595614"/>
            <a:ext cx="3381288" cy="1191228"/>
          </a:xfrm>
          <a:prstGeom prst="rect">
            <a:avLst/>
          </a:prstGeom>
        </p:spPr>
        <p:txBody>
          <a:bodyPr lIns="0"/>
          <a:lstStyle>
            <a:lvl1pPr>
              <a:defRPr sz="2800" b="0" cap="none" baseline="0">
                <a:solidFill>
                  <a:schemeClr val="bg1"/>
                </a:solidFill>
              </a:defRPr>
            </a:lvl1pPr>
          </a:lstStyle>
          <a:p>
            <a:r>
              <a:rPr lang="en-US" dirty="0"/>
              <a:t>Click to edit</a:t>
            </a:r>
          </a:p>
        </p:txBody>
      </p:sp>
      <p:sp>
        <p:nvSpPr>
          <p:cNvPr id="16" name="Text Placeholder 2">
            <a:extLst>
              <a:ext uri="{FF2B5EF4-FFF2-40B4-BE49-F238E27FC236}">
                <a16:creationId xmlns:a16="http://schemas.microsoft.com/office/drawing/2014/main" id="{CB73D707-0A53-40ED-A63B-9EAD5895CED4}"/>
              </a:ext>
            </a:extLst>
          </p:cNvPr>
          <p:cNvSpPr>
            <a:spLocks noGrp="1"/>
          </p:cNvSpPr>
          <p:nvPr>
            <p:ph type="body" sz="quarter" idx="14" hasCustomPrompt="1"/>
          </p:nvPr>
        </p:nvSpPr>
        <p:spPr>
          <a:xfrm>
            <a:off x="499927" y="5935063"/>
            <a:ext cx="3381329" cy="676991"/>
          </a:xfrm>
          <a:prstGeom prst="rect">
            <a:avLst/>
          </a:prstGeom>
        </p:spPr>
        <p:txBody>
          <a:bodyPr lIns="0" tIns="0" bIns="0" anchor="b"/>
          <a:lstStyle>
            <a:lvl1pPr>
              <a:defRPr sz="900">
                <a:solidFill>
                  <a:schemeClr val="bg1"/>
                </a:solidFill>
              </a:defRPr>
            </a:lvl1pPr>
          </a:lstStyle>
          <a:p>
            <a:pPr lvl="0"/>
            <a:r>
              <a:rPr lang="en-US"/>
              <a:t>Footer</a:t>
            </a:r>
          </a:p>
        </p:txBody>
      </p:sp>
      <p:pic>
        <p:nvPicPr>
          <p:cNvPr id="10" name="Picture 9">
            <a:extLst>
              <a:ext uri="{FF2B5EF4-FFF2-40B4-BE49-F238E27FC236}">
                <a16:creationId xmlns:a16="http://schemas.microsoft.com/office/drawing/2014/main" id="{41EC7BA6-86E5-4E34-8A83-2B03437724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9560" y="6352774"/>
            <a:ext cx="622906" cy="259280"/>
          </a:xfrm>
          <a:prstGeom prst="rect">
            <a:avLst/>
          </a:prstGeom>
        </p:spPr>
      </p:pic>
      <p:sp>
        <p:nvSpPr>
          <p:cNvPr id="14" name="Slide Number Placeholder 3">
            <a:extLst>
              <a:ext uri="{FF2B5EF4-FFF2-40B4-BE49-F238E27FC236}">
                <a16:creationId xmlns:a16="http://schemas.microsoft.com/office/drawing/2014/main" id="{48110F3A-7181-406A-8AD1-556F72CA8AA6}"/>
              </a:ext>
            </a:extLst>
          </p:cNvPr>
          <p:cNvSpPr txBox="1">
            <a:spLocks/>
          </p:cNvSpPr>
          <p:nvPr userDrawn="1"/>
        </p:nvSpPr>
        <p:spPr>
          <a:xfrm>
            <a:off x="11478249" y="6370121"/>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2">
                    <a:lumMod val="10000"/>
                  </a:schemeClr>
                </a:solidFill>
              </a:rPr>
              <a:pPr/>
              <a:t>‹#›</a:t>
            </a:fld>
            <a:endParaRPr lang="en-US" sz="1000">
              <a:solidFill>
                <a:schemeClr val="bg2">
                  <a:lumMod val="10000"/>
                </a:schemeClr>
              </a:solidFill>
            </a:endParaRPr>
          </a:p>
        </p:txBody>
      </p:sp>
    </p:spTree>
    <p:extLst>
      <p:ext uri="{BB962C8B-B14F-4D97-AF65-F5344CB8AC3E}">
        <p14:creationId xmlns:p14="http://schemas.microsoft.com/office/powerpoint/2010/main" val="3208827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Axes Regional (1-Line) Head ">
    <p:bg>
      <p:bgPr>
        <a:solidFill>
          <a:schemeClr val="bg1"/>
        </a:solidFill>
        <a:effectLst/>
      </p:bgPr>
    </p:bg>
    <p:spTree>
      <p:nvGrpSpPr>
        <p:cNvPr id="1" name=""/>
        <p:cNvGrpSpPr/>
        <p:nvPr/>
      </p:nvGrpSpPr>
      <p:grpSpPr>
        <a:xfrm>
          <a:off x="0" y="0"/>
          <a:ext cx="0" cy="0"/>
          <a:chOff x="0" y="0"/>
          <a:chExt cx="0" cy="0"/>
        </a:xfrm>
      </p:grpSpPr>
      <p:pic>
        <p:nvPicPr>
          <p:cNvPr id="54" name="Chart_Grid_Med" descr="Background pattern&#10;&#10;Description automatically generated" hidden="1">
            <a:extLst>
              <a:ext uri="{FF2B5EF4-FFF2-40B4-BE49-F238E27FC236}">
                <a16:creationId xmlns:a16="http://schemas.microsoft.com/office/drawing/2014/main" id="{8C34DD7B-984A-4649-9897-B468B7871031}"/>
              </a:ext>
            </a:extLst>
          </p:cNvPr>
          <p:cNvPicPr>
            <a:picLocks noChangeAspect="1"/>
          </p:cNvPicPr>
          <p:nvPr userDrawn="1"/>
        </p:nvPicPr>
        <p:blipFill>
          <a:blip r:embed="rId2">
            <a:alphaModFix amt="27000"/>
            <a:extLst>
              <a:ext uri="{28A0092B-C50C-407E-A947-70E740481C1C}">
                <a14:useLocalDpi xmlns:a14="http://schemas.microsoft.com/office/drawing/2010/main" val="0"/>
              </a:ext>
            </a:extLst>
          </a:blip>
          <a:stretch>
            <a:fillRect/>
          </a:stretch>
        </p:blipFill>
        <p:spPr>
          <a:xfrm>
            <a:off x="2126788" y="664659"/>
            <a:ext cx="10223961" cy="6085017"/>
          </a:xfrm>
          <a:prstGeom prst="rect">
            <a:avLst/>
          </a:prstGeom>
        </p:spPr>
      </p:pic>
      <p:pic>
        <p:nvPicPr>
          <p:cNvPr id="44" name="Chart_Grid_Large" descr="Background pattern&#10;&#10;Description automatically generated" hidden="1">
            <a:extLst>
              <a:ext uri="{FF2B5EF4-FFF2-40B4-BE49-F238E27FC236}">
                <a16:creationId xmlns:a16="http://schemas.microsoft.com/office/drawing/2014/main" id="{80980840-909E-4359-8DBC-5C7F7D2AC903}"/>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2126788" y="664659"/>
            <a:ext cx="12230396" cy="7279191"/>
          </a:xfrm>
          <a:prstGeom prst="rect">
            <a:avLst/>
          </a:prstGeom>
        </p:spPr>
      </p:pic>
      <p:sp>
        <p:nvSpPr>
          <p:cNvPr id="34" name="Text Placeholder 5">
            <a:extLst>
              <a:ext uri="{FF2B5EF4-FFF2-40B4-BE49-F238E27FC236}">
                <a16:creationId xmlns:a16="http://schemas.microsoft.com/office/drawing/2014/main" id="{5DB9D956-84DE-AC44-889B-940C0913BBC7}"/>
              </a:ext>
            </a:extLst>
          </p:cNvPr>
          <p:cNvSpPr>
            <a:spLocks noGrp="1"/>
          </p:cNvSpPr>
          <p:nvPr>
            <p:ph type="body" sz="quarter" idx="13" hasCustomPrompt="1"/>
          </p:nvPr>
        </p:nvSpPr>
        <p:spPr>
          <a:xfrm>
            <a:off x="500048" y="950426"/>
            <a:ext cx="4465983" cy="565330"/>
          </a:xfrm>
          <a:prstGeom prst="rect">
            <a:avLst/>
          </a:prstGeom>
        </p:spPr>
        <p:txBody>
          <a:bodyPr lIns="0" rIns="0"/>
          <a:lstStyle>
            <a:lvl1pPr>
              <a:spcAft>
                <a:spcPts val="0"/>
              </a:spcAft>
              <a:defRPr sz="1600" b="0" i="0">
                <a:solidFill>
                  <a:schemeClr val="tx1"/>
                </a:solidFill>
                <a:latin typeface="+mn-lt"/>
                <a:cs typeface="Arial" panose="020B0604020202020204" pitchFamily="34" charset="0"/>
              </a:defRPr>
            </a:lvl1pPr>
          </a:lstStyle>
          <a:p>
            <a:pPr lvl="0"/>
            <a:r>
              <a:rPr lang="en-US"/>
              <a:t>Click to add label</a:t>
            </a:r>
          </a:p>
        </p:txBody>
      </p:sp>
      <p:sp>
        <p:nvSpPr>
          <p:cNvPr id="35" name="Title 4">
            <a:extLst>
              <a:ext uri="{FF2B5EF4-FFF2-40B4-BE49-F238E27FC236}">
                <a16:creationId xmlns:a16="http://schemas.microsoft.com/office/drawing/2014/main" id="{DBF529D1-889B-4343-876F-97AB70D95259}"/>
              </a:ext>
            </a:extLst>
          </p:cNvPr>
          <p:cNvSpPr>
            <a:spLocks noGrp="1"/>
          </p:cNvSpPr>
          <p:nvPr>
            <p:ph type="title" hasCustomPrompt="1"/>
          </p:nvPr>
        </p:nvSpPr>
        <p:spPr>
          <a:xfrm>
            <a:off x="499927" y="-705092"/>
            <a:ext cx="4465984" cy="352053"/>
          </a:xfrm>
          <a:prstGeom prst="rect">
            <a:avLst/>
          </a:prstGeom>
        </p:spPr>
        <p:txBody>
          <a:bodyPr lIns="0"/>
          <a:lstStyle>
            <a:lvl1pPr>
              <a:defRPr sz="2800" b="0" cap="none" baseline="0">
                <a:solidFill>
                  <a:schemeClr val="tx1"/>
                </a:solidFill>
              </a:defRPr>
            </a:lvl1pPr>
          </a:lstStyle>
          <a:p>
            <a:r>
              <a:rPr lang="en-US" dirty="0"/>
              <a:t>Click to edit 1-line</a:t>
            </a:r>
          </a:p>
        </p:txBody>
      </p:sp>
      <p:sp>
        <p:nvSpPr>
          <p:cNvPr id="33" name="Text Placeholder 2">
            <a:extLst>
              <a:ext uri="{FF2B5EF4-FFF2-40B4-BE49-F238E27FC236}">
                <a16:creationId xmlns:a16="http://schemas.microsoft.com/office/drawing/2014/main" id="{6CA615DA-C8F0-4E38-84F7-05A4CD0643D3}"/>
              </a:ext>
            </a:extLst>
          </p:cNvPr>
          <p:cNvSpPr>
            <a:spLocks noGrp="1"/>
          </p:cNvSpPr>
          <p:nvPr userDrawn="1">
            <p:ph type="body" sz="quarter" idx="14" hasCustomPrompt="1"/>
          </p:nvPr>
        </p:nvSpPr>
        <p:spPr>
          <a:xfrm>
            <a:off x="499927" y="5935063"/>
            <a:ext cx="9825037" cy="676991"/>
          </a:xfrm>
          <a:prstGeom prst="rect">
            <a:avLst/>
          </a:prstGeom>
        </p:spPr>
        <p:txBody>
          <a:bodyPr lIns="0" tIns="0" bIns="0" anchor="b"/>
          <a:lstStyle>
            <a:lvl1pPr>
              <a:defRPr sz="900">
                <a:solidFill>
                  <a:schemeClr val="bg1">
                    <a:lumMod val="65000"/>
                  </a:schemeClr>
                </a:solidFill>
              </a:defRPr>
            </a:lvl1pPr>
          </a:lstStyle>
          <a:p>
            <a:pPr lvl="0"/>
            <a:r>
              <a:rPr lang="en-US"/>
              <a:t>Footer</a:t>
            </a:r>
          </a:p>
        </p:txBody>
      </p:sp>
      <p:pic>
        <p:nvPicPr>
          <p:cNvPr id="38" name="Picture 37">
            <a:extLst>
              <a:ext uri="{FF2B5EF4-FFF2-40B4-BE49-F238E27FC236}">
                <a16:creationId xmlns:a16="http://schemas.microsoft.com/office/drawing/2014/main" id="{A65D440E-A212-4619-890B-1E01B1DCE84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9560" y="6352774"/>
            <a:ext cx="622906" cy="259280"/>
          </a:xfrm>
          <a:prstGeom prst="rect">
            <a:avLst/>
          </a:prstGeom>
        </p:spPr>
      </p:pic>
      <p:sp>
        <p:nvSpPr>
          <p:cNvPr id="40" name="Slide Number Placeholder 3">
            <a:extLst>
              <a:ext uri="{FF2B5EF4-FFF2-40B4-BE49-F238E27FC236}">
                <a16:creationId xmlns:a16="http://schemas.microsoft.com/office/drawing/2014/main" id="{381D5DB3-5BEF-4BC8-919B-557D26462EBA}"/>
              </a:ext>
            </a:extLst>
          </p:cNvPr>
          <p:cNvSpPr txBox="1">
            <a:spLocks/>
          </p:cNvSpPr>
          <p:nvPr userDrawn="1"/>
        </p:nvSpPr>
        <p:spPr>
          <a:xfrm>
            <a:off x="11478249" y="6370121"/>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2">
                    <a:lumMod val="10000"/>
                  </a:schemeClr>
                </a:solidFill>
              </a:rPr>
              <a:pPr/>
              <a:t>‹#›</a:t>
            </a:fld>
            <a:endParaRPr lang="en-US" sz="1000">
              <a:solidFill>
                <a:schemeClr val="bg2">
                  <a:lumMod val="10000"/>
                </a:schemeClr>
              </a:solidFill>
            </a:endParaRPr>
          </a:p>
        </p:txBody>
      </p:sp>
    </p:spTree>
    <p:extLst>
      <p:ext uri="{BB962C8B-B14F-4D97-AF65-F5344CB8AC3E}">
        <p14:creationId xmlns:p14="http://schemas.microsoft.com/office/powerpoint/2010/main" val="384064522"/>
      </p:ext>
    </p:extLst>
  </p:cSld>
  <p:clrMapOvr>
    <a:masterClrMapping/>
  </p:clrMapOvr>
  <p:extLst>
    <p:ext uri="{DCECCB84-F9BA-43D5-87BE-67443E8EF086}">
      <p15:sldGuideLst xmlns:p15="http://schemas.microsoft.com/office/powerpoint/2012/main">
        <p15:guide id="1" orient="horz" pos="3696">
          <p15:clr>
            <a:srgbClr val="FBAE40"/>
          </p15:clr>
        </p15:guide>
        <p15:guide id="2" pos="4560">
          <p15:clr>
            <a:srgbClr val="FBAE40"/>
          </p15:clr>
        </p15:guide>
        <p15:guide id="3" orient="horz" pos="233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clusion (4 boxes)">
    <p:bg>
      <p:bgPr>
        <a:solidFill>
          <a:schemeClr val="bg2">
            <a:lumMod val="10000"/>
          </a:schemeClr>
        </a:solidFill>
        <a:effectLst/>
      </p:bgPr>
    </p:bg>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08DDABE9-8FA4-4F39-88A0-AF8242B7C8E6}"/>
              </a:ext>
            </a:extLst>
          </p:cNvPr>
          <p:cNvSpPr>
            <a:spLocks noGrp="1"/>
          </p:cNvSpPr>
          <p:nvPr>
            <p:ph type="title" hasCustomPrompt="1"/>
          </p:nvPr>
        </p:nvSpPr>
        <p:spPr>
          <a:xfrm>
            <a:off x="495300" y="-982883"/>
            <a:ext cx="9824916" cy="716666"/>
          </a:xfrm>
          <a:prstGeom prst="rect">
            <a:avLst/>
          </a:prstGeom>
        </p:spPr>
        <p:txBody>
          <a:bodyPr lIns="0"/>
          <a:lstStyle>
            <a:lvl1pPr>
              <a:defRPr sz="2800" b="0" cap="none" baseline="0">
                <a:solidFill>
                  <a:schemeClr val="bg1"/>
                </a:solidFill>
              </a:defRPr>
            </a:lvl1pPr>
          </a:lstStyle>
          <a:p>
            <a:r>
              <a:rPr lang="en-US" dirty="0"/>
              <a:t>Click to edit 2-line headline</a:t>
            </a:r>
            <a:br>
              <a:rPr lang="en-US" dirty="0"/>
            </a:br>
            <a:r>
              <a:rPr lang="en-US" dirty="0"/>
              <a:t>click to edit 2-line headline</a:t>
            </a:r>
          </a:p>
        </p:txBody>
      </p:sp>
      <p:sp>
        <p:nvSpPr>
          <p:cNvPr id="5" name="Rectangle 4">
            <a:extLst>
              <a:ext uri="{FF2B5EF4-FFF2-40B4-BE49-F238E27FC236}">
                <a16:creationId xmlns:a16="http://schemas.microsoft.com/office/drawing/2014/main" id="{0E6B9FE7-DC6E-4072-8D93-30BF6827D544}"/>
              </a:ext>
            </a:extLst>
          </p:cNvPr>
          <p:cNvSpPr/>
          <p:nvPr userDrawn="1"/>
        </p:nvSpPr>
        <p:spPr>
          <a:xfrm>
            <a:off x="6300919" y="1938469"/>
            <a:ext cx="2378671" cy="523220"/>
          </a:xfrm>
          <a:prstGeom prst="rect">
            <a:avLst/>
          </a:prstGeom>
          <a:noFill/>
        </p:spPr>
        <p:txBody>
          <a:bodyPr wrap="square" lIns="0">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u="none" strike="noStrike" kern="1200" cap="none" spc="0" normalizeH="0" baseline="0" noProof="0">
                <a:ln>
                  <a:noFill/>
                </a:ln>
                <a:solidFill>
                  <a:schemeClr val="bg1"/>
                </a:solidFill>
                <a:effectLst/>
                <a:uLnTx/>
                <a:uFillTx/>
                <a:latin typeface="Arial" panose="020B0604020202020204" pitchFamily="34" charset="0"/>
                <a:ea typeface="+mn-ea"/>
                <a:cs typeface="+mn-cs"/>
              </a:rPr>
              <a:t>3</a:t>
            </a:r>
          </a:p>
        </p:txBody>
      </p:sp>
      <p:sp>
        <p:nvSpPr>
          <p:cNvPr id="6" name="Rectangle 5">
            <a:extLst>
              <a:ext uri="{FF2B5EF4-FFF2-40B4-BE49-F238E27FC236}">
                <a16:creationId xmlns:a16="http://schemas.microsoft.com/office/drawing/2014/main" id="{62C4C8AC-BCFF-4556-8686-885F9251CB95}"/>
              </a:ext>
            </a:extLst>
          </p:cNvPr>
          <p:cNvSpPr/>
          <p:nvPr userDrawn="1"/>
        </p:nvSpPr>
        <p:spPr>
          <a:xfrm>
            <a:off x="9203730" y="1938469"/>
            <a:ext cx="2378671" cy="523220"/>
          </a:xfrm>
          <a:prstGeom prst="rect">
            <a:avLst/>
          </a:prstGeom>
          <a:noFill/>
        </p:spPr>
        <p:txBody>
          <a:bodyPr wrap="square" lIns="0" anchor="t">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u="none" strike="noStrike" kern="1200" cap="none" spc="0" normalizeH="0" baseline="0" noProof="0">
                <a:ln>
                  <a:noFill/>
                </a:ln>
                <a:solidFill>
                  <a:schemeClr val="bg1"/>
                </a:solidFill>
                <a:effectLst/>
                <a:uLnTx/>
                <a:uFillTx/>
                <a:latin typeface="Arial" panose="020B0604020202020204" pitchFamily="34" charset="0"/>
                <a:ea typeface="+mn-ea"/>
                <a:cs typeface="+mn-cs"/>
              </a:rPr>
              <a:t>4</a:t>
            </a:r>
          </a:p>
        </p:txBody>
      </p:sp>
      <p:sp>
        <p:nvSpPr>
          <p:cNvPr id="7" name="Rectangle 6">
            <a:extLst>
              <a:ext uri="{FF2B5EF4-FFF2-40B4-BE49-F238E27FC236}">
                <a16:creationId xmlns:a16="http://schemas.microsoft.com/office/drawing/2014/main" id="{5039EC95-04F7-4BE5-8FE9-247FFCDA5F9A}"/>
              </a:ext>
            </a:extLst>
          </p:cNvPr>
          <p:cNvSpPr/>
          <p:nvPr userDrawn="1"/>
        </p:nvSpPr>
        <p:spPr>
          <a:xfrm>
            <a:off x="3398110" y="1938469"/>
            <a:ext cx="2378671" cy="523220"/>
          </a:xfrm>
          <a:prstGeom prst="rect">
            <a:avLst/>
          </a:prstGeom>
          <a:noFill/>
        </p:spPr>
        <p:txBody>
          <a:bodyPr wrap="square" lIns="0" anchor="t">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u="none" strike="noStrike" kern="1200" cap="none" spc="0" normalizeH="0" baseline="0" noProof="0">
                <a:ln>
                  <a:noFill/>
                </a:ln>
                <a:solidFill>
                  <a:schemeClr val="bg1"/>
                </a:solidFill>
                <a:effectLst/>
                <a:uLnTx/>
                <a:uFillTx/>
                <a:latin typeface="Arial" panose="020B0604020202020204" pitchFamily="34" charset="0"/>
                <a:ea typeface="+mn-ea"/>
                <a:cs typeface="+mn-cs"/>
              </a:rPr>
              <a:t>2</a:t>
            </a:r>
            <a:endParaRPr kumimoji="0" lang="en-US" sz="1400" b="1"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8" name="Rectangle 7">
            <a:extLst>
              <a:ext uri="{FF2B5EF4-FFF2-40B4-BE49-F238E27FC236}">
                <a16:creationId xmlns:a16="http://schemas.microsoft.com/office/drawing/2014/main" id="{D26ED43E-44A7-4CD6-A822-6CBA920C0F3B}"/>
              </a:ext>
            </a:extLst>
          </p:cNvPr>
          <p:cNvSpPr/>
          <p:nvPr userDrawn="1"/>
        </p:nvSpPr>
        <p:spPr>
          <a:xfrm>
            <a:off x="495301" y="1938469"/>
            <a:ext cx="2378671" cy="523220"/>
          </a:xfrm>
          <a:prstGeom prst="rect">
            <a:avLst/>
          </a:prstGeom>
          <a:noFill/>
        </p:spPr>
        <p:txBody>
          <a:bodyPr wrap="square" lIns="0">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u="none" strike="noStrike" kern="1200" cap="none" spc="0" normalizeH="0" baseline="0" noProof="0">
                <a:ln>
                  <a:noFill/>
                </a:ln>
                <a:solidFill>
                  <a:schemeClr val="bg1"/>
                </a:solidFill>
                <a:effectLst/>
                <a:uLnTx/>
                <a:uFillTx/>
                <a:latin typeface="Arial" panose="020B0604020202020204" pitchFamily="34" charset="0"/>
                <a:ea typeface="+mn-ea"/>
                <a:cs typeface="+mn-cs"/>
              </a:rPr>
              <a:t>1</a:t>
            </a:r>
            <a:endParaRPr kumimoji="0" lang="en-US" sz="1400" b="1"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cxnSp>
        <p:nvCxnSpPr>
          <p:cNvPr id="9" name="Straight Connector 8">
            <a:extLst>
              <a:ext uri="{FF2B5EF4-FFF2-40B4-BE49-F238E27FC236}">
                <a16:creationId xmlns:a16="http://schemas.microsoft.com/office/drawing/2014/main" id="{C5BF8239-58D9-46E8-803E-62698F1EDE09}"/>
              </a:ext>
            </a:extLst>
          </p:cNvPr>
          <p:cNvCxnSpPr>
            <a:cxnSpLocks/>
          </p:cNvCxnSpPr>
          <p:nvPr userDrawn="1"/>
        </p:nvCxnSpPr>
        <p:spPr>
          <a:xfrm>
            <a:off x="495300" y="2500528"/>
            <a:ext cx="23774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4A0A45E-AD21-469E-A5E2-9828B43630AD}"/>
              </a:ext>
            </a:extLst>
          </p:cNvPr>
          <p:cNvCxnSpPr>
            <a:cxnSpLocks/>
          </p:cNvCxnSpPr>
          <p:nvPr userDrawn="1"/>
        </p:nvCxnSpPr>
        <p:spPr>
          <a:xfrm>
            <a:off x="3398706" y="2500528"/>
            <a:ext cx="23774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C87B74F-52A1-44A9-9912-FEF98D516106}"/>
              </a:ext>
            </a:extLst>
          </p:cNvPr>
          <p:cNvCxnSpPr>
            <a:cxnSpLocks/>
          </p:cNvCxnSpPr>
          <p:nvPr userDrawn="1"/>
        </p:nvCxnSpPr>
        <p:spPr>
          <a:xfrm>
            <a:off x="6300919" y="2500528"/>
            <a:ext cx="23774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5DBEFD3-EBB1-4639-93A8-F0BE586CDD0A}"/>
              </a:ext>
            </a:extLst>
          </p:cNvPr>
          <p:cNvCxnSpPr>
            <a:cxnSpLocks/>
          </p:cNvCxnSpPr>
          <p:nvPr userDrawn="1"/>
        </p:nvCxnSpPr>
        <p:spPr>
          <a:xfrm>
            <a:off x="9207423" y="2500528"/>
            <a:ext cx="23774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C3D7DCEE-B423-4059-B57D-FFC8BB26DEC6}"/>
              </a:ext>
            </a:extLst>
          </p:cNvPr>
          <p:cNvSpPr>
            <a:spLocks noGrp="1"/>
          </p:cNvSpPr>
          <p:nvPr>
            <p:ph type="body" sz="quarter" idx="10" hasCustomPrompt="1"/>
          </p:nvPr>
        </p:nvSpPr>
        <p:spPr>
          <a:xfrm>
            <a:off x="495300" y="2796968"/>
            <a:ext cx="2378075" cy="3136693"/>
          </a:xfrm>
          <a:prstGeom prst="rect">
            <a:avLst/>
          </a:prstGeom>
          <a:solidFill>
            <a:schemeClr val="bg1">
              <a:alpha val="14000"/>
            </a:schemeClr>
          </a:solidFill>
          <a:ln>
            <a:noFill/>
          </a:ln>
        </p:spPr>
        <p:txBody>
          <a:bodyPr lIns="45720" rIns="45720"/>
          <a:lstStyle>
            <a:lvl1pPr>
              <a:defRPr b="1" i="0">
                <a:solidFill>
                  <a:schemeClr val="bg1"/>
                </a:solidFill>
              </a:defRPr>
            </a:lvl1pPr>
            <a:lvl2pPr>
              <a:defRPr i="1"/>
            </a:lvl2pPr>
            <a:lvl3pPr>
              <a:defRPr i="1"/>
            </a:lvl3pPr>
            <a:lvl4pPr>
              <a:defRPr i="1"/>
            </a:lvl4pPr>
            <a:lvl5pPr>
              <a:defRPr i="1"/>
            </a:lvl5pPr>
          </a:lstStyle>
          <a:p>
            <a:pPr lvl="0"/>
            <a:r>
              <a:rPr lang="en-US"/>
              <a:t>Click to type</a:t>
            </a:r>
          </a:p>
        </p:txBody>
      </p:sp>
      <p:sp>
        <p:nvSpPr>
          <p:cNvPr id="15" name="Text Placeholder 13">
            <a:extLst>
              <a:ext uri="{FF2B5EF4-FFF2-40B4-BE49-F238E27FC236}">
                <a16:creationId xmlns:a16="http://schemas.microsoft.com/office/drawing/2014/main" id="{6A44380A-9C08-4F1D-A7AE-D5C57DF31F8F}"/>
              </a:ext>
            </a:extLst>
          </p:cNvPr>
          <p:cNvSpPr>
            <a:spLocks noGrp="1"/>
          </p:cNvSpPr>
          <p:nvPr>
            <p:ph type="body" sz="quarter" idx="11" hasCustomPrompt="1"/>
          </p:nvPr>
        </p:nvSpPr>
        <p:spPr>
          <a:xfrm>
            <a:off x="3398706" y="2796968"/>
            <a:ext cx="2378075" cy="3136693"/>
          </a:xfrm>
          <a:prstGeom prst="rect">
            <a:avLst/>
          </a:prstGeom>
          <a:solidFill>
            <a:schemeClr val="bg1">
              <a:alpha val="14000"/>
            </a:schemeClr>
          </a:solidFill>
          <a:ln>
            <a:noFill/>
          </a:ln>
        </p:spPr>
        <p:txBody>
          <a:bodyPr lIns="45720" rIns="45720"/>
          <a:lstStyle>
            <a:lvl1pPr>
              <a:defRPr b="1" i="0">
                <a:solidFill>
                  <a:schemeClr val="bg1"/>
                </a:solidFill>
              </a:defRPr>
            </a:lvl1pPr>
            <a:lvl2pPr>
              <a:defRPr i="1"/>
            </a:lvl2pPr>
            <a:lvl3pPr>
              <a:defRPr i="1"/>
            </a:lvl3pPr>
            <a:lvl4pPr>
              <a:defRPr i="1"/>
            </a:lvl4pPr>
            <a:lvl5pPr>
              <a:defRPr i="1"/>
            </a:lvl5pPr>
          </a:lstStyle>
          <a:p>
            <a:pPr lvl="0"/>
            <a:r>
              <a:rPr lang="en-US"/>
              <a:t>Click to type</a:t>
            </a:r>
          </a:p>
        </p:txBody>
      </p:sp>
      <p:sp>
        <p:nvSpPr>
          <p:cNvPr id="16" name="Text Placeholder 13">
            <a:extLst>
              <a:ext uri="{FF2B5EF4-FFF2-40B4-BE49-F238E27FC236}">
                <a16:creationId xmlns:a16="http://schemas.microsoft.com/office/drawing/2014/main" id="{AD2D951C-88FE-4299-9DAF-18F5068AD438}"/>
              </a:ext>
            </a:extLst>
          </p:cNvPr>
          <p:cNvSpPr>
            <a:spLocks noGrp="1"/>
          </p:cNvSpPr>
          <p:nvPr>
            <p:ph type="body" sz="quarter" idx="12" hasCustomPrompt="1"/>
          </p:nvPr>
        </p:nvSpPr>
        <p:spPr>
          <a:xfrm>
            <a:off x="6300919" y="2796968"/>
            <a:ext cx="2378075" cy="3136693"/>
          </a:xfrm>
          <a:prstGeom prst="rect">
            <a:avLst/>
          </a:prstGeom>
          <a:solidFill>
            <a:schemeClr val="bg1">
              <a:alpha val="14000"/>
            </a:schemeClr>
          </a:solidFill>
          <a:ln>
            <a:noFill/>
          </a:ln>
        </p:spPr>
        <p:txBody>
          <a:bodyPr lIns="45720" rIns="45720"/>
          <a:lstStyle>
            <a:lvl1pPr>
              <a:defRPr b="1" i="0">
                <a:solidFill>
                  <a:schemeClr val="bg1"/>
                </a:solidFill>
              </a:defRPr>
            </a:lvl1pPr>
            <a:lvl2pPr>
              <a:defRPr i="1"/>
            </a:lvl2pPr>
            <a:lvl3pPr>
              <a:defRPr i="1"/>
            </a:lvl3pPr>
            <a:lvl4pPr>
              <a:defRPr i="1"/>
            </a:lvl4pPr>
            <a:lvl5pPr>
              <a:defRPr i="1"/>
            </a:lvl5pPr>
          </a:lstStyle>
          <a:p>
            <a:pPr lvl="0"/>
            <a:r>
              <a:rPr lang="en-US"/>
              <a:t>Click to type</a:t>
            </a:r>
          </a:p>
        </p:txBody>
      </p:sp>
      <p:sp>
        <p:nvSpPr>
          <p:cNvPr id="17" name="Text Placeholder 13">
            <a:extLst>
              <a:ext uri="{FF2B5EF4-FFF2-40B4-BE49-F238E27FC236}">
                <a16:creationId xmlns:a16="http://schemas.microsoft.com/office/drawing/2014/main" id="{6F82C996-2427-44DE-A00C-763CED6C55E3}"/>
              </a:ext>
            </a:extLst>
          </p:cNvPr>
          <p:cNvSpPr>
            <a:spLocks noGrp="1"/>
          </p:cNvSpPr>
          <p:nvPr>
            <p:ph type="body" sz="quarter" idx="13" hasCustomPrompt="1"/>
          </p:nvPr>
        </p:nvSpPr>
        <p:spPr>
          <a:xfrm>
            <a:off x="9207423" y="2796968"/>
            <a:ext cx="2378075" cy="3136693"/>
          </a:xfrm>
          <a:prstGeom prst="rect">
            <a:avLst/>
          </a:prstGeom>
          <a:solidFill>
            <a:schemeClr val="bg1">
              <a:alpha val="14000"/>
            </a:schemeClr>
          </a:solidFill>
          <a:ln>
            <a:noFill/>
          </a:ln>
        </p:spPr>
        <p:txBody>
          <a:bodyPr lIns="45720" rIns="45720"/>
          <a:lstStyle>
            <a:lvl1pPr>
              <a:defRPr b="1" i="0">
                <a:solidFill>
                  <a:schemeClr val="bg1"/>
                </a:solidFill>
              </a:defRPr>
            </a:lvl1pPr>
            <a:lvl2pPr>
              <a:defRPr i="1"/>
            </a:lvl2pPr>
            <a:lvl3pPr>
              <a:defRPr i="1"/>
            </a:lvl3pPr>
            <a:lvl4pPr>
              <a:defRPr i="1"/>
            </a:lvl4pPr>
            <a:lvl5pPr>
              <a:defRPr i="1"/>
            </a:lvl5pPr>
          </a:lstStyle>
          <a:p>
            <a:pPr lvl="0"/>
            <a:r>
              <a:rPr lang="en-US"/>
              <a:t>Click to type</a:t>
            </a:r>
          </a:p>
        </p:txBody>
      </p:sp>
    </p:spTree>
    <p:extLst>
      <p:ext uri="{BB962C8B-B14F-4D97-AF65-F5344CB8AC3E}">
        <p14:creationId xmlns:p14="http://schemas.microsoft.com/office/powerpoint/2010/main" val="251219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clusion (5 boxes)">
    <p:bg>
      <p:bgPr>
        <a:solidFill>
          <a:schemeClr val="bg2">
            <a:lumMod val="10000"/>
          </a:schemeClr>
        </a:solidFill>
        <a:effectLst/>
      </p:bgPr>
    </p:bg>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08DDABE9-8FA4-4F39-88A0-AF8242B7C8E6}"/>
              </a:ext>
            </a:extLst>
          </p:cNvPr>
          <p:cNvSpPr>
            <a:spLocks noGrp="1"/>
          </p:cNvSpPr>
          <p:nvPr>
            <p:ph type="title" hasCustomPrompt="1"/>
          </p:nvPr>
        </p:nvSpPr>
        <p:spPr>
          <a:xfrm>
            <a:off x="495300" y="-1017608"/>
            <a:ext cx="9824916" cy="716666"/>
          </a:xfrm>
          <a:prstGeom prst="rect">
            <a:avLst/>
          </a:prstGeom>
        </p:spPr>
        <p:txBody>
          <a:bodyPr/>
          <a:lstStyle>
            <a:lvl1pPr>
              <a:defRPr sz="2800" b="0" cap="none" baseline="0">
                <a:solidFill>
                  <a:schemeClr val="bg1"/>
                </a:solidFill>
              </a:defRPr>
            </a:lvl1pPr>
          </a:lstStyle>
          <a:p>
            <a:r>
              <a:rPr lang="en-US" dirty="0"/>
              <a:t>Click to edit 2-line headline</a:t>
            </a:r>
            <a:br>
              <a:rPr lang="en-US" dirty="0"/>
            </a:br>
            <a:r>
              <a:rPr lang="en-US" dirty="0"/>
              <a:t>click to edit 2-line headline</a:t>
            </a:r>
          </a:p>
        </p:txBody>
      </p:sp>
      <p:sp>
        <p:nvSpPr>
          <p:cNvPr id="5" name="Rectangle 4">
            <a:extLst>
              <a:ext uri="{FF2B5EF4-FFF2-40B4-BE49-F238E27FC236}">
                <a16:creationId xmlns:a16="http://schemas.microsoft.com/office/drawing/2014/main" id="{0E6B9FE7-DC6E-4072-8D93-30BF6827D544}"/>
              </a:ext>
            </a:extLst>
          </p:cNvPr>
          <p:cNvSpPr/>
          <p:nvPr userDrawn="1"/>
        </p:nvSpPr>
        <p:spPr>
          <a:xfrm>
            <a:off x="5066226" y="1769506"/>
            <a:ext cx="2378671" cy="523220"/>
          </a:xfrm>
          <a:prstGeom prst="rect">
            <a:avLst/>
          </a:prstGeom>
          <a:noFill/>
        </p:spPr>
        <p:txBody>
          <a:bodyPr wrap="square" lIns="0">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u="none" strike="noStrike" kern="1200" cap="none" spc="0" normalizeH="0" baseline="0" noProof="0">
                <a:ln>
                  <a:noFill/>
                </a:ln>
                <a:solidFill>
                  <a:schemeClr val="bg1"/>
                </a:solidFill>
                <a:effectLst/>
                <a:uLnTx/>
                <a:uFillTx/>
                <a:latin typeface="Arial" panose="020B0604020202020204" pitchFamily="34" charset="0"/>
                <a:ea typeface="+mn-ea"/>
                <a:cs typeface="+mn-cs"/>
              </a:rPr>
              <a:t>3</a:t>
            </a:r>
          </a:p>
        </p:txBody>
      </p:sp>
      <p:sp>
        <p:nvSpPr>
          <p:cNvPr id="6" name="Rectangle 5">
            <a:extLst>
              <a:ext uri="{FF2B5EF4-FFF2-40B4-BE49-F238E27FC236}">
                <a16:creationId xmlns:a16="http://schemas.microsoft.com/office/drawing/2014/main" id="{62C4C8AC-BCFF-4556-8686-885F9251CB95}"/>
              </a:ext>
            </a:extLst>
          </p:cNvPr>
          <p:cNvSpPr/>
          <p:nvPr userDrawn="1"/>
        </p:nvSpPr>
        <p:spPr>
          <a:xfrm>
            <a:off x="7351689" y="1769506"/>
            <a:ext cx="2378671" cy="523220"/>
          </a:xfrm>
          <a:prstGeom prst="rect">
            <a:avLst/>
          </a:prstGeom>
          <a:noFill/>
        </p:spPr>
        <p:txBody>
          <a:bodyPr wrap="square" lIns="0" anchor="t">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u="none" strike="noStrike" kern="1200" cap="none" spc="0" normalizeH="0" baseline="0" noProof="0">
                <a:ln>
                  <a:noFill/>
                </a:ln>
                <a:solidFill>
                  <a:schemeClr val="bg1"/>
                </a:solidFill>
                <a:effectLst/>
                <a:uLnTx/>
                <a:uFillTx/>
                <a:latin typeface="Arial" panose="020B0604020202020204" pitchFamily="34" charset="0"/>
                <a:ea typeface="+mn-ea"/>
                <a:cs typeface="+mn-cs"/>
              </a:rPr>
              <a:t>4</a:t>
            </a:r>
          </a:p>
        </p:txBody>
      </p:sp>
      <p:sp>
        <p:nvSpPr>
          <p:cNvPr id="7" name="Rectangle 6">
            <a:extLst>
              <a:ext uri="{FF2B5EF4-FFF2-40B4-BE49-F238E27FC236}">
                <a16:creationId xmlns:a16="http://schemas.microsoft.com/office/drawing/2014/main" id="{5039EC95-04F7-4BE5-8FE9-247FFCDA5F9A}"/>
              </a:ext>
            </a:extLst>
          </p:cNvPr>
          <p:cNvSpPr/>
          <p:nvPr userDrawn="1"/>
        </p:nvSpPr>
        <p:spPr>
          <a:xfrm>
            <a:off x="2780763" y="1769506"/>
            <a:ext cx="2378671" cy="523220"/>
          </a:xfrm>
          <a:prstGeom prst="rect">
            <a:avLst/>
          </a:prstGeom>
          <a:noFill/>
        </p:spPr>
        <p:txBody>
          <a:bodyPr wrap="square" lIns="0" anchor="t">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u="none" strike="noStrike" kern="1200" cap="none" spc="0" normalizeH="0" baseline="0" noProof="0">
                <a:ln>
                  <a:noFill/>
                </a:ln>
                <a:solidFill>
                  <a:schemeClr val="bg1"/>
                </a:solidFill>
                <a:effectLst/>
                <a:uLnTx/>
                <a:uFillTx/>
                <a:latin typeface="Arial" panose="020B0604020202020204" pitchFamily="34" charset="0"/>
                <a:ea typeface="+mn-ea"/>
                <a:cs typeface="+mn-cs"/>
              </a:rPr>
              <a:t>2</a:t>
            </a:r>
            <a:endParaRPr kumimoji="0" lang="en-US" sz="1400" b="1"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8" name="Rectangle 7">
            <a:extLst>
              <a:ext uri="{FF2B5EF4-FFF2-40B4-BE49-F238E27FC236}">
                <a16:creationId xmlns:a16="http://schemas.microsoft.com/office/drawing/2014/main" id="{D26ED43E-44A7-4CD6-A822-6CBA920C0F3B}"/>
              </a:ext>
            </a:extLst>
          </p:cNvPr>
          <p:cNvSpPr/>
          <p:nvPr userDrawn="1"/>
        </p:nvSpPr>
        <p:spPr>
          <a:xfrm>
            <a:off x="495300" y="1769506"/>
            <a:ext cx="2378671" cy="523220"/>
          </a:xfrm>
          <a:prstGeom prst="rect">
            <a:avLst/>
          </a:prstGeom>
          <a:noFill/>
        </p:spPr>
        <p:txBody>
          <a:bodyPr wrap="square" lIns="0">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u="none" strike="noStrike" kern="1200" cap="none" spc="0" normalizeH="0" baseline="0" noProof="0">
                <a:ln>
                  <a:noFill/>
                </a:ln>
                <a:solidFill>
                  <a:schemeClr val="bg1"/>
                </a:solidFill>
                <a:effectLst/>
                <a:uLnTx/>
                <a:uFillTx/>
                <a:latin typeface="Arial" panose="020B0604020202020204" pitchFamily="34" charset="0"/>
                <a:ea typeface="+mn-ea"/>
                <a:cs typeface="+mn-cs"/>
              </a:rPr>
              <a:t>1</a:t>
            </a:r>
            <a:endParaRPr kumimoji="0" lang="en-US" sz="1400" b="1"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cxnSp>
        <p:nvCxnSpPr>
          <p:cNvPr id="9" name="Straight Connector 8">
            <a:extLst>
              <a:ext uri="{FF2B5EF4-FFF2-40B4-BE49-F238E27FC236}">
                <a16:creationId xmlns:a16="http://schemas.microsoft.com/office/drawing/2014/main" id="{C5BF8239-58D9-46E8-803E-62698F1EDE09}"/>
              </a:ext>
            </a:extLst>
          </p:cNvPr>
          <p:cNvCxnSpPr>
            <a:cxnSpLocks/>
          </p:cNvCxnSpPr>
          <p:nvPr userDrawn="1"/>
        </p:nvCxnSpPr>
        <p:spPr>
          <a:xfrm>
            <a:off x="495300" y="2331565"/>
            <a:ext cx="211695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4A0A45E-AD21-469E-A5E2-9828B43630AD}"/>
              </a:ext>
            </a:extLst>
          </p:cNvPr>
          <p:cNvCxnSpPr>
            <a:cxnSpLocks/>
          </p:cNvCxnSpPr>
          <p:nvPr userDrawn="1"/>
        </p:nvCxnSpPr>
        <p:spPr>
          <a:xfrm>
            <a:off x="2780763" y="2331565"/>
            <a:ext cx="211695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C87B74F-52A1-44A9-9912-FEF98D516106}"/>
              </a:ext>
            </a:extLst>
          </p:cNvPr>
          <p:cNvCxnSpPr>
            <a:cxnSpLocks/>
          </p:cNvCxnSpPr>
          <p:nvPr userDrawn="1"/>
        </p:nvCxnSpPr>
        <p:spPr>
          <a:xfrm>
            <a:off x="5066226" y="2331565"/>
            <a:ext cx="211695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5DBEFD3-EBB1-4639-93A8-F0BE586CDD0A}"/>
              </a:ext>
            </a:extLst>
          </p:cNvPr>
          <p:cNvCxnSpPr>
            <a:cxnSpLocks/>
          </p:cNvCxnSpPr>
          <p:nvPr userDrawn="1"/>
        </p:nvCxnSpPr>
        <p:spPr>
          <a:xfrm>
            <a:off x="7351689" y="2331565"/>
            <a:ext cx="211695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C3D7DCEE-B423-4059-B57D-FFC8BB26DEC6}"/>
              </a:ext>
            </a:extLst>
          </p:cNvPr>
          <p:cNvSpPr>
            <a:spLocks noGrp="1"/>
          </p:cNvSpPr>
          <p:nvPr>
            <p:ph type="body" sz="quarter" idx="10" hasCustomPrompt="1"/>
          </p:nvPr>
        </p:nvSpPr>
        <p:spPr>
          <a:xfrm>
            <a:off x="495300" y="2628005"/>
            <a:ext cx="2117524" cy="3136693"/>
          </a:xfrm>
          <a:prstGeom prst="rect">
            <a:avLst/>
          </a:prstGeom>
          <a:solidFill>
            <a:schemeClr val="bg1">
              <a:alpha val="14000"/>
            </a:schemeClr>
          </a:solidFill>
          <a:ln>
            <a:noFill/>
          </a:ln>
        </p:spPr>
        <p:txBody>
          <a:bodyPr lIns="45720" rIns="45720"/>
          <a:lstStyle>
            <a:lvl1pPr>
              <a:defRPr b="1" i="0">
                <a:solidFill>
                  <a:schemeClr val="bg1"/>
                </a:solidFill>
              </a:defRPr>
            </a:lvl1pPr>
            <a:lvl2pPr>
              <a:defRPr i="1"/>
            </a:lvl2pPr>
            <a:lvl3pPr>
              <a:defRPr i="1"/>
            </a:lvl3pPr>
            <a:lvl4pPr>
              <a:defRPr i="1"/>
            </a:lvl4pPr>
            <a:lvl5pPr>
              <a:defRPr i="1"/>
            </a:lvl5pPr>
          </a:lstStyle>
          <a:p>
            <a:pPr lvl="0"/>
            <a:r>
              <a:rPr lang="en-US"/>
              <a:t>Click to type</a:t>
            </a:r>
          </a:p>
        </p:txBody>
      </p:sp>
      <p:sp>
        <p:nvSpPr>
          <p:cNvPr id="15" name="Text Placeholder 13">
            <a:extLst>
              <a:ext uri="{FF2B5EF4-FFF2-40B4-BE49-F238E27FC236}">
                <a16:creationId xmlns:a16="http://schemas.microsoft.com/office/drawing/2014/main" id="{6A44380A-9C08-4F1D-A7AE-D5C57DF31F8F}"/>
              </a:ext>
            </a:extLst>
          </p:cNvPr>
          <p:cNvSpPr>
            <a:spLocks noGrp="1"/>
          </p:cNvSpPr>
          <p:nvPr>
            <p:ph type="body" sz="quarter" idx="11" hasCustomPrompt="1"/>
          </p:nvPr>
        </p:nvSpPr>
        <p:spPr>
          <a:xfrm>
            <a:off x="2780763" y="2628005"/>
            <a:ext cx="2117524" cy="3136693"/>
          </a:xfrm>
          <a:prstGeom prst="rect">
            <a:avLst/>
          </a:prstGeom>
          <a:solidFill>
            <a:schemeClr val="bg1">
              <a:alpha val="14000"/>
            </a:schemeClr>
          </a:solidFill>
          <a:ln>
            <a:noFill/>
          </a:ln>
        </p:spPr>
        <p:txBody>
          <a:bodyPr lIns="45720" rIns="45720"/>
          <a:lstStyle>
            <a:lvl1pPr>
              <a:defRPr b="1" i="0">
                <a:solidFill>
                  <a:schemeClr val="bg1"/>
                </a:solidFill>
              </a:defRPr>
            </a:lvl1pPr>
            <a:lvl2pPr>
              <a:defRPr i="1"/>
            </a:lvl2pPr>
            <a:lvl3pPr>
              <a:defRPr i="1"/>
            </a:lvl3pPr>
            <a:lvl4pPr>
              <a:defRPr i="1"/>
            </a:lvl4pPr>
            <a:lvl5pPr>
              <a:defRPr i="1"/>
            </a:lvl5pPr>
          </a:lstStyle>
          <a:p>
            <a:pPr lvl="0"/>
            <a:r>
              <a:rPr lang="en-US"/>
              <a:t>Click to type</a:t>
            </a:r>
          </a:p>
        </p:txBody>
      </p:sp>
      <p:sp>
        <p:nvSpPr>
          <p:cNvPr id="16" name="Text Placeholder 13">
            <a:extLst>
              <a:ext uri="{FF2B5EF4-FFF2-40B4-BE49-F238E27FC236}">
                <a16:creationId xmlns:a16="http://schemas.microsoft.com/office/drawing/2014/main" id="{AD2D951C-88FE-4299-9DAF-18F5068AD438}"/>
              </a:ext>
            </a:extLst>
          </p:cNvPr>
          <p:cNvSpPr>
            <a:spLocks noGrp="1"/>
          </p:cNvSpPr>
          <p:nvPr>
            <p:ph type="body" sz="quarter" idx="12" hasCustomPrompt="1"/>
          </p:nvPr>
        </p:nvSpPr>
        <p:spPr>
          <a:xfrm>
            <a:off x="5066226" y="2628005"/>
            <a:ext cx="2117524" cy="3136693"/>
          </a:xfrm>
          <a:prstGeom prst="rect">
            <a:avLst/>
          </a:prstGeom>
          <a:solidFill>
            <a:schemeClr val="bg1">
              <a:alpha val="14000"/>
            </a:schemeClr>
          </a:solidFill>
          <a:ln>
            <a:noFill/>
          </a:ln>
        </p:spPr>
        <p:txBody>
          <a:bodyPr lIns="45720" rIns="45720"/>
          <a:lstStyle>
            <a:lvl1pPr>
              <a:defRPr b="1" i="0">
                <a:solidFill>
                  <a:schemeClr val="bg1"/>
                </a:solidFill>
              </a:defRPr>
            </a:lvl1pPr>
            <a:lvl2pPr>
              <a:defRPr i="1"/>
            </a:lvl2pPr>
            <a:lvl3pPr>
              <a:defRPr i="1"/>
            </a:lvl3pPr>
            <a:lvl4pPr>
              <a:defRPr i="1"/>
            </a:lvl4pPr>
            <a:lvl5pPr>
              <a:defRPr i="1"/>
            </a:lvl5pPr>
          </a:lstStyle>
          <a:p>
            <a:pPr lvl="0"/>
            <a:r>
              <a:rPr lang="en-US"/>
              <a:t>Click to type</a:t>
            </a:r>
          </a:p>
        </p:txBody>
      </p:sp>
      <p:sp>
        <p:nvSpPr>
          <p:cNvPr id="17" name="Text Placeholder 13">
            <a:extLst>
              <a:ext uri="{FF2B5EF4-FFF2-40B4-BE49-F238E27FC236}">
                <a16:creationId xmlns:a16="http://schemas.microsoft.com/office/drawing/2014/main" id="{6F82C996-2427-44DE-A00C-763CED6C55E3}"/>
              </a:ext>
            </a:extLst>
          </p:cNvPr>
          <p:cNvSpPr>
            <a:spLocks noGrp="1"/>
          </p:cNvSpPr>
          <p:nvPr>
            <p:ph type="body" sz="quarter" idx="13" hasCustomPrompt="1"/>
          </p:nvPr>
        </p:nvSpPr>
        <p:spPr>
          <a:xfrm>
            <a:off x="7351689" y="2628005"/>
            <a:ext cx="2117524" cy="3136693"/>
          </a:xfrm>
          <a:prstGeom prst="rect">
            <a:avLst/>
          </a:prstGeom>
          <a:solidFill>
            <a:schemeClr val="bg1">
              <a:alpha val="14000"/>
            </a:schemeClr>
          </a:solidFill>
          <a:ln>
            <a:noFill/>
          </a:ln>
        </p:spPr>
        <p:txBody>
          <a:bodyPr lIns="45720" rIns="45720"/>
          <a:lstStyle>
            <a:lvl1pPr>
              <a:defRPr b="1" i="0">
                <a:solidFill>
                  <a:schemeClr val="bg1"/>
                </a:solidFill>
              </a:defRPr>
            </a:lvl1pPr>
            <a:lvl2pPr>
              <a:defRPr i="1"/>
            </a:lvl2pPr>
            <a:lvl3pPr>
              <a:defRPr i="1"/>
            </a:lvl3pPr>
            <a:lvl4pPr>
              <a:defRPr i="1"/>
            </a:lvl4pPr>
            <a:lvl5pPr>
              <a:defRPr i="1"/>
            </a:lvl5pPr>
          </a:lstStyle>
          <a:p>
            <a:pPr lvl="0"/>
            <a:r>
              <a:rPr lang="en-US"/>
              <a:t>Click to type</a:t>
            </a:r>
          </a:p>
        </p:txBody>
      </p:sp>
      <p:sp>
        <p:nvSpPr>
          <p:cNvPr id="21" name="Text Placeholder 13">
            <a:extLst>
              <a:ext uri="{FF2B5EF4-FFF2-40B4-BE49-F238E27FC236}">
                <a16:creationId xmlns:a16="http://schemas.microsoft.com/office/drawing/2014/main" id="{306D60B6-F2E0-43B1-A659-0B3349BA47D2}"/>
              </a:ext>
            </a:extLst>
          </p:cNvPr>
          <p:cNvSpPr>
            <a:spLocks noGrp="1"/>
          </p:cNvSpPr>
          <p:nvPr>
            <p:ph type="body" sz="quarter" idx="14" hasCustomPrompt="1"/>
          </p:nvPr>
        </p:nvSpPr>
        <p:spPr>
          <a:xfrm>
            <a:off x="9637151" y="2628005"/>
            <a:ext cx="2117524" cy="3136693"/>
          </a:xfrm>
          <a:prstGeom prst="rect">
            <a:avLst/>
          </a:prstGeom>
          <a:solidFill>
            <a:schemeClr val="bg1">
              <a:alpha val="14000"/>
            </a:schemeClr>
          </a:solidFill>
          <a:ln>
            <a:noFill/>
          </a:ln>
        </p:spPr>
        <p:txBody>
          <a:bodyPr lIns="45720" rIns="45720"/>
          <a:lstStyle>
            <a:lvl1pPr>
              <a:defRPr b="1" i="0">
                <a:solidFill>
                  <a:schemeClr val="bg1"/>
                </a:solidFill>
              </a:defRPr>
            </a:lvl1pPr>
            <a:lvl2pPr>
              <a:defRPr i="1"/>
            </a:lvl2pPr>
            <a:lvl3pPr>
              <a:defRPr i="1"/>
            </a:lvl3pPr>
            <a:lvl4pPr>
              <a:defRPr i="1"/>
            </a:lvl4pPr>
            <a:lvl5pPr>
              <a:defRPr i="1"/>
            </a:lvl5pPr>
          </a:lstStyle>
          <a:p>
            <a:pPr lvl="0"/>
            <a:r>
              <a:rPr lang="en-US"/>
              <a:t>Click to type</a:t>
            </a:r>
          </a:p>
        </p:txBody>
      </p:sp>
      <p:sp>
        <p:nvSpPr>
          <p:cNvPr id="22" name="Rectangle 21">
            <a:extLst>
              <a:ext uri="{FF2B5EF4-FFF2-40B4-BE49-F238E27FC236}">
                <a16:creationId xmlns:a16="http://schemas.microsoft.com/office/drawing/2014/main" id="{EA55999F-37DE-4A2B-8D5D-C15E0754481D}"/>
              </a:ext>
            </a:extLst>
          </p:cNvPr>
          <p:cNvSpPr/>
          <p:nvPr userDrawn="1"/>
        </p:nvSpPr>
        <p:spPr>
          <a:xfrm>
            <a:off x="9637151" y="1769506"/>
            <a:ext cx="2378671" cy="523220"/>
          </a:xfrm>
          <a:prstGeom prst="rect">
            <a:avLst/>
          </a:prstGeom>
          <a:noFill/>
        </p:spPr>
        <p:txBody>
          <a:bodyPr wrap="square" lIns="0" anchor="t">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u="none" strike="noStrike" kern="1200" cap="none" spc="0" normalizeH="0" baseline="0" noProof="0">
                <a:ln>
                  <a:noFill/>
                </a:ln>
                <a:solidFill>
                  <a:schemeClr val="bg1"/>
                </a:solidFill>
                <a:effectLst/>
                <a:uLnTx/>
                <a:uFillTx/>
                <a:latin typeface="Arial" panose="020B0604020202020204" pitchFamily="34" charset="0"/>
                <a:ea typeface="+mn-ea"/>
                <a:cs typeface="+mn-cs"/>
              </a:rPr>
              <a:t>5</a:t>
            </a:r>
          </a:p>
        </p:txBody>
      </p:sp>
      <p:cxnSp>
        <p:nvCxnSpPr>
          <p:cNvPr id="23" name="Straight Connector 22">
            <a:extLst>
              <a:ext uri="{FF2B5EF4-FFF2-40B4-BE49-F238E27FC236}">
                <a16:creationId xmlns:a16="http://schemas.microsoft.com/office/drawing/2014/main" id="{A5555036-6B19-42C1-8662-2E8D0E69E342}"/>
              </a:ext>
            </a:extLst>
          </p:cNvPr>
          <p:cNvCxnSpPr>
            <a:cxnSpLocks/>
          </p:cNvCxnSpPr>
          <p:nvPr userDrawn="1"/>
        </p:nvCxnSpPr>
        <p:spPr>
          <a:xfrm>
            <a:off x="9637151" y="2331565"/>
            <a:ext cx="211695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65479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Headline (1-Line) + Label">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832897C-6B26-464F-86F3-8936289BC55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63835" y="6378801"/>
            <a:ext cx="622906" cy="259280"/>
          </a:xfrm>
          <a:prstGeom prst="rect">
            <a:avLst/>
          </a:prstGeom>
        </p:spPr>
      </p:pic>
      <p:sp>
        <p:nvSpPr>
          <p:cNvPr id="14" name="Footer Placeholder 4">
            <a:extLst>
              <a:ext uri="{FF2B5EF4-FFF2-40B4-BE49-F238E27FC236}">
                <a16:creationId xmlns:a16="http://schemas.microsoft.com/office/drawing/2014/main" id="{E533823C-BFF9-B149-9D23-C6665AA81518}"/>
              </a:ext>
            </a:extLst>
          </p:cNvPr>
          <p:cNvSpPr>
            <a:spLocks noGrp="1"/>
          </p:cNvSpPr>
          <p:nvPr>
            <p:ph type="ftr" sz="quarter" idx="3"/>
          </p:nvPr>
        </p:nvSpPr>
        <p:spPr>
          <a:xfrm>
            <a:off x="500048" y="5952409"/>
            <a:ext cx="9824917" cy="676991"/>
          </a:xfrm>
          <a:prstGeom prst="rect">
            <a:avLst/>
          </a:prstGeom>
        </p:spPr>
        <p:txBody>
          <a:bodyPr vert="horz" lIns="0" tIns="0" rIns="0" bIns="0" rtlCol="0" anchor="b" anchorCtr="0"/>
          <a:lstStyle>
            <a:lvl1pPr algn="l">
              <a:spcAft>
                <a:spcPts val="300"/>
              </a:spcAft>
              <a:defRPr sz="900" b="0" i="0">
                <a:solidFill>
                  <a:schemeClr val="bg1">
                    <a:lumMod val="65000"/>
                  </a:schemeClr>
                </a:solidFill>
                <a:latin typeface="+mn-lt"/>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900" b="0" i="0" u="none" strike="noStrike" kern="1200" cap="none" spc="0" normalizeH="0" baseline="0" noProof="0">
                <a:ln>
                  <a:noFill/>
                </a:ln>
                <a:solidFill>
                  <a:srgbClr val="FFFFFF">
                    <a:lumMod val="65000"/>
                  </a:srgbClr>
                </a:solidFill>
                <a:effectLst/>
                <a:uLnTx/>
                <a:uFillTx/>
                <a:latin typeface="Arial" panose="020B0604020202020204"/>
                <a:ea typeface="+mn-ea"/>
                <a:cs typeface="Arial" panose="020B0604020202020204" pitchFamily="34" charset="0"/>
              </a:rPr>
              <a:t>Footer</a:t>
            </a:r>
          </a:p>
        </p:txBody>
      </p:sp>
      <p:sp>
        <p:nvSpPr>
          <p:cNvPr id="15" name="Text Placeholder 5">
            <a:extLst>
              <a:ext uri="{FF2B5EF4-FFF2-40B4-BE49-F238E27FC236}">
                <a16:creationId xmlns:a16="http://schemas.microsoft.com/office/drawing/2014/main" id="{6B44130E-D881-6744-9A56-D1F5C6BC5EE6}"/>
              </a:ext>
            </a:extLst>
          </p:cNvPr>
          <p:cNvSpPr>
            <a:spLocks noGrp="1"/>
          </p:cNvSpPr>
          <p:nvPr>
            <p:ph type="body" sz="quarter" idx="13" hasCustomPrompt="1"/>
          </p:nvPr>
        </p:nvSpPr>
        <p:spPr>
          <a:xfrm>
            <a:off x="500048" y="964602"/>
            <a:ext cx="8140701" cy="565330"/>
          </a:xfrm>
        </p:spPr>
        <p:txBody>
          <a:bodyPr/>
          <a:lstStyle>
            <a:lvl1pPr>
              <a:spcAft>
                <a:spcPts val="0"/>
              </a:spcAft>
              <a:defRPr sz="1600" b="0" i="0">
                <a:solidFill>
                  <a:schemeClr val="tx1"/>
                </a:solidFill>
                <a:latin typeface="+mn-lt"/>
                <a:cs typeface="Arial" panose="020B0604020202020204" pitchFamily="34" charset="0"/>
              </a:defRPr>
            </a:lvl1pPr>
          </a:lstStyle>
          <a:p>
            <a:pPr lvl="0"/>
            <a:r>
              <a:rPr lang="en-US"/>
              <a:t>Click to add label</a:t>
            </a:r>
          </a:p>
        </p:txBody>
      </p:sp>
      <p:sp>
        <p:nvSpPr>
          <p:cNvPr id="16" name="Title 4">
            <a:extLst>
              <a:ext uri="{FF2B5EF4-FFF2-40B4-BE49-F238E27FC236}">
                <a16:creationId xmlns:a16="http://schemas.microsoft.com/office/drawing/2014/main" id="{779EC7DA-5FA0-0E47-9D5A-9E7C8E76EA65}"/>
              </a:ext>
            </a:extLst>
          </p:cNvPr>
          <p:cNvSpPr>
            <a:spLocks noGrp="1"/>
          </p:cNvSpPr>
          <p:nvPr>
            <p:ph type="title" hasCustomPrompt="1"/>
          </p:nvPr>
        </p:nvSpPr>
        <p:spPr>
          <a:xfrm>
            <a:off x="507865" y="-624070"/>
            <a:ext cx="9817100" cy="345489"/>
          </a:xfrm>
        </p:spPr>
        <p:txBody>
          <a:bodyPr/>
          <a:lstStyle>
            <a:lvl1pPr>
              <a:defRPr sz="2800" b="0" i="0" baseline="0">
                <a:solidFill>
                  <a:schemeClr val="tx1"/>
                </a:solidFill>
                <a:latin typeface="Arial" panose="020B0604020202020204" pitchFamily="34" charset="0"/>
                <a:cs typeface="Arial" panose="020B0604020202020204" pitchFamily="34" charset="0"/>
              </a:defRPr>
            </a:lvl1pPr>
          </a:lstStyle>
          <a:p>
            <a:r>
              <a:rPr lang="en-US" dirty="0"/>
              <a:t>Click to edit 1-line headline</a:t>
            </a:r>
          </a:p>
        </p:txBody>
      </p:sp>
      <p:sp>
        <p:nvSpPr>
          <p:cNvPr id="17" name="Slide Number Placeholder 3">
            <a:extLst>
              <a:ext uri="{FF2B5EF4-FFF2-40B4-BE49-F238E27FC236}">
                <a16:creationId xmlns:a16="http://schemas.microsoft.com/office/drawing/2014/main" id="{A55D1268-8437-4376-9464-89D66721800E}"/>
              </a:ext>
            </a:extLst>
          </p:cNvPr>
          <p:cNvSpPr txBox="1">
            <a:spLocks/>
          </p:cNvSpPr>
          <p:nvPr userDrawn="1"/>
        </p:nvSpPr>
        <p:spPr>
          <a:xfrm>
            <a:off x="11742243" y="6412910"/>
            <a:ext cx="278298" cy="195224"/>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BCC4CEDB-9067-4CC6-8430-AA5729AC2E63}" type="slidenum">
              <a:rPr kumimoji="0" lang="en-US" sz="1200" b="0" i="0" u="none" strike="noStrike" kern="1200" cap="none" spc="0" normalizeH="0" baseline="0" noProof="0" smtClean="0">
                <a:ln>
                  <a:noFill/>
                </a:ln>
                <a:solidFill>
                  <a:srgbClr val="F5F6F6">
                    <a:lumMod val="10000"/>
                  </a:srgb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F5F6F6">
                  <a:lumMod val="10000"/>
                </a:srgbClr>
              </a:solidFill>
              <a:effectLst/>
              <a:uLnTx/>
              <a:uFillTx/>
              <a:latin typeface="Arial" panose="020B0604020202020204"/>
              <a:ea typeface="+mn-ea"/>
              <a:cs typeface="+mn-cs"/>
            </a:endParaRPr>
          </a:p>
        </p:txBody>
      </p:sp>
      <p:cxnSp>
        <p:nvCxnSpPr>
          <p:cNvPr id="18" name="Straight Connector 17">
            <a:extLst>
              <a:ext uri="{FF2B5EF4-FFF2-40B4-BE49-F238E27FC236}">
                <a16:creationId xmlns:a16="http://schemas.microsoft.com/office/drawing/2014/main" id="{71261031-8CBB-43F4-B373-0780B4F1FB2F}"/>
              </a:ext>
            </a:extLst>
          </p:cNvPr>
          <p:cNvCxnSpPr>
            <a:cxnSpLocks/>
          </p:cNvCxnSpPr>
          <p:nvPr userDrawn="1"/>
        </p:nvCxnSpPr>
        <p:spPr>
          <a:xfrm flipV="1">
            <a:off x="11596053" y="6463598"/>
            <a:ext cx="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30124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Headline (1-Line) + Label Dark">
    <p:bg>
      <p:bgPr>
        <a:solidFill>
          <a:schemeClr val="bg2">
            <a:lumMod val="10000"/>
          </a:schemeClr>
        </a:solidFill>
        <a:effectLst/>
      </p:bgPr>
    </p:bg>
    <p:spTree>
      <p:nvGrpSpPr>
        <p:cNvPr id="1" name=""/>
        <p:cNvGrpSpPr/>
        <p:nvPr/>
      </p:nvGrpSpPr>
      <p:grpSpPr>
        <a:xfrm>
          <a:off x="0" y="0"/>
          <a:ext cx="0" cy="0"/>
          <a:chOff x="0" y="0"/>
          <a:chExt cx="0" cy="0"/>
        </a:xfrm>
      </p:grpSpPr>
      <p:sp>
        <p:nvSpPr>
          <p:cNvPr id="22" name="Title 4">
            <a:extLst>
              <a:ext uri="{FF2B5EF4-FFF2-40B4-BE49-F238E27FC236}">
                <a16:creationId xmlns:a16="http://schemas.microsoft.com/office/drawing/2014/main" id="{90415347-DDF7-BC4C-8FF8-E8FB39701521}"/>
              </a:ext>
            </a:extLst>
          </p:cNvPr>
          <p:cNvSpPr>
            <a:spLocks noGrp="1"/>
          </p:cNvSpPr>
          <p:nvPr>
            <p:ph type="title" hasCustomPrompt="1"/>
          </p:nvPr>
        </p:nvSpPr>
        <p:spPr>
          <a:xfrm>
            <a:off x="500047" y="-531472"/>
            <a:ext cx="9824917" cy="354368"/>
          </a:xfrm>
        </p:spPr>
        <p:txBody>
          <a:bodyPr/>
          <a:lstStyle>
            <a:lvl1pPr>
              <a:defRPr sz="2800" b="0">
                <a:solidFill>
                  <a:schemeClr val="bg1"/>
                </a:solidFill>
              </a:defRPr>
            </a:lvl1pPr>
          </a:lstStyle>
          <a:p>
            <a:r>
              <a:rPr lang="en-US" dirty="0"/>
              <a:t>Click to edit 1-line headline</a:t>
            </a:r>
          </a:p>
        </p:txBody>
      </p:sp>
      <p:sp>
        <p:nvSpPr>
          <p:cNvPr id="23" name="Text Placeholder 5">
            <a:extLst>
              <a:ext uri="{FF2B5EF4-FFF2-40B4-BE49-F238E27FC236}">
                <a16:creationId xmlns:a16="http://schemas.microsoft.com/office/drawing/2014/main" id="{97B54ABA-6A46-0F49-8BBF-78B73CAB573C}"/>
              </a:ext>
            </a:extLst>
          </p:cNvPr>
          <p:cNvSpPr>
            <a:spLocks noGrp="1"/>
          </p:cNvSpPr>
          <p:nvPr>
            <p:ph type="body" sz="quarter" idx="13" hasCustomPrompt="1"/>
          </p:nvPr>
        </p:nvSpPr>
        <p:spPr>
          <a:xfrm>
            <a:off x="500047" y="950426"/>
            <a:ext cx="8140701" cy="565330"/>
          </a:xfrm>
        </p:spPr>
        <p:txBody>
          <a:bodyPr/>
          <a:lstStyle>
            <a:lvl1pPr>
              <a:spcAft>
                <a:spcPts val="0"/>
              </a:spcAft>
              <a:defRPr sz="1600" b="0" i="0">
                <a:solidFill>
                  <a:schemeClr val="bg1"/>
                </a:solidFill>
                <a:latin typeface="+mn-lt"/>
                <a:cs typeface="Arial" panose="020B0604020202020204" pitchFamily="34" charset="0"/>
              </a:defRPr>
            </a:lvl1pPr>
          </a:lstStyle>
          <a:p>
            <a:pPr lvl="0"/>
            <a:r>
              <a:rPr lang="en-US"/>
              <a:t>Click to add label</a:t>
            </a:r>
          </a:p>
        </p:txBody>
      </p:sp>
      <p:pic>
        <p:nvPicPr>
          <p:cNvPr id="9" name="Picture 8">
            <a:extLst>
              <a:ext uri="{FF2B5EF4-FFF2-40B4-BE49-F238E27FC236}">
                <a16:creationId xmlns:a16="http://schemas.microsoft.com/office/drawing/2014/main" id="{A989AA2D-C202-4805-A540-02FA4241B19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80974" y="6298429"/>
            <a:ext cx="775783" cy="434029"/>
          </a:xfrm>
          <a:prstGeom prst="rect">
            <a:avLst/>
          </a:prstGeom>
        </p:spPr>
      </p:pic>
      <p:cxnSp>
        <p:nvCxnSpPr>
          <p:cNvPr id="11" name="Straight Connector 10">
            <a:extLst>
              <a:ext uri="{FF2B5EF4-FFF2-40B4-BE49-F238E27FC236}">
                <a16:creationId xmlns:a16="http://schemas.microsoft.com/office/drawing/2014/main" id="{F9D9CBBD-31B0-45E5-A021-C1B869F685A4}"/>
              </a:ext>
            </a:extLst>
          </p:cNvPr>
          <p:cNvCxnSpPr>
            <a:cxnSpLocks/>
          </p:cNvCxnSpPr>
          <p:nvPr userDrawn="1"/>
        </p:nvCxnSpPr>
        <p:spPr>
          <a:xfrm flipV="1">
            <a:off x="11596053" y="6463598"/>
            <a:ext cx="0" cy="914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FE1702C6-A95D-8543-B195-4D7140638422}"/>
              </a:ext>
            </a:extLst>
          </p:cNvPr>
          <p:cNvSpPr>
            <a:spLocks noGrp="1"/>
          </p:cNvSpPr>
          <p:nvPr>
            <p:ph type="ftr" sz="quarter" idx="3"/>
          </p:nvPr>
        </p:nvSpPr>
        <p:spPr>
          <a:xfrm>
            <a:off x="500048" y="5952409"/>
            <a:ext cx="9824917" cy="676991"/>
          </a:xfrm>
          <a:prstGeom prst="rect">
            <a:avLst/>
          </a:prstGeom>
        </p:spPr>
        <p:txBody>
          <a:bodyPr vert="horz" lIns="0" tIns="0" rIns="0" bIns="0" rtlCol="0" anchor="b" anchorCtr="0"/>
          <a:lstStyle>
            <a:lvl1pPr algn="l">
              <a:spcAft>
                <a:spcPts val="300"/>
              </a:spcAft>
              <a:defRPr sz="900" b="0" i="0">
                <a:solidFill>
                  <a:schemeClr val="tx1">
                    <a:lumMod val="50000"/>
                    <a:lumOff val="50000"/>
                  </a:schemeClr>
                </a:solidFill>
                <a:latin typeface="+mn-lt"/>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9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Arial" panose="020B0604020202020204" pitchFamily="34" charset="0"/>
              </a:rPr>
              <a:t>Footer</a:t>
            </a:r>
          </a:p>
        </p:txBody>
      </p:sp>
      <p:sp>
        <p:nvSpPr>
          <p:cNvPr id="8" name="Slide Number Placeholder 3">
            <a:extLst>
              <a:ext uri="{FF2B5EF4-FFF2-40B4-BE49-F238E27FC236}">
                <a16:creationId xmlns:a16="http://schemas.microsoft.com/office/drawing/2014/main" id="{95064FCC-1B68-48AF-A6EF-C8FDB3227372}"/>
              </a:ext>
            </a:extLst>
          </p:cNvPr>
          <p:cNvSpPr txBox="1">
            <a:spLocks/>
          </p:cNvSpPr>
          <p:nvPr userDrawn="1"/>
        </p:nvSpPr>
        <p:spPr>
          <a:xfrm>
            <a:off x="11742243" y="6412910"/>
            <a:ext cx="278298" cy="195224"/>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BCC4CEDB-9067-4CC6-8430-AA5729AC2E63}" type="slidenum">
              <a:rPr kumimoji="0" lang="en-US" sz="12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67117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ITE (BLANK) no footer">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EEBE36-2931-C647-BB98-4B204C7C372A}"/>
              </a:ext>
            </a:extLst>
          </p:cNvPr>
          <p:cNvSpPr txBox="1"/>
          <p:nvPr userDrawn="1"/>
        </p:nvSpPr>
        <p:spPr>
          <a:xfrm>
            <a:off x="12849726" y="1708484"/>
            <a:ext cx="0" cy="0"/>
          </a:xfrm>
          <a:prstGeom prst="rect">
            <a:avLst/>
          </a:prstGeom>
          <a:noFill/>
          <a:ln>
            <a:noFill/>
          </a:ln>
          <a:effectLst/>
        </p:spPr>
        <p:txBody>
          <a:bodyPr wrap="none" lIns="0" tIns="0" rIns="0" bIns="0" rtlCol="0">
            <a:noAutofit/>
          </a:bodyPr>
          <a:lstStyle/>
          <a:p>
            <a:pPr marL="0" marR="0" indent="0" defTabSz="914377" rtl="0" eaLnBrk="1" fontAlgn="auto" latinLnBrk="0" hangingPunct="1">
              <a:lnSpc>
                <a:spcPct val="100000"/>
              </a:lnSpc>
              <a:spcBef>
                <a:spcPts val="0"/>
              </a:spcBef>
              <a:spcAft>
                <a:spcPts val="0"/>
              </a:spcAft>
              <a:buClrTx/>
              <a:buSzTx/>
              <a:buFontTx/>
              <a:buNone/>
              <a:tabLst/>
            </a:pPr>
            <a:endParaRPr kumimoji="0" lang="en-US" sz="1000" u="none" strike="noStrike" kern="1200" cap="none" spc="0" normalizeH="0" baseline="0" noProof="0">
              <a:ln>
                <a:noFill/>
              </a:ln>
              <a:effectLst/>
              <a:uLnTx/>
              <a:uFillTx/>
              <a:latin typeface="Arial" panose="020B0604020202020204" pitchFamily="34" charset="0"/>
              <a:ea typeface="Helvetica Neue" charset="0"/>
              <a:cs typeface="Arial" panose="020B0604020202020204" pitchFamily="34" charset="0"/>
            </a:endParaRPr>
          </a:p>
        </p:txBody>
      </p:sp>
    </p:spTree>
    <p:extLst>
      <p:ext uri="{BB962C8B-B14F-4D97-AF65-F5344CB8AC3E}">
        <p14:creationId xmlns:p14="http://schemas.microsoft.com/office/powerpoint/2010/main" val="2002134922"/>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_Slide_Whit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EEBE36-2931-C647-BB98-4B204C7C372A}"/>
              </a:ext>
            </a:extLst>
          </p:cNvPr>
          <p:cNvSpPr txBox="1"/>
          <p:nvPr userDrawn="1"/>
        </p:nvSpPr>
        <p:spPr>
          <a:xfrm>
            <a:off x="12849726" y="1708484"/>
            <a:ext cx="0" cy="0"/>
          </a:xfrm>
          <a:prstGeom prst="rect">
            <a:avLst/>
          </a:prstGeom>
          <a:noFill/>
          <a:ln>
            <a:noFill/>
          </a:ln>
          <a:effectLst/>
        </p:spPr>
        <p:txBody>
          <a:bodyPr wrap="none" lIns="0" tIns="0" rIns="0" bIns="0"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panose="020B0604020202020204" pitchFamily="34" charset="0"/>
              <a:ea typeface="Helvetica Neue" charset="0"/>
              <a:cs typeface="Arial" panose="020B0604020202020204" pitchFamily="34" charset="0"/>
            </a:endParaRPr>
          </a:p>
        </p:txBody>
      </p:sp>
      <p:pic>
        <p:nvPicPr>
          <p:cNvPr id="4" name="Picture 3" descr="A picture containing text&#10;&#10;Description automatically generated">
            <a:extLst>
              <a:ext uri="{FF2B5EF4-FFF2-40B4-BE49-F238E27FC236}">
                <a16:creationId xmlns:a16="http://schemas.microsoft.com/office/drawing/2014/main" id="{923431CC-A3DB-814E-93EF-7A2FA09497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24558958"/>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HITE (BLANK) no footer">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EEBE36-2931-C647-BB98-4B204C7C372A}"/>
              </a:ext>
            </a:extLst>
          </p:cNvPr>
          <p:cNvSpPr txBox="1"/>
          <p:nvPr userDrawn="1"/>
        </p:nvSpPr>
        <p:spPr>
          <a:xfrm>
            <a:off x="12849726" y="1708484"/>
            <a:ext cx="0" cy="0"/>
          </a:xfrm>
          <a:prstGeom prst="rect">
            <a:avLst/>
          </a:prstGeom>
          <a:noFill/>
          <a:ln>
            <a:noFill/>
          </a:ln>
          <a:effectLst/>
        </p:spPr>
        <p:txBody>
          <a:bodyPr wrap="none" lIns="0" tIns="0" rIns="0" bIns="0" rtlCol="0">
            <a:noAutofit/>
          </a:bodyPr>
          <a:lstStyle/>
          <a:p>
            <a:pPr marL="0" marR="0" indent="0" defTabSz="914377" rtl="0" eaLnBrk="1" fontAlgn="auto" latinLnBrk="0" hangingPunct="1">
              <a:lnSpc>
                <a:spcPct val="100000"/>
              </a:lnSpc>
              <a:spcBef>
                <a:spcPts val="0"/>
              </a:spcBef>
              <a:spcAft>
                <a:spcPts val="0"/>
              </a:spcAft>
              <a:buClrTx/>
              <a:buSzTx/>
              <a:buFontTx/>
              <a:buNone/>
              <a:tabLst/>
            </a:pPr>
            <a:endParaRPr kumimoji="0" lang="en-US" sz="1000" u="none" strike="noStrike" kern="1200" cap="none" spc="0" normalizeH="0" baseline="0" noProof="0">
              <a:ln>
                <a:noFill/>
              </a:ln>
              <a:effectLst/>
              <a:uLnTx/>
              <a:uFillTx/>
              <a:latin typeface="Arial" panose="020B0604020202020204" pitchFamily="34" charset="0"/>
              <a:ea typeface="Helvetica Neue" charset="0"/>
              <a:cs typeface="Arial" panose="020B0604020202020204" pitchFamily="34" charset="0"/>
            </a:endParaRPr>
          </a:p>
        </p:txBody>
      </p:sp>
    </p:spTree>
    <p:extLst>
      <p:ext uri="{BB962C8B-B14F-4D97-AF65-F5344CB8AC3E}">
        <p14:creationId xmlns:p14="http://schemas.microsoft.com/office/powerpoint/2010/main" val="1095717160"/>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line (1-Line) + Label">
    <p:spTree>
      <p:nvGrpSpPr>
        <p:cNvPr id="1" name=""/>
        <p:cNvGrpSpPr/>
        <p:nvPr/>
      </p:nvGrpSpPr>
      <p:grpSpPr>
        <a:xfrm>
          <a:off x="0" y="0"/>
          <a:ext cx="0" cy="0"/>
          <a:chOff x="0" y="0"/>
          <a:chExt cx="0" cy="0"/>
        </a:xfrm>
      </p:grpSpPr>
      <p:sp>
        <p:nvSpPr>
          <p:cNvPr id="15" name="Text Placeholder 5">
            <a:extLst>
              <a:ext uri="{FF2B5EF4-FFF2-40B4-BE49-F238E27FC236}">
                <a16:creationId xmlns:a16="http://schemas.microsoft.com/office/drawing/2014/main" id="{6B44130E-D881-6744-9A56-D1F5C6BC5EE6}"/>
              </a:ext>
            </a:extLst>
          </p:cNvPr>
          <p:cNvSpPr>
            <a:spLocks noGrp="1"/>
          </p:cNvSpPr>
          <p:nvPr>
            <p:ph type="body" sz="quarter" idx="13" hasCustomPrompt="1"/>
          </p:nvPr>
        </p:nvSpPr>
        <p:spPr>
          <a:xfrm>
            <a:off x="500048" y="964602"/>
            <a:ext cx="8140701" cy="565330"/>
          </a:xfrm>
          <a:prstGeom prst="rect">
            <a:avLst/>
          </a:prstGeom>
        </p:spPr>
        <p:txBody>
          <a:bodyPr lIns="0"/>
          <a:lstStyle>
            <a:lvl1pPr>
              <a:spcAft>
                <a:spcPts val="0"/>
              </a:spcAft>
              <a:defRPr sz="1600" b="0" i="0">
                <a:solidFill>
                  <a:schemeClr val="tx1"/>
                </a:solidFill>
                <a:latin typeface="+mn-lt"/>
                <a:cs typeface="Arial" panose="020B0604020202020204" pitchFamily="34" charset="0"/>
              </a:defRPr>
            </a:lvl1pPr>
          </a:lstStyle>
          <a:p>
            <a:pPr lvl="0"/>
            <a:r>
              <a:rPr lang="en-US"/>
              <a:t>Click to add label</a:t>
            </a:r>
          </a:p>
        </p:txBody>
      </p:sp>
      <p:sp>
        <p:nvSpPr>
          <p:cNvPr id="16" name="Title 4">
            <a:extLst>
              <a:ext uri="{FF2B5EF4-FFF2-40B4-BE49-F238E27FC236}">
                <a16:creationId xmlns:a16="http://schemas.microsoft.com/office/drawing/2014/main" id="{779EC7DA-5FA0-0E47-9D5A-9E7C8E76EA65}"/>
              </a:ext>
            </a:extLst>
          </p:cNvPr>
          <p:cNvSpPr>
            <a:spLocks noGrp="1"/>
          </p:cNvSpPr>
          <p:nvPr>
            <p:ph type="title" hasCustomPrompt="1"/>
          </p:nvPr>
        </p:nvSpPr>
        <p:spPr>
          <a:xfrm>
            <a:off x="500048" y="533399"/>
            <a:ext cx="9817100" cy="345489"/>
          </a:xfrm>
          <a:prstGeom prst="rect">
            <a:avLst/>
          </a:prstGeom>
        </p:spPr>
        <p:txBody>
          <a:bodyPr lIns="0"/>
          <a:lstStyle>
            <a:lvl1pPr>
              <a:defRPr sz="2800" b="1" cap="all" baseline="0">
                <a:solidFill>
                  <a:schemeClr val="tx1"/>
                </a:solidFill>
                <a:latin typeface="Arial" panose="020B0604020202020204" pitchFamily="34" charset="0"/>
                <a:cs typeface="Arial" panose="020B0604020202020204" pitchFamily="34" charset="0"/>
              </a:defRPr>
            </a:lvl1pPr>
          </a:lstStyle>
          <a:p>
            <a:r>
              <a:rPr lang="en-US" dirty="0"/>
              <a:t>CLICK TO EDIT 1-LINE HEADLINE</a:t>
            </a:r>
          </a:p>
        </p:txBody>
      </p:sp>
      <p:sp>
        <p:nvSpPr>
          <p:cNvPr id="7" name="Text Placeholder 2">
            <a:extLst>
              <a:ext uri="{FF2B5EF4-FFF2-40B4-BE49-F238E27FC236}">
                <a16:creationId xmlns:a16="http://schemas.microsoft.com/office/drawing/2014/main" id="{25AB623E-86C8-4297-87EC-5FCCB0DFD295}"/>
              </a:ext>
            </a:extLst>
          </p:cNvPr>
          <p:cNvSpPr>
            <a:spLocks noGrp="1"/>
          </p:cNvSpPr>
          <p:nvPr>
            <p:ph type="body" sz="quarter" idx="14" hasCustomPrompt="1"/>
          </p:nvPr>
        </p:nvSpPr>
        <p:spPr>
          <a:xfrm>
            <a:off x="499927" y="5935063"/>
            <a:ext cx="9825037" cy="676991"/>
          </a:xfrm>
          <a:prstGeom prst="rect">
            <a:avLst/>
          </a:prstGeom>
        </p:spPr>
        <p:txBody>
          <a:bodyPr lIns="0" tIns="0" bIns="0" anchor="b"/>
          <a:lstStyle>
            <a:lvl1pPr>
              <a:defRPr sz="900">
                <a:solidFill>
                  <a:schemeClr val="bg1">
                    <a:lumMod val="65000"/>
                  </a:schemeClr>
                </a:solidFill>
              </a:defRPr>
            </a:lvl1pPr>
          </a:lstStyle>
          <a:p>
            <a:pPr lvl="0"/>
            <a:r>
              <a:rPr lang="en-US"/>
              <a:t>Footer</a:t>
            </a:r>
          </a:p>
        </p:txBody>
      </p:sp>
      <p:pic>
        <p:nvPicPr>
          <p:cNvPr id="10" name="Picture 9">
            <a:extLst>
              <a:ext uri="{FF2B5EF4-FFF2-40B4-BE49-F238E27FC236}">
                <a16:creationId xmlns:a16="http://schemas.microsoft.com/office/drawing/2014/main" id="{05F1CDCB-DB69-4E1A-A5B8-32C7256CDB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9560" y="6352774"/>
            <a:ext cx="622906" cy="259280"/>
          </a:xfrm>
          <a:prstGeom prst="rect">
            <a:avLst/>
          </a:prstGeom>
        </p:spPr>
      </p:pic>
      <p:sp>
        <p:nvSpPr>
          <p:cNvPr id="11" name="Slide Number Placeholder 3">
            <a:extLst>
              <a:ext uri="{FF2B5EF4-FFF2-40B4-BE49-F238E27FC236}">
                <a16:creationId xmlns:a16="http://schemas.microsoft.com/office/drawing/2014/main" id="{5DF22C3A-26BF-4023-98AD-AC3BED7B86D7}"/>
              </a:ext>
            </a:extLst>
          </p:cNvPr>
          <p:cNvSpPr txBox="1">
            <a:spLocks/>
          </p:cNvSpPr>
          <p:nvPr userDrawn="1"/>
        </p:nvSpPr>
        <p:spPr>
          <a:xfrm>
            <a:off x="11478249" y="6370121"/>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2">
                    <a:lumMod val="10000"/>
                  </a:schemeClr>
                </a:solidFill>
              </a:rPr>
              <a:pPr/>
              <a:t>‹#›</a:t>
            </a:fld>
            <a:endParaRPr lang="en-US" sz="1000">
              <a:solidFill>
                <a:schemeClr val="bg2">
                  <a:lumMod val="10000"/>
                </a:schemeClr>
              </a:solidFill>
            </a:endParaRPr>
          </a:p>
        </p:txBody>
      </p:sp>
    </p:spTree>
    <p:extLst>
      <p:ext uri="{BB962C8B-B14F-4D97-AF65-F5344CB8AC3E}">
        <p14:creationId xmlns:p14="http://schemas.microsoft.com/office/powerpoint/2010/main" val="1522756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line (2-Line) + Label">
    <p:spTree>
      <p:nvGrpSpPr>
        <p:cNvPr id="1" name=""/>
        <p:cNvGrpSpPr/>
        <p:nvPr/>
      </p:nvGrpSpPr>
      <p:grpSpPr>
        <a:xfrm>
          <a:off x="0" y="0"/>
          <a:ext cx="0" cy="0"/>
          <a:chOff x="0" y="0"/>
          <a:chExt cx="0" cy="0"/>
        </a:xfrm>
      </p:grpSpPr>
      <p:sp>
        <p:nvSpPr>
          <p:cNvPr id="9" name="Text Placeholder 5"/>
          <p:cNvSpPr>
            <a:spLocks noGrp="1"/>
          </p:cNvSpPr>
          <p:nvPr>
            <p:ph type="body" sz="quarter" idx="13" hasCustomPrompt="1"/>
          </p:nvPr>
        </p:nvSpPr>
        <p:spPr>
          <a:xfrm>
            <a:off x="499927" y="1373446"/>
            <a:ext cx="8148518" cy="565330"/>
          </a:xfrm>
          <a:prstGeom prst="rect">
            <a:avLst/>
          </a:prstGeom>
        </p:spPr>
        <p:txBody>
          <a:bodyPr lIns="0"/>
          <a:lstStyle>
            <a:lvl1pPr>
              <a:spcAft>
                <a:spcPts val="0"/>
              </a:spcAft>
              <a:defRPr sz="1600" b="0" i="0">
                <a:solidFill>
                  <a:schemeClr val="tx1"/>
                </a:solidFill>
                <a:latin typeface="+mn-lt"/>
                <a:cs typeface="Arial" panose="020B0604020202020204" pitchFamily="34" charset="0"/>
              </a:defRPr>
            </a:lvl1pPr>
          </a:lstStyle>
          <a:p>
            <a:pPr lvl="0"/>
            <a:r>
              <a:rPr lang="en-US"/>
              <a:t>Click to add label</a:t>
            </a:r>
          </a:p>
        </p:txBody>
      </p:sp>
      <p:sp>
        <p:nvSpPr>
          <p:cNvPr id="11" name="Title 4"/>
          <p:cNvSpPr>
            <a:spLocks noGrp="1"/>
          </p:cNvSpPr>
          <p:nvPr>
            <p:ph type="title" hasCustomPrompt="1"/>
          </p:nvPr>
        </p:nvSpPr>
        <p:spPr>
          <a:xfrm>
            <a:off x="499927" y="533400"/>
            <a:ext cx="9824916" cy="716666"/>
          </a:xfrm>
          <a:prstGeom prst="rect">
            <a:avLst/>
          </a:prstGeom>
        </p:spPr>
        <p:txBody>
          <a:bodyPr lIns="0"/>
          <a:lstStyle>
            <a:lvl1pPr>
              <a:defRPr sz="2800" b="1" cap="all" baseline="0">
                <a:solidFill>
                  <a:schemeClr val="tx1"/>
                </a:solidFill>
              </a:defRPr>
            </a:lvl1pPr>
          </a:lstStyle>
          <a:p>
            <a:r>
              <a:rPr lang="en-US"/>
              <a:t>CLICK TO EDIT 2-LINE HEADLINE</a:t>
            </a:r>
            <a:br>
              <a:rPr lang="en-US"/>
            </a:br>
            <a:r>
              <a:rPr lang="en-US"/>
              <a:t>CLICK TO EDIT 2-LINE HEADLINE</a:t>
            </a:r>
          </a:p>
        </p:txBody>
      </p:sp>
      <p:sp>
        <p:nvSpPr>
          <p:cNvPr id="3" name="Text Placeholder 2">
            <a:extLst>
              <a:ext uri="{FF2B5EF4-FFF2-40B4-BE49-F238E27FC236}">
                <a16:creationId xmlns:a16="http://schemas.microsoft.com/office/drawing/2014/main" id="{4F0F8EB6-430C-4F04-9322-752097E96309}"/>
              </a:ext>
            </a:extLst>
          </p:cNvPr>
          <p:cNvSpPr>
            <a:spLocks noGrp="1"/>
          </p:cNvSpPr>
          <p:nvPr>
            <p:ph type="body" sz="quarter" idx="14" hasCustomPrompt="1"/>
          </p:nvPr>
        </p:nvSpPr>
        <p:spPr>
          <a:xfrm>
            <a:off x="499927" y="5935063"/>
            <a:ext cx="9825037" cy="676991"/>
          </a:xfrm>
          <a:prstGeom prst="rect">
            <a:avLst/>
          </a:prstGeom>
        </p:spPr>
        <p:txBody>
          <a:bodyPr lIns="0" tIns="0" bIns="0" anchor="b"/>
          <a:lstStyle>
            <a:lvl1pPr>
              <a:defRPr sz="900">
                <a:solidFill>
                  <a:schemeClr val="bg1">
                    <a:lumMod val="65000"/>
                  </a:schemeClr>
                </a:solidFill>
              </a:defRPr>
            </a:lvl1pPr>
          </a:lstStyle>
          <a:p>
            <a:pPr lvl="0"/>
            <a:r>
              <a:rPr lang="en-US"/>
              <a:t>Footer</a:t>
            </a:r>
          </a:p>
        </p:txBody>
      </p:sp>
      <p:pic>
        <p:nvPicPr>
          <p:cNvPr id="7" name="Picture 6">
            <a:extLst>
              <a:ext uri="{FF2B5EF4-FFF2-40B4-BE49-F238E27FC236}">
                <a16:creationId xmlns:a16="http://schemas.microsoft.com/office/drawing/2014/main" id="{EF542667-F870-4284-8F82-219188F991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9560" y="6352774"/>
            <a:ext cx="622906" cy="259280"/>
          </a:xfrm>
          <a:prstGeom prst="rect">
            <a:avLst/>
          </a:prstGeom>
        </p:spPr>
      </p:pic>
      <p:sp>
        <p:nvSpPr>
          <p:cNvPr id="8" name="Slide Number Placeholder 3">
            <a:extLst>
              <a:ext uri="{FF2B5EF4-FFF2-40B4-BE49-F238E27FC236}">
                <a16:creationId xmlns:a16="http://schemas.microsoft.com/office/drawing/2014/main" id="{8FF76371-9342-4199-819E-880BD6246070}"/>
              </a:ext>
            </a:extLst>
          </p:cNvPr>
          <p:cNvSpPr txBox="1">
            <a:spLocks/>
          </p:cNvSpPr>
          <p:nvPr userDrawn="1"/>
        </p:nvSpPr>
        <p:spPr>
          <a:xfrm>
            <a:off x="11478249" y="6370121"/>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2">
                    <a:lumMod val="10000"/>
                  </a:schemeClr>
                </a:solidFill>
              </a:rPr>
              <a:pPr/>
              <a:t>‹#›</a:t>
            </a:fld>
            <a:endParaRPr lang="en-US" sz="1000">
              <a:solidFill>
                <a:schemeClr val="bg2">
                  <a:lumMod val="10000"/>
                </a:schemeClr>
              </a:solidFill>
            </a:endParaRPr>
          </a:p>
        </p:txBody>
      </p:sp>
    </p:spTree>
    <p:extLst>
      <p:ext uri="{BB962C8B-B14F-4D97-AF65-F5344CB8AC3E}">
        <p14:creationId xmlns:p14="http://schemas.microsoft.com/office/powerpoint/2010/main" val="13953243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line (3-Line) + Label">
    <p:spTree>
      <p:nvGrpSpPr>
        <p:cNvPr id="1" name=""/>
        <p:cNvGrpSpPr/>
        <p:nvPr/>
      </p:nvGrpSpPr>
      <p:grpSpPr>
        <a:xfrm>
          <a:off x="0" y="0"/>
          <a:ext cx="0" cy="0"/>
          <a:chOff x="0" y="0"/>
          <a:chExt cx="0" cy="0"/>
        </a:xfrm>
      </p:grpSpPr>
      <p:sp>
        <p:nvSpPr>
          <p:cNvPr id="10" name="Text Placeholder 5"/>
          <p:cNvSpPr>
            <a:spLocks noGrp="1"/>
          </p:cNvSpPr>
          <p:nvPr>
            <p:ph type="body" sz="quarter" idx="13" hasCustomPrompt="1"/>
          </p:nvPr>
        </p:nvSpPr>
        <p:spPr>
          <a:xfrm>
            <a:off x="500048" y="1823579"/>
            <a:ext cx="8148652" cy="565330"/>
          </a:xfrm>
          <a:prstGeom prst="rect">
            <a:avLst/>
          </a:prstGeom>
        </p:spPr>
        <p:txBody>
          <a:bodyPr lIns="0"/>
          <a:lstStyle>
            <a:lvl1pPr>
              <a:spcAft>
                <a:spcPts val="0"/>
              </a:spcAft>
              <a:defRPr sz="1600" b="0" i="0">
                <a:solidFill>
                  <a:schemeClr val="tx1"/>
                </a:solidFill>
                <a:latin typeface="+mn-lt"/>
                <a:cs typeface="Arial" panose="020B0604020202020204" pitchFamily="34" charset="0"/>
              </a:defRPr>
            </a:lvl1pPr>
          </a:lstStyle>
          <a:p>
            <a:pPr lvl="0"/>
            <a:r>
              <a:rPr lang="en-US"/>
              <a:t>Click to add label</a:t>
            </a:r>
          </a:p>
        </p:txBody>
      </p:sp>
      <p:sp>
        <p:nvSpPr>
          <p:cNvPr id="5" name="Title 4"/>
          <p:cNvSpPr>
            <a:spLocks noGrp="1"/>
          </p:cNvSpPr>
          <p:nvPr>
            <p:ph type="title" hasCustomPrompt="1"/>
          </p:nvPr>
        </p:nvSpPr>
        <p:spPr>
          <a:xfrm>
            <a:off x="500048" y="533400"/>
            <a:ext cx="9824917" cy="1191228"/>
          </a:xfrm>
          <a:prstGeom prst="rect">
            <a:avLst/>
          </a:prstGeom>
        </p:spPr>
        <p:txBody>
          <a:bodyPr lIns="0"/>
          <a:lstStyle>
            <a:lvl1pPr>
              <a:defRPr sz="2800" b="1" cap="all" baseline="0">
                <a:solidFill>
                  <a:schemeClr val="tx1"/>
                </a:solidFill>
              </a:defRPr>
            </a:lvl1pPr>
          </a:lstStyle>
          <a:p>
            <a:r>
              <a:rPr lang="en-US"/>
              <a:t>CLICK TO EDIT 3-LINE HEADLINE</a:t>
            </a:r>
            <a:br>
              <a:rPr lang="en-US"/>
            </a:br>
            <a:r>
              <a:rPr lang="en-US"/>
              <a:t>CLICK TO EDIT 3-LINE HEADLINE</a:t>
            </a:r>
            <a:br>
              <a:rPr lang="en-US"/>
            </a:br>
            <a:r>
              <a:rPr lang="en-US"/>
              <a:t>CLICK TO EDIT 3-LINE HEADLINE</a:t>
            </a:r>
          </a:p>
        </p:txBody>
      </p:sp>
      <p:sp>
        <p:nvSpPr>
          <p:cNvPr id="11" name="Text Placeholder 2">
            <a:extLst>
              <a:ext uri="{FF2B5EF4-FFF2-40B4-BE49-F238E27FC236}">
                <a16:creationId xmlns:a16="http://schemas.microsoft.com/office/drawing/2014/main" id="{C607251B-76F2-4267-BFB9-8DB089F871EC}"/>
              </a:ext>
            </a:extLst>
          </p:cNvPr>
          <p:cNvSpPr>
            <a:spLocks noGrp="1"/>
          </p:cNvSpPr>
          <p:nvPr>
            <p:ph type="body" sz="quarter" idx="14" hasCustomPrompt="1"/>
          </p:nvPr>
        </p:nvSpPr>
        <p:spPr>
          <a:xfrm>
            <a:off x="499927" y="5935063"/>
            <a:ext cx="9825037" cy="676991"/>
          </a:xfrm>
          <a:prstGeom prst="rect">
            <a:avLst/>
          </a:prstGeom>
        </p:spPr>
        <p:txBody>
          <a:bodyPr lIns="0" tIns="0" bIns="0" anchor="b"/>
          <a:lstStyle>
            <a:lvl1pPr>
              <a:defRPr sz="900">
                <a:solidFill>
                  <a:schemeClr val="bg1">
                    <a:lumMod val="65000"/>
                  </a:schemeClr>
                </a:solidFill>
              </a:defRPr>
            </a:lvl1pPr>
          </a:lstStyle>
          <a:p>
            <a:pPr lvl="0"/>
            <a:r>
              <a:rPr lang="en-US"/>
              <a:t>Footer</a:t>
            </a:r>
          </a:p>
        </p:txBody>
      </p:sp>
      <p:pic>
        <p:nvPicPr>
          <p:cNvPr id="9" name="Picture 8">
            <a:extLst>
              <a:ext uri="{FF2B5EF4-FFF2-40B4-BE49-F238E27FC236}">
                <a16:creationId xmlns:a16="http://schemas.microsoft.com/office/drawing/2014/main" id="{972CBC2D-C2D0-4DA7-B934-71873E4EAB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9560" y="6352774"/>
            <a:ext cx="622906" cy="259280"/>
          </a:xfrm>
          <a:prstGeom prst="rect">
            <a:avLst/>
          </a:prstGeom>
        </p:spPr>
      </p:pic>
      <p:sp>
        <p:nvSpPr>
          <p:cNvPr id="12" name="Slide Number Placeholder 3">
            <a:extLst>
              <a:ext uri="{FF2B5EF4-FFF2-40B4-BE49-F238E27FC236}">
                <a16:creationId xmlns:a16="http://schemas.microsoft.com/office/drawing/2014/main" id="{EFE6DEBA-46AC-490E-9DE9-A4401B59E484}"/>
              </a:ext>
            </a:extLst>
          </p:cNvPr>
          <p:cNvSpPr txBox="1">
            <a:spLocks/>
          </p:cNvSpPr>
          <p:nvPr userDrawn="1"/>
        </p:nvSpPr>
        <p:spPr>
          <a:xfrm>
            <a:off x="11478249" y="6370121"/>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2">
                    <a:lumMod val="10000"/>
                  </a:schemeClr>
                </a:solidFill>
              </a:rPr>
              <a:pPr/>
              <a:t>‹#›</a:t>
            </a:fld>
            <a:endParaRPr lang="en-US" sz="1000">
              <a:solidFill>
                <a:schemeClr val="bg2">
                  <a:lumMod val="10000"/>
                </a:schemeClr>
              </a:solidFill>
            </a:endParaRPr>
          </a:p>
        </p:txBody>
      </p:sp>
    </p:spTree>
    <p:extLst>
      <p:ext uri="{BB962C8B-B14F-4D97-AF65-F5344CB8AC3E}">
        <p14:creationId xmlns:p14="http://schemas.microsoft.com/office/powerpoint/2010/main" val="413679946"/>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pt">
    <p:spTree>
      <p:nvGrpSpPr>
        <p:cNvPr id="1" name=""/>
        <p:cNvGrpSpPr/>
        <p:nvPr/>
      </p:nvGrpSpPr>
      <p:grpSpPr>
        <a:xfrm>
          <a:off x="0" y="0"/>
          <a:ext cx="0" cy="0"/>
          <a:chOff x="0" y="0"/>
          <a:chExt cx="0" cy="0"/>
        </a:xfrm>
      </p:grpSpPr>
      <p:sp>
        <p:nvSpPr>
          <p:cNvPr id="16" name="Title 4">
            <a:extLst>
              <a:ext uri="{FF2B5EF4-FFF2-40B4-BE49-F238E27FC236}">
                <a16:creationId xmlns:a16="http://schemas.microsoft.com/office/drawing/2014/main" id="{779EC7DA-5FA0-0E47-9D5A-9E7C8E76EA65}"/>
              </a:ext>
            </a:extLst>
          </p:cNvPr>
          <p:cNvSpPr>
            <a:spLocks noGrp="1"/>
          </p:cNvSpPr>
          <p:nvPr>
            <p:ph type="title" hasCustomPrompt="1"/>
          </p:nvPr>
        </p:nvSpPr>
        <p:spPr>
          <a:xfrm>
            <a:off x="500048" y="533399"/>
            <a:ext cx="9817100" cy="345489"/>
          </a:xfrm>
          <a:prstGeom prst="rect">
            <a:avLst/>
          </a:prstGeom>
        </p:spPr>
        <p:txBody>
          <a:bodyPr lIns="0"/>
          <a:lstStyle>
            <a:lvl1pPr>
              <a:defRPr sz="2800" b="1" cap="all" baseline="0">
                <a:solidFill>
                  <a:schemeClr val="tx1"/>
                </a:solidFill>
                <a:latin typeface="Arial" panose="020B0604020202020204" pitchFamily="34" charset="0"/>
                <a:cs typeface="Arial" panose="020B0604020202020204" pitchFamily="34" charset="0"/>
              </a:defRPr>
            </a:lvl1pPr>
          </a:lstStyle>
          <a:p>
            <a:r>
              <a:rPr lang="en-US"/>
              <a:t>CLICK TO EDIT 1-LINE HEADLINE</a:t>
            </a:r>
            <a:endParaRPr lang="en-US" dirty="0"/>
          </a:p>
        </p:txBody>
      </p:sp>
      <p:sp>
        <p:nvSpPr>
          <p:cNvPr id="7" name="Text Placeholder 2">
            <a:extLst>
              <a:ext uri="{FF2B5EF4-FFF2-40B4-BE49-F238E27FC236}">
                <a16:creationId xmlns:a16="http://schemas.microsoft.com/office/drawing/2014/main" id="{25AB623E-86C8-4297-87EC-5FCCB0DFD295}"/>
              </a:ext>
            </a:extLst>
          </p:cNvPr>
          <p:cNvSpPr>
            <a:spLocks noGrp="1"/>
          </p:cNvSpPr>
          <p:nvPr>
            <p:ph type="body" sz="quarter" idx="14" hasCustomPrompt="1"/>
          </p:nvPr>
        </p:nvSpPr>
        <p:spPr>
          <a:xfrm>
            <a:off x="499927" y="5935063"/>
            <a:ext cx="9825037" cy="676991"/>
          </a:xfrm>
          <a:prstGeom prst="rect">
            <a:avLst/>
          </a:prstGeom>
        </p:spPr>
        <p:txBody>
          <a:bodyPr lIns="0" tIns="0" bIns="0" anchor="b"/>
          <a:lstStyle>
            <a:lvl1pPr>
              <a:defRPr sz="900">
                <a:solidFill>
                  <a:schemeClr val="bg1">
                    <a:lumMod val="65000"/>
                  </a:schemeClr>
                </a:solidFill>
              </a:defRPr>
            </a:lvl1pPr>
          </a:lstStyle>
          <a:p>
            <a:pPr lvl="0"/>
            <a:r>
              <a:rPr lang="en-US"/>
              <a:t>Footer</a:t>
            </a:r>
          </a:p>
        </p:txBody>
      </p:sp>
      <p:pic>
        <p:nvPicPr>
          <p:cNvPr id="10" name="Picture 9">
            <a:extLst>
              <a:ext uri="{FF2B5EF4-FFF2-40B4-BE49-F238E27FC236}">
                <a16:creationId xmlns:a16="http://schemas.microsoft.com/office/drawing/2014/main" id="{05F1CDCB-DB69-4E1A-A5B8-32C7256CDB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9560" y="6352774"/>
            <a:ext cx="622906" cy="259280"/>
          </a:xfrm>
          <a:prstGeom prst="rect">
            <a:avLst/>
          </a:prstGeom>
        </p:spPr>
      </p:pic>
      <p:sp>
        <p:nvSpPr>
          <p:cNvPr id="11" name="Slide Number Placeholder 3">
            <a:extLst>
              <a:ext uri="{FF2B5EF4-FFF2-40B4-BE49-F238E27FC236}">
                <a16:creationId xmlns:a16="http://schemas.microsoft.com/office/drawing/2014/main" id="{5DF22C3A-26BF-4023-98AD-AC3BED7B86D7}"/>
              </a:ext>
            </a:extLst>
          </p:cNvPr>
          <p:cNvSpPr txBox="1">
            <a:spLocks/>
          </p:cNvSpPr>
          <p:nvPr userDrawn="1"/>
        </p:nvSpPr>
        <p:spPr>
          <a:xfrm>
            <a:off x="11478249" y="6370121"/>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2">
                    <a:lumMod val="10000"/>
                  </a:schemeClr>
                </a:solidFill>
              </a:rPr>
              <a:pPr/>
              <a:t>‹#›</a:t>
            </a:fld>
            <a:endParaRPr lang="en-US" sz="1000">
              <a:solidFill>
                <a:schemeClr val="bg2">
                  <a:lumMod val="10000"/>
                </a:schemeClr>
              </a:solidFill>
            </a:endParaRPr>
          </a:p>
        </p:txBody>
      </p:sp>
      <p:sp>
        <p:nvSpPr>
          <p:cNvPr id="9" name="Text Placeholder 5">
            <a:extLst>
              <a:ext uri="{FF2B5EF4-FFF2-40B4-BE49-F238E27FC236}">
                <a16:creationId xmlns:a16="http://schemas.microsoft.com/office/drawing/2014/main" id="{7D12CDCD-B11F-406A-8E0B-088255CC9FFE}"/>
              </a:ext>
            </a:extLst>
          </p:cNvPr>
          <p:cNvSpPr>
            <a:spLocks noGrp="1"/>
          </p:cNvSpPr>
          <p:nvPr>
            <p:ph type="body" sz="quarter" idx="13" hasCustomPrompt="1"/>
          </p:nvPr>
        </p:nvSpPr>
        <p:spPr>
          <a:xfrm>
            <a:off x="507863" y="2190285"/>
            <a:ext cx="5309277" cy="565330"/>
          </a:xfrm>
          <a:prstGeom prst="rect">
            <a:avLst/>
          </a:prstGeom>
        </p:spPr>
        <p:txBody>
          <a:bodyPr lIns="0"/>
          <a:lstStyle>
            <a:lvl1pPr>
              <a:spcAft>
                <a:spcPts val="0"/>
              </a:spcAft>
              <a:defRPr sz="1400" b="0" i="0">
                <a:solidFill>
                  <a:schemeClr val="tx1"/>
                </a:solidFill>
                <a:latin typeface="+mn-lt"/>
                <a:cs typeface="Arial" panose="020B0604020202020204" pitchFamily="34" charset="0"/>
              </a:defRPr>
            </a:lvl1pPr>
          </a:lstStyle>
          <a:p>
            <a:pPr lvl="0"/>
            <a:r>
              <a:rPr lang="en-US"/>
              <a:t>Click to add label</a:t>
            </a:r>
          </a:p>
        </p:txBody>
      </p:sp>
      <p:sp>
        <p:nvSpPr>
          <p:cNvPr id="13" name="Text Placeholder 5">
            <a:extLst>
              <a:ext uri="{FF2B5EF4-FFF2-40B4-BE49-F238E27FC236}">
                <a16:creationId xmlns:a16="http://schemas.microsoft.com/office/drawing/2014/main" id="{339BBCB8-5219-4145-9131-DEC6A720288B}"/>
              </a:ext>
            </a:extLst>
          </p:cNvPr>
          <p:cNvSpPr>
            <a:spLocks noGrp="1"/>
          </p:cNvSpPr>
          <p:nvPr>
            <p:ph type="body" sz="quarter" idx="15" hasCustomPrompt="1"/>
          </p:nvPr>
        </p:nvSpPr>
        <p:spPr>
          <a:xfrm>
            <a:off x="6428766" y="2190285"/>
            <a:ext cx="5309277" cy="565330"/>
          </a:xfrm>
          <a:prstGeom prst="rect">
            <a:avLst/>
          </a:prstGeom>
        </p:spPr>
        <p:txBody>
          <a:bodyPr lIns="0"/>
          <a:lstStyle>
            <a:lvl1pPr>
              <a:spcAft>
                <a:spcPts val="0"/>
              </a:spcAft>
              <a:defRPr sz="1400" b="0" i="0">
                <a:solidFill>
                  <a:schemeClr val="tx1"/>
                </a:solidFill>
                <a:latin typeface="+mn-lt"/>
                <a:cs typeface="Arial" panose="020B0604020202020204" pitchFamily="34" charset="0"/>
              </a:defRPr>
            </a:lvl1pPr>
          </a:lstStyle>
          <a:p>
            <a:pPr lvl="0"/>
            <a:r>
              <a:rPr lang="en-US"/>
              <a:t>Click to add label</a:t>
            </a:r>
          </a:p>
        </p:txBody>
      </p:sp>
      <p:sp>
        <p:nvSpPr>
          <p:cNvPr id="14" name="Text Placeholder 5">
            <a:extLst>
              <a:ext uri="{FF2B5EF4-FFF2-40B4-BE49-F238E27FC236}">
                <a16:creationId xmlns:a16="http://schemas.microsoft.com/office/drawing/2014/main" id="{6D22EFEF-39BE-459C-BCE1-2A847C100A8E}"/>
              </a:ext>
            </a:extLst>
          </p:cNvPr>
          <p:cNvSpPr>
            <a:spLocks noGrp="1"/>
          </p:cNvSpPr>
          <p:nvPr>
            <p:ph type="body" sz="quarter" idx="16" hasCustomPrompt="1"/>
          </p:nvPr>
        </p:nvSpPr>
        <p:spPr>
          <a:xfrm>
            <a:off x="6428764" y="1517052"/>
            <a:ext cx="5312664" cy="347472"/>
          </a:xfrm>
          <a:prstGeom prst="rect">
            <a:avLst/>
          </a:prstGeom>
        </p:spPr>
        <p:txBody>
          <a:bodyPr lIns="0" tIns="0" rIns="0" bIns="0"/>
          <a:lstStyle>
            <a:lvl1pPr>
              <a:spcAft>
                <a:spcPts val="0"/>
              </a:spcAft>
              <a:defRPr sz="1600" b="1" i="0" baseline="0">
                <a:solidFill>
                  <a:schemeClr val="tx1"/>
                </a:solidFill>
                <a:latin typeface="+mj-lt"/>
                <a:cs typeface="Arial" panose="020B0604020202020204" pitchFamily="34" charset="0"/>
              </a:defRPr>
            </a:lvl1pPr>
          </a:lstStyle>
          <a:p>
            <a:pPr lvl="0"/>
            <a:r>
              <a:rPr lang="en-US"/>
              <a:t>CLICK TO EDIT</a:t>
            </a:r>
          </a:p>
        </p:txBody>
      </p:sp>
      <p:cxnSp>
        <p:nvCxnSpPr>
          <p:cNvPr id="17" name="Straight Connector 16">
            <a:extLst>
              <a:ext uri="{FF2B5EF4-FFF2-40B4-BE49-F238E27FC236}">
                <a16:creationId xmlns:a16="http://schemas.microsoft.com/office/drawing/2014/main" id="{B96050CD-BB30-4E15-B8F5-4D3CB24A9B52}"/>
              </a:ext>
            </a:extLst>
          </p:cNvPr>
          <p:cNvCxnSpPr>
            <a:cxnSpLocks/>
          </p:cNvCxnSpPr>
          <p:nvPr userDrawn="1"/>
        </p:nvCxnSpPr>
        <p:spPr>
          <a:xfrm flipH="1">
            <a:off x="500048" y="5847422"/>
            <a:ext cx="5029200" cy="0"/>
          </a:xfrm>
          <a:prstGeom prst="line">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CC31F63-9EF9-4555-8A75-AC9C128F1D47}"/>
              </a:ext>
            </a:extLst>
          </p:cNvPr>
          <p:cNvCxnSpPr>
            <a:cxnSpLocks/>
          </p:cNvCxnSpPr>
          <p:nvPr userDrawn="1"/>
        </p:nvCxnSpPr>
        <p:spPr>
          <a:xfrm flipH="1">
            <a:off x="500048" y="1886233"/>
            <a:ext cx="5029200" cy="0"/>
          </a:xfrm>
          <a:prstGeom prst="line">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58BE052-61F0-42E3-A7E7-1C8F25C0D2AD}"/>
              </a:ext>
            </a:extLst>
          </p:cNvPr>
          <p:cNvCxnSpPr>
            <a:cxnSpLocks/>
          </p:cNvCxnSpPr>
          <p:nvPr userDrawn="1"/>
        </p:nvCxnSpPr>
        <p:spPr>
          <a:xfrm flipH="1">
            <a:off x="6428766" y="5847422"/>
            <a:ext cx="5029200" cy="0"/>
          </a:xfrm>
          <a:prstGeom prst="line">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D628BB7-43EF-4A3D-AF77-FEB39136AD0D}"/>
              </a:ext>
            </a:extLst>
          </p:cNvPr>
          <p:cNvCxnSpPr>
            <a:cxnSpLocks/>
          </p:cNvCxnSpPr>
          <p:nvPr userDrawn="1"/>
        </p:nvCxnSpPr>
        <p:spPr>
          <a:xfrm flipH="1">
            <a:off x="6428766" y="1886233"/>
            <a:ext cx="5029200" cy="0"/>
          </a:xfrm>
          <a:prstGeom prst="line">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5">
            <a:extLst>
              <a:ext uri="{FF2B5EF4-FFF2-40B4-BE49-F238E27FC236}">
                <a16:creationId xmlns:a16="http://schemas.microsoft.com/office/drawing/2014/main" id="{4E0E9646-A4C4-42D1-84A5-2225F0E847EA}"/>
              </a:ext>
            </a:extLst>
          </p:cNvPr>
          <p:cNvSpPr>
            <a:spLocks noGrp="1"/>
          </p:cNvSpPr>
          <p:nvPr>
            <p:ph type="body" sz="quarter" idx="17" hasCustomPrompt="1"/>
          </p:nvPr>
        </p:nvSpPr>
        <p:spPr>
          <a:xfrm>
            <a:off x="507863" y="1517052"/>
            <a:ext cx="5312664" cy="347472"/>
          </a:xfrm>
          <a:prstGeom prst="rect">
            <a:avLst/>
          </a:prstGeom>
        </p:spPr>
        <p:txBody>
          <a:bodyPr lIns="0" tIns="0" rIns="0" bIns="0"/>
          <a:lstStyle>
            <a:lvl1pPr>
              <a:spcAft>
                <a:spcPts val="0"/>
              </a:spcAft>
              <a:defRPr sz="1600" b="1" i="0" baseline="0">
                <a:solidFill>
                  <a:schemeClr val="tx1"/>
                </a:solidFill>
                <a:latin typeface="+mj-lt"/>
                <a:cs typeface="Arial" panose="020B0604020202020204" pitchFamily="34" charset="0"/>
              </a:defRPr>
            </a:lvl1pPr>
          </a:lstStyle>
          <a:p>
            <a:pPr lvl="0"/>
            <a:r>
              <a:rPr lang="en-US"/>
              <a:t>CLICK TO EDIT</a:t>
            </a:r>
          </a:p>
        </p:txBody>
      </p:sp>
    </p:spTree>
    <p:extLst>
      <p:ext uri="{BB962C8B-B14F-4D97-AF65-F5344CB8AC3E}">
        <p14:creationId xmlns:p14="http://schemas.microsoft.com/office/powerpoint/2010/main" val="34161766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2 pt">
    <p:spTree>
      <p:nvGrpSpPr>
        <p:cNvPr id="1" name=""/>
        <p:cNvGrpSpPr/>
        <p:nvPr/>
      </p:nvGrpSpPr>
      <p:grpSpPr>
        <a:xfrm>
          <a:off x="0" y="0"/>
          <a:ext cx="0" cy="0"/>
          <a:chOff x="0" y="0"/>
          <a:chExt cx="0" cy="0"/>
        </a:xfrm>
      </p:grpSpPr>
      <p:sp>
        <p:nvSpPr>
          <p:cNvPr id="16" name="Title 4">
            <a:extLst>
              <a:ext uri="{FF2B5EF4-FFF2-40B4-BE49-F238E27FC236}">
                <a16:creationId xmlns:a16="http://schemas.microsoft.com/office/drawing/2014/main" id="{779EC7DA-5FA0-0E47-9D5A-9E7C8E76EA65}"/>
              </a:ext>
            </a:extLst>
          </p:cNvPr>
          <p:cNvSpPr>
            <a:spLocks noGrp="1"/>
          </p:cNvSpPr>
          <p:nvPr>
            <p:ph type="title" hasCustomPrompt="1"/>
          </p:nvPr>
        </p:nvSpPr>
        <p:spPr>
          <a:xfrm>
            <a:off x="500048" y="533399"/>
            <a:ext cx="9817100" cy="345489"/>
          </a:xfrm>
          <a:prstGeom prst="rect">
            <a:avLst/>
          </a:prstGeom>
        </p:spPr>
        <p:txBody>
          <a:bodyPr lIns="0"/>
          <a:lstStyle>
            <a:lvl1pPr>
              <a:defRPr sz="2800" b="1" cap="all" baseline="0">
                <a:solidFill>
                  <a:schemeClr val="tx1"/>
                </a:solidFill>
                <a:latin typeface="Arial" panose="020B0604020202020204" pitchFamily="34" charset="0"/>
                <a:cs typeface="Arial" panose="020B0604020202020204" pitchFamily="34" charset="0"/>
              </a:defRPr>
            </a:lvl1pPr>
          </a:lstStyle>
          <a:p>
            <a:r>
              <a:rPr lang="en-US"/>
              <a:t>CLICK TO EDIT 1-LINE HEADLINE</a:t>
            </a:r>
          </a:p>
        </p:txBody>
      </p:sp>
      <p:sp>
        <p:nvSpPr>
          <p:cNvPr id="7" name="Text Placeholder 2">
            <a:extLst>
              <a:ext uri="{FF2B5EF4-FFF2-40B4-BE49-F238E27FC236}">
                <a16:creationId xmlns:a16="http://schemas.microsoft.com/office/drawing/2014/main" id="{25AB623E-86C8-4297-87EC-5FCCB0DFD295}"/>
              </a:ext>
            </a:extLst>
          </p:cNvPr>
          <p:cNvSpPr>
            <a:spLocks noGrp="1"/>
          </p:cNvSpPr>
          <p:nvPr>
            <p:ph type="body" sz="quarter" idx="14" hasCustomPrompt="1"/>
          </p:nvPr>
        </p:nvSpPr>
        <p:spPr>
          <a:xfrm>
            <a:off x="499927" y="5935063"/>
            <a:ext cx="9825037" cy="676991"/>
          </a:xfrm>
          <a:prstGeom prst="rect">
            <a:avLst/>
          </a:prstGeom>
        </p:spPr>
        <p:txBody>
          <a:bodyPr lIns="0" tIns="0" bIns="0" anchor="b"/>
          <a:lstStyle>
            <a:lvl1pPr>
              <a:defRPr sz="900">
                <a:solidFill>
                  <a:schemeClr val="bg1">
                    <a:lumMod val="65000"/>
                  </a:schemeClr>
                </a:solidFill>
              </a:defRPr>
            </a:lvl1pPr>
          </a:lstStyle>
          <a:p>
            <a:pPr lvl="0"/>
            <a:r>
              <a:rPr lang="en-US"/>
              <a:t>Footer</a:t>
            </a:r>
          </a:p>
        </p:txBody>
      </p:sp>
      <p:pic>
        <p:nvPicPr>
          <p:cNvPr id="10" name="Picture 9">
            <a:extLst>
              <a:ext uri="{FF2B5EF4-FFF2-40B4-BE49-F238E27FC236}">
                <a16:creationId xmlns:a16="http://schemas.microsoft.com/office/drawing/2014/main" id="{05F1CDCB-DB69-4E1A-A5B8-32C7256CDB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9560" y="6352774"/>
            <a:ext cx="622906" cy="259280"/>
          </a:xfrm>
          <a:prstGeom prst="rect">
            <a:avLst/>
          </a:prstGeom>
        </p:spPr>
      </p:pic>
      <p:sp>
        <p:nvSpPr>
          <p:cNvPr id="11" name="Slide Number Placeholder 3">
            <a:extLst>
              <a:ext uri="{FF2B5EF4-FFF2-40B4-BE49-F238E27FC236}">
                <a16:creationId xmlns:a16="http://schemas.microsoft.com/office/drawing/2014/main" id="{5DF22C3A-26BF-4023-98AD-AC3BED7B86D7}"/>
              </a:ext>
            </a:extLst>
          </p:cNvPr>
          <p:cNvSpPr txBox="1">
            <a:spLocks/>
          </p:cNvSpPr>
          <p:nvPr userDrawn="1"/>
        </p:nvSpPr>
        <p:spPr>
          <a:xfrm>
            <a:off x="11478249" y="6370121"/>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2">
                    <a:lumMod val="10000"/>
                  </a:schemeClr>
                </a:solidFill>
              </a:rPr>
              <a:pPr/>
              <a:t>‹#›</a:t>
            </a:fld>
            <a:endParaRPr lang="en-US" sz="1000">
              <a:solidFill>
                <a:schemeClr val="bg2">
                  <a:lumMod val="10000"/>
                </a:schemeClr>
              </a:solidFill>
            </a:endParaRPr>
          </a:p>
        </p:txBody>
      </p:sp>
      <p:sp>
        <p:nvSpPr>
          <p:cNvPr id="9" name="Text Placeholder 5">
            <a:extLst>
              <a:ext uri="{FF2B5EF4-FFF2-40B4-BE49-F238E27FC236}">
                <a16:creationId xmlns:a16="http://schemas.microsoft.com/office/drawing/2014/main" id="{7D12CDCD-B11F-406A-8E0B-088255CC9FFE}"/>
              </a:ext>
            </a:extLst>
          </p:cNvPr>
          <p:cNvSpPr>
            <a:spLocks noGrp="1"/>
          </p:cNvSpPr>
          <p:nvPr>
            <p:ph type="body" sz="quarter" idx="13" hasCustomPrompt="1"/>
          </p:nvPr>
        </p:nvSpPr>
        <p:spPr>
          <a:xfrm>
            <a:off x="507863" y="2190285"/>
            <a:ext cx="5309277" cy="565330"/>
          </a:xfrm>
          <a:prstGeom prst="rect">
            <a:avLst/>
          </a:prstGeom>
        </p:spPr>
        <p:txBody>
          <a:bodyPr lIns="0"/>
          <a:lstStyle>
            <a:lvl1pPr>
              <a:spcAft>
                <a:spcPts val="0"/>
              </a:spcAft>
              <a:defRPr sz="1400" b="0" i="0">
                <a:solidFill>
                  <a:schemeClr val="tx1"/>
                </a:solidFill>
                <a:latin typeface="+mn-lt"/>
                <a:cs typeface="Arial" panose="020B0604020202020204" pitchFamily="34" charset="0"/>
              </a:defRPr>
            </a:lvl1pPr>
          </a:lstStyle>
          <a:p>
            <a:pPr lvl="0"/>
            <a:r>
              <a:rPr lang="en-US"/>
              <a:t>Click to add label</a:t>
            </a:r>
          </a:p>
        </p:txBody>
      </p:sp>
      <p:sp>
        <p:nvSpPr>
          <p:cNvPr id="13" name="Text Placeholder 5">
            <a:extLst>
              <a:ext uri="{FF2B5EF4-FFF2-40B4-BE49-F238E27FC236}">
                <a16:creationId xmlns:a16="http://schemas.microsoft.com/office/drawing/2014/main" id="{339BBCB8-5219-4145-9131-DEC6A720288B}"/>
              </a:ext>
            </a:extLst>
          </p:cNvPr>
          <p:cNvSpPr>
            <a:spLocks noGrp="1"/>
          </p:cNvSpPr>
          <p:nvPr>
            <p:ph type="body" sz="quarter" idx="15" hasCustomPrompt="1"/>
          </p:nvPr>
        </p:nvSpPr>
        <p:spPr>
          <a:xfrm>
            <a:off x="6428766" y="2190285"/>
            <a:ext cx="5309277" cy="565330"/>
          </a:xfrm>
          <a:prstGeom prst="rect">
            <a:avLst/>
          </a:prstGeom>
        </p:spPr>
        <p:txBody>
          <a:bodyPr lIns="0"/>
          <a:lstStyle>
            <a:lvl1pPr>
              <a:spcAft>
                <a:spcPts val="0"/>
              </a:spcAft>
              <a:defRPr sz="1400" b="0" i="0">
                <a:solidFill>
                  <a:schemeClr val="tx1"/>
                </a:solidFill>
                <a:latin typeface="+mn-lt"/>
                <a:cs typeface="Arial" panose="020B0604020202020204" pitchFamily="34" charset="0"/>
              </a:defRPr>
            </a:lvl1pPr>
          </a:lstStyle>
          <a:p>
            <a:pPr lvl="0"/>
            <a:r>
              <a:rPr lang="en-US"/>
              <a:t>Click to add label</a:t>
            </a:r>
          </a:p>
        </p:txBody>
      </p:sp>
      <p:sp>
        <p:nvSpPr>
          <p:cNvPr id="14" name="Text Placeholder 5">
            <a:extLst>
              <a:ext uri="{FF2B5EF4-FFF2-40B4-BE49-F238E27FC236}">
                <a16:creationId xmlns:a16="http://schemas.microsoft.com/office/drawing/2014/main" id="{6D22EFEF-39BE-459C-BCE1-2A847C100A8E}"/>
              </a:ext>
            </a:extLst>
          </p:cNvPr>
          <p:cNvSpPr>
            <a:spLocks noGrp="1"/>
          </p:cNvSpPr>
          <p:nvPr>
            <p:ph type="body" sz="quarter" idx="16" hasCustomPrompt="1"/>
          </p:nvPr>
        </p:nvSpPr>
        <p:spPr>
          <a:xfrm>
            <a:off x="6428764" y="1517052"/>
            <a:ext cx="5312664" cy="347472"/>
          </a:xfrm>
          <a:prstGeom prst="rect">
            <a:avLst/>
          </a:prstGeom>
        </p:spPr>
        <p:txBody>
          <a:bodyPr lIns="0" tIns="0" rIns="0" bIns="0"/>
          <a:lstStyle>
            <a:lvl1pPr>
              <a:spcAft>
                <a:spcPts val="0"/>
              </a:spcAft>
              <a:defRPr sz="1600" b="1" i="0" baseline="0">
                <a:solidFill>
                  <a:schemeClr val="tx1"/>
                </a:solidFill>
                <a:latin typeface="+mj-lt"/>
                <a:cs typeface="Arial" panose="020B0604020202020204" pitchFamily="34" charset="0"/>
              </a:defRPr>
            </a:lvl1pPr>
          </a:lstStyle>
          <a:p>
            <a:pPr lvl="0"/>
            <a:r>
              <a:rPr lang="en-US"/>
              <a:t>CLICK TO EDIT</a:t>
            </a:r>
          </a:p>
        </p:txBody>
      </p:sp>
      <p:sp>
        <p:nvSpPr>
          <p:cNvPr id="21" name="Text Placeholder 5">
            <a:extLst>
              <a:ext uri="{FF2B5EF4-FFF2-40B4-BE49-F238E27FC236}">
                <a16:creationId xmlns:a16="http://schemas.microsoft.com/office/drawing/2014/main" id="{4E0E9646-A4C4-42D1-84A5-2225F0E847EA}"/>
              </a:ext>
            </a:extLst>
          </p:cNvPr>
          <p:cNvSpPr>
            <a:spLocks noGrp="1"/>
          </p:cNvSpPr>
          <p:nvPr>
            <p:ph type="body" sz="quarter" idx="17" hasCustomPrompt="1"/>
          </p:nvPr>
        </p:nvSpPr>
        <p:spPr>
          <a:xfrm>
            <a:off x="507863" y="1517052"/>
            <a:ext cx="5312664" cy="347472"/>
          </a:xfrm>
          <a:prstGeom prst="rect">
            <a:avLst/>
          </a:prstGeom>
        </p:spPr>
        <p:txBody>
          <a:bodyPr lIns="0" tIns="0" rIns="0" bIns="0"/>
          <a:lstStyle>
            <a:lvl1pPr>
              <a:spcAft>
                <a:spcPts val="0"/>
              </a:spcAft>
              <a:defRPr sz="1600" b="1" i="0" baseline="0">
                <a:solidFill>
                  <a:schemeClr val="tx1"/>
                </a:solidFill>
                <a:latin typeface="+mj-lt"/>
                <a:cs typeface="Arial" panose="020B0604020202020204" pitchFamily="34" charset="0"/>
              </a:defRPr>
            </a:lvl1pPr>
          </a:lstStyle>
          <a:p>
            <a:pPr lvl="0"/>
            <a:r>
              <a:rPr lang="en-US"/>
              <a:t>CLICK TO EDIT</a:t>
            </a:r>
          </a:p>
        </p:txBody>
      </p:sp>
    </p:spTree>
    <p:extLst>
      <p:ext uri="{BB962C8B-B14F-4D97-AF65-F5344CB8AC3E}">
        <p14:creationId xmlns:p14="http://schemas.microsoft.com/office/powerpoint/2010/main" val="32003056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Black 1-Line">
    <p:bg>
      <p:bgPr>
        <a:solidFill>
          <a:schemeClr val="bg2">
            <a:lumMod val="10000"/>
          </a:schemeClr>
        </a:solidFill>
        <a:effectLst/>
      </p:bgPr>
    </p:bg>
    <p:spTree>
      <p:nvGrpSpPr>
        <p:cNvPr id="1" name=""/>
        <p:cNvGrpSpPr/>
        <p:nvPr/>
      </p:nvGrpSpPr>
      <p:grpSpPr>
        <a:xfrm>
          <a:off x="0" y="0"/>
          <a:ext cx="0" cy="0"/>
          <a:chOff x="0" y="0"/>
          <a:chExt cx="0" cy="0"/>
        </a:xfrm>
      </p:grpSpPr>
      <p:sp>
        <p:nvSpPr>
          <p:cNvPr id="301" name="Title 1"/>
          <p:cNvSpPr>
            <a:spLocks noGrp="1"/>
          </p:cNvSpPr>
          <p:nvPr>
            <p:ph type="title" hasCustomPrompt="1"/>
          </p:nvPr>
        </p:nvSpPr>
        <p:spPr>
          <a:xfrm>
            <a:off x="508000" y="2290714"/>
            <a:ext cx="11168533" cy="2276572"/>
          </a:xfrm>
          <a:prstGeom prst="rect">
            <a:avLst/>
          </a:prstGeom>
        </p:spPr>
        <p:txBody>
          <a:bodyPr anchor="ctr"/>
          <a:lstStyle>
            <a:lvl1pPr>
              <a:defRPr sz="5000" b="1" cap="all" baseline="0">
                <a:solidFill>
                  <a:schemeClr val="bg1"/>
                </a:solidFill>
              </a:defRPr>
            </a:lvl1pPr>
          </a:lstStyle>
          <a:p>
            <a:r>
              <a:rPr lang="en-US"/>
              <a:t>CLICK TO EDIT CALLOUT</a:t>
            </a:r>
          </a:p>
        </p:txBody>
      </p:sp>
      <p:grpSp>
        <p:nvGrpSpPr>
          <p:cNvPr id="7" name="Group 6">
            <a:extLst>
              <a:ext uri="{FF2B5EF4-FFF2-40B4-BE49-F238E27FC236}">
                <a16:creationId xmlns:a16="http://schemas.microsoft.com/office/drawing/2014/main" id="{CD24E6D0-7611-4B51-9428-1FF2CDFE435B}"/>
              </a:ext>
            </a:extLst>
          </p:cNvPr>
          <p:cNvGrpSpPr/>
          <p:nvPr userDrawn="1"/>
        </p:nvGrpSpPr>
        <p:grpSpPr>
          <a:xfrm>
            <a:off x="3040297" y="764969"/>
            <a:ext cx="9215009" cy="5328062"/>
            <a:chOff x="3040297" y="764969"/>
            <a:chExt cx="9215009" cy="5328062"/>
          </a:xfrm>
        </p:grpSpPr>
        <p:sp>
          <p:nvSpPr>
            <p:cNvPr id="8" name="Freeform: Shape 7">
              <a:extLst>
                <a:ext uri="{FF2B5EF4-FFF2-40B4-BE49-F238E27FC236}">
                  <a16:creationId xmlns:a16="http://schemas.microsoft.com/office/drawing/2014/main" id="{0E1BCCDF-BC01-4F85-B94C-605B42B52E3B}"/>
                </a:ext>
              </a:extLst>
            </p:cNvPr>
            <p:cNvSpPr/>
            <p:nvPr/>
          </p:nvSpPr>
          <p:spPr>
            <a:xfrm>
              <a:off x="3040297" y="764970"/>
              <a:ext cx="4390596" cy="5328061"/>
            </a:xfrm>
            <a:custGeom>
              <a:avLst/>
              <a:gdLst>
                <a:gd name="connsiteX0" fmla="*/ 594454 w 4390596"/>
                <a:gd name="connsiteY0" fmla="*/ 3773126 h 5328061"/>
                <a:gd name="connsiteX1" fmla="*/ 2431521 w 4390596"/>
                <a:gd name="connsiteY1" fmla="*/ 2431521 h 5328061"/>
                <a:gd name="connsiteX2" fmla="*/ 2888870 w 4390596"/>
                <a:gd name="connsiteY2" fmla="*/ 1737826 h 5328061"/>
                <a:gd name="connsiteX3" fmla="*/ 2263727 w 4390596"/>
                <a:gd name="connsiteY3" fmla="*/ 1196580 h 5328061"/>
                <a:gd name="connsiteX4" fmla="*/ 1714810 w 4390596"/>
                <a:gd name="connsiteY4" fmla="*/ 1425255 h 5328061"/>
                <a:gd name="connsiteX5" fmla="*/ 1516576 w 4390596"/>
                <a:gd name="connsiteY5" fmla="*/ 2141718 h 5328061"/>
                <a:gd name="connsiteX6" fmla="*/ 83897 w 4390596"/>
                <a:gd name="connsiteY6" fmla="*/ 2141718 h 5328061"/>
                <a:gd name="connsiteX7" fmla="*/ 343011 w 4390596"/>
                <a:gd name="connsiteY7" fmla="*/ 906778 h 5328061"/>
                <a:gd name="connsiteX8" fmla="*/ 2294415 w 4390596"/>
                <a:gd name="connsiteY8" fmla="*/ 0 h 5328061"/>
                <a:gd name="connsiteX9" fmla="*/ 4390597 w 4390596"/>
                <a:gd name="connsiteY9" fmla="*/ 1676945 h 5328061"/>
                <a:gd name="connsiteX10" fmla="*/ 3963688 w 4390596"/>
                <a:gd name="connsiteY10" fmla="*/ 2804973 h 5328061"/>
                <a:gd name="connsiteX11" fmla="*/ 2225862 w 4390596"/>
                <a:gd name="connsiteY11" fmla="*/ 4055010 h 5328061"/>
                <a:gd name="connsiteX12" fmla="*/ 2225862 w 4390596"/>
                <a:gd name="connsiteY12" fmla="*/ 4070353 h 5328061"/>
                <a:gd name="connsiteX13" fmla="*/ 4360156 w 4390596"/>
                <a:gd name="connsiteY13" fmla="*/ 4070353 h 5328061"/>
                <a:gd name="connsiteX14" fmla="*/ 4360156 w 4390596"/>
                <a:gd name="connsiteY14" fmla="*/ 5328062 h 5328061"/>
                <a:gd name="connsiteX15" fmla="*/ 0 w 4390596"/>
                <a:gd name="connsiteY15" fmla="*/ 5328062 h 5328061"/>
                <a:gd name="connsiteX16" fmla="*/ 594454 w 4390596"/>
                <a:gd name="connsiteY16" fmla="*/ 3773126 h 532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90596" h="5328061">
                  <a:moveTo>
                    <a:pt x="594454" y="3773126"/>
                  </a:moveTo>
                  <a:cubicBezTo>
                    <a:pt x="1105259" y="3308106"/>
                    <a:pt x="1859835" y="2820317"/>
                    <a:pt x="2431521" y="2431521"/>
                  </a:cubicBezTo>
                  <a:cubicBezTo>
                    <a:pt x="2721076" y="2233287"/>
                    <a:pt x="2888870" y="2019957"/>
                    <a:pt x="2888870" y="1737826"/>
                  </a:cubicBezTo>
                  <a:cubicBezTo>
                    <a:pt x="2888870" y="1410158"/>
                    <a:pt x="2675539" y="1196580"/>
                    <a:pt x="2263727" y="1196580"/>
                  </a:cubicBezTo>
                  <a:cubicBezTo>
                    <a:pt x="2012284" y="1196580"/>
                    <a:pt x="1836819" y="1265133"/>
                    <a:pt x="1714810" y="1425255"/>
                  </a:cubicBezTo>
                  <a:cubicBezTo>
                    <a:pt x="1577704" y="1600473"/>
                    <a:pt x="1516576" y="1798707"/>
                    <a:pt x="1516576" y="2141718"/>
                  </a:cubicBezTo>
                  <a:lnTo>
                    <a:pt x="83897" y="2141718"/>
                  </a:lnTo>
                  <a:cubicBezTo>
                    <a:pt x="83897" y="1524248"/>
                    <a:pt x="144778" y="1257461"/>
                    <a:pt x="343011" y="906778"/>
                  </a:cubicBezTo>
                  <a:cubicBezTo>
                    <a:pt x="632567" y="388796"/>
                    <a:pt x="1295821" y="0"/>
                    <a:pt x="2294415" y="0"/>
                  </a:cubicBezTo>
                  <a:cubicBezTo>
                    <a:pt x="3681805" y="0"/>
                    <a:pt x="4390597" y="724135"/>
                    <a:pt x="4390597" y="1676945"/>
                  </a:cubicBezTo>
                  <a:cubicBezTo>
                    <a:pt x="4390597" y="2141966"/>
                    <a:pt x="4260915" y="2515418"/>
                    <a:pt x="3963688" y="2804973"/>
                  </a:cubicBezTo>
                  <a:cubicBezTo>
                    <a:pt x="3445459" y="3308106"/>
                    <a:pt x="2782204" y="3613005"/>
                    <a:pt x="2225862" y="4055010"/>
                  </a:cubicBezTo>
                  <a:lnTo>
                    <a:pt x="2225862" y="4070353"/>
                  </a:lnTo>
                  <a:lnTo>
                    <a:pt x="4360156" y="4070353"/>
                  </a:lnTo>
                  <a:lnTo>
                    <a:pt x="4360156" y="5328062"/>
                  </a:lnTo>
                  <a:lnTo>
                    <a:pt x="0" y="5328062"/>
                  </a:lnTo>
                  <a:cubicBezTo>
                    <a:pt x="0" y="4581159"/>
                    <a:pt x="152450" y="4177019"/>
                    <a:pt x="594454" y="3773126"/>
                  </a:cubicBezTo>
                  <a:close/>
                </a:path>
              </a:pathLst>
            </a:custGeom>
            <a:solidFill>
              <a:srgbClr val="FFFFFF">
                <a:alpha val="25000"/>
              </a:srgbClr>
            </a:solidFill>
            <a:ln w="24746"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E6CEB483-2230-4DDA-A712-CAFAE5815AFF}"/>
                </a:ext>
              </a:extLst>
            </p:cNvPr>
            <p:cNvSpPr/>
            <p:nvPr userDrawn="1"/>
          </p:nvSpPr>
          <p:spPr>
            <a:xfrm>
              <a:off x="7864710" y="764969"/>
              <a:ext cx="4390596" cy="5328061"/>
            </a:xfrm>
            <a:custGeom>
              <a:avLst/>
              <a:gdLst>
                <a:gd name="connsiteX0" fmla="*/ 594454 w 4390596"/>
                <a:gd name="connsiteY0" fmla="*/ 3773126 h 5328061"/>
                <a:gd name="connsiteX1" fmla="*/ 2431521 w 4390596"/>
                <a:gd name="connsiteY1" fmla="*/ 2431521 h 5328061"/>
                <a:gd name="connsiteX2" fmla="*/ 2888870 w 4390596"/>
                <a:gd name="connsiteY2" fmla="*/ 1737826 h 5328061"/>
                <a:gd name="connsiteX3" fmla="*/ 2263727 w 4390596"/>
                <a:gd name="connsiteY3" fmla="*/ 1196580 h 5328061"/>
                <a:gd name="connsiteX4" fmla="*/ 1714810 w 4390596"/>
                <a:gd name="connsiteY4" fmla="*/ 1425255 h 5328061"/>
                <a:gd name="connsiteX5" fmla="*/ 1516576 w 4390596"/>
                <a:gd name="connsiteY5" fmla="*/ 2141718 h 5328061"/>
                <a:gd name="connsiteX6" fmla="*/ 83897 w 4390596"/>
                <a:gd name="connsiteY6" fmla="*/ 2141718 h 5328061"/>
                <a:gd name="connsiteX7" fmla="*/ 343011 w 4390596"/>
                <a:gd name="connsiteY7" fmla="*/ 906778 h 5328061"/>
                <a:gd name="connsiteX8" fmla="*/ 2294415 w 4390596"/>
                <a:gd name="connsiteY8" fmla="*/ 0 h 5328061"/>
                <a:gd name="connsiteX9" fmla="*/ 4390597 w 4390596"/>
                <a:gd name="connsiteY9" fmla="*/ 1676945 h 5328061"/>
                <a:gd name="connsiteX10" fmla="*/ 3963688 w 4390596"/>
                <a:gd name="connsiteY10" fmla="*/ 2804973 h 5328061"/>
                <a:gd name="connsiteX11" fmla="*/ 2225862 w 4390596"/>
                <a:gd name="connsiteY11" fmla="*/ 4055010 h 5328061"/>
                <a:gd name="connsiteX12" fmla="*/ 2225862 w 4390596"/>
                <a:gd name="connsiteY12" fmla="*/ 4070353 h 5328061"/>
                <a:gd name="connsiteX13" fmla="*/ 4360156 w 4390596"/>
                <a:gd name="connsiteY13" fmla="*/ 4070353 h 5328061"/>
                <a:gd name="connsiteX14" fmla="*/ 4360156 w 4390596"/>
                <a:gd name="connsiteY14" fmla="*/ 5328062 h 5328061"/>
                <a:gd name="connsiteX15" fmla="*/ 0 w 4390596"/>
                <a:gd name="connsiteY15" fmla="*/ 5328062 h 5328061"/>
                <a:gd name="connsiteX16" fmla="*/ 594454 w 4390596"/>
                <a:gd name="connsiteY16" fmla="*/ 3773126 h 532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90596" h="5328061">
                  <a:moveTo>
                    <a:pt x="594454" y="3773126"/>
                  </a:moveTo>
                  <a:cubicBezTo>
                    <a:pt x="1105259" y="3308106"/>
                    <a:pt x="1859835" y="2820317"/>
                    <a:pt x="2431521" y="2431521"/>
                  </a:cubicBezTo>
                  <a:cubicBezTo>
                    <a:pt x="2721076" y="2233287"/>
                    <a:pt x="2888870" y="2019957"/>
                    <a:pt x="2888870" y="1737826"/>
                  </a:cubicBezTo>
                  <a:cubicBezTo>
                    <a:pt x="2888870" y="1410158"/>
                    <a:pt x="2675539" y="1196580"/>
                    <a:pt x="2263727" y="1196580"/>
                  </a:cubicBezTo>
                  <a:cubicBezTo>
                    <a:pt x="2012284" y="1196580"/>
                    <a:pt x="1836819" y="1265133"/>
                    <a:pt x="1714810" y="1425255"/>
                  </a:cubicBezTo>
                  <a:cubicBezTo>
                    <a:pt x="1577704" y="1600473"/>
                    <a:pt x="1516576" y="1798707"/>
                    <a:pt x="1516576" y="2141718"/>
                  </a:cubicBezTo>
                  <a:lnTo>
                    <a:pt x="83897" y="2141718"/>
                  </a:lnTo>
                  <a:cubicBezTo>
                    <a:pt x="83897" y="1524248"/>
                    <a:pt x="144778" y="1257461"/>
                    <a:pt x="343011" y="906778"/>
                  </a:cubicBezTo>
                  <a:cubicBezTo>
                    <a:pt x="632567" y="388796"/>
                    <a:pt x="1295821" y="0"/>
                    <a:pt x="2294415" y="0"/>
                  </a:cubicBezTo>
                  <a:cubicBezTo>
                    <a:pt x="3681805" y="0"/>
                    <a:pt x="4390597" y="724135"/>
                    <a:pt x="4390597" y="1676945"/>
                  </a:cubicBezTo>
                  <a:cubicBezTo>
                    <a:pt x="4390597" y="2141966"/>
                    <a:pt x="4260915" y="2515418"/>
                    <a:pt x="3963688" y="2804973"/>
                  </a:cubicBezTo>
                  <a:cubicBezTo>
                    <a:pt x="3445459" y="3308106"/>
                    <a:pt x="2782204" y="3613005"/>
                    <a:pt x="2225862" y="4055010"/>
                  </a:cubicBezTo>
                  <a:lnTo>
                    <a:pt x="2225862" y="4070353"/>
                  </a:lnTo>
                  <a:lnTo>
                    <a:pt x="4360156" y="4070353"/>
                  </a:lnTo>
                  <a:lnTo>
                    <a:pt x="4360156" y="5328062"/>
                  </a:lnTo>
                  <a:lnTo>
                    <a:pt x="0" y="5328062"/>
                  </a:lnTo>
                  <a:cubicBezTo>
                    <a:pt x="0" y="4581159"/>
                    <a:pt x="152450" y="4177019"/>
                    <a:pt x="594454" y="3773126"/>
                  </a:cubicBezTo>
                  <a:close/>
                </a:path>
              </a:pathLst>
            </a:custGeom>
            <a:solidFill>
              <a:srgbClr val="FFFFFF">
                <a:alpha val="25000"/>
              </a:srgbClr>
            </a:solidFill>
            <a:ln w="24746" cap="flat">
              <a:noFill/>
              <a:prstDash val="solid"/>
              <a:miter/>
            </a:ln>
          </p:spPr>
          <p:txBody>
            <a:bodyPr rtlCol="0" anchor="ctr"/>
            <a:lstStyle/>
            <a:p>
              <a:endParaRPr lang="en-US"/>
            </a:p>
          </p:txBody>
        </p:sp>
      </p:grpSp>
    </p:spTree>
    <p:extLst>
      <p:ext uri="{BB962C8B-B14F-4D97-AF65-F5344CB8AC3E}">
        <p14:creationId xmlns:p14="http://schemas.microsoft.com/office/powerpoint/2010/main" val="42835138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Black 2-Line">
    <p:bg>
      <p:bgPr>
        <a:solidFill>
          <a:schemeClr val="bg2">
            <a:lumMod val="10000"/>
          </a:schemeClr>
        </a:solidFill>
        <a:effectLst/>
      </p:bgPr>
    </p:bg>
    <p:spTree>
      <p:nvGrpSpPr>
        <p:cNvPr id="1" name=""/>
        <p:cNvGrpSpPr/>
        <p:nvPr/>
      </p:nvGrpSpPr>
      <p:grpSpPr>
        <a:xfrm>
          <a:off x="0" y="0"/>
          <a:ext cx="0" cy="0"/>
          <a:chOff x="0" y="0"/>
          <a:chExt cx="0" cy="0"/>
        </a:xfrm>
      </p:grpSpPr>
      <p:sp>
        <p:nvSpPr>
          <p:cNvPr id="301" name="Title 1"/>
          <p:cNvSpPr>
            <a:spLocks noGrp="1"/>
          </p:cNvSpPr>
          <p:nvPr>
            <p:ph type="title" hasCustomPrompt="1"/>
          </p:nvPr>
        </p:nvSpPr>
        <p:spPr>
          <a:xfrm>
            <a:off x="508000" y="2290714"/>
            <a:ext cx="11168533" cy="2276572"/>
          </a:xfrm>
          <a:prstGeom prst="rect">
            <a:avLst/>
          </a:prstGeom>
        </p:spPr>
        <p:txBody>
          <a:bodyPr anchor="ctr"/>
          <a:lstStyle>
            <a:lvl1pPr>
              <a:defRPr sz="5000" b="1" cap="all" baseline="0">
                <a:solidFill>
                  <a:schemeClr val="bg1"/>
                </a:solidFill>
              </a:defRPr>
            </a:lvl1pPr>
          </a:lstStyle>
          <a:p>
            <a:r>
              <a:rPr lang="en-US"/>
              <a:t>CLICK TO EDIT CALLOUT</a:t>
            </a:r>
            <a:br>
              <a:rPr lang="en-US"/>
            </a:br>
            <a:r>
              <a:rPr lang="en-US"/>
              <a:t>CLICK TO EDIT CALLOUT</a:t>
            </a:r>
          </a:p>
        </p:txBody>
      </p:sp>
      <p:grpSp>
        <p:nvGrpSpPr>
          <p:cNvPr id="9" name="Group 8">
            <a:extLst>
              <a:ext uri="{FF2B5EF4-FFF2-40B4-BE49-F238E27FC236}">
                <a16:creationId xmlns:a16="http://schemas.microsoft.com/office/drawing/2014/main" id="{1E078A11-7146-4829-BB0C-4838F169D5BA}"/>
              </a:ext>
            </a:extLst>
          </p:cNvPr>
          <p:cNvGrpSpPr/>
          <p:nvPr userDrawn="1"/>
        </p:nvGrpSpPr>
        <p:grpSpPr>
          <a:xfrm>
            <a:off x="3040297" y="764969"/>
            <a:ext cx="9215009" cy="5328062"/>
            <a:chOff x="3040297" y="764969"/>
            <a:chExt cx="9215009" cy="5328062"/>
          </a:xfrm>
        </p:grpSpPr>
        <p:sp>
          <p:nvSpPr>
            <p:cNvPr id="10" name="Freeform: Shape 9">
              <a:extLst>
                <a:ext uri="{FF2B5EF4-FFF2-40B4-BE49-F238E27FC236}">
                  <a16:creationId xmlns:a16="http://schemas.microsoft.com/office/drawing/2014/main" id="{26FF6AA6-DCB3-4AF2-85FA-21B29A006F58}"/>
                </a:ext>
              </a:extLst>
            </p:cNvPr>
            <p:cNvSpPr/>
            <p:nvPr/>
          </p:nvSpPr>
          <p:spPr>
            <a:xfrm>
              <a:off x="3040297" y="764970"/>
              <a:ext cx="4390596" cy="5328061"/>
            </a:xfrm>
            <a:custGeom>
              <a:avLst/>
              <a:gdLst>
                <a:gd name="connsiteX0" fmla="*/ 594454 w 4390596"/>
                <a:gd name="connsiteY0" fmla="*/ 3773126 h 5328061"/>
                <a:gd name="connsiteX1" fmla="*/ 2431521 w 4390596"/>
                <a:gd name="connsiteY1" fmla="*/ 2431521 h 5328061"/>
                <a:gd name="connsiteX2" fmla="*/ 2888870 w 4390596"/>
                <a:gd name="connsiteY2" fmla="*/ 1737826 h 5328061"/>
                <a:gd name="connsiteX3" fmla="*/ 2263727 w 4390596"/>
                <a:gd name="connsiteY3" fmla="*/ 1196580 h 5328061"/>
                <a:gd name="connsiteX4" fmla="*/ 1714810 w 4390596"/>
                <a:gd name="connsiteY4" fmla="*/ 1425255 h 5328061"/>
                <a:gd name="connsiteX5" fmla="*/ 1516576 w 4390596"/>
                <a:gd name="connsiteY5" fmla="*/ 2141718 h 5328061"/>
                <a:gd name="connsiteX6" fmla="*/ 83897 w 4390596"/>
                <a:gd name="connsiteY6" fmla="*/ 2141718 h 5328061"/>
                <a:gd name="connsiteX7" fmla="*/ 343011 w 4390596"/>
                <a:gd name="connsiteY7" fmla="*/ 906778 h 5328061"/>
                <a:gd name="connsiteX8" fmla="*/ 2294415 w 4390596"/>
                <a:gd name="connsiteY8" fmla="*/ 0 h 5328061"/>
                <a:gd name="connsiteX9" fmla="*/ 4390597 w 4390596"/>
                <a:gd name="connsiteY9" fmla="*/ 1676945 h 5328061"/>
                <a:gd name="connsiteX10" fmla="*/ 3963688 w 4390596"/>
                <a:gd name="connsiteY10" fmla="*/ 2804973 h 5328061"/>
                <a:gd name="connsiteX11" fmla="*/ 2225862 w 4390596"/>
                <a:gd name="connsiteY11" fmla="*/ 4055010 h 5328061"/>
                <a:gd name="connsiteX12" fmla="*/ 2225862 w 4390596"/>
                <a:gd name="connsiteY12" fmla="*/ 4070353 h 5328061"/>
                <a:gd name="connsiteX13" fmla="*/ 4360156 w 4390596"/>
                <a:gd name="connsiteY13" fmla="*/ 4070353 h 5328061"/>
                <a:gd name="connsiteX14" fmla="*/ 4360156 w 4390596"/>
                <a:gd name="connsiteY14" fmla="*/ 5328062 h 5328061"/>
                <a:gd name="connsiteX15" fmla="*/ 0 w 4390596"/>
                <a:gd name="connsiteY15" fmla="*/ 5328062 h 5328061"/>
                <a:gd name="connsiteX16" fmla="*/ 594454 w 4390596"/>
                <a:gd name="connsiteY16" fmla="*/ 3773126 h 532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90596" h="5328061">
                  <a:moveTo>
                    <a:pt x="594454" y="3773126"/>
                  </a:moveTo>
                  <a:cubicBezTo>
                    <a:pt x="1105259" y="3308106"/>
                    <a:pt x="1859835" y="2820317"/>
                    <a:pt x="2431521" y="2431521"/>
                  </a:cubicBezTo>
                  <a:cubicBezTo>
                    <a:pt x="2721076" y="2233287"/>
                    <a:pt x="2888870" y="2019957"/>
                    <a:pt x="2888870" y="1737826"/>
                  </a:cubicBezTo>
                  <a:cubicBezTo>
                    <a:pt x="2888870" y="1410158"/>
                    <a:pt x="2675539" y="1196580"/>
                    <a:pt x="2263727" y="1196580"/>
                  </a:cubicBezTo>
                  <a:cubicBezTo>
                    <a:pt x="2012284" y="1196580"/>
                    <a:pt x="1836819" y="1265133"/>
                    <a:pt x="1714810" y="1425255"/>
                  </a:cubicBezTo>
                  <a:cubicBezTo>
                    <a:pt x="1577704" y="1600473"/>
                    <a:pt x="1516576" y="1798707"/>
                    <a:pt x="1516576" y="2141718"/>
                  </a:cubicBezTo>
                  <a:lnTo>
                    <a:pt x="83897" y="2141718"/>
                  </a:lnTo>
                  <a:cubicBezTo>
                    <a:pt x="83897" y="1524248"/>
                    <a:pt x="144778" y="1257461"/>
                    <a:pt x="343011" y="906778"/>
                  </a:cubicBezTo>
                  <a:cubicBezTo>
                    <a:pt x="632567" y="388796"/>
                    <a:pt x="1295821" y="0"/>
                    <a:pt x="2294415" y="0"/>
                  </a:cubicBezTo>
                  <a:cubicBezTo>
                    <a:pt x="3681805" y="0"/>
                    <a:pt x="4390597" y="724135"/>
                    <a:pt x="4390597" y="1676945"/>
                  </a:cubicBezTo>
                  <a:cubicBezTo>
                    <a:pt x="4390597" y="2141966"/>
                    <a:pt x="4260915" y="2515418"/>
                    <a:pt x="3963688" y="2804973"/>
                  </a:cubicBezTo>
                  <a:cubicBezTo>
                    <a:pt x="3445459" y="3308106"/>
                    <a:pt x="2782204" y="3613005"/>
                    <a:pt x="2225862" y="4055010"/>
                  </a:cubicBezTo>
                  <a:lnTo>
                    <a:pt x="2225862" y="4070353"/>
                  </a:lnTo>
                  <a:lnTo>
                    <a:pt x="4360156" y="4070353"/>
                  </a:lnTo>
                  <a:lnTo>
                    <a:pt x="4360156" y="5328062"/>
                  </a:lnTo>
                  <a:lnTo>
                    <a:pt x="0" y="5328062"/>
                  </a:lnTo>
                  <a:cubicBezTo>
                    <a:pt x="0" y="4581159"/>
                    <a:pt x="152450" y="4177019"/>
                    <a:pt x="594454" y="3773126"/>
                  </a:cubicBezTo>
                  <a:close/>
                </a:path>
              </a:pathLst>
            </a:custGeom>
            <a:solidFill>
              <a:srgbClr val="FFFFFF">
                <a:alpha val="25000"/>
              </a:srgbClr>
            </a:solidFill>
            <a:ln w="24746"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DE28368E-16D4-46E9-94D9-0C3A56F2FB29}"/>
                </a:ext>
              </a:extLst>
            </p:cNvPr>
            <p:cNvSpPr/>
            <p:nvPr userDrawn="1"/>
          </p:nvSpPr>
          <p:spPr>
            <a:xfrm>
              <a:off x="7864710" y="764969"/>
              <a:ext cx="4390596" cy="5328061"/>
            </a:xfrm>
            <a:custGeom>
              <a:avLst/>
              <a:gdLst>
                <a:gd name="connsiteX0" fmla="*/ 594454 w 4390596"/>
                <a:gd name="connsiteY0" fmla="*/ 3773126 h 5328061"/>
                <a:gd name="connsiteX1" fmla="*/ 2431521 w 4390596"/>
                <a:gd name="connsiteY1" fmla="*/ 2431521 h 5328061"/>
                <a:gd name="connsiteX2" fmla="*/ 2888870 w 4390596"/>
                <a:gd name="connsiteY2" fmla="*/ 1737826 h 5328061"/>
                <a:gd name="connsiteX3" fmla="*/ 2263727 w 4390596"/>
                <a:gd name="connsiteY3" fmla="*/ 1196580 h 5328061"/>
                <a:gd name="connsiteX4" fmla="*/ 1714810 w 4390596"/>
                <a:gd name="connsiteY4" fmla="*/ 1425255 h 5328061"/>
                <a:gd name="connsiteX5" fmla="*/ 1516576 w 4390596"/>
                <a:gd name="connsiteY5" fmla="*/ 2141718 h 5328061"/>
                <a:gd name="connsiteX6" fmla="*/ 83897 w 4390596"/>
                <a:gd name="connsiteY6" fmla="*/ 2141718 h 5328061"/>
                <a:gd name="connsiteX7" fmla="*/ 343011 w 4390596"/>
                <a:gd name="connsiteY7" fmla="*/ 906778 h 5328061"/>
                <a:gd name="connsiteX8" fmla="*/ 2294415 w 4390596"/>
                <a:gd name="connsiteY8" fmla="*/ 0 h 5328061"/>
                <a:gd name="connsiteX9" fmla="*/ 4390597 w 4390596"/>
                <a:gd name="connsiteY9" fmla="*/ 1676945 h 5328061"/>
                <a:gd name="connsiteX10" fmla="*/ 3963688 w 4390596"/>
                <a:gd name="connsiteY10" fmla="*/ 2804973 h 5328061"/>
                <a:gd name="connsiteX11" fmla="*/ 2225862 w 4390596"/>
                <a:gd name="connsiteY11" fmla="*/ 4055010 h 5328061"/>
                <a:gd name="connsiteX12" fmla="*/ 2225862 w 4390596"/>
                <a:gd name="connsiteY12" fmla="*/ 4070353 h 5328061"/>
                <a:gd name="connsiteX13" fmla="*/ 4360156 w 4390596"/>
                <a:gd name="connsiteY13" fmla="*/ 4070353 h 5328061"/>
                <a:gd name="connsiteX14" fmla="*/ 4360156 w 4390596"/>
                <a:gd name="connsiteY14" fmla="*/ 5328062 h 5328061"/>
                <a:gd name="connsiteX15" fmla="*/ 0 w 4390596"/>
                <a:gd name="connsiteY15" fmla="*/ 5328062 h 5328061"/>
                <a:gd name="connsiteX16" fmla="*/ 594454 w 4390596"/>
                <a:gd name="connsiteY16" fmla="*/ 3773126 h 532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90596" h="5328061">
                  <a:moveTo>
                    <a:pt x="594454" y="3773126"/>
                  </a:moveTo>
                  <a:cubicBezTo>
                    <a:pt x="1105259" y="3308106"/>
                    <a:pt x="1859835" y="2820317"/>
                    <a:pt x="2431521" y="2431521"/>
                  </a:cubicBezTo>
                  <a:cubicBezTo>
                    <a:pt x="2721076" y="2233287"/>
                    <a:pt x="2888870" y="2019957"/>
                    <a:pt x="2888870" y="1737826"/>
                  </a:cubicBezTo>
                  <a:cubicBezTo>
                    <a:pt x="2888870" y="1410158"/>
                    <a:pt x="2675539" y="1196580"/>
                    <a:pt x="2263727" y="1196580"/>
                  </a:cubicBezTo>
                  <a:cubicBezTo>
                    <a:pt x="2012284" y="1196580"/>
                    <a:pt x="1836819" y="1265133"/>
                    <a:pt x="1714810" y="1425255"/>
                  </a:cubicBezTo>
                  <a:cubicBezTo>
                    <a:pt x="1577704" y="1600473"/>
                    <a:pt x="1516576" y="1798707"/>
                    <a:pt x="1516576" y="2141718"/>
                  </a:cubicBezTo>
                  <a:lnTo>
                    <a:pt x="83897" y="2141718"/>
                  </a:lnTo>
                  <a:cubicBezTo>
                    <a:pt x="83897" y="1524248"/>
                    <a:pt x="144778" y="1257461"/>
                    <a:pt x="343011" y="906778"/>
                  </a:cubicBezTo>
                  <a:cubicBezTo>
                    <a:pt x="632567" y="388796"/>
                    <a:pt x="1295821" y="0"/>
                    <a:pt x="2294415" y="0"/>
                  </a:cubicBezTo>
                  <a:cubicBezTo>
                    <a:pt x="3681805" y="0"/>
                    <a:pt x="4390597" y="724135"/>
                    <a:pt x="4390597" y="1676945"/>
                  </a:cubicBezTo>
                  <a:cubicBezTo>
                    <a:pt x="4390597" y="2141966"/>
                    <a:pt x="4260915" y="2515418"/>
                    <a:pt x="3963688" y="2804973"/>
                  </a:cubicBezTo>
                  <a:cubicBezTo>
                    <a:pt x="3445459" y="3308106"/>
                    <a:pt x="2782204" y="3613005"/>
                    <a:pt x="2225862" y="4055010"/>
                  </a:cubicBezTo>
                  <a:lnTo>
                    <a:pt x="2225862" y="4070353"/>
                  </a:lnTo>
                  <a:lnTo>
                    <a:pt x="4360156" y="4070353"/>
                  </a:lnTo>
                  <a:lnTo>
                    <a:pt x="4360156" y="5328062"/>
                  </a:lnTo>
                  <a:lnTo>
                    <a:pt x="0" y="5328062"/>
                  </a:lnTo>
                  <a:cubicBezTo>
                    <a:pt x="0" y="4581159"/>
                    <a:pt x="152450" y="4177019"/>
                    <a:pt x="594454" y="3773126"/>
                  </a:cubicBezTo>
                  <a:close/>
                </a:path>
              </a:pathLst>
            </a:custGeom>
            <a:solidFill>
              <a:srgbClr val="FFFFFF">
                <a:alpha val="25000"/>
              </a:srgbClr>
            </a:solidFill>
            <a:ln w="24746" cap="flat">
              <a:noFill/>
              <a:prstDash val="solid"/>
              <a:miter/>
            </a:ln>
          </p:spPr>
          <p:txBody>
            <a:bodyPr rtlCol="0" anchor="ctr"/>
            <a:lstStyle/>
            <a:p>
              <a:endParaRPr lang="en-US"/>
            </a:p>
          </p:txBody>
        </p:sp>
      </p:grpSp>
    </p:spTree>
    <p:extLst>
      <p:ext uri="{BB962C8B-B14F-4D97-AF65-F5344CB8AC3E}">
        <p14:creationId xmlns:p14="http://schemas.microsoft.com/office/powerpoint/2010/main" val="26525444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Black 3-Line">
    <p:bg>
      <p:bgPr>
        <a:solidFill>
          <a:schemeClr val="bg2">
            <a:lumMod val="10000"/>
          </a:schemeClr>
        </a:solidFill>
        <a:effectLst/>
      </p:bgPr>
    </p:bg>
    <p:spTree>
      <p:nvGrpSpPr>
        <p:cNvPr id="1" name=""/>
        <p:cNvGrpSpPr/>
        <p:nvPr/>
      </p:nvGrpSpPr>
      <p:grpSpPr>
        <a:xfrm>
          <a:off x="0" y="0"/>
          <a:ext cx="0" cy="0"/>
          <a:chOff x="0" y="0"/>
          <a:chExt cx="0" cy="0"/>
        </a:xfrm>
      </p:grpSpPr>
      <p:sp>
        <p:nvSpPr>
          <p:cNvPr id="301" name="Title 1"/>
          <p:cNvSpPr>
            <a:spLocks noGrp="1"/>
          </p:cNvSpPr>
          <p:nvPr>
            <p:ph type="title" hasCustomPrompt="1"/>
          </p:nvPr>
        </p:nvSpPr>
        <p:spPr>
          <a:xfrm>
            <a:off x="508000" y="2290714"/>
            <a:ext cx="11168533" cy="2276572"/>
          </a:xfrm>
          <a:prstGeom prst="rect">
            <a:avLst/>
          </a:prstGeom>
        </p:spPr>
        <p:txBody>
          <a:bodyPr anchor="ctr"/>
          <a:lstStyle>
            <a:lvl1pPr>
              <a:defRPr sz="5000" b="1" cap="all" baseline="0">
                <a:solidFill>
                  <a:schemeClr val="bg1"/>
                </a:solidFill>
              </a:defRPr>
            </a:lvl1pPr>
          </a:lstStyle>
          <a:p>
            <a:r>
              <a:rPr lang="en-US"/>
              <a:t>CLICK TO EDIT CALLOUT</a:t>
            </a:r>
            <a:br>
              <a:rPr lang="en-US"/>
            </a:br>
            <a:r>
              <a:rPr lang="en-US"/>
              <a:t>CLICK TO EDIT CALLOUT</a:t>
            </a:r>
            <a:br>
              <a:rPr lang="en-US"/>
            </a:br>
            <a:r>
              <a:rPr lang="en-US"/>
              <a:t>CLICK TO EDIT CALLOUT</a:t>
            </a:r>
          </a:p>
        </p:txBody>
      </p:sp>
      <p:grpSp>
        <p:nvGrpSpPr>
          <p:cNvPr id="9" name="Group 8">
            <a:extLst>
              <a:ext uri="{FF2B5EF4-FFF2-40B4-BE49-F238E27FC236}">
                <a16:creationId xmlns:a16="http://schemas.microsoft.com/office/drawing/2014/main" id="{037260FE-B225-4A18-88EF-9DF3817A0B35}"/>
              </a:ext>
            </a:extLst>
          </p:cNvPr>
          <p:cNvGrpSpPr/>
          <p:nvPr userDrawn="1"/>
        </p:nvGrpSpPr>
        <p:grpSpPr>
          <a:xfrm>
            <a:off x="3040297" y="764969"/>
            <a:ext cx="9215009" cy="5328062"/>
            <a:chOff x="3040297" y="764969"/>
            <a:chExt cx="9215009" cy="5328062"/>
          </a:xfrm>
        </p:grpSpPr>
        <p:sp>
          <p:nvSpPr>
            <p:cNvPr id="10" name="Freeform: Shape 9">
              <a:extLst>
                <a:ext uri="{FF2B5EF4-FFF2-40B4-BE49-F238E27FC236}">
                  <a16:creationId xmlns:a16="http://schemas.microsoft.com/office/drawing/2014/main" id="{D7A767EC-35BB-45FC-B3E7-8FD7F184987B}"/>
                </a:ext>
              </a:extLst>
            </p:cNvPr>
            <p:cNvSpPr/>
            <p:nvPr/>
          </p:nvSpPr>
          <p:spPr>
            <a:xfrm>
              <a:off x="3040297" y="764970"/>
              <a:ext cx="4390596" cy="5328061"/>
            </a:xfrm>
            <a:custGeom>
              <a:avLst/>
              <a:gdLst>
                <a:gd name="connsiteX0" fmla="*/ 594454 w 4390596"/>
                <a:gd name="connsiteY0" fmla="*/ 3773126 h 5328061"/>
                <a:gd name="connsiteX1" fmla="*/ 2431521 w 4390596"/>
                <a:gd name="connsiteY1" fmla="*/ 2431521 h 5328061"/>
                <a:gd name="connsiteX2" fmla="*/ 2888870 w 4390596"/>
                <a:gd name="connsiteY2" fmla="*/ 1737826 h 5328061"/>
                <a:gd name="connsiteX3" fmla="*/ 2263727 w 4390596"/>
                <a:gd name="connsiteY3" fmla="*/ 1196580 h 5328061"/>
                <a:gd name="connsiteX4" fmla="*/ 1714810 w 4390596"/>
                <a:gd name="connsiteY4" fmla="*/ 1425255 h 5328061"/>
                <a:gd name="connsiteX5" fmla="*/ 1516576 w 4390596"/>
                <a:gd name="connsiteY5" fmla="*/ 2141718 h 5328061"/>
                <a:gd name="connsiteX6" fmla="*/ 83897 w 4390596"/>
                <a:gd name="connsiteY6" fmla="*/ 2141718 h 5328061"/>
                <a:gd name="connsiteX7" fmla="*/ 343011 w 4390596"/>
                <a:gd name="connsiteY7" fmla="*/ 906778 h 5328061"/>
                <a:gd name="connsiteX8" fmla="*/ 2294415 w 4390596"/>
                <a:gd name="connsiteY8" fmla="*/ 0 h 5328061"/>
                <a:gd name="connsiteX9" fmla="*/ 4390597 w 4390596"/>
                <a:gd name="connsiteY9" fmla="*/ 1676945 h 5328061"/>
                <a:gd name="connsiteX10" fmla="*/ 3963688 w 4390596"/>
                <a:gd name="connsiteY10" fmla="*/ 2804973 h 5328061"/>
                <a:gd name="connsiteX11" fmla="*/ 2225862 w 4390596"/>
                <a:gd name="connsiteY11" fmla="*/ 4055010 h 5328061"/>
                <a:gd name="connsiteX12" fmla="*/ 2225862 w 4390596"/>
                <a:gd name="connsiteY12" fmla="*/ 4070353 h 5328061"/>
                <a:gd name="connsiteX13" fmla="*/ 4360156 w 4390596"/>
                <a:gd name="connsiteY13" fmla="*/ 4070353 h 5328061"/>
                <a:gd name="connsiteX14" fmla="*/ 4360156 w 4390596"/>
                <a:gd name="connsiteY14" fmla="*/ 5328062 h 5328061"/>
                <a:gd name="connsiteX15" fmla="*/ 0 w 4390596"/>
                <a:gd name="connsiteY15" fmla="*/ 5328062 h 5328061"/>
                <a:gd name="connsiteX16" fmla="*/ 594454 w 4390596"/>
                <a:gd name="connsiteY16" fmla="*/ 3773126 h 532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90596" h="5328061">
                  <a:moveTo>
                    <a:pt x="594454" y="3773126"/>
                  </a:moveTo>
                  <a:cubicBezTo>
                    <a:pt x="1105259" y="3308106"/>
                    <a:pt x="1859835" y="2820317"/>
                    <a:pt x="2431521" y="2431521"/>
                  </a:cubicBezTo>
                  <a:cubicBezTo>
                    <a:pt x="2721076" y="2233287"/>
                    <a:pt x="2888870" y="2019957"/>
                    <a:pt x="2888870" y="1737826"/>
                  </a:cubicBezTo>
                  <a:cubicBezTo>
                    <a:pt x="2888870" y="1410158"/>
                    <a:pt x="2675539" y="1196580"/>
                    <a:pt x="2263727" y="1196580"/>
                  </a:cubicBezTo>
                  <a:cubicBezTo>
                    <a:pt x="2012284" y="1196580"/>
                    <a:pt x="1836819" y="1265133"/>
                    <a:pt x="1714810" y="1425255"/>
                  </a:cubicBezTo>
                  <a:cubicBezTo>
                    <a:pt x="1577704" y="1600473"/>
                    <a:pt x="1516576" y="1798707"/>
                    <a:pt x="1516576" y="2141718"/>
                  </a:cubicBezTo>
                  <a:lnTo>
                    <a:pt x="83897" y="2141718"/>
                  </a:lnTo>
                  <a:cubicBezTo>
                    <a:pt x="83897" y="1524248"/>
                    <a:pt x="144778" y="1257461"/>
                    <a:pt x="343011" y="906778"/>
                  </a:cubicBezTo>
                  <a:cubicBezTo>
                    <a:pt x="632567" y="388796"/>
                    <a:pt x="1295821" y="0"/>
                    <a:pt x="2294415" y="0"/>
                  </a:cubicBezTo>
                  <a:cubicBezTo>
                    <a:pt x="3681805" y="0"/>
                    <a:pt x="4390597" y="724135"/>
                    <a:pt x="4390597" y="1676945"/>
                  </a:cubicBezTo>
                  <a:cubicBezTo>
                    <a:pt x="4390597" y="2141966"/>
                    <a:pt x="4260915" y="2515418"/>
                    <a:pt x="3963688" y="2804973"/>
                  </a:cubicBezTo>
                  <a:cubicBezTo>
                    <a:pt x="3445459" y="3308106"/>
                    <a:pt x="2782204" y="3613005"/>
                    <a:pt x="2225862" y="4055010"/>
                  </a:cubicBezTo>
                  <a:lnTo>
                    <a:pt x="2225862" y="4070353"/>
                  </a:lnTo>
                  <a:lnTo>
                    <a:pt x="4360156" y="4070353"/>
                  </a:lnTo>
                  <a:lnTo>
                    <a:pt x="4360156" y="5328062"/>
                  </a:lnTo>
                  <a:lnTo>
                    <a:pt x="0" y="5328062"/>
                  </a:lnTo>
                  <a:cubicBezTo>
                    <a:pt x="0" y="4581159"/>
                    <a:pt x="152450" y="4177019"/>
                    <a:pt x="594454" y="3773126"/>
                  </a:cubicBezTo>
                  <a:close/>
                </a:path>
              </a:pathLst>
            </a:custGeom>
            <a:solidFill>
              <a:srgbClr val="FFFFFF">
                <a:alpha val="25000"/>
              </a:srgbClr>
            </a:solidFill>
            <a:ln w="24746"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875C3598-09F4-4080-9AD6-8D27C425A87F}"/>
                </a:ext>
              </a:extLst>
            </p:cNvPr>
            <p:cNvSpPr/>
            <p:nvPr userDrawn="1"/>
          </p:nvSpPr>
          <p:spPr>
            <a:xfrm>
              <a:off x="7864710" y="764969"/>
              <a:ext cx="4390596" cy="5328061"/>
            </a:xfrm>
            <a:custGeom>
              <a:avLst/>
              <a:gdLst>
                <a:gd name="connsiteX0" fmla="*/ 594454 w 4390596"/>
                <a:gd name="connsiteY0" fmla="*/ 3773126 h 5328061"/>
                <a:gd name="connsiteX1" fmla="*/ 2431521 w 4390596"/>
                <a:gd name="connsiteY1" fmla="*/ 2431521 h 5328061"/>
                <a:gd name="connsiteX2" fmla="*/ 2888870 w 4390596"/>
                <a:gd name="connsiteY2" fmla="*/ 1737826 h 5328061"/>
                <a:gd name="connsiteX3" fmla="*/ 2263727 w 4390596"/>
                <a:gd name="connsiteY3" fmla="*/ 1196580 h 5328061"/>
                <a:gd name="connsiteX4" fmla="*/ 1714810 w 4390596"/>
                <a:gd name="connsiteY4" fmla="*/ 1425255 h 5328061"/>
                <a:gd name="connsiteX5" fmla="*/ 1516576 w 4390596"/>
                <a:gd name="connsiteY5" fmla="*/ 2141718 h 5328061"/>
                <a:gd name="connsiteX6" fmla="*/ 83897 w 4390596"/>
                <a:gd name="connsiteY6" fmla="*/ 2141718 h 5328061"/>
                <a:gd name="connsiteX7" fmla="*/ 343011 w 4390596"/>
                <a:gd name="connsiteY7" fmla="*/ 906778 h 5328061"/>
                <a:gd name="connsiteX8" fmla="*/ 2294415 w 4390596"/>
                <a:gd name="connsiteY8" fmla="*/ 0 h 5328061"/>
                <a:gd name="connsiteX9" fmla="*/ 4390597 w 4390596"/>
                <a:gd name="connsiteY9" fmla="*/ 1676945 h 5328061"/>
                <a:gd name="connsiteX10" fmla="*/ 3963688 w 4390596"/>
                <a:gd name="connsiteY10" fmla="*/ 2804973 h 5328061"/>
                <a:gd name="connsiteX11" fmla="*/ 2225862 w 4390596"/>
                <a:gd name="connsiteY11" fmla="*/ 4055010 h 5328061"/>
                <a:gd name="connsiteX12" fmla="*/ 2225862 w 4390596"/>
                <a:gd name="connsiteY12" fmla="*/ 4070353 h 5328061"/>
                <a:gd name="connsiteX13" fmla="*/ 4360156 w 4390596"/>
                <a:gd name="connsiteY13" fmla="*/ 4070353 h 5328061"/>
                <a:gd name="connsiteX14" fmla="*/ 4360156 w 4390596"/>
                <a:gd name="connsiteY14" fmla="*/ 5328062 h 5328061"/>
                <a:gd name="connsiteX15" fmla="*/ 0 w 4390596"/>
                <a:gd name="connsiteY15" fmla="*/ 5328062 h 5328061"/>
                <a:gd name="connsiteX16" fmla="*/ 594454 w 4390596"/>
                <a:gd name="connsiteY16" fmla="*/ 3773126 h 532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90596" h="5328061">
                  <a:moveTo>
                    <a:pt x="594454" y="3773126"/>
                  </a:moveTo>
                  <a:cubicBezTo>
                    <a:pt x="1105259" y="3308106"/>
                    <a:pt x="1859835" y="2820317"/>
                    <a:pt x="2431521" y="2431521"/>
                  </a:cubicBezTo>
                  <a:cubicBezTo>
                    <a:pt x="2721076" y="2233287"/>
                    <a:pt x="2888870" y="2019957"/>
                    <a:pt x="2888870" y="1737826"/>
                  </a:cubicBezTo>
                  <a:cubicBezTo>
                    <a:pt x="2888870" y="1410158"/>
                    <a:pt x="2675539" y="1196580"/>
                    <a:pt x="2263727" y="1196580"/>
                  </a:cubicBezTo>
                  <a:cubicBezTo>
                    <a:pt x="2012284" y="1196580"/>
                    <a:pt x="1836819" y="1265133"/>
                    <a:pt x="1714810" y="1425255"/>
                  </a:cubicBezTo>
                  <a:cubicBezTo>
                    <a:pt x="1577704" y="1600473"/>
                    <a:pt x="1516576" y="1798707"/>
                    <a:pt x="1516576" y="2141718"/>
                  </a:cubicBezTo>
                  <a:lnTo>
                    <a:pt x="83897" y="2141718"/>
                  </a:lnTo>
                  <a:cubicBezTo>
                    <a:pt x="83897" y="1524248"/>
                    <a:pt x="144778" y="1257461"/>
                    <a:pt x="343011" y="906778"/>
                  </a:cubicBezTo>
                  <a:cubicBezTo>
                    <a:pt x="632567" y="388796"/>
                    <a:pt x="1295821" y="0"/>
                    <a:pt x="2294415" y="0"/>
                  </a:cubicBezTo>
                  <a:cubicBezTo>
                    <a:pt x="3681805" y="0"/>
                    <a:pt x="4390597" y="724135"/>
                    <a:pt x="4390597" y="1676945"/>
                  </a:cubicBezTo>
                  <a:cubicBezTo>
                    <a:pt x="4390597" y="2141966"/>
                    <a:pt x="4260915" y="2515418"/>
                    <a:pt x="3963688" y="2804973"/>
                  </a:cubicBezTo>
                  <a:cubicBezTo>
                    <a:pt x="3445459" y="3308106"/>
                    <a:pt x="2782204" y="3613005"/>
                    <a:pt x="2225862" y="4055010"/>
                  </a:cubicBezTo>
                  <a:lnTo>
                    <a:pt x="2225862" y="4070353"/>
                  </a:lnTo>
                  <a:lnTo>
                    <a:pt x="4360156" y="4070353"/>
                  </a:lnTo>
                  <a:lnTo>
                    <a:pt x="4360156" y="5328062"/>
                  </a:lnTo>
                  <a:lnTo>
                    <a:pt x="0" y="5328062"/>
                  </a:lnTo>
                  <a:cubicBezTo>
                    <a:pt x="0" y="4581159"/>
                    <a:pt x="152450" y="4177019"/>
                    <a:pt x="594454" y="3773126"/>
                  </a:cubicBezTo>
                  <a:close/>
                </a:path>
              </a:pathLst>
            </a:custGeom>
            <a:solidFill>
              <a:srgbClr val="FFFFFF">
                <a:alpha val="25000"/>
              </a:srgbClr>
            </a:solidFill>
            <a:ln w="24746" cap="flat">
              <a:noFill/>
              <a:prstDash val="solid"/>
              <a:miter/>
            </a:ln>
          </p:spPr>
          <p:txBody>
            <a:bodyPr rtlCol="0" anchor="ctr"/>
            <a:lstStyle/>
            <a:p>
              <a:endParaRPr lang="en-US"/>
            </a:p>
          </p:txBody>
        </p:sp>
      </p:grpSp>
    </p:spTree>
    <p:extLst>
      <p:ext uri="{BB962C8B-B14F-4D97-AF65-F5344CB8AC3E}">
        <p14:creationId xmlns:p14="http://schemas.microsoft.com/office/powerpoint/2010/main" val="1912004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line (1-Line) + Label">
    <p:spTree>
      <p:nvGrpSpPr>
        <p:cNvPr id="1" name=""/>
        <p:cNvGrpSpPr/>
        <p:nvPr/>
      </p:nvGrpSpPr>
      <p:grpSpPr>
        <a:xfrm>
          <a:off x="0" y="0"/>
          <a:ext cx="0" cy="0"/>
          <a:chOff x="0" y="0"/>
          <a:chExt cx="0" cy="0"/>
        </a:xfrm>
      </p:grpSpPr>
      <p:sp>
        <p:nvSpPr>
          <p:cNvPr id="15" name="Text Placeholder 5">
            <a:extLst>
              <a:ext uri="{FF2B5EF4-FFF2-40B4-BE49-F238E27FC236}">
                <a16:creationId xmlns:a16="http://schemas.microsoft.com/office/drawing/2014/main" id="{6B44130E-D881-6744-9A56-D1F5C6BC5EE6}"/>
              </a:ext>
            </a:extLst>
          </p:cNvPr>
          <p:cNvSpPr>
            <a:spLocks noGrp="1"/>
          </p:cNvSpPr>
          <p:nvPr>
            <p:ph type="body" sz="quarter" idx="13" hasCustomPrompt="1"/>
          </p:nvPr>
        </p:nvSpPr>
        <p:spPr>
          <a:xfrm>
            <a:off x="500048" y="964602"/>
            <a:ext cx="8140701" cy="565330"/>
          </a:xfrm>
          <a:prstGeom prst="rect">
            <a:avLst/>
          </a:prstGeom>
        </p:spPr>
        <p:txBody>
          <a:bodyPr lIns="0"/>
          <a:lstStyle>
            <a:lvl1pPr>
              <a:spcAft>
                <a:spcPts val="0"/>
              </a:spcAft>
              <a:defRPr sz="1600" b="0" i="0">
                <a:solidFill>
                  <a:schemeClr val="tx1"/>
                </a:solidFill>
                <a:latin typeface="+mn-lt"/>
                <a:cs typeface="Arial" panose="020B0604020202020204" pitchFamily="34" charset="0"/>
              </a:defRPr>
            </a:lvl1pPr>
          </a:lstStyle>
          <a:p>
            <a:pPr lvl="0"/>
            <a:r>
              <a:rPr lang="en-US"/>
              <a:t>Click to add label</a:t>
            </a:r>
          </a:p>
        </p:txBody>
      </p:sp>
      <p:sp>
        <p:nvSpPr>
          <p:cNvPr id="16" name="Title 4">
            <a:extLst>
              <a:ext uri="{FF2B5EF4-FFF2-40B4-BE49-F238E27FC236}">
                <a16:creationId xmlns:a16="http://schemas.microsoft.com/office/drawing/2014/main" id="{779EC7DA-5FA0-0E47-9D5A-9E7C8E76EA65}"/>
              </a:ext>
            </a:extLst>
          </p:cNvPr>
          <p:cNvSpPr>
            <a:spLocks noGrp="1"/>
          </p:cNvSpPr>
          <p:nvPr>
            <p:ph type="title" hasCustomPrompt="1"/>
          </p:nvPr>
        </p:nvSpPr>
        <p:spPr>
          <a:xfrm>
            <a:off x="499927" y="-496748"/>
            <a:ext cx="9817100" cy="345489"/>
          </a:xfrm>
          <a:prstGeom prst="rect">
            <a:avLst/>
          </a:prstGeom>
        </p:spPr>
        <p:txBody>
          <a:bodyPr lIns="0"/>
          <a:lstStyle>
            <a:lvl1pPr>
              <a:defRPr sz="2800" b="0" cap="none" baseline="0">
                <a:solidFill>
                  <a:schemeClr val="tx1"/>
                </a:solidFill>
                <a:latin typeface="Arial" panose="020B0604020202020204" pitchFamily="34" charset="0"/>
                <a:cs typeface="Arial" panose="020B0604020202020204" pitchFamily="34" charset="0"/>
              </a:defRPr>
            </a:lvl1pPr>
          </a:lstStyle>
          <a:p>
            <a:r>
              <a:rPr lang="en-US" dirty="0"/>
              <a:t>Click to edit 1-line headline</a:t>
            </a:r>
          </a:p>
        </p:txBody>
      </p:sp>
      <p:sp>
        <p:nvSpPr>
          <p:cNvPr id="7" name="Text Placeholder 2">
            <a:extLst>
              <a:ext uri="{FF2B5EF4-FFF2-40B4-BE49-F238E27FC236}">
                <a16:creationId xmlns:a16="http://schemas.microsoft.com/office/drawing/2014/main" id="{25AB623E-86C8-4297-87EC-5FCCB0DFD295}"/>
              </a:ext>
            </a:extLst>
          </p:cNvPr>
          <p:cNvSpPr>
            <a:spLocks noGrp="1"/>
          </p:cNvSpPr>
          <p:nvPr>
            <p:ph type="body" sz="quarter" idx="14" hasCustomPrompt="1"/>
          </p:nvPr>
        </p:nvSpPr>
        <p:spPr>
          <a:xfrm>
            <a:off x="499927" y="5935063"/>
            <a:ext cx="9825037" cy="676991"/>
          </a:xfrm>
          <a:prstGeom prst="rect">
            <a:avLst/>
          </a:prstGeom>
        </p:spPr>
        <p:txBody>
          <a:bodyPr lIns="0" tIns="0" bIns="0" anchor="b"/>
          <a:lstStyle>
            <a:lvl1pPr>
              <a:defRPr sz="900">
                <a:solidFill>
                  <a:schemeClr val="bg1">
                    <a:lumMod val="65000"/>
                  </a:schemeClr>
                </a:solidFill>
              </a:defRPr>
            </a:lvl1pPr>
          </a:lstStyle>
          <a:p>
            <a:pPr lvl="0"/>
            <a:r>
              <a:rPr lang="en-US"/>
              <a:t>Footer</a:t>
            </a:r>
          </a:p>
        </p:txBody>
      </p:sp>
      <p:pic>
        <p:nvPicPr>
          <p:cNvPr id="10" name="Picture 9">
            <a:extLst>
              <a:ext uri="{FF2B5EF4-FFF2-40B4-BE49-F238E27FC236}">
                <a16:creationId xmlns:a16="http://schemas.microsoft.com/office/drawing/2014/main" id="{05F1CDCB-DB69-4E1A-A5B8-32C7256CDB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9560" y="6352774"/>
            <a:ext cx="622906" cy="259280"/>
          </a:xfrm>
          <a:prstGeom prst="rect">
            <a:avLst/>
          </a:prstGeom>
        </p:spPr>
      </p:pic>
      <p:sp>
        <p:nvSpPr>
          <p:cNvPr id="11" name="Slide Number Placeholder 3">
            <a:extLst>
              <a:ext uri="{FF2B5EF4-FFF2-40B4-BE49-F238E27FC236}">
                <a16:creationId xmlns:a16="http://schemas.microsoft.com/office/drawing/2014/main" id="{5DF22C3A-26BF-4023-98AD-AC3BED7B86D7}"/>
              </a:ext>
            </a:extLst>
          </p:cNvPr>
          <p:cNvSpPr txBox="1">
            <a:spLocks/>
          </p:cNvSpPr>
          <p:nvPr userDrawn="1"/>
        </p:nvSpPr>
        <p:spPr>
          <a:xfrm>
            <a:off x="11478249" y="6370121"/>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2">
                    <a:lumMod val="10000"/>
                  </a:schemeClr>
                </a:solidFill>
              </a:rPr>
              <a:pPr/>
              <a:t>‹#›</a:t>
            </a:fld>
            <a:endParaRPr lang="en-US" sz="1000">
              <a:solidFill>
                <a:schemeClr val="bg2">
                  <a:lumMod val="10000"/>
                </a:schemeClr>
              </a:solidFill>
            </a:endParaRPr>
          </a:p>
        </p:txBody>
      </p:sp>
    </p:spTree>
    <p:extLst>
      <p:ext uri="{BB962C8B-B14F-4D97-AF65-F5344CB8AC3E}">
        <p14:creationId xmlns:p14="http://schemas.microsoft.com/office/powerpoint/2010/main" val="23174651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Line) Methodolog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E4C8B9-8C89-4AEC-95EE-018DAB216231}"/>
              </a:ext>
            </a:extLst>
          </p:cNvPr>
          <p:cNvSpPr/>
          <p:nvPr userDrawn="1"/>
        </p:nvSpPr>
        <p:spPr>
          <a:xfrm>
            <a:off x="4340605" y="0"/>
            <a:ext cx="7876531" cy="6858000"/>
          </a:xfrm>
          <a:prstGeom prst="rect">
            <a:avLst/>
          </a:prstGeom>
          <a:solidFill>
            <a:schemeClr val="bg2">
              <a:lumMod val="10000"/>
            </a:schemeClr>
          </a:solidFill>
        </p:spPr>
        <p:txBody>
          <a:bodyPr wrap="square" lIns="0" tIns="0" rIns="0" bIns="0" rtlCol="0" anchor="ctr">
            <a:noAutofit/>
          </a:bodyPr>
          <a:lstStyle/>
          <a:p>
            <a:pPr algn="ctr">
              <a:spcAft>
                <a:spcPts val="600"/>
              </a:spcAft>
            </a:pPr>
            <a:endParaRPr lang="en-US" sz="1200" b="1"/>
          </a:p>
        </p:txBody>
      </p:sp>
      <p:pic>
        <p:nvPicPr>
          <p:cNvPr id="11" name="Picture 10" descr="A picture containing dark, night sky&#10;&#10;Description automatically generated">
            <a:extLst>
              <a:ext uri="{FF2B5EF4-FFF2-40B4-BE49-F238E27FC236}">
                <a16:creationId xmlns:a16="http://schemas.microsoft.com/office/drawing/2014/main" id="{A587C353-B22C-4055-A389-926E8CC58C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40604" y="0"/>
            <a:ext cx="7851395" cy="6858000"/>
          </a:xfrm>
          <a:prstGeom prst="rect">
            <a:avLst/>
          </a:prstGeom>
        </p:spPr>
      </p:pic>
      <p:pic>
        <p:nvPicPr>
          <p:cNvPr id="12" name="Picture 11">
            <a:extLst>
              <a:ext uri="{FF2B5EF4-FFF2-40B4-BE49-F238E27FC236}">
                <a16:creationId xmlns:a16="http://schemas.microsoft.com/office/drawing/2014/main" id="{10E4D72C-09B8-9143-8D4E-D9BCE864FE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10741931" y="6264564"/>
            <a:ext cx="775783" cy="434029"/>
          </a:xfrm>
          <a:prstGeom prst="rect">
            <a:avLst/>
          </a:prstGeom>
        </p:spPr>
      </p:pic>
      <p:sp>
        <p:nvSpPr>
          <p:cNvPr id="10" name="Slide Number Placeholder 3">
            <a:extLst>
              <a:ext uri="{FF2B5EF4-FFF2-40B4-BE49-F238E27FC236}">
                <a16:creationId xmlns:a16="http://schemas.microsoft.com/office/drawing/2014/main" id="{18178EA6-81D4-4EB3-80DA-C2BE21778F33}"/>
              </a:ext>
            </a:extLst>
          </p:cNvPr>
          <p:cNvSpPr txBox="1">
            <a:spLocks/>
          </p:cNvSpPr>
          <p:nvPr userDrawn="1"/>
        </p:nvSpPr>
        <p:spPr>
          <a:xfrm>
            <a:off x="11453481" y="6369285"/>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1"/>
                </a:solidFill>
              </a:rPr>
              <a:pPr/>
              <a:t>‹#›</a:t>
            </a:fld>
            <a:endParaRPr lang="en-US" sz="1000">
              <a:solidFill>
                <a:schemeClr val="bg1"/>
              </a:solidFill>
            </a:endParaRPr>
          </a:p>
        </p:txBody>
      </p:sp>
      <p:sp>
        <p:nvSpPr>
          <p:cNvPr id="13" name="Text Placeholder 5">
            <a:extLst>
              <a:ext uri="{FF2B5EF4-FFF2-40B4-BE49-F238E27FC236}">
                <a16:creationId xmlns:a16="http://schemas.microsoft.com/office/drawing/2014/main" id="{F7776327-237E-4CD1-BACB-8108A35D73DF}"/>
              </a:ext>
            </a:extLst>
          </p:cNvPr>
          <p:cNvSpPr>
            <a:spLocks noGrp="1"/>
          </p:cNvSpPr>
          <p:nvPr>
            <p:ph type="body" sz="quarter" idx="13" hasCustomPrompt="1"/>
          </p:nvPr>
        </p:nvSpPr>
        <p:spPr>
          <a:xfrm>
            <a:off x="500048" y="964602"/>
            <a:ext cx="2569959" cy="565330"/>
          </a:xfrm>
          <a:prstGeom prst="rect">
            <a:avLst/>
          </a:prstGeom>
        </p:spPr>
        <p:txBody>
          <a:bodyPr lIns="0"/>
          <a:lstStyle>
            <a:lvl1pPr>
              <a:spcAft>
                <a:spcPts val="0"/>
              </a:spcAft>
              <a:defRPr sz="1600" b="0" i="0">
                <a:solidFill>
                  <a:schemeClr val="tx1"/>
                </a:solidFill>
                <a:latin typeface="+mn-lt"/>
                <a:cs typeface="Arial" panose="020B0604020202020204" pitchFamily="34" charset="0"/>
              </a:defRPr>
            </a:lvl1pPr>
          </a:lstStyle>
          <a:p>
            <a:pPr lvl="0"/>
            <a:r>
              <a:rPr lang="en-US"/>
              <a:t>Click to add label</a:t>
            </a:r>
          </a:p>
        </p:txBody>
      </p:sp>
      <p:sp>
        <p:nvSpPr>
          <p:cNvPr id="14" name="Title 4">
            <a:extLst>
              <a:ext uri="{FF2B5EF4-FFF2-40B4-BE49-F238E27FC236}">
                <a16:creationId xmlns:a16="http://schemas.microsoft.com/office/drawing/2014/main" id="{91FE2B97-32BF-48AC-8B06-321F38F23124}"/>
              </a:ext>
            </a:extLst>
          </p:cNvPr>
          <p:cNvSpPr>
            <a:spLocks noGrp="1"/>
          </p:cNvSpPr>
          <p:nvPr>
            <p:ph type="title" hasCustomPrompt="1"/>
          </p:nvPr>
        </p:nvSpPr>
        <p:spPr>
          <a:xfrm>
            <a:off x="500048" y="533399"/>
            <a:ext cx="3099186" cy="345489"/>
          </a:xfrm>
          <a:prstGeom prst="rect">
            <a:avLst/>
          </a:prstGeom>
        </p:spPr>
        <p:txBody>
          <a:bodyPr lIns="0"/>
          <a:lstStyle>
            <a:lvl1pPr>
              <a:defRPr sz="2800" b="1" cap="all" baseline="0">
                <a:solidFill>
                  <a:schemeClr val="tx1"/>
                </a:solidFill>
                <a:latin typeface="Arial" panose="020B0604020202020204" pitchFamily="34" charset="0"/>
                <a:cs typeface="Arial" panose="020B0604020202020204" pitchFamily="34" charset="0"/>
              </a:defRPr>
            </a:lvl1pPr>
          </a:lstStyle>
          <a:p>
            <a:r>
              <a:rPr lang="en-US"/>
              <a:t>CLICK TO EDIT</a:t>
            </a:r>
          </a:p>
        </p:txBody>
      </p:sp>
      <p:sp>
        <p:nvSpPr>
          <p:cNvPr id="17" name="Text Placeholder 2">
            <a:extLst>
              <a:ext uri="{FF2B5EF4-FFF2-40B4-BE49-F238E27FC236}">
                <a16:creationId xmlns:a16="http://schemas.microsoft.com/office/drawing/2014/main" id="{D8A4631F-349A-4810-9D01-33D899D6F6D3}"/>
              </a:ext>
            </a:extLst>
          </p:cNvPr>
          <p:cNvSpPr>
            <a:spLocks noGrp="1"/>
          </p:cNvSpPr>
          <p:nvPr>
            <p:ph type="body" sz="quarter" idx="14" hasCustomPrompt="1"/>
          </p:nvPr>
        </p:nvSpPr>
        <p:spPr>
          <a:xfrm>
            <a:off x="499928" y="5935063"/>
            <a:ext cx="3626612" cy="676991"/>
          </a:xfrm>
          <a:prstGeom prst="rect">
            <a:avLst/>
          </a:prstGeom>
        </p:spPr>
        <p:txBody>
          <a:bodyPr lIns="0" tIns="0" bIns="0" anchor="b"/>
          <a:lstStyle>
            <a:lvl1pPr>
              <a:defRPr sz="900">
                <a:solidFill>
                  <a:schemeClr val="bg1">
                    <a:lumMod val="65000"/>
                  </a:schemeClr>
                </a:solidFill>
              </a:defRPr>
            </a:lvl1pPr>
          </a:lstStyle>
          <a:p>
            <a:pPr lvl="0"/>
            <a:r>
              <a:rPr lang="en-US"/>
              <a:t>Sample</a:t>
            </a:r>
          </a:p>
        </p:txBody>
      </p:sp>
      <p:sp>
        <p:nvSpPr>
          <p:cNvPr id="4" name="Text Placeholder 3">
            <a:extLst>
              <a:ext uri="{FF2B5EF4-FFF2-40B4-BE49-F238E27FC236}">
                <a16:creationId xmlns:a16="http://schemas.microsoft.com/office/drawing/2014/main" id="{E28DD716-1F1F-4C95-945F-C46AA8C6A3FD}"/>
              </a:ext>
            </a:extLst>
          </p:cNvPr>
          <p:cNvSpPr>
            <a:spLocks noGrp="1"/>
          </p:cNvSpPr>
          <p:nvPr>
            <p:ph type="body" sz="quarter" idx="15" hasCustomPrompt="1"/>
          </p:nvPr>
        </p:nvSpPr>
        <p:spPr>
          <a:xfrm>
            <a:off x="4781607" y="1006217"/>
            <a:ext cx="6994525" cy="4845566"/>
          </a:xfrm>
          <a:prstGeom prst="rect">
            <a:avLst/>
          </a:prstGeom>
        </p:spPr>
        <p:txBody>
          <a:bodyPr l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type</a:t>
            </a:r>
          </a:p>
        </p:txBody>
      </p:sp>
    </p:spTree>
    <p:extLst>
      <p:ext uri="{BB962C8B-B14F-4D97-AF65-F5344CB8AC3E}">
        <p14:creationId xmlns:p14="http://schemas.microsoft.com/office/powerpoint/2010/main" val="2767419293"/>
      </p:ext>
    </p:extLst>
  </p:cSld>
  <p:clrMapOvr>
    <a:masterClrMapping/>
  </p:clrMapOvr>
  <p:extLst>
    <p:ext uri="{DCECCB84-F9BA-43D5-87BE-67443E8EF086}">
      <p15:sldGuideLst xmlns:p15="http://schemas.microsoft.com/office/powerpoint/2012/main">
        <p15:guide id="1" pos="753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fographic (1-Lin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41B0151-7401-45C7-A7E7-9A3A6549A723}"/>
              </a:ext>
            </a:extLst>
          </p:cNvPr>
          <p:cNvSpPr/>
          <p:nvPr userDrawn="1"/>
        </p:nvSpPr>
        <p:spPr>
          <a:xfrm>
            <a:off x="0" y="0"/>
            <a:ext cx="4336868" cy="6857999"/>
          </a:xfrm>
          <a:prstGeom prst="rect">
            <a:avLst/>
          </a:prstGeom>
          <a:solidFill>
            <a:schemeClr val="bg2">
              <a:lumMod val="10000"/>
            </a:schemeClr>
          </a:solidFill>
        </p:spPr>
        <p:txBody>
          <a:bodyPr wrap="square" lIns="0" tIns="0" rIns="0" bIns="0" rtlCol="0" anchor="ctr">
            <a:noAutofit/>
          </a:bodyPr>
          <a:lstStyle/>
          <a:p>
            <a:pPr algn="ctr">
              <a:spcAft>
                <a:spcPts val="600"/>
              </a:spcAft>
            </a:pPr>
            <a:endParaRPr lang="en-US" sz="1200" b="1"/>
          </a:p>
        </p:txBody>
      </p:sp>
      <p:sp>
        <p:nvSpPr>
          <p:cNvPr id="19" name="Text Placeholder 5">
            <a:extLst>
              <a:ext uri="{FF2B5EF4-FFF2-40B4-BE49-F238E27FC236}">
                <a16:creationId xmlns:a16="http://schemas.microsoft.com/office/drawing/2014/main" id="{ADC5EBFE-0769-4F30-AC30-3B506C8F1BEC}"/>
              </a:ext>
            </a:extLst>
          </p:cNvPr>
          <p:cNvSpPr>
            <a:spLocks noGrp="1"/>
          </p:cNvSpPr>
          <p:nvPr>
            <p:ph type="body" sz="quarter" idx="13" hasCustomPrompt="1"/>
          </p:nvPr>
        </p:nvSpPr>
        <p:spPr>
          <a:xfrm>
            <a:off x="500048" y="964602"/>
            <a:ext cx="2844221" cy="565330"/>
          </a:xfrm>
          <a:prstGeom prst="rect">
            <a:avLst/>
          </a:prstGeom>
        </p:spPr>
        <p:txBody>
          <a:bodyPr lIns="0"/>
          <a:lstStyle>
            <a:lvl1pPr>
              <a:spcAft>
                <a:spcPts val="0"/>
              </a:spcAft>
              <a:defRPr sz="1600" b="0" i="0">
                <a:solidFill>
                  <a:schemeClr val="bg1"/>
                </a:solidFill>
                <a:latin typeface="+mn-lt"/>
                <a:cs typeface="Arial" panose="020B0604020202020204" pitchFamily="34" charset="0"/>
              </a:defRPr>
            </a:lvl1pPr>
          </a:lstStyle>
          <a:p>
            <a:pPr lvl="0"/>
            <a:r>
              <a:rPr lang="en-US"/>
              <a:t>Click to add label</a:t>
            </a:r>
          </a:p>
        </p:txBody>
      </p:sp>
      <p:sp>
        <p:nvSpPr>
          <p:cNvPr id="20" name="Title 4">
            <a:extLst>
              <a:ext uri="{FF2B5EF4-FFF2-40B4-BE49-F238E27FC236}">
                <a16:creationId xmlns:a16="http://schemas.microsoft.com/office/drawing/2014/main" id="{AB6EB32F-AC55-44FD-B489-8AE3B15D6140}"/>
              </a:ext>
            </a:extLst>
          </p:cNvPr>
          <p:cNvSpPr>
            <a:spLocks noGrp="1"/>
          </p:cNvSpPr>
          <p:nvPr>
            <p:ph type="title" hasCustomPrompt="1"/>
          </p:nvPr>
        </p:nvSpPr>
        <p:spPr>
          <a:xfrm>
            <a:off x="500048" y="533399"/>
            <a:ext cx="3429926" cy="345489"/>
          </a:xfrm>
          <a:prstGeom prst="rect">
            <a:avLst/>
          </a:prstGeom>
        </p:spPr>
        <p:txBody>
          <a:bodyPr lIns="0"/>
          <a:lstStyle>
            <a:lvl1pPr>
              <a:defRPr sz="2800" b="1" cap="all" baseline="0">
                <a:solidFill>
                  <a:schemeClr val="bg1"/>
                </a:solidFill>
                <a:latin typeface="Arial" panose="020B0604020202020204" pitchFamily="34" charset="0"/>
                <a:cs typeface="Arial" panose="020B0604020202020204" pitchFamily="34" charset="0"/>
              </a:defRPr>
            </a:lvl1pPr>
          </a:lstStyle>
          <a:p>
            <a:r>
              <a:rPr lang="en-US"/>
              <a:t>CLICK TO EDIT</a:t>
            </a:r>
          </a:p>
        </p:txBody>
      </p:sp>
      <p:sp>
        <p:nvSpPr>
          <p:cNvPr id="21" name="Text Placeholder 2">
            <a:extLst>
              <a:ext uri="{FF2B5EF4-FFF2-40B4-BE49-F238E27FC236}">
                <a16:creationId xmlns:a16="http://schemas.microsoft.com/office/drawing/2014/main" id="{AB70800B-ADDC-42EE-B804-1E421C9035BB}"/>
              </a:ext>
            </a:extLst>
          </p:cNvPr>
          <p:cNvSpPr>
            <a:spLocks noGrp="1"/>
          </p:cNvSpPr>
          <p:nvPr>
            <p:ph type="body" sz="quarter" idx="14" hasCustomPrompt="1"/>
          </p:nvPr>
        </p:nvSpPr>
        <p:spPr>
          <a:xfrm>
            <a:off x="499927" y="5935063"/>
            <a:ext cx="3383280" cy="676991"/>
          </a:xfrm>
          <a:prstGeom prst="rect">
            <a:avLst/>
          </a:prstGeom>
        </p:spPr>
        <p:txBody>
          <a:bodyPr lIns="0" tIns="0" bIns="0" anchor="b"/>
          <a:lstStyle>
            <a:lvl1pPr>
              <a:defRPr sz="900">
                <a:solidFill>
                  <a:schemeClr val="bg1"/>
                </a:solidFill>
              </a:defRPr>
            </a:lvl1pPr>
          </a:lstStyle>
          <a:p>
            <a:pPr lvl="0"/>
            <a:r>
              <a:rPr lang="en-US"/>
              <a:t>Footer</a:t>
            </a:r>
          </a:p>
        </p:txBody>
      </p:sp>
      <p:pic>
        <p:nvPicPr>
          <p:cNvPr id="10" name="Picture 9">
            <a:extLst>
              <a:ext uri="{FF2B5EF4-FFF2-40B4-BE49-F238E27FC236}">
                <a16:creationId xmlns:a16="http://schemas.microsoft.com/office/drawing/2014/main" id="{C77CB58F-F8F0-4172-AC56-FC814FC0FD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9560" y="6352774"/>
            <a:ext cx="622906" cy="259280"/>
          </a:xfrm>
          <a:prstGeom prst="rect">
            <a:avLst/>
          </a:prstGeom>
        </p:spPr>
      </p:pic>
      <p:sp>
        <p:nvSpPr>
          <p:cNvPr id="11" name="Slide Number Placeholder 3">
            <a:extLst>
              <a:ext uri="{FF2B5EF4-FFF2-40B4-BE49-F238E27FC236}">
                <a16:creationId xmlns:a16="http://schemas.microsoft.com/office/drawing/2014/main" id="{87B4FCFF-C07F-47B2-BA50-FF63E70160E6}"/>
              </a:ext>
            </a:extLst>
          </p:cNvPr>
          <p:cNvSpPr txBox="1">
            <a:spLocks/>
          </p:cNvSpPr>
          <p:nvPr userDrawn="1"/>
        </p:nvSpPr>
        <p:spPr>
          <a:xfrm>
            <a:off x="11478249" y="6370121"/>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2">
                    <a:lumMod val="10000"/>
                  </a:schemeClr>
                </a:solidFill>
              </a:rPr>
              <a:pPr/>
              <a:t>‹#›</a:t>
            </a:fld>
            <a:endParaRPr lang="en-US" sz="1000">
              <a:solidFill>
                <a:schemeClr val="bg2">
                  <a:lumMod val="10000"/>
                </a:schemeClr>
              </a:solidFill>
            </a:endParaRPr>
          </a:p>
        </p:txBody>
      </p:sp>
    </p:spTree>
    <p:extLst>
      <p:ext uri="{BB962C8B-B14F-4D97-AF65-F5344CB8AC3E}">
        <p14:creationId xmlns:p14="http://schemas.microsoft.com/office/powerpoint/2010/main" val="19970069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fographic (2-Lin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41B0151-7401-45C7-A7E7-9A3A6549A723}"/>
              </a:ext>
            </a:extLst>
          </p:cNvPr>
          <p:cNvSpPr/>
          <p:nvPr userDrawn="1"/>
        </p:nvSpPr>
        <p:spPr>
          <a:xfrm>
            <a:off x="0" y="0"/>
            <a:ext cx="4336868" cy="6857999"/>
          </a:xfrm>
          <a:prstGeom prst="rect">
            <a:avLst/>
          </a:prstGeom>
          <a:solidFill>
            <a:schemeClr val="bg2">
              <a:lumMod val="10000"/>
            </a:schemeClr>
          </a:solidFill>
        </p:spPr>
        <p:txBody>
          <a:bodyPr wrap="square" lIns="0" tIns="0" rIns="0" bIns="0" rtlCol="0" anchor="ctr">
            <a:noAutofit/>
          </a:bodyPr>
          <a:lstStyle/>
          <a:p>
            <a:pPr algn="ctr">
              <a:spcAft>
                <a:spcPts val="600"/>
              </a:spcAft>
            </a:pPr>
            <a:endParaRPr lang="en-US" sz="1200" b="1"/>
          </a:p>
        </p:txBody>
      </p:sp>
      <p:sp>
        <p:nvSpPr>
          <p:cNvPr id="14" name="Text Placeholder 5">
            <a:extLst>
              <a:ext uri="{FF2B5EF4-FFF2-40B4-BE49-F238E27FC236}">
                <a16:creationId xmlns:a16="http://schemas.microsoft.com/office/drawing/2014/main" id="{363D027D-E223-4A7C-9076-DB178F1E805D}"/>
              </a:ext>
            </a:extLst>
          </p:cNvPr>
          <p:cNvSpPr>
            <a:spLocks noGrp="1"/>
          </p:cNvSpPr>
          <p:nvPr>
            <p:ph type="body" sz="quarter" idx="13" hasCustomPrompt="1"/>
          </p:nvPr>
        </p:nvSpPr>
        <p:spPr>
          <a:xfrm>
            <a:off x="499927" y="1373446"/>
            <a:ext cx="2772178" cy="565330"/>
          </a:xfrm>
          <a:prstGeom prst="rect">
            <a:avLst/>
          </a:prstGeom>
        </p:spPr>
        <p:txBody>
          <a:bodyPr lIns="0"/>
          <a:lstStyle>
            <a:lvl1pPr>
              <a:spcAft>
                <a:spcPts val="0"/>
              </a:spcAft>
              <a:defRPr sz="1600" b="0" i="0">
                <a:solidFill>
                  <a:schemeClr val="bg1"/>
                </a:solidFill>
                <a:latin typeface="+mn-lt"/>
                <a:cs typeface="Arial" panose="020B0604020202020204" pitchFamily="34" charset="0"/>
              </a:defRPr>
            </a:lvl1pPr>
          </a:lstStyle>
          <a:p>
            <a:pPr lvl="0"/>
            <a:r>
              <a:rPr lang="en-US"/>
              <a:t>Click to add label</a:t>
            </a:r>
          </a:p>
        </p:txBody>
      </p:sp>
      <p:sp>
        <p:nvSpPr>
          <p:cNvPr id="15" name="Title 4">
            <a:extLst>
              <a:ext uri="{FF2B5EF4-FFF2-40B4-BE49-F238E27FC236}">
                <a16:creationId xmlns:a16="http://schemas.microsoft.com/office/drawing/2014/main" id="{7875CD4E-D96D-4453-B603-C6FD682644B9}"/>
              </a:ext>
            </a:extLst>
          </p:cNvPr>
          <p:cNvSpPr>
            <a:spLocks noGrp="1"/>
          </p:cNvSpPr>
          <p:nvPr>
            <p:ph type="title" hasCustomPrompt="1"/>
          </p:nvPr>
        </p:nvSpPr>
        <p:spPr>
          <a:xfrm>
            <a:off x="499927" y="533400"/>
            <a:ext cx="3342499" cy="716666"/>
          </a:xfrm>
          <a:prstGeom prst="rect">
            <a:avLst/>
          </a:prstGeom>
        </p:spPr>
        <p:txBody>
          <a:bodyPr lIns="0"/>
          <a:lstStyle>
            <a:lvl1pPr>
              <a:defRPr sz="2800" b="1" cap="all" baseline="0">
                <a:solidFill>
                  <a:schemeClr val="bg1"/>
                </a:solidFill>
              </a:defRPr>
            </a:lvl1pPr>
          </a:lstStyle>
          <a:p>
            <a:r>
              <a:rPr lang="en-US"/>
              <a:t>CLICK TO EDIT</a:t>
            </a:r>
          </a:p>
        </p:txBody>
      </p:sp>
      <p:sp>
        <p:nvSpPr>
          <p:cNvPr id="16" name="Text Placeholder 2">
            <a:extLst>
              <a:ext uri="{FF2B5EF4-FFF2-40B4-BE49-F238E27FC236}">
                <a16:creationId xmlns:a16="http://schemas.microsoft.com/office/drawing/2014/main" id="{A49C3B56-FE1D-433A-B355-63D4AE2F2F9F}"/>
              </a:ext>
            </a:extLst>
          </p:cNvPr>
          <p:cNvSpPr>
            <a:spLocks noGrp="1"/>
          </p:cNvSpPr>
          <p:nvPr>
            <p:ph type="body" sz="quarter" idx="14" hasCustomPrompt="1"/>
          </p:nvPr>
        </p:nvSpPr>
        <p:spPr>
          <a:xfrm>
            <a:off x="499928" y="5935063"/>
            <a:ext cx="3383280" cy="676991"/>
          </a:xfrm>
          <a:prstGeom prst="rect">
            <a:avLst/>
          </a:prstGeom>
        </p:spPr>
        <p:txBody>
          <a:bodyPr lIns="0" tIns="0" bIns="0" anchor="b"/>
          <a:lstStyle>
            <a:lvl1pPr>
              <a:defRPr sz="900">
                <a:solidFill>
                  <a:schemeClr val="bg1">
                    <a:lumMod val="65000"/>
                  </a:schemeClr>
                </a:solidFill>
              </a:defRPr>
            </a:lvl1pPr>
          </a:lstStyle>
          <a:p>
            <a:pPr lvl="0"/>
            <a:r>
              <a:rPr lang="en-US"/>
              <a:t>Footer</a:t>
            </a:r>
          </a:p>
        </p:txBody>
      </p:sp>
      <p:pic>
        <p:nvPicPr>
          <p:cNvPr id="10" name="Picture 9">
            <a:extLst>
              <a:ext uri="{FF2B5EF4-FFF2-40B4-BE49-F238E27FC236}">
                <a16:creationId xmlns:a16="http://schemas.microsoft.com/office/drawing/2014/main" id="{5354889C-93DE-48E0-9B60-19805E8760D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9560" y="6352774"/>
            <a:ext cx="622906" cy="259280"/>
          </a:xfrm>
          <a:prstGeom prst="rect">
            <a:avLst/>
          </a:prstGeom>
        </p:spPr>
      </p:pic>
      <p:sp>
        <p:nvSpPr>
          <p:cNvPr id="11" name="Slide Number Placeholder 3">
            <a:extLst>
              <a:ext uri="{FF2B5EF4-FFF2-40B4-BE49-F238E27FC236}">
                <a16:creationId xmlns:a16="http://schemas.microsoft.com/office/drawing/2014/main" id="{31C3173C-A5EA-4DBC-80DF-4C725AC6F596}"/>
              </a:ext>
            </a:extLst>
          </p:cNvPr>
          <p:cNvSpPr txBox="1">
            <a:spLocks/>
          </p:cNvSpPr>
          <p:nvPr userDrawn="1"/>
        </p:nvSpPr>
        <p:spPr>
          <a:xfrm>
            <a:off x="11478249" y="6370121"/>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2">
                    <a:lumMod val="10000"/>
                  </a:schemeClr>
                </a:solidFill>
              </a:rPr>
              <a:pPr/>
              <a:t>‹#›</a:t>
            </a:fld>
            <a:endParaRPr lang="en-US" sz="1000">
              <a:solidFill>
                <a:schemeClr val="bg2">
                  <a:lumMod val="10000"/>
                </a:schemeClr>
              </a:solidFill>
            </a:endParaRPr>
          </a:p>
        </p:txBody>
      </p:sp>
    </p:spTree>
    <p:extLst>
      <p:ext uri="{BB962C8B-B14F-4D97-AF65-F5344CB8AC3E}">
        <p14:creationId xmlns:p14="http://schemas.microsoft.com/office/powerpoint/2010/main" val="39348428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fographic (3-Lin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41B0151-7401-45C7-A7E7-9A3A6549A723}"/>
              </a:ext>
            </a:extLst>
          </p:cNvPr>
          <p:cNvSpPr/>
          <p:nvPr userDrawn="1"/>
        </p:nvSpPr>
        <p:spPr>
          <a:xfrm>
            <a:off x="0" y="0"/>
            <a:ext cx="4336868" cy="6857999"/>
          </a:xfrm>
          <a:prstGeom prst="rect">
            <a:avLst/>
          </a:prstGeom>
          <a:solidFill>
            <a:schemeClr val="bg2">
              <a:lumMod val="10000"/>
            </a:schemeClr>
          </a:solidFill>
        </p:spPr>
        <p:txBody>
          <a:bodyPr wrap="square" lIns="0" tIns="0" rIns="0" bIns="0" rtlCol="0" anchor="ctr">
            <a:noAutofit/>
          </a:bodyPr>
          <a:lstStyle/>
          <a:p>
            <a:pPr algn="ctr">
              <a:spcAft>
                <a:spcPts val="600"/>
              </a:spcAft>
            </a:pPr>
            <a:endParaRPr lang="en-US" sz="1200" b="1"/>
          </a:p>
        </p:txBody>
      </p:sp>
      <p:sp>
        <p:nvSpPr>
          <p:cNvPr id="11" name="Text Placeholder 5">
            <a:extLst>
              <a:ext uri="{FF2B5EF4-FFF2-40B4-BE49-F238E27FC236}">
                <a16:creationId xmlns:a16="http://schemas.microsoft.com/office/drawing/2014/main" id="{25317D02-12F8-461F-9EBB-4FC0FFD7815C}"/>
              </a:ext>
            </a:extLst>
          </p:cNvPr>
          <p:cNvSpPr>
            <a:spLocks noGrp="1"/>
          </p:cNvSpPr>
          <p:nvPr>
            <p:ph type="body" sz="quarter" idx="13" hasCustomPrompt="1"/>
          </p:nvPr>
        </p:nvSpPr>
        <p:spPr>
          <a:xfrm>
            <a:off x="500048" y="1823579"/>
            <a:ext cx="2804394" cy="565330"/>
          </a:xfrm>
          <a:prstGeom prst="rect">
            <a:avLst/>
          </a:prstGeom>
        </p:spPr>
        <p:txBody>
          <a:bodyPr lIns="0"/>
          <a:lstStyle>
            <a:lvl1pPr>
              <a:spcAft>
                <a:spcPts val="0"/>
              </a:spcAft>
              <a:defRPr sz="1600" b="0" i="0">
                <a:solidFill>
                  <a:schemeClr val="bg1"/>
                </a:solidFill>
                <a:latin typeface="+mn-lt"/>
                <a:cs typeface="Arial" panose="020B0604020202020204" pitchFamily="34" charset="0"/>
              </a:defRPr>
            </a:lvl1pPr>
          </a:lstStyle>
          <a:p>
            <a:pPr lvl="0"/>
            <a:r>
              <a:rPr lang="en-US"/>
              <a:t>Click to add label</a:t>
            </a:r>
          </a:p>
        </p:txBody>
      </p:sp>
      <p:sp>
        <p:nvSpPr>
          <p:cNvPr id="12" name="Title 4">
            <a:extLst>
              <a:ext uri="{FF2B5EF4-FFF2-40B4-BE49-F238E27FC236}">
                <a16:creationId xmlns:a16="http://schemas.microsoft.com/office/drawing/2014/main" id="{06DDC65C-9957-40D7-9F64-1FF6FA1EF69C}"/>
              </a:ext>
            </a:extLst>
          </p:cNvPr>
          <p:cNvSpPr>
            <a:spLocks noGrp="1"/>
          </p:cNvSpPr>
          <p:nvPr>
            <p:ph type="title" hasCustomPrompt="1"/>
          </p:nvPr>
        </p:nvSpPr>
        <p:spPr>
          <a:xfrm>
            <a:off x="500049" y="533400"/>
            <a:ext cx="3381288" cy="1191228"/>
          </a:xfrm>
          <a:prstGeom prst="rect">
            <a:avLst/>
          </a:prstGeom>
        </p:spPr>
        <p:txBody>
          <a:bodyPr lIns="0"/>
          <a:lstStyle>
            <a:lvl1pPr>
              <a:defRPr sz="2800" b="1" cap="all" baseline="0">
                <a:solidFill>
                  <a:schemeClr val="bg1"/>
                </a:solidFill>
              </a:defRPr>
            </a:lvl1pPr>
          </a:lstStyle>
          <a:p>
            <a:r>
              <a:rPr lang="en-US"/>
              <a:t>CLICK TO EDIT</a:t>
            </a:r>
          </a:p>
        </p:txBody>
      </p:sp>
      <p:sp>
        <p:nvSpPr>
          <p:cNvPr id="16" name="Text Placeholder 2">
            <a:extLst>
              <a:ext uri="{FF2B5EF4-FFF2-40B4-BE49-F238E27FC236}">
                <a16:creationId xmlns:a16="http://schemas.microsoft.com/office/drawing/2014/main" id="{CB73D707-0A53-40ED-A63B-9EAD5895CED4}"/>
              </a:ext>
            </a:extLst>
          </p:cNvPr>
          <p:cNvSpPr>
            <a:spLocks noGrp="1"/>
          </p:cNvSpPr>
          <p:nvPr>
            <p:ph type="body" sz="quarter" idx="14" hasCustomPrompt="1"/>
          </p:nvPr>
        </p:nvSpPr>
        <p:spPr>
          <a:xfrm>
            <a:off x="499927" y="5935063"/>
            <a:ext cx="3381329" cy="676991"/>
          </a:xfrm>
          <a:prstGeom prst="rect">
            <a:avLst/>
          </a:prstGeom>
        </p:spPr>
        <p:txBody>
          <a:bodyPr lIns="0" tIns="0" bIns="0" anchor="b"/>
          <a:lstStyle>
            <a:lvl1pPr>
              <a:defRPr sz="900">
                <a:solidFill>
                  <a:schemeClr val="bg1"/>
                </a:solidFill>
              </a:defRPr>
            </a:lvl1pPr>
          </a:lstStyle>
          <a:p>
            <a:pPr lvl="0"/>
            <a:r>
              <a:rPr lang="en-US"/>
              <a:t>Footer</a:t>
            </a:r>
          </a:p>
        </p:txBody>
      </p:sp>
      <p:pic>
        <p:nvPicPr>
          <p:cNvPr id="10" name="Picture 9">
            <a:extLst>
              <a:ext uri="{FF2B5EF4-FFF2-40B4-BE49-F238E27FC236}">
                <a16:creationId xmlns:a16="http://schemas.microsoft.com/office/drawing/2014/main" id="{41EC7BA6-86E5-4E34-8A83-2B03437724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9560" y="6352774"/>
            <a:ext cx="622906" cy="259280"/>
          </a:xfrm>
          <a:prstGeom prst="rect">
            <a:avLst/>
          </a:prstGeom>
        </p:spPr>
      </p:pic>
      <p:sp>
        <p:nvSpPr>
          <p:cNvPr id="14" name="Slide Number Placeholder 3">
            <a:extLst>
              <a:ext uri="{FF2B5EF4-FFF2-40B4-BE49-F238E27FC236}">
                <a16:creationId xmlns:a16="http://schemas.microsoft.com/office/drawing/2014/main" id="{48110F3A-7181-406A-8AD1-556F72CA8AA6}"/>
              </a:ext>
            </a:extLst>
          </p:cNvPr>
          <p:cNvSpPr txBox="1">
            <a:spLocks/>
          </p:cNvSpPr>
          <p:nvPr userDrawn="1"/>
        </p:nvSpPr>
        <p:spPr>
          <a:xfrm>
            <a:off x="11478249" y="6370121"/>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2">
                    <a:lumMod val="10000"/>
                  </a:schemeClr>
                </a:solidFill>
              </a:rPr>
              <a:pPr/>
              <a:t>‹#›</a:t>
            </a:fld>
            <a:endParaRPr lang="en-US" sz="1000">
              <a:solidFill>
                <a:schemeClr val="bg2">
                  <a:lumMod val="10000"/>
                </a:schemeClr>
              </a:solidFill>
            </a:endParaRPr>
          </a:p>
        </p:txBody>
      </p:sp>
    </p:spTree>
    <p:extLst>
      <p:ext uri="{BB962C8B-B14F-4D97-AF65-F5344CB8AC3E}">
        <p14:creationId xmlns:p14="http://schemas.microsoft.com/office/powerpoint/2010/main" val="14697885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Axes Regional (1-Line) Head ">
    <p:bg>
      <p:bgPr>
        <a:solidFill>
          <a:schemeClr val="bg1"/>
        </a:solidFill>
        <a:effectLst/>
      </p:bgPr>
    </p:bg>
    <p:spTree>
      <p:nvGrpSpPr>
        <p:cNvPr id="1" name=""/>
        <p:cNvGrpSpPr/>
        <p:nvPr/>
      </p:nvGrpSpPr>
      <p:grpSpPr>
        <a:xfrm>
          <a:off x="0" y="0"/>
          <a:ext cx="0" cy="0"/>
          <a:chOff x="0" y="0"/>
          <a:chExt cx="0" cy="0"/>
        </a:xfrm>
      </p:grpSpPr>
      <p:pic>
        <p:nvPicPr>
          <p:cNvPr id="54" name="Chart_Grid_Med" descr="Background pattern&#10;&#10;Description automatically generated" hidden="1">
            <a:extLst>
              <a:ext uri="{FF2B5EF4-FFF2-40B4-BE49-F238E27FC236}">
                <a16:creationId xmlns:a16="http://schemas.microsoft.com/office/drawing/2014/main" id="{8C34DD7B-984A-4649-9897-B468B7871031}"/>
              </a:ext>
            </a:extLst>
          </p:cNvPr>
          <p:cNvPicPr>
            <a:picLocks noChangeAspect="1"/>
          </p:cNvPicPr>
          <p:nvPr userDrawn="1"/>
        </p:nvPicPr>
        <p:blipFill>
          <a:blip r:embed="rId2">
            <a:alphaModFix amt="27000"/>
            <a:extLst>
              <a:ext uri="{28A0092B-C50C-407E-A947-70E740481C1C}">
                <a14:useLocalDpi xmlns:a14="http://schemas.microsoft.com/office/drawing/2010/main" val="0"/>
              </a:ext>
            </a:extLst>
          </a:blip>
          <a:stretch>
            <a:fillRect/>
          </a:stretch>
        </p:blipFill>
        <p:spPr>
          <a:xfrm>
            <a:off x="2126788" y="664659"/>
            <a:ext cx="10223961" cy="6085017"/>
          </a:xfrm>
          <a:prstGeom prst="rect">
            <a:avLst/>
          </a:prstGeom>
        </p:spPr>
      </p:pic>
      <p:pic>
        <p:nvPicPr>
          <p:cNvPr id="44" name="Chart_Grid_Large" descr="Background pattern&#10;&#10;Description automatically generated" hidden="1">
            <a:extLst>
              <a:ext uri="{FF2B5EF4-FFF2-40B4-BE49-F238E27FC236}">
                <a16:creationId xmlns:a16="http://schemas.microsoft.com/office/drawing/2014/main" id="{80980840-909E-4359-8DBC-5C7F7D2AC903}"/>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2126788" y="664659"/>
            <a:ext cx="12230396" cy="7279191"/>
          </a:xfrm>
          <a:prstGeom prst="rect">
            <a:avLst/>
          </a:prstGeom>
        </p:spPr>
      </p:pic>
      <p:sp>
        <p:nvSpPr>
          <p:cNvPr id="34" name="Text Placeholder 5">
            <a:extLst>
              <a:ext uri="{FF2B5EF4-FFF2-40B4-BE49-F238E27FC236}">
                <a16:creationId xmlns:a16="http://schemas.microsoft.com/office/drawing/2014/main" id="{5DB9D956-84DE-AC44-889B-940C0913BBC7}"/>
              </a:ext>
            </a:extLst>
          </p:cNvPr>
          <p:cNvSpPr>
            <a:spLocks noGrp="1"/>
          </p:cNvSpPr>
          <p:nvPr>
            <p:ph type="body" sz="quarter" idx="13" hasCustomPrompt="1"/>
          </p:nvPr>
        </p:nvSpPr>
        <p:spPr>
          <a:xfrm>
            <a:off x="500048" y="950426"/>
            <a:ext cx="4465983" cy="565330"/>
          </a:xfrm>
          <a:prstGeom prst="rect">
            <a:avLst/>
          </a:prstGeom>
        </p:spPr>
        <p:txBody>
          <a:bodyPr lIns="0" rIns="0"/>
          <a:lstStyle>
            <a:lvl1pPr>
              <a:spcAft>
                <a:spcPts val="0"/>
              </a:spcAft>
              <a:defRPr sz="1600" b="0" i="0">
                <a:solidFill>
                  <a:schemeClr val="tx1"/>
                </a:solidFill>
                <a:latin typeface="+mn-lt"/>
                <a:cs typeface="Arial" panose="020B0604020202020204" pitchFamily="34" charset="0"/>
              </a:defRPr>
            </a:lvl1pPr>
          </a:lstStyle>
          <a:p>
            <a:pPr lvl="0"/>
            <a:r>
              <a:rPr lang="en-US"/>
              <a:t>Click to add label</a:t>
            </a:r>
          </a:p>
        </p:txBody>
      </p:sp>
      <p:sp>
        <p:nvSpPr>
          <p:cNvPr id="35" name="Title 4">
            <a:extLst>
              <a:ext uri="{FF2B5EF4-FFF2-40B4-BE49-F238E27FC236}">
                <a16:creationId xmlns:a16="http://schemas.microsoft.com/office/drawing/2014/main" id="{DBF529D1-889B-4343-876F-97AB70D95259}"/>
              </a:ext>
            </a:extLst>
          </p:cNvPr>
          <p:cNvSpPr>
            <a:spLocks noGrp="1"/>
          </p:cNvSpPr>
          <p:nvPr>
            <p:ph type="title" hasCustomPrompt="1"/>
          </p:nvPr>
        </p:nvSpPr>
        <p:spPr>
          <a:xfrm>
            <a:off x="500049" y="533399"/>
            <a:ext cx="4465984" cy="352053"/>
          </a:xfrm>
          <a:prstGeom prst="rect">
            <a:avLst/>
          </a:prstGeom>
        </p:spPr>
        <p:txBody>
          <a:bodyPr lIns="0"/>
          <a:lstStyle>
            <a:lvl1pPr>
              <a:defRPr sz="2800" b="1" cap="all" baseline="0">
                <a:solidFill>
                  <a:schemeClr val="tx1"/>
                </a:solidFill>
              </a:defRPr>
            </a:lvl1pPr>
          </a:lstStyle>
          <a:p>
            <a:r>
              <a:rPr lang="en-US"/>
              <a:t>CLICK TO EDIT 1-LINE</a:t>
            </a:r>
          </a:p>
        </p:txBody>
      </p:sp>
      <p:sp>
        <p:nvSpPr>
          <p:cNvPr id="33" name="Text Placeholder 2">
            <a:extLst>
              <a:ext uri="{FF2B5EF4-FFF2-40B4-BE49-F238E27FC236}">
                <a16:creationId xmlns:a16="http://schemas.microsoft.com/office/drawing/2014/main" id="{6CA615DA-C8F0-4E38-84F7-05A4CD0643D3}"/>
              </a:ext>
            </a:extLst>
          </p:cNvPr>
          <p:cNvSpPr>
            <a:spLocks noGrp="1"/>
          </p:cNvSpPr>
          <p:nvPr userDrawn="1">
            <p:ph type="body" sz="quarter" idx="14" hasCustomPrompt="1"/>
          </p:nvPr>
        </p:nvSpPr>
        <p:spPr>
          <a:xfrm>
            <a:off x="499927" y="5935063"/>
            <a:ext cx="9825037" cy="676991"/>
          </a:xfrm>
          <a:prstGeom prst="rect">
            <a:avLst/>
          </a:prstGeom>
        </p:spPr>
        <p:txBody>
          <a:bodyPr lIns="0" tIns="0" bIns="0" anchor="b"/>
          <a:lstStyle>
            <a:lvl1pPr>
              <a:defRPr sz="900">
                <a:solidFill>
                  <a:schemeClr val="bg1">
                    <a:lumMod val="65000"/>
                  </a:schemeClr>
                </a:solidFill>
              </a:defRPr>
            </a:lvl1pPr>
          </a:lstStyle>
          <a:p>
            <a:pPr lvl="0"/>
            <a:r>
              <a:rPr lang="en-US"/>
              <a:t>Footer</a:t>
            </a:r>
          </a:p>
        </p:txBody>
      </p:sp>
      <p:pic>
        <p:nvPicPr>
          <p:cNvPr id="38" name="Picture 37">
            <a:extLst>
              <a:ext uri="{FF2B5EF4-FFF2-40B4-BE49-F238E27FC236}">
                <a16:creationId xmlns:a16="http://schemas.microsoft.com/office/drawing/2014/main" id="{A65D440E-A212-4619-890B-1E01B1DCE84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9560" y="6352774"/>
            <a:ext cx="622906" cy="259280"/>
          </a:xfrm>
          <a:prstGeom prst="rect">
            <a:avLst/>
          </a:prstGeom>
        </p:spPr>
      </p:pic>
      <p:sp>
        <p:nvSpPr>
          <p:cNvPr id="40" name="Slide Number Placeholder 3">
            <a:extLst>
              <a:ext uri="{FF2B5EF4-FFF2-40B4-BE49-F238E27FC236}">
                <a16:creationId xmlns:a16="http://schemas.microsoft.com/office/drawing/2014/main" id="{381D5DB3-5BEF-4BC8-919B-557D26462EBA}"/>
              </a:ext>
            </a:extLst>
          </p:cNvPr>
          <p:cNvSpPr txBox="1">
            <a:spLocks/>
          </p:cNvSpPr>
          <p:nvPr userDrawn="1"/>
        </p:nvSpPr>
        <p:spPr>
          <a:xfrm>
            <a:off x="11478249" y="6370121"/>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2">
                    <a:lumMod val="10000"/>
                  </a:schemeClr>
                </a:solidFill>
              </a:rPr>
              <a:pPr/>
              <a:t>‹#›</a:t>
            </a:fld>
            <a:endParaRPr lang="en-US" sz="1000">
              <a:solidFill>
                <a:schemeClr val="bg2">
                  <a:lumMod val="10000"/>
                </a:schemeClr>
              </a:solidFill>
            </a:endParaRPr>
          </a:p>
        </p:txBody>
      </p:sp>
    </p:spTree>
    <p:extLst>
      <p:ext uri="{BB962C8B-B14F-4D97-AF65-F5344CB8AC3E}">
        <p14:creationId xmlns:p14="http://schemas.microsoft.com/office/powerpoint/2010/main" val="1769045588"/>
      </p:ext>
    </p:extLst>
  </p:cSld>
  <p:clrMapOvr>
    <a:masterClrMapping/>
  </p:clrMapOvr>
  <p:extLst>
    <p:ext uri="{DCECCB84-F9BA-43D5-87BE-67443E8EF086}">
      <p15:sldGuideLst xmlns:p15="http://schemas.microsoft.com/office/powerpoint/2012/main">
        <p15:guide id="1" orient="horz" pos="3696">
          <p15:clr>
            <a:srgbClr val="FBAE40"/>
          </p15:clr>
        </p15:guide>
        <p15:guide id="2" pos="4560">
          <p15:clr>
            <a:srgbClr val="FBAE40"/>
          </p15:clr>
        </p15:guide>
        <p15:guide id="3" orient="horz" pos="233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clusion (4 boxes)">
    <p:bg>
      <p:bgPr>
        <a:solidFill>
          <a:schemeClr val="bg2">
            <a:lumMod val="10000"/>
          </a:schemeClr>
        </a:solidFill>
        <a:effectLst/>
      </p:bgPr>
    </p:bg>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08DDABE9-8FA4-4F39-88A0-AF8242B7C8E6}"/>
              </a:ext>
            </a:extLst>
          </p:cNvPr>
          <p:cNvSpPr>
            <a:spLocks noGrp="1"/>
          </p:cNvSpPr>
          <p:nvPr>
            <p:ph type="title" hasCustomPrompt="1"/>
          </p:nvPr>
        </p:nvSpPr>
        <p:spPr>
          <a:xfrm>
            <a:off x="500048" y="533400"/>
            <a:ext cx="9824916" cy="716666"/>
          </a:xfrm>
          <a:prstGeom prst="rect">
            <a:avLst/>
          </a:prstGeom>
        </p:spPr>
        <p:txBody>
          <a:bodyPr lIns="0"/>
          <a:lstStyle>
            <a:lvl1pPr>
              <a:defRPr sz="2800" b="1" cap="all" baseline="0">
                <a:solidFill>
                  <a:schemeClr val="bg1"/>
                </a:solidFill>
              </a:defRPr>
            </a:lvl1pPr>
          </a:lstStyle>
          <a:p>
            <a:r>
              <a:rPr lang="en-US"/>
              <a:t>CLICK TO EDIT 2-LINE HEADLINE</a:t>
            </a:r>
            <a:br>
              <a:rPr lang="en-US"/>
            </a:br>
            <a:r>
              <a:rPr lang="en-US"/>
              <a:t>CLICK TO EDIT 2-LINE HEADLINE</a:t>
            </a:r>
          </a:p>
        </p:txBody>
      </p:sp>
      <p:sp>
        <p:nvSpPr>
          <p:cNvPr id="5" name="Rectangle 4">
            <a:extLst>
              <a:ext uri="{FF2B5EF4-FFF2-40B4-BE49-F238E27FC236}">
                <a16:creationId xmlns:a16="http://schemas.microsoft.com/office/drawing/2014/main" id="{0E6B9FE7-DC6E-4072-8D93-30BF6827D544}"/>
              </a:ext>
            </a:extLst>
          </p:cNvPr>
          <p:cNvSpPr/>
          <p:nvPr userDrawn="1"/>
        </p:nvSpPr>
        <p:spPr>
          <a:xfrm>
            <a:off x="6300919" y="1938469"/>
            <a:ext cx="2378671" cy="523220"/>
          </a:xfrm>
          <a:prstGeom prst="rect">
            <a:avLst/>
          </a:prstGeom>
          <a:noFill/>
        </p:spPr>
        <p:txBody>
          <a:bodyPr wrap="square" lIns="0">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u="none" strike="noStrike" kern="1200" cap="none" spc="0" normalizeH="0" baseline="0" noProof="0">
                <a:ln>
                  <a:noFill/>
                </a:ln>
                <a:solidFill>
                  <a:schemeClr val="bg1"/>
                </a:solidFill>
                <a:effectLst/>
                <a:uLnTx/>
                <a:uFillTx/>
                <a:latin typeface="Arial" panose="020B0604020202020204" pitchFamily="34" charset="0"/>
                <a:ea typeface="+mn-ea"/>
                <a:cs typeface="+mn-cs"/>
              </a:rPr>
              <a:t>3</a:t>
            </a:r>
          </a:p>
        </p:txBody>
      </p:sp>
      <p:sp>
        <p:nvSpPr>
          <p:cNvPr id="6" name="Rectangle 5">
            <a:extLst>
              <a:ext uri="{FF2B5EF4-FFF2-40B4-BE49-F238E27FC236}">
                <a16:creationId xmlns:a16="http://schemas.microsoft.com/office/drawing/2014/main" id="{62C4C8AC-BCFF-4556-8686-885F9251CB95}"/>
              </a:ext>
            </a:extLst>
          </p:cNvPr>
          <p:cNvSpPr/>
          <p:nvPr userDrawn="1"/>
        </p:nvSpPr>
        <p:spPr>
          <a:xfrm>
            <a:off x="9203730" y="1938469"/>
            <a:ext cx="2378671" cy="523220"/>
          </a:xfrm>
          <a:prstGeom prst="rect">
            <a:avLst/>
          </a:prstGeom>
          <a:noFill/>
        </p:spPr>
        <p:txBody>
          <a:bodyPr wrap="square" lIns="0" anchor="t">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u="none" strike="noStrike" kern="1200" cap="none" spc="0" normalizeH="0" baseline="0" noProof="0">
                <a:ln>
                  <a:noFill/>
                </a:ln>
                <a:solidFill>
                  <a:schemeClr val="bg1"/>
                </a:solidFill>
                <a:effectLst/>
                <a:uLnTx/>
                <a:uFillTx/>
                <a:latin typeface="Arial" panose="020B0604020202020204" pitchFamily="34" charset="0"/>
                <a:ea typeface="+mn-ea"/>
                <a:cs typeface="+mn-cs"/>
              </a:rPr>
              <a:t>4</a:t>
            </a:r>
          </a:p>
        </p:txBody>
      </p:sp>
      <p:sp>
        <p:nvSpPr>
          <p:cNvPr id="7" name="Rectangle 6">
            <a:extLst>
              <a:ext uri="{FF2B5EF4-FFF2-40B4-BE49-F238E27FC236}">
                <a16:creationId xmlns:a16="http://schemas.microsoft.com/office/drawing/2014/main" id="{5039EC95-04F7-4BE5-8FE9-247FFCDA5F9A}"/>
              </a:ext>
            </a:extLst>
          </p:cNvPr>
          <p:cNvSpPr/>
          <p:nvPr userDrawn="1"/>
        </p:nvSpPr>
        <p:spPr>
          <a:xfrm>
            <a:off x="3398110" y="1938469"/>
            <a:ext cx="2378671" cy="523220"/>
          </a:xfrm>
          <a:prstGeom prst="rect">
            <a:avLst/>
          </a:prstGeom>
          <a:noFill/>
        </p:spPr>
        <p:txBody>
          <a:bodyPr wrap="square" lIns="0" anchor="t">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u="none" strike="noStrike" kern="1200" cap="none" spc="0" normalizeH="0" baseline="0" noProof="0">
                <a:ln>
                  <a:noFill/>
                </a:ln>
                <a:solidFill>
                  <a:schemeClr val="bg1"/>
                </a:solidFill>
                <a:effectLst/>
                <a:uLnTx/>
                <a:uFillTx/>
                <a:latin typeface="Arial" panose="020B0604020202020204" pitchFamily="34" charset="0"/>
                <a:ea typeface="+mn-ea"/>
                <a:cs typeface="+mn-cs"/>
              </a:rPr>
              <a:t>2</a:t>
            </a:r>
            <a:endParaRPr kumimoji="0" lang="en-US" sz="1400" b="1"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8" name="Rectangle 7">
            <a:extLst>
              <a:ext uri="{FF2B5EF4-FFF2-40B4-BE49-F238E27FC236}">
                <a16:creationId xmlns:a16="http://schemas.microsoft.com/office/drawing/2014/main" id="{D26ED43E-44A7-4CD6-A822-6CBA920C0F3B}"/>
              </a:ext>
            </a:extLst>
          </p:cNvPr>
          <p:cNvSpPr/>
          <p:nvPr userDrawn="1"/>
        </p:nvSpPr>
        <p:spPr>
          <a:xfrm>
            <a:off x="495301" y="1938469"/>
            <a:ext cx="2378671" cy="523220"/>
          </a:xfrm>
          <a:prstGeom prst="rect">
            <a:avLst/>
          </a:prstGeom>
          <a:noFill/>
        </p:spPr>
        <p:txBody>
          <a:bodyPr wrap="square" lIns="0">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u="none" strike="noStrike" kern="1200" cap="none" spc="0" normalizeH="0" baseline="0" noProof="0">
                <a:ln>
                  <a:noFill/>
                </a:ln>
                <a:solidFill>
                  <a:schemeClr val="bg1"/>
                </a:solidFill>
                <a:effectLst/>
                <a:uLnTx/>
                <a:uFillTx/>
                <a:latin typeface="Arial" panose="020B0604020202020204" pitchFamily="34" charset="0"/>
                <a:ea typeface="+mn-ea"/>
                <a:cs typeface="+mn-cs"/>
              </a:rPr>
              <a:t>1</a:t>
            </a:r>
            <a:endParaRPr kumimoji="0" lang="en-US" sz="1400" b="1"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cxnSp>
        <p:nvCxnSpPr>
          <p:cNvPr id="9" name="Straight Connector 8">
            <a:extLst>
              <a:ext uri="{FF2B5EF4-FFF2-40B4-BE49-F238E27FC236}">
                <a16:creationId xmlns:a16="http://schemas.microsoft.com/office/drawing/2014/main" id="{C5BF8239-58D9-46E8-803E-62698F1EDE09}"/>
              </a:ext>
            </a:extLst>
          </p:cNvPr>
          <p:cNvCxnSpPr>
            <a:cxnSpLocks/>
          </p:cNvCxnSpPr>
          <p:nvPr userDrawn="1"/>
        </p:nvCxnSpPr>
        <p:spPr>
          <a:xfrm>
            <a:off x="495300" y="2500528"/>
            <a:ext cx="23774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4A0A45E-AD21-469E-A5E2-9828B43630AD}"/>
              </a:ext>
            </a:extLst>
          </p:cNvPr>
          <p:cNvCxnSpPr>
            <a:cxnSpLocks/>
          </p:cNvCxnSpPr>
          <p:nvPr userDrawn="1"/>
        </p:nvCxnSpPr>
        <p:spPr>
          <a:xfrm>
            <a:off x="3398706" y="2500528"/>
            <a:ext cx="23774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C87B74F-52A1-44A9-9912-FEF98D516106}"/>
              </a:ext>
            </a:extLst>
          </p:cNvPr>
          <p:cNvCxnSpPr>
            <a:cxnSpLocks/>
          </p:cNvCxnSpPr>
          <p:nvPr userDrawn="1"/>
        </p:nvCxnSpPr>
        <p:spPr>
          <a:xfrm>
            <a:off x="6300919" y="2500528"/>
            <a:ext cx="23774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5DBEFD3-EBB1-4639-93A8-F0BE586CDD0A}"/>
              </a:ext>
            </a:extLst>
          </p:cNvPr>
          <p:cNvCxnSpPr>
            <a:cxnSpLocks/>
          </p:cNvCxnSpPr>
          <p:nvPr userDrawn="1"/>
        </p:nvCxnSpPr>
        <p:spPr>
          <a:xfrm>
            <a:off x="9207423" y="2500528"/>
            <a:ext cx="23774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C3D7DCEE-B423-4059-B57D-FFC8BB26DEC6}"/>
              </a:ext>
            </a:extLst>
          </p:cNvPr>
          <p:cNvSpPr>
            <a:spLocks noGrp="1"/>
          </p:cNvSpPr>
          <p:nvPr>
            <p:ph type="body" sz="quarter" idx="10" hasCustomPrompt="1"/>
          </p:nvPr>
        </p:nvSpPr>
        <p:spPr>
          <a:xfrm>
            <a:off x="495300" y="2796968"/>
            <a:ext cx="2378075" cy="3136693"/>
          </a:xfrm>
          <a:prstGeom prst="rect">
            <a:avLst/>
          </a:prstGeom>
          <a:solidFill>
            <a:schemeClr val="bg1">
              <a:alpha val="14000"/>
            </a:schemeClr>
          </a:solidFill>
          <a:ln>
            <a:noFill/>
          </a:ln>
        </p:spPr>
        <p:txBody>
          <a:bodyPr lIns="45720" rIns="45720"/>
          <a:lstStyle>
            <a:lvl1pPr>
              <a:defRPr b="1" i="0">
                <a:solidFill>
                  <a:schemeClr val="bg1"/>
                </a:solidFill>
              </a:defRPr>
            </a:lvl1pPr>
            <a:lvl2pPr>
              <a:defRPr i="1"/>
            </a:lvl2pPr>
            <a:lvl3pPr>
              <a:defRPr i="1"/>
            </a:lvl3pPr>
            <a:lvl4pPr>
              <a:defRPr i="1"/>
            </a:lvl4pPr>
            <a:lvl5pPr>
              <a:defRPr i="1"/>
            </a:lvl5pPr>
          </a:lstStyle>
          <a:p>
            <a:pPr lvl="0"/>
            <a:r>
              <a:rPr lang="en-US"/>
              <a:t>Click to type</a:t>
            </a:r>
          </a:p>
        </p:txBody>
      </p:sp>
      <p:sp>
        <p:nvSpPr>
          <p:cNvPr id="15" name="Text Placeholder 13">
            <a:extLst>
              <a:ext uri="{FF2B5EF4-FFF2-40B4-BE49-F238E27FC236}">
                <a16:creationId xmlns:a16="http://schemas.microsoft.com/office/drawing/2014/main" id="{6A44380A-9C08-4F1D-A7AE-D5C57DF31F8F}"/>
              </a:ext>
            </a:extLst>
          </p:cNvPr>
          <p:cNvSpPr>
            <a:spLocks noGrp="1"/>
          </p:cNvSpPr>
          <p:nvPr>
            <p:ph type="body" sz="quarter" idx="11" hasCustomPrompt="1"/>
          </p:nvPr>
        </p:nvSpPr>
        <p:spPr>
          <a:xfrm>
            <a:off x="3398706" y="2796968"/>
            <a:ext cx="2378075" cy="3136693"/>
          </a:xfrm>
          <a:prstGeom prst="rect">
            <a:avLst/>
          </a:prstGeom>
          <a:solidFill>
            <a:schemeClr val="bg1">
              <a:alpha val="14000"/>
            </a:schemeClr>
          </a:solidFill>
          <a:ln>
            <a:noFill/>
          </a:ln>
        </p:spPr>
        <p:txBody>
          <a:bodyPr lIns="45720" rIns="45720"/>
          <a:lstStyle>
            <a:lvl1pPr>
              <a:defRPr b="1" i="0">
                <a:solidFill>
                  <a:schemeClr val="bg1"/>
                </a:solidFill>
              </a:defRPr>
            </a:lvl1pPr>
            <a:lvl2pPr>
              <a:defRPr i="1"/>
            </a:lvl2pPr>
            <a:lvl3pPr>
              <a:defRPr i="1"/>
            </a:lvl3pPr>
            <a:lvl4pPr>
              <a:defRPr i="1"/>
            </a:lvl4pPr>
            <a:lvl5pPr>
              <a:defRPr i="1"/>
            </a:lvl5pPr>
          </a:lstStyle>
          <a:p>
            <a:pPr lvl="0"/>
            <a:r>
              <a:rPr lang="en-US"/>
              <a:t>Click to type</a:t>
            </a:r>
          </a:p>
        </p:txBody>
      </p:sp>
      <p:sp>
        <p:nvSpPr>
          <p:cNvPr id="16" name="Text Placeholder 13">
            <a:extLst>
              <a:ext uri="{FF2B5EF4-FFF2-40B4-BE49-F238E27FC236}">
                <a16:creationId xmlns:a16="http://schemas.microsoft.com/office/drawing/2014/main" id="{AD2D951C-88FE-4299-9DAF-18F5068AD438}"/>
              </a:ext>
            </a:extLst>
          </p:cNvPr>
          <p:cNvSpPr>
            <a:spLocks noGrp="1"/>
          </p:cNvSpPr>
          <p:nvPr>
            <p:ph type="body" sz="quarter" idx="12" hasCustomPrompt="1"/>
          </p:nvPr>
        </p:nvSpPr>
        <p:spPr>
          <a:xfrm>
            <a:off x="6300919" y="2796968"/>
            <a:ext cx="2378075" cy="3136693"/>
          </a:xfrm>
          <a:prstGeom prst="rect">
            <a:avLst/>
          </a:prstGeom>
          <a:solidFill>
            <a:schemeClr val="bg1">
              <a:alpha val="14000"/>
            </a:schemeClr>
          </a:solidFill>
          <a:ln>
            <a:noFill/>
          </a:ln>
        </p:spPr>
        <p:txBody>
          <a:bodyPr lIns="45720" rIns="45720"/>
          <a:lstStyle>
            <a:lvl1pPr>
              <a:defRPr b="1" i="0">
                <a:solidFill>
                  <a:schemeClr val="bg1"/>
                </a:solidFill>
              </a:defRPr>
            </a:lvl1pPr>
            <a:lvl2pPr>
              <a:defRPr i="1"/>
            </a:lvl2pPr>
            <a:lvl3pPr>
              <a:defRPr i="1"/>
            </a:lvl3pPr>
            <a:lvl4pPr>
              <a:defRPr i="1"/>
            </a:lvl4pPr>
            <a:lvl5pPr>
              <a:defRPr i="1"/>
            </a:lvl5pPr>
          </a:lstStyle>
          <a:p>
            <a:pPr lvl="0"/>
            <a:r>
              <a:rPr lang="en-US"/>
              <a:t>Click to type</a:t>
            </a:r>
          </a:p>
        </p:txBody>
      </p:sp>
      <p:sp>
        <p:nvSpPr>
          <p:cNvPr id="17" name="Text Placeholder 13">
            <a:extLst>
              <a:ext uri="{FF2B5EF4-FFF2-40B4-BE49-F238E27FC236}">
                <a16:creationId xmlns:a16="http://schemas.microsoft.com/office/drawing/2014/main" id="{6F82C996-2427-44DE-A00C-763CED6C55E3}"/>
              </a:ext>
            </a:extLst>
          </p:cNvPr>
          <p:cNvSpPr>
            <a:spLocks noGrp="1"/>
          </p:cNvSpPr>
          <p:nvPr>
            <p:ph type="body" sz="quarter" idx="13" hasCustomPrompt="1"/>
          </p:nvPr>
        </p:nvSpPr>
        <p:spPr>
          <a:xfrm>
            <a:off x="9207423" y="2796968"/>
            <a:ext cx="2378075" cy="3136693"/>
          </a:xfrm>
          <a:prstGeom prst="rect">
            <a:avLst/>
          </a:prstGeom>
          <a:solidFill>
            <a:schemeClr val="bg1">
              <a:alpha val="14000"/>
            </a:schemeClr>
          </a:solidFill>
          <a:ln>
            <a:noFill/>
          </a:ln>
        </p:spPr>
        <p:txBody>
          <a:bodyPr lIns="45720" rIns="45720"/>
          <a:lstStyle>
            <a:lvl1pPr>
              <a:defRPr b="1" i="0">
                <a:solidFill>
                  <a:schemeClr val="bg1"/>
                </a:solidFill>
              </a:defRPr>
            </a:lvl1pPr>
            <a:lvl2pPr>
              <a:defRPr i="1"/>
            </a:lvl2pPr>
            <a:lvl3pPr>
              <a:defRPr i="1"/>
            </a:lvl3pPr>
            <a:lvl4pPr>
              <a:defRPr i="1"/>
            </a:lvl4pPr>
            <a:lvl5pPr>
              <a:defRPr i="1"/>
            </a:lvl5pPr>
          </a:lstStyle>
          <a:p>
            <a:pPr lvl="0"/>
            <a:r>
              <a:rPr lang="en-US"/>
              <a:t>Click to type</a:t>
            </a:r>
          </a:p>
        </p:txBody>
      </p:sp>
    </p:spTree>
    <p:extLst>
      <p:ext uri="{BB962C8B-B14F-4D97-AF65-F5344CB8AC3E}">
        <p14:creationId xmlns:p14="http://schemas.microsoft.com/office/powerpoint/2010/main" val="19715258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clusion (5 boxes)">
    <p:bg>
      <p:bgPr>
        <a:solidFill>
          <a:schemeClr val="bg2">
            <a:lumMod val="10000"/>
          </a:schemeClr>
        </a:solidFill>
        <a:effectLst/>
      </p:bgPr>
    </p:bg>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08DDABE9-8FA4-4F39-88A0-AF8242B7C8E6}"/>
              </a:ext>
            </a:extLst>
          </p:cNvPr>
          <p:cNvSpPr>
            <a:spLocks noGrp="1"/>
          </p:cNvSpPr>
          <p:nvPr>
            <p:ph type="title" hasCustomPrompt="1"/>
          </p:nvPr>
        </p:nvSpPr>
        <p:spPr>
          <a:xfrm>
            <a:off x="500048" y="533400"/>
            <a:ext cx="9824916" cy="716666"/>
          </a:xfrm>
          <a:prstGeom prst="rect">
            <a:avLst/>
          </a:prstGeom>
        </p:spPr>
        <p:txBody>
          <a:bodyPr/>
          <a:lstStyle>
            <a:lvl1pPr>
              <a:defRPr sz="2800" b="1" cap="all" baseline="0">
                <a:solidFill>
                  <a:schemeClr val="bg1"/>
                </a:solidFill>
              </a:defRPr>
            </a:lvl1pPr>
          </a:lstStyle>
          <a:p>
            <a:r>
              <a:rPr lang="en-US"/>
              <a:t>CLICK TO EDIT 2-LINE HEADLINE</a:t>
            </a:r>
            <a:br>
              <a:rPr lang="en-US"/>
            </a:br>
            <a:r>
              <a:rPr lang="en-US"/>
              <a:t>CLICK TO EDIT 2-LINE HEADLINE</a:t>
            </a:r>
          </a:p>
        </p:txBody>
      </p:sp>
      <p:sp>
        <p:nvSpPr>
          <p:cNvPr id="5" name="Rectangle 4">
            <a:extLst>
              <a:ext uri="{FF2B5EF4-FFF2-40B4-BE49-F238E27FC236}">
                <a16:creationId xmlns:a16="http://schemas.microsoft.com/office/drawing/2014/main" id="{0E6B9FE7-DC6E-4072-8D93-30BF6827D544}"/>
              </a:ext>
            </a:extLst>
          </p:cNvPr>
          <p:cNvSpPr/>
          <p:nvPr userDrawn="1"/>
        </p:nvSpPr>
        <p:spPr>
          <a:xfrm>
            <a:off x="5066226" y="1769506"/>
            <a:ext cx="2378671" cy="523220"/>
          </a:xfrm>
          <a:prstGeom prst="rect">
            <a:avLst/>
          </a:prstGeom>
          <a:noFill/>
        </p:spPr>
        <p:txBody>
          <a:bodyPr wrap="square" lIns="0">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u="none" strike="noStrike" kern="1200" cap="none" spc="0" normalizeH="0" baseline="0" noProof="0">
                <a:ln>
                  <a:noFill/>
                </a:ln>
                <a:solidFill>
                  <a:schemeClr val="bg1"/>
                </a:solidFill>
                <a:effectLst/>
                <a:uLnTx/>
                <a:uFillTx/>
                <a:latin typeface="Arial" panose="020B0604020202020204" pitchFamily="34" charset="0"/>
                <a:ea typeface="+mn-ea"/>
                <a:cs typeface="+mn-cs"/>
              </a:rPr>
              <a:t>3</a:t>
            </a:r>
          </a:p>
        </p:txBody>
      </p:sp>
      <p:sp>
        <p:nvSpPr>
          <p:cNvPr id="6" name="Rectangle 5">
            <a:extLst>
              <a:ext uri="{FF2B5EF4-FFF2-40B4-BE49-F238E27FC236}">
                <a16:creationId xmlns:a16="http://schemas.microsoft.com/office/drawing/2014/main" id="{62C4C8AC-BCFF-4556-8686-885F9251CB95}"/>
              </a:ext>
            </a:extLst>
          </p:cNvPr>
          <p:cNvSpPr/>
          <p:nvPr userDrawn="1"/>
        </p:nvSpPr>
        <p:spPr>
          <a:xfrm>
            <a:off x="7351689" y="1769506"/>
            <a:ext cx="2378671" cy="523220"/>
          </a:xfrm>
          <a:prstGeom prst="rect">
            <a:avLst/>
          </a:prstGeom>
          <a:noFill/>
        </p:spPr>
        <p:txBody>
          <a:bodyPr wrap="square" lIns="0" anchor="t">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u="none" strike="noStrike" kern="1200" cap="none" spc="0" normalizeH="0" baseline="0" noProof="0">
                <a:ln>
                  <a:noFill/>
                </a:ln>
                <a:solidFill>
                  <a:schemeClr val="bg1"/>
                </a:solidFill>
                <a:effectLst/>
                <a:uLnTx/>
                <a:uFillTx/>
                <a:latin typeface="Arial" panose="020B0604020202020204" pitchFamily="34" charset="0"/>
                <a:ea typeface="+mn-ea"/>
                <a:cs typeface="+mn-cs"/>
              </a:rPr>
              <a:t>4</a:t>
            </a:r>
          </a:p>
        </p:txBody>
      </p:sp>
      <p:sp>
        <p:nvSpPr>
          <p:cNvPr id="7" name="Rectangle 6">
            <a:extLst>
              <a:ext uri="{FF2B5EF4-FFF2-40B4-BE49-F238E27FC236}">
                <a16:creationId xmlns:a16="http://schemas.microsoft.com/office/drawing/2014/main" id="{5039EC95-04F7-4BE5-8FE9-247FFCDA5F9A}"/>
              </a:ext>
            </a:extLst>
          </p:cNvPr>
          <p:cNvSpPr/>
          <p:nvPr userDrawn="1"/>
        </p:nvSpPr>
        <p:spPr>
          <a:xfrm>
            <a:off x="2780763" y="1769506"/>
            <a:ext cx="2378671" cy="523220"/>
          </a:xfrm>
          <a:prstGeom prst="rect">
            <a:avLst/>
          </a:prstGeom>
          <a:noFill/>
        </p:spPr>
        <p:txBody>
          <a:bodyPr wrap="square" lIns="0" anchor="t">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u="none" strike="noStrike" kern="1200" cap="none" spc="0" normalizeH="0" baseline="0" noProof="0">
                <a:ln>
                  <a:noFill/>
                </a:ln>
                <a:solidFill>
                  <a:schemeClr val="bg1"/>
                </a:solidFill>
                <a:effectLst/>
                <a:uLnTx/>
                <a:uFillTx/>
                <a:latin typeface="Arial" panose="020B0604020202020204" pitchFamily="34" charset="0"/>
                <a:ea typeface="+mn-ea"/>
                <a:cs typeface="+mn-cs"/>
              </a:rPr>
              <a:t>2</a:t>
            </a:r>
            <a:endParaRPr kumimoji="0" lang="en-US" sz="1400" b="1"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8" name="Rectangle 7">
            <a:extLst>
              <a:ext uri="{FF2B5EF4-FFF2-40B4-BE49-F238E27FC236}">
                <a16:creationId xmlns:a16="http://schemas.microsoft.com/office/drawing/2014/main" id="{D26ED43E-44A7-4CD6-A822-6CBA920C0F3B}"/>
              </a:ext>
            </a:extLst>
          </p:cNvPr>
          <p:cNvSpPr/>
          <p:nvPr userDrawn="1"/>
        </p:nvSpPr>
        <p:spPr>
          <a:xfrm>
            <a:off x="495300" y="1769506"/>
            <a:ext cx="2378671" cy="523220"/>
          </a:xfrm>
          <a:prstGeom prst="rect">
            <a:avLst/>
          </a:prstGeom>
          <a:noFill/>
        </p:spPr>
        <p:txBody>
          <a:bodyPr wrap="square" lIns="0">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u="none" strike="noStrike" kern="1200" cap="none" spc="0" normalizeH="0" baseline="0" noProof="0">
                <a:ln>
                  <a:noFill/>
                </a:ln>
                <a:solidFill>
                  <a:schemeClr val="bg1"/>
                </a:solidFill>
                <a:effectLst/>
                <a:uLnTx/>
                <a:uFillTx/>
                <a:latin typeface="Arial" panose="020B0604020202020204" pitchFamily="34" charset="0"/>
                <a:ea typeface="+mn-ea"/>
                <a:cs typeface="+mn-cs"/>
              </a:rPr>
              <a:t>1</a:t>
            </a:r>
            <a:endParaRPr kumimoji="0" lang="en-US" sz="1400" b="1"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cxnSp>
        <p:nvCxnSpPr>
          <p:cNvPr id="9" name="Straight Connector 8">
            <a:extLst>
              <a:ext uri="{FF2B5EF4-FFF2-40B4-BE49-F238E27FC236}">
                <a16:creationId xmlns:a16="http://schemas.microsoft.com/office/drawing/2014/main" id="{C5BF8239-58D9-46E8-803E-62698F1EDE09}"/>
              </a:ext>
            </a:extLst>
          </p:cNvPr>
          <p:cNvCxnSpPr>
            <a:cxnSpLocks/>
          </p:cNvCxnSpPr>
          <p:nvPr userDrawn="1"/>
        </p:nvCxnSpPr>
        <p:spPr>
          <a:xfrm>
            <a:off x="495300" y="2331565"/>
            <a:ext cx="211695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4A0A45E-AD21-469E-A5E2-9828B43630AD}"/>
              </a:ext>
            </a:extLst>
          </p:cNvPr>
          <p:cNvCxnSpPr>
            <a:cxnSpLocks/>
          </p:cNvCxnSpPr>
          <p:nvPr userDrawn="1"/>
        </p:nvCxnSpPr>
        <p:spPr>
          <a:xfrm>
            <a:off x="2780763" y="2331565"/>
            <a:ext cx="211695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C87B74F-52A1-44A9-9912-FEF98D516106}"/>
              </a:ext>
            </a:extLst>
          </p:cNvPr>
          <p:cNvCxnSpPr>
            <a:cxnSpLocks/>
          </p:cNvCxnSpPr>
          <p:nvPr userDrawn="1"/>
        </p:nvCxnSpPr>
        <p:spPr>
          <a:xfrm>
            <a:off x="5066226" y="2331565"/>
            <a:ext cx="211695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5DBEFD3-EBB1-4639-93A8-F0BE586CDD0A}"/>
              </a:ext>
            </a:extLst>
          </p:cNvPr>
          <p:cNvCxnSpPr>
            <a:cxnSpLocks/>
          </p:cNvCxnSpPr>
          <p:nvPr userDrawn="1"/>
        </p:nvCxnSpPr>
        <p:spPr>
          <a:xfrm>
            <a:off x="7351689" y="2331565"/>
            <a:ext cx="211695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C3D7DCEE-B423-4059-B57D-FFC8BB26DEC6}"/>
              </a:ext>
            </a:extLst>
          </p:cNvPr>
          <p:cNvSpPr>
            <a:spLocks noGrp="1"/>
          </p:cNvSpPr>
          <p:nvPr>
            <p:ph type="body" sz="quarter" idx="10" hasCustomPrompt="1"/>
          </p:nvPr>
        </p:nvSpPr>
        <p:spPr>
          <a:xfrm>
            <a:off x="495300" y="2628005"/>
            <a:ext cx="2117524" cy="3136693"/>
          </a:xfrm>
          <a:prstGeom prst="rect">
            <a:avLst/>
          </a:prstGeom>
          <a:solidFill>
            <a:schemeClr val="bg1">
              <a:alpha val="14000"/>
            </a:schemeClr>
          </a:solidFill>
          <a:ln>
            <a:noFill/>
          </a:ln>
        </p:spPr>
        <p:txBody>
          <a:bodyPr lIns="45720" rIns="45720"/>
          <a:lstStyle>
            <a:lvl1pPr>
              <a:defRPr b="1" i="0">
                <a:solidFill>
                  <a:schemeClr val="bg1"/>
                </a:solidFill>
              </a:defRPr>
            </a:lvl1pPr>
            <a:lvl2pPr>
              <a:defRPr i="1"/>
            </a:lvl2pPr>
            <a:lvl3pPr>
              <a:defRPr i="1"/>
            </a:lvl3pPr>
            <a:lvl4pPr>
              <a:defRPr i="1"/>
            </a:lvl4pPr>
            <a:lvl5pPr>
              <a:defRPr i="1"/>
            </a:lvl5pPr>
          </a:lstStyle>
          <a:p>
            <a:pPr lvl="0"/>
            <a:r>
              <a:rPr lang="en-US"/>
              <a:t>Click to type</a:t>
            </a:r>
          </a:p>
        </p:txBody>
      </p:sp>
      <p:sp>
        <p:nvSpPr>
          <p:cNvPr id="15" name="Text Placeholder 13">
            <a:extLst>
              <a:ext uri="{FF2B5EF4-FFF2-40B4-BE49-F238E27FC236}">
                <a16:creationId xmlns:a16="http://schemas.microsoft.com/office/drawing/2014/main" id="{6A44380A-9C08-4F1D-A7AE-D5C57DF31F8F}"/>
              </a:ext>
            </a:extLst>
          </p:cNvPr>
          <p:cNvSpPr>
            <a:spLocks noGrp="1"/>
          </p:cNvSpPr>
          <p:nvPr>
            <p:ph type="body" sz="quarter" idx="11" hasCustomPrompt="1"/>
          </p:nvPr>
        </p:nvSpPr>
        <p:spPr>
          <a:xfrm>
            <a:off x="2780763" y="2628005"/>
            <a:ext cx="2117524" cy="3136693"/>
          </a:xfrm>
          <a:prstGeom prst="rect">
            <a:avLst/>
          </a:prstGeom>
          <a:solidFill>
            <a:schemeClr val="bg1">
              <a:alpha val="14000"/>
            </a:schemeClr>
          </a:solidFill>
          <a:ln>
            <a:noFill/>
          </a:ln>
        </p:spPr>
        <p:txBody>
          <a:bodyPr lIns="45720" rIns="45720"/>
          <a:lstStyle>
            <a:lvl1pPr>
              <a:defRPr b="1" i="0">
                <a:solidFill>
                  <a:schemeClr val="bg1"/>
                </a:solidFill>
              </a:defRPr>
            </a:lvl1pPr>
            <a:lvl2pPr>
              <a:defRPr i="1"/>
            </a:lvl2pPr>
            <a:lvl3pPr>
              <a:defRPr i="1"/>
            </a:lvl3pPr>
            <a:lvl4pPr>
              <a:defRPr i="1"/>
            </a:lvl4pPr>
            <a:lvl5pPr>
              <a:defRPr i="1"/>
            </a:lvl5pPr>
          </a:lstStyle>
          <a:p>
            <a:pPr lvl="0"/>
            <a:r>
              <a:rPr lang="en-US"/>
              <a:t>Click to type</a:t>
            </a:r>
          </a:p>
        </p:txBody>
      </p:sp>
      <p:sp>
        <p:nvSpPr>
          <p:cNvPr id="16" name="Text Placeholder 13">
            <a:extLst>
              <a:ext uri="{FF2B5EF4-FFF2-40B4-BE49-F238E27FC236}">
                <a16:creationId xmlns:a16="http://schemas.microsoft.com/office/drawing/2014/main" id="{AD2D951C-88FE-4299-9DAF-18F5068AD438}"/>
              </a:ext>
            </a:extLst>
          </p:cNvPr>
          <p:cNvSpPr>
            <a:spLocks noGrp="1"/>
          </p:cNvSpPr>
          <p:nvPr>
            <p:ph type="body" sz="quarter" idx="12" hasCustomPrompt="1"/>
          </p:nvPr>
        </p:nvSpPr>
        <p:spPr>
          <a:xfrm>
            <a:off x="5066226" y="2628005"/>
            <a:ext cx="2117524" cy="3136693"/>
          </a:xfrm>
          <a:prstGeom prst="rect">
            <a:avLst/>
          </a:prstGeom>
          <a:solidFill>
            <a:schemeClr val="bg1">
              <a:alpha val="14000"/>
            </a:schemeClr>
          </a:solidFill>
          <a:ln>
            <a:noFill/>
          </a:ln>
        </p:spPr>
        <p:txBody>
          <a:bodyPr lIns="45720" rIns="45720"/>
          <a:lstStyle>
            <a:lvl1pPr>
              <a:defRPr b="1" i="0">
                <a:solidFill>
                  <a:schemeClr val="bg1"/>
                </a:solidFill>
              </a:defRPr>
            </a:lvl1pPr>
            <a:lvl2pPr>
              <a:defRPr i="1"/>
            </a:lvl2pPr>
            <a:lvl3pPr>
              <a:defRPr i="1"/>
            </a:lvl3pPr>
            <a:lvl4pPr>
              <a:defRPr i="1"/>
            </a:lvl4pPr>
            <a:lvl5pPr>
              <a:defRPr i="1"/>
            </a:lvl5pPr>
          </a:lstStyle>
          <a:p>
            <a:pPr lvl="0"/>
            <a:r>
              <a:rPr lang="en-US"/>
              <a:t>Click to type</a:t>
            </a:r>
          </a:p>
        </p:txBody>
      </p:sp>
      <p:sp>
        <p:nvSpPr>
          <p:cNvPr id="17" name="Text Placeholder 13">
            <a:extLst>
              <a:ext uri="{FF2B5EF4-FFF2-40B4-BE49-F238E27FC236}">
                <a16:creationId xmlns:a16="http://schemas.microsoft.com/office/drawing/2014/main" id="{6F82C996-2427-44DE-A00C-763CED6C55E3}"/>
              </a:ext>
            </a:extLst>
          </p:cNvPr>
          <p:cNvSpPr>
            <a:spLocks noGrp="1"/>
          </p:cNvSpPr>
          <p:nvPr>
            <p:ph type="body" sz="quarter" idx="13" hasCustomPrompt="1"/>
          </p:nvPr>
        </p:nvSpPr>
        <p:spPr>
          <a:xfrm>
            <a:off x="7351689" y="2628005"/>
            <a:ext cx="2117524" cy="3136693"/>
          </a:xfrm>
          <a:prstGeom prst="rect">
            <a:avLst/>
          </a:prstGeom>
          <a:solidFill>
            <a:schemeClr val="bg1">
              <a:alpha val="14000"/>
            </a:schemeClr>
          </a:solidFill>
          <a:ln>
            <a:noFill/>
          </a:ln>
        </p:spPr>
        <p:txBody>
          <a:bodyPr lIns="45720" rIns="45720"/>
          <a:lstStyle>
            <a:lvl1pPr>
              <a:defRPr b="1" i="0">
                <a:solidFill>
                  <a:schemeClr val="bg1"/>
                </a:solidFill>
              </a:defRPr>
            </a:lvl1pPr>
            <a:lvl2pPr>
              <a:defRPr i="1"/>
            </a:lvl2pPr>
            <a:lvl3pPr>
              <a:defRPr i="1"/>
            </a:lvl3pPr>
            <a:lvl4pPr>
              <a:defRPr i="1"/>
            </a:lvl4pPr>
            <a:lvl5pPr>
              <a:defRPr i="1"/>
            </a:lvl5pPr>
          </a:lstStyle>
          <a:p>
            <a:pPr lvl="0"/>
            <a:r>
              <a:rPr lang="en-US"/>
              <a:t>Click to type</a:t>
            </a:r>
          </a:p>
        </p:txBody>
      </p:sp>
      <p:sp>
        <p:nvSpPr>
          <p:cNvPr id="21" name="Text Placeholder 13">
            <a:extLst>
              <a:ext uri="{FF2B5EF4-FFF2-40B4-BE49-F238E27FC236}">
                <a16:creationId xmlns:a16="http://schemas.microsoft.com/office/drawing/2014/main" id="{306D60B6-F2E0-43B1-A659-0B3349BA47D2}"/>
              </a:ext>
            </a:extLst>
          </p:cNvPr>
          <p:cNvSpPr>
            <a:spLocks noGrp="1"/>
          </p:cNvSpPr>
          <p:nvPr>
            <p:ph type="body" sz="quarter" idx="14" hasCustomPrompt="1"/>
          </p:nvPr>
        </p:nvSpPr>
        <p:spPr>
          <a:xfrm>
            <a:off x="9637151" y="2628005"/>
            <a:ext cx="2117524" cy="3136693"/>
          </a:xfrm>
          <a:prstGeom prst="rect">
            <a:avLst/>
          </a:prstGeom>
          <a:solidFill>
            <a:schemeClr val="bg1">
              <a:alpha val="14000"/>
            </a:schemeClr>
          </a:solidFill>
          <a:ln>
            <a:noFill/>
          </a:ln>
        </p:spPr>
        <p:txBody>
          <a:bodyPr lIns="45720" rIns="45720"/>
          <a:lstStyle>
            <a:lvl1pPr>
              <a:defRPr b="1" i="0">
                <a:solidFill>
                  <a:schemeClr val="bg1"/>
                </a:solidFill>
              </a:defRPr>
            </a:lvl1pPr>
            <a:lvl2pPr>
              <a:defRPr i="1"/>
            </a:lvl2pPr>
            <a:lvl3pPr>
              <a:defRPr i="1"/>
            </a:lvl3pPr>
            <a:lvl4pPr>
              <a:defRPr i="1"/>
            </a:lvl4pPr>
            <a:lvl5pPr>
              <a:defRPr i="1"/>
            </a:lvl5pPr>
          </a:lstStyle>
          <a:p>
            <a:pPr lvl="0"/>
            <a:r>
              <a:rPr lang="en-US"/>
              <a:t>Click to type</a:t>
            </a:r>
          </a:p>
        </p:txBody>
      </p:sp>
      <p:sp>
        <p:nvSpPr>
          <p:cNvPr id="22" name="Rectangle 21">
            <a:extLst>
              <a:ext uri="{FF2B5EF4-FFF2-40B4-BE49-F238E27FC236}">
                <a16:creationId xmlns:a16="http://schemas.microsoft.com/office/drawing/2014/main" id="{EA55999F-37DE-4A2B-8D5D-C15E0754481D}"/>
              </a:ext>
            </a:extLst>
          </p:cNvPr>
          <p:cNvSpPr/>
          <p:nvPr userDrawn="1"/>
        </p:nvSpPr>
        <p:spPr>
          <a:xfrm>
            <a:off x="9637151" y="1769506"/>
            <a:ext cx="2378671" cy="523220"/>
          </a:xfrm>
          <a:prstGeom prst="rect">
            <a:avLst/>
          </a:prstGeom>
          <a:noFill/>
        </p:spPr>
        <p:txBody>
          <a:bodyPr wrap="square" lIns="0" anchor="t">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u="none" strike="noStrike" kern="1200" cap="none" spc="0" normalizeH="0" baseline="0" noProof="0">
                <a:ln>
                  <a:noFill/>
                </a:ln>
                <a:solidFill>
                  <a:schemeClr val="bg1"/>
                </a:solidFill>
                <a:effectLst/>
                <a:uLnTx/>
                <a:uFillTx/>
                <a:latin typeface="Arial" panose="020B0604020202020204" pitchFamily="34" charset="0"/>
                <a:ea typeface="+mn-ea"/>
                <a:cs typeface="+mn-cs"/>
              </a:rPr>
              <a:t>5</a:t>
            </a:r>
          </a:p>
        </p:txBody>
      </p:sp>
      <p:cxnSp>
        <p:nvCxnSpPr>
          <p:cNvPr id="23" name="Straight Connector 22">
            <a:extLst>
              <a:ext uri="{FF2B5EF4-FFF2-40B4-BE49-F238E27FC236}">
                <a16:creationId xmlns:a16="http://schemas.microsoft.com/office/drawing/2014/main" id="{A5555036-6B19-42C1-8662-2E8D0E69E342}"/>
              </a:ext>
            </a:extLst>
          </p:cNvPr>
          <p:cNvCxnSpPr>
            <a:cxnSpLocks/>
          </p:cNvCxnSpPr>
          <p:nvPr userDrawn="1"/>
        </p:nvCxnSpPr>
        <p:spPr>
          <a:xfrm>
            <a:off x="9637151" y="2331565"/>
            <a:ext cx="211695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24321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Headline (1-Line) + Label">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832897C-6B26-464F-86F3-8936289BC55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63835" y="6378801"/>
            <a:ext cx="622906" cy="259280"/>
          </a:xfrm>
          <a:prstGeom prst="rect">
            <a:avLst/>
          </a:prstGeom>
        </p:spPr>
      </p:pic>
      <p:sp>
        <p:nvSpPr>
          <p:cNvPr id="14" name="Footer Placeholder 4">
            <a:extLst>
              <a:ext uri="{FF2B5EF4-FFF2-40B4-BE49-F238E27FC236}">
                <a16:creationId xmlns:a16="http://schemas.microsoft.com/office/drawing/2014/main" id="{E533823C-BFF9-B149-9D23-C6665AA81518}"/>
              </a:ext>
            </a:extLst>
          </p:cNvPr>
          <p:cNvSpPr>
            <a:spLocks noGrp="1"/>
          </p:cNvSpPr>
          <p:nvPr>
            <p:ph type="ftr" sz="quarter" idx="3"/>
          </p:nvPr>
        </p:nvSpPr>
        <p:spPr>
          <a:xfrm>
            <a:off x="500048" y="5952409"/>
            <a:ext cx="9824917" cy="676991"/>
          </a:xfrm>
          <a:prstGeom prst="rect">
            <a:avLst/>
          </a:prstGeom>
        </p:spPr>
        <p:txBody>
          <a:bodyPr vert="horz" lIns="0" tIns="0" rIns="0" bIns="0" rtlCol="0" anchor="b" anchorCtr="0"/>
          <a:lstStyle>
            <a:lvl1pPr algn="l">
              <a:spcAft>
                <a:spcPts val="300"/>
              </a:spcAft>
              <a:defRPr sz="900" b="0" i="0">
                <a:solidFill>
                  <a:schemeClr val="bg1">
                    <a:lumMod val="65000"/>
                  </a:schemeClr>
                </a:solidFill>
                <a:latin typeface="+mn-lt"/>
                <a:cs typeface="Arial" panose="020B0604020202020204" pitchFamily="34" charset="0"/>
              </a:defRPr>
            </a:lvl1pPr>
          </a:lstStyle>
          <a:p>
            <a:r>
              <a:rPr lang="en-US"/>
              <a:t>Footer</a:t>
            </a:r>
          </a:p>
        </p:txBody>
      </p:sp>
      <p:sp>
        <p:nvSpPr>
          <p:cNvPr id="15" name="Text Placeholder 5">
            <a:extLst>
              <a:ext uri="{FF2B5EF4-FFF2-40B4-BE49-F238E27FC236}">
                <a16:creationId xmlns:a16="http://schemas.microsoft.com/office/drawing/2014/main" id="{6B44130E-D881-6744-9A56-D1F5C6BC5EE6}"/>
              </a:ext>
            </a:extLst>
          </p:cNvPr>
          <p:cNvSpPr>
            <a:spLocks noGrp="1"/>
          </p:cNvSpPr>
          <p:nvPr>
            <p:ph type="body" sz="quarter" idx="13" hasCustomPrompt="1"/>
          </p:nvPr>
        </p:nvSpPr>
        <p:spPr>
          <a:xfrm>
            <a:off x="500048" y="964602"/>
            <a:ext cx="8140701" cy="565330"/>
          </a:xfrm>
        </p:spPr>
        <p:txBody>
          <a:bodyPr/>
          <a:lstStyle>
            <a:lvl1pPr>
              <a:spcAft>
                <a:spcPts val="0"/>
              </a:spcAft>
              <a:defRPr sz="1600" b="0" i="0">
                <a:solidFill>
                  <a:schemeClr val="tx1"/>
                </a:solidFill>
                <a:latin typeface="+mn-lt"/>
                <a:cs typeface="Arial" panose="020B0604020202020204" pitchFamily="34" charset="0"/>
              </a:defRPr>
            </a:lvl1pPr>
          </a:lstStyle>
          <a:p>
            <a:pPr lvl="0"/>
            <a:r>
              <a:rPr lang="en-US"/>
              <a:t>Click to add label</a:t>
            </a:r>
          </a:p>
        </p:txBody>
      </p:sp>
      <p:sp>
        <p:nvSpPr>
          <p:cNvPr id="16" name="Title 4">
            <a:extLst>
              <a:ext uri="{FF2B5EF4-FFF2-40B4-BE49-F238E27FC236}">
                <a16:creationId xmlns:a16="http://schemas.microsoft.com/office/drawing/2014/main" id="{779EC7DA-5FA0-0E47-9D5A-9E7C8E76EA65}"/>
              </a:ext>
            </a:extLst>
          </p:cNvPr>
          <p:cNvSpPr>
            <a:spLocks noGrp="1"/>
          </p:cNvSpPr>
          <p:nvPr>
            <p:ph type="title" hasCustomPrompt="1"/>
          </p:nvPr>
        </p:nvSpPr>
        <p:spPr>
          <a:xfrm>
            <a:off x="500048" y="533399"/>
            <a:ext cx="9817100" cy="345489"/>
          </a:xfrm>
        </p:spPr>
        <p:txBody>
          <a:bodyPr/>
          <a:lstStyle>
            <a:lvl1pPr>
              <a:defRPr sz="2800" b="1" baseline="0">
                <a:solidFill>
                  <a:schemeClr val="tx1"/>
                </a:solidFill>
                <a:latin typeface="Arial" panose="020B0604020202020204" pitchFamily="34" charset="0"/>
                <a:cs typeface="Arial" panose="020B0604020202020204" pitchFamily="34" charset="0"/>
              </a:defRPr>
            </a:lvl1pPr>
          </a:lstStyle>
          <a:p>
            <a:r>
              <a:rPr lang="en-US"/>
              <a:t>CLICK TO EDIT 1-LINE HEADLINE</a:t>
            </a:r>
          </a:p>
        </p:txBody>
      </p:sp>
      <p:sp>
        <p:nvSpPr>
          <p:cNvPr id="17" name="Slide Number Placeholder 3">
            <a:extLst>
              <a:ext uri="{FF2B5EF4-FFF2-40B4-BE49-F238E27FC236}">
                <a16:creationId xmlns:a16="http://schemas.microsoft.com/office/drawing/2014/main" id="{A55D1268-8437-4376-9464-89D66721800E}"/>
              </a:ext>
            </a:extLst>
          </p:cNvPr>
          <p:cNvSpPr txBox="1">
            <a:spLocks/>
          </p:cNvSpPr>
          <p:nvPr userDrawn="1"/>
        </p:nvSpPr>
        <p:spPr>
          <a:xfrm>
            <a:off x="11742243" y="6412910"/>
            <a:ext cx="278298" cy="195224"/>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200" smtClean="0">
                <a:solidFill>
                  <a:schemeClr val="bg2">
                    <a:lumMod val="10000"/>
                  </a:schemeClr>
                </a:solidFill>
              </a:rPr>
              <a:pPr/>
              <a:t>‹#›</a:t>
            </a:fld>
            <a:endParaRPr lang="en-US" sz="1200">
              <a:solidFill>
                <a:schemeClr val="bg2">
                  <a:lumMod val="10000"/>
                </a:schemeClr>
              </a:solidFill>
            </a:endParaRPr>
          </a:p>
        </p:txBody>
      </p:sp>
      <p:cxnSp>
        <p:nvCxnSpPr>
          <p:cNvPr id="18" name="Straight Connector 17">
            <a:extLst>
              <a:ext uri="{FF2B5EF4-FFF2-40B4-BE49-F238E27FC236}">
                <a16:creationId xmlns:a16="http://schemas.microsoft.com/office/drawing/2014/main" id="{71261031-8CBB-43F4-B373-0780B4F1FB2F}"/>
              </a:ext>
            </a:extLst>
          </p:cNvPr>
          <p:cNvCxnSpPr>
            <a:cxnSpLocks/>
          </p:cNvCxnSpPr>
          <p:nvPr userDrawn="1"/>
        </p:nvCxnSpPr>
        <p:spPr>
          <a:xfrm flipV="1">
            <a:off x="11596053" y="6463598"/>
            <a:ext cx="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33431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Headline (1-Line) + Label Dark">
    <p:bg>
      <p:bgPr>
        <a:solidFill>
          <a:schemeClr val="bg2">
            <a:lumMod val="10000"/>
          </a:schemeClr>
        </a:solidFill>
        <a:effectLst/>
      </p:bgPr>
    </p:bg>
    <p:spTree>
      <p:nvGrpSpPr>
        <p:cNvPr id="1" name=""/>
        <p:cNvGrpSpPr/>
        <p:nvPr/>
      </p:nvGrpSpPr>
      <p:grpSpPr>
        <a:xfrm>
          <a:off x="0" y="0"/>
          <a:ext cx="0" cy="0"/>
          <a:chOff x="0" y="0"/>
          <a:chExt cx="0" cy="0"/>
        </a:xfrm>
      </p:grpSpPr>
      <p:sp>
        <p:nvSpPr>
          <p:cNvPr id="22" name="Title 4">
            <a:extLst>
              <a:ext uri="{FF2B5EF4-FFF2-40B4-BE49-F238E27FC236}">
                <a16:creationId xmlns:a16="http://schemas.microsoft.com/office/drawing/2014/main" id="{90415347-DDF7-BC4C-8FF8-E8FB39701521}"/>
              </a:ext>
            </a:extLst>
          </p:cNvPr>
          <p:cNvSpPr>
            <a:spLocks noGrp="1"/>
          </p:cNvSpPr>
          <p:nvPr>
            <p:ph type="title" hasCustomPrompt="1"/>
          </p:nvPr>
        </p:nvSpPr>
        <p:spPr>
          <a:xfrm>
            <a:off x="500047" y="533399"/>
            <a:ext cx="9824917" cy="354368"/>
          </a:xfrm>
        </p:spPr>
        <p:txBody>
          <a:bodyPr/>
          <a:lstStyle>
            <a:lvl1pPr>
              <a:defRPr sz="2800" b="1">
                <a:solidFill>
                  <a:schemeClr val="bg1"/>
                </a:solidFill>
              </a:defRPr>
            </a:lvl1pPr>
          </a:lstStyle>
          <a:p>
            <a:r>
              <a:rPr lang="en-US"/>
              <a:t>CLICK TO EDIT 1-LINE HEADLINE</a:t>
            </a:r>
          </a:p>
        </p:txBody>
      </p:sp>
      <p:sp>
        <p:nvSpPr>
          <p:cNvPr id="23" name="Text Placeholder 5">
            <a:extLst>
              <a:ext uri="{FF2B5EF4-FFF2-40B4-BE49-F238E27FC236}">
                <a16:creationId xmlns:a16="http://schemas.microsoft.com/office/drawing/2014/main" id="{97B54ABA-6A46-0F49-8BBF-78B73CAB573C}"/>
              </a:ext>
            </a:extLst>
          </p:cNvPr>
          <p:cNvSpPr>
            <a:spLocks noGrp="1"/>
          </p:cNvSpPr>
          <p:nvPr>
            <p:ph type="body" sz="quarter" idx="13" hasCustomPrompt="1"/>
          </p:nvPr>
        </p:nvSpPr>
        <p:spPr>
          <a:xfrm>
            <a:off x="500047" y="950426"/>
            <a:ext cx="8140701" cy="565330"/>
          </a:xfrm>
        </p:spPr>
        <p:txBody>
          <a:bodyPr/>
          <a:lstStyle>
            <a:lvl1pPr>
              <a:spcAft>
                <a:spcPts val="0"/>
              </a:spcAft>
              <a:defRPr sz="1600" b="0" i="0">
                <a:solidFill>
                  <a:schemeClr val="bg1"/>
                </a:solidFill>
                <a:latin typeface="+mn-lt"/>
                <a:cs typeface="Arial" panose="020B0604020202020204" pitchFamily="34" charset="0"/>
              </a:defRPr>
            </a:lvl1pPr>
          </a:lstStyle>
          <a:p>
            <a:pPr lvl="0"/>
            <a:r>
              <a:rPr lang="en-US"/>
              <a:t>Click to add label</a:t>
            </a:r>
          </a:p>
        </p:txBody>
      </p:sp>
      <p:pic>
        <p:nvPicPr>
          <p:cNvPr id="9" name="Picture 8">
            <a:extLst>
              <a:ext uri="{FF2B5EF4-FFF2-40B4-BE49-F238E27FC236}">
                <a16:creationId xmlns:a16="http://schemas.microsoft.com/office/drawing/2014/main" id="{A989AA2D-C202-4805-A540-02FA4241B19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80974" y="6298429"/>
            <a:ext cx="775783" cy="434029"/>
          </a:xfrm>
          <a:prstGeom prst="rect">
            <a:avLst/>
          </a:prstGeom>
        </p:spPr>
      </p:pic>
      <p:cxnSp>
        <p:nvCxnSpPr>
          <p:cNvPr id="11" name="Straight Connector 10">
            <a:extLst>
              <a:ext uri="{FF2B5EF4-FFF2-40B4-BE49-F238E27FC236}">
                <a16:creationId xmlns:a16="http://schemas.microsoft.com/office/drawing/2014/main" id="{F9D9CBBD-31B0-45E5-A021-C1B869F685A4}"/>
              </a:ext>
            </a:extLst>
          </p:cNvPr>
          <p:cNvCxnSpPr>
            <a:cxnSpLocks/>
          </p:cNvCxnSpPr>
          <p:nvPr userDrawn="1"/>
        </p:nvCxnSpPr>
        <p:spPr>
          <a:xfrm flipV="1">
            <a:off x="11596053" y="6463598"/>
            <a:ext cx="0" cy="914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FE1702C6-A95D-8543-B195-4D7140638422}"/>
              </a:ext>
            </a:extLst>
          </p:cNvPr>
          <p:cNvSpPr>
            <a:spLocks noGrp="1"/>
          </p:cNvSpPr>
          <p:nvPr>
            <p:ph type="ftr" sz="quarter" idx="3"/>
          </p:nvPr>
        </p:nvSpPr>
        <p:spPr>
          <a:xfrm>
            <a:off x="500048" y="5952409"/>
            <a:ext cx="9824917" cy="676991"/>
          </a:xfrm>
          <a:prstGeom prst="rect">
            <a:avLst/>
          </a:prstGeom>
        </p:spPr>
        <p:txBody>
          <a:bodyPr vert="horz" lIns="0" tIns="0" rIns="0" bIns="0" rtlCol="0" anchor="b" anchorCtr="0"/>
          <a:lstStyle>
            <a:lvl1pPr algn="l">
              <a:spcAft>
                <a:spcPts val="300"/>
              </a:spcAft>
              <a:defRPr sz="900" b="0" i="0">
                <a:solidFill>
                  <a:schemeClr val="tx1">
                    <a:lumMod val="50000"/>
                    <a:lumOff val="50000"/>
                  </a:schemeClr>
                </a:solidFill>
                <a:latin typeface="+mn-lt"/>
                <a:cs typeface="Arial" panose="020B0604020202020204" pitchFamily="34" charset="0"/>
              </a:defRPr>
            </a:lvl1pPr>
          </a:lstStyle>
          <a:p>
            <a:r>
              <a:rPr lang="en-US"/>
              <a:t>Footer</a:t>
            </a:r>
          </a:p>
        </p:txBody>
      </p:sp>
      <p:sp>
        <p:nvSpPr>
          <p:cNvPr id="8" name="Slide Number Placeholder 3">
            <a:extLst>
              <a:ext uri="{FF2B5EF4-FFF2-40B4-BE49-F238E27FC236}">
                <a16:creationId xmlns:a16="http://schemas.microsoft.com/office/drawing/2014/main" id="{95064FCC-1B68-48AF-A6EF-C8FDB3227372}"/>
              </a:ext>
            </a:extLst>
          </p:cNvPr>
          <p:cNvSpPr txBox="1">
            <a:spLocks/>
          </p:cNvSpPr>
          <p:nvPr userDrawn="1"/>
        </p:nvSpPr>
        <p:spPr>
          <a:xfrm>
            <a:off x="11742243" y="6412910"/>
            <a:ext cx="278298" cy="195224"/>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200" smtClean="0">
                <a:solidFill>
                  <a:schemeClr val="bg1"/>
                </a:solidFill>
              </a:rPr>
              <a:pPr/>
              <a:t>‹#›</a:t>
            </a:fld>
            <a:endParaRPr lang="en-US" sz="1200">
              <a:solidFill>
                <a:schemeClr val="bg1"/>
              </a:solidFill>
            </a:endParaRPr>
          </a:p>
        </p:txBody>
      </p:sp>
    </p:spTree>
    <p:extLst>
      <p:ext uri="{BB962C8B-B14F-4D97-AF65-F5344CB8AC3E}">
        <p14:creationId xmlns:p14="http://schemas.microsoft.com/office/powerpoint/2010/main" val="158888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2-Line) + Label">
    <p:spTree>
      <p:nvGrpSpPr>
        <p:cNvPr id="1" name=""/>
        <p:cNvGrpSpPr/>
        <p:nvPr/>
      </p:nvGrpSpPr>
      <p:grpSpPr>
        <a:xfrm>
          <a:off x="0" y="0"/>
          <a:ext cx="0" cy="0"/>
          <a:chOff x="0" y="0"/>
          <a:chExt cx="0" cy="0"/>
        </a:xfrm>
      </p:grpSpPr>
      <p:sp>
        <p:nvSpPr>
          <p:cNvPr id="9" name="Text Placeholder 5"/>
          <p:cNvSpPr>
            <a:spLocks noGrp="1"/>
          </p:cNvSpPr>
          <p:nvPr>
            <p:ph type="body" sz="quarter" idx="13" hasCustomPrompt="1"/>
          </p:nvPr>
        </p:nvSpPr>
        <p:spPr>
          <a:xfrm>
            <a:off x="499927" y="1373446"/>
            <a:ext cx="8148518" cy="565330"/>
          </a:xfrm>
          <a:prstGeom prst="rect">
            <a:avLst/>
          </a:prstGeom>
        </p:spPr>
        <p:txBody>
          <a:bodyPr lIns="0"/>
          <a:lstStyle>
            <a:lvl1pPr>
              <a:spcAft>
                <a:spcPts val="0"/>
              </a:spcAft>
              <a:defRPr sz="1600" b="0" i="0">
                <a:solidFill>
                  <a:schemeClr val="tx1"/>
                </a:solidFill>
                <a:latin typeface="+mn-lt"/>
                <a:cs typeface="Arial" panose="020B0604020202020204" pitchFamily="34" charset="0"/>
              </a:defRPr>
            </a:lvl1pPr>
          </a:lstStyle>
          <a:p>
            <a:pPr lvl="0"/>
            <a:r>
              <a:rPr lang="en-US"/>
              <a:t>Click to add label</a:t>
            </a:r>
          </a:p>
        </p:txBody>
      </p:sp>
      <p:sp>
        <p:nvSpPr>
          <p:cNvPr id="11" name="Title 4"/>
          <p:cNvSpPr>
            <a:spLocks noGrp="1"/>
          </p:cNvSpPr>
          <p:nvPr>
            <p:ph type="title" hasCustomPrompt="1"/>
          </p:nvPr>
        </p:nvSpPr>
        <p:spPr>
          <a:xfrm>
            <a:off x="500048" y="-983030"/>
            <a:ext cx="9824916" cy="716666"/>
          </a:xfrm>
          <a:prstGeom prst="rect">
            <a:avLst/>
          </a:prstGeom>
        </p:spPr>
        <p:txBody>
          <a:bodyPr lIns="0"/>
          <a:lstStyle>
            <a:lvl1pPr>
              <a:defRPr lang="en-US" sz="2800" b="0" i="0" kern="1200" cap="none" baseline="0" dirty="0">
                <a:solidFill>
                  <a:schemeClr val="tx1"/>
                </a:solidFill>
                <a:latin typeface="Arial" panose="020B0604020202020204" pitchFamily="34" charset="0"/>
                <a:ea typeface="+mj-ea"/>
                <a:cs typeface="Arial" panose="020B0604020202020204" pitchFamily="34" charset="0"/>
              </a:defRPr>
            </a:lvl1pPr>
          </a:lstStyle>
          <a:p>
            <a:r>
              <a:rPr lang="en-US" dirty="0"/>
              <a:t>Click to edit 2-line headline</a:t>
            </a:r>
            <a:br>
              <a:rPr lang="en-US" dirty="0"/>
            </a:br>
            <a:r>
              <a:rPr lang="en-US" dirty="0"/>
              <a:t>click to edit 2-line headline</a:t>
            </a:r>
          </a:p>
        </p:txBody>
      </p:sp>
      <p:sp>
        <p:nvSpPr>
          <p:cNvPr id="3" name="Text Placeholder 2">
            <a:extLst>
              <a:ext uri="{FF2B5EF4-FFF2-40B4-BE49-F238E27FC236}">
                <a16:creationId xmlns:a16="http://schemas.microsoft.com/office/drawing/2014/main" id="{4F0F8EB6-430C-4F04-9322-752097E96309}"/>
              </a:ext>
            </a:extLst>
          </p:cNvPr>
          <p:cNvSpPr>
            <a:spLocks noGrp="1"/>
          </p:cNvSpPr>
          <p:nvPr>
            <p:ph type="body" sz="quarter" idx="14" hasCustomPrompt="1"/>
          </p:nvPr>
        </p:nvSpPr>
        <p:spPr>
          <a:xfrm>
            <a:off x="499927" y="5935063"/>
            <a:ext cx="9825037" cy="676991"/>
          </a:xfrm>
          <a:prstGeom prst="rect">
            <a:avLst/>
          </a:prstGeom>
        </p:spPr>
        <p:txBody>
          <a:bodyPr lIns="0" tIns="0" bIns="0" anchor="b"/>
          <a:lstStyle>
            <a:lvl1pPr>
              <a:defRPr sz="900">
                <a:solidFill>
                  <a:schemeClr val="bg1">
                    <a:lumMod val="65000"/>
                  </a:schemeClr>
                </a:solidFill>
              </a:defRPr>
            </a:lvl1pPr>
          </a:lstStyle>
          <a:p>
            <a:pPr lvl="0"/>
            <a:r>
              <a:rPr lang="en-US"/>
              <a:t>Footer</a:t>
            </a:r>
          </a:p>
        </p:txBody>
      </p:sp>
      <p:pic>
        <p:nvPicPr>
          <p:cNvPr id="7" name="Picture 6">
            <a:extLst>
              <a:ext uri="{FF2B5EF4-FFF2-40B4-BE49-F238E27FC236}">
                <a16:creationId xmlns:a16="http://schemas.microsoft.com/office/drawing/2014/main" id="{EF542667-F870-4284-8F82-219188F991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9560" y="6352774"/>
            <a:ext cx="622906" cy="259280"/>
          </a:xfrm>
          <a:prstGeom prst="rect">
            <a:avLst/>
          </a:prstGeom>
        </p:spPr>
      </p:pic>
      <p:sp>
        <p:nvSpPr>
          <p:cNvPr id="8" name="Slide Number Placeholder 3">
            <a:extLst>
              <a:ext uri="{FF2B5EF4-FFF2-40B4-BE49-F238E27FC236}">
                <a16:creationId xmlns:a16="http://schemas.microsoft.com/office/drawing/2014/main" id="{8FF76371-9342-4199-819E-880BD6246070}"/>
              </a:ext>
            </a:extLst>
          </p:cNvPr>
          <p:cNvSpPr txBox="1">
            <a:spLocks/>
          </p:cNvSpPr>
          <p:nvPr userDrawn="1"/>
        </p:nvSpPr>
        <p:spPr>
          <a:xfrm>
            <a:off x="11478249" y="6370121"/>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2">
                    <a:lumMod val="10000"/>
                  </a:schemeClr>
                </a:solidFill>
              </a:rPr>
              <a:pPr/>
              <a:t>‹#›</a:t>
            </a:fld>
            <a:endParaRPr lang="en-US" sz="1000">
              <a:solidFill>
                <a:schemeClr val="bg2">
                  <a:lumMod val="10000"/>
                </a:schemeClr>
              </a:solidFill>
            </a:endParaRPr>
          </a:p>
        </p:txBody>
      </p:sp>
    </p:spTree>
    <p:extLst>
      <p:ext uri="{BB962C8B-B14F-4D97-AF65-F5344CB8AC3E}">
        <p14:creationId xmlns:p14="http://schemas.microsoft.com/office/powerpoint/2010/main" val="2064792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line (3-Line) + Label">
    <p:spTree>
      <p:nvGrpSpPr>
        <p:cNvPr id="1" name=""/>
        <p:cNvGrpSpPr/>
        <p:nvPr/>
      </p:nvGrpSpPr>
      <p:grpSpPr>
        <a:xfrm>
          <a:off x="0" y="0"/>
          <a:ext cx="0" cy="0"/>
          <a:chOff x="0" y="0"/>
          <a:chExt cx="0" cy="0"/>
        </a:xfrm>
      </p:grpSpPr>
      <p:sp>
        <p:nvSpPr>
          <p:cNvPr id="10" name="Text Placeholder 5"/>
          <p:cNvSpPr>
            <a:spLocks noGrp="1"/>
          </p:cNvSpPr>
          <p:nvPr>
            <p:ph type="body" sz="quarter" idx="13" hasCustomPrompt="1"/>
          </p:nvPr>
        </p:nvSpPr>
        <p:spPr>
          <a:xfrm>
            <a:off x="500048" y="1823579"/>
            <a:ext cx="8148652" cy="565330"/>
          </a:xfrm>
          <a:prstGeom prst="rect">
            <a:avLst/>
          </a:prstGeom>
        </p:spPr>
        <p:txBody>
          <a:bodyPr lIns="0"/>
          <a:lstStyle>
            <a:lvl1pPr>
              <a:spcAft>
                <a:spcPts val="0"/>
              </a:spcAft>
              <a:defRPr sz="1600" b="0" i="0">
                <a:solidFill>
                  <a:schemeClr val="tx1"/>
                </a:solidFill>
                <a:latin typeface="+mn-lt"/>
                <a:cs typeface="Arial" panose="020B0604020202020204" pitchFamily="34" charset="0"/>
              </a:defRPr>
            </a:lvl1pPr>
          </a:lstStyle>
          <a:p>
            <a:pPr lvl="0"/>
            <a:r>
              <a:rPr lang="en-US"/>
              <a:t>Click to add label</a:t>
            </a:r>
          </a:p>
        </p:txBody>
      </p:sp>
      <p:sp>
        <p:nvSpPr>
          <p:cNvPr id="5" name="Title 4"/>
          <p:cNvSpPr>
            <a:spLocks noGrp="1"/>
          </p:cNvSpPr>
          <p:nvPr>
            <p:ph type="title" hasCustomPrompt="1"/>
          </p:nvPr>
        </p:nvSpPr>
        <p:spPr>
          <a:xfrm>
            <a:off x="500047" y="-1295400"/>
            <a:ext cx="9824917" cy="1191228"/>
          </a:xfrm>
          <a:prstGeom prst="rect">
            <a:avLst/>
          </a:prstGeom>
        </p:spPr>
        <p:txBody>
          <a:bodyPr lIns="0"/>
          <a:lstStyle>
            <a:lvl1pPr>
              <a:defRPr sz="2800" b="0" cap="none" baseline="0">
                <a:solidFill>
                  <a:schemeClr val="tx1"/>
                </a:solidFill>
              </a:defRPr>
            </a:lvl1pPr>
          </a:lstStyle>
          <a:p>
            <a:r>
              <a:rPr lang="en-US" dirty="0"/>
              <a:t>Click to edit 3-line headline</a:t>
            </a:r>
            <a:br>
              <a:rPr lang="en-US" dirty="0"/>
            </a:br>
            <a:r>
              <a:rPr lang="en-US" dirty="0"/>
              <a:t>click to edit 3-line headline</a:t>
            </a:r>
            <a:br>
              <a:rPr lang="en-US" dirty="0"/>
            </a:br>
            <a:r>
              <a:rPr lang="en-US" dirty="0"/>
              <a:t>click to edit 3-line headline</a:t>
            </a:r>
          </a:p>
        </p:txBody>
      </p:sp>
      <p:sp>
        <p:nvSpPr>
          <p:cNvPr id="11" name="Text Placeholder 2">
            <a:extLst>
              <a:ext uri="{FF2B5EF4-FFF2-40B4-BE49-F238E27FC236}">
                <a16:creationId xmlns:a16="http://schemas.microsoft.com/office/drawing/2014/main" id="{C607251B-76F2-4267-BFB9-8DB089F871EC}"/>
              </a:ext>
            </a:extLst>
          </p:cNvPr>
          <p:cNvSpPr>
            <a:spLocks noGrp="1"/>
          </p:cNvSpPr>
          <p:nvPr>
            <p:ph type="body" sz="quarter" idx="14" hasCustomPrompt="1"/>
          </p:nvPr>
        </p:nvSpPr>
        <p:spPr>
          <a:xfrm>
            <a:off x="499927" y="5935063"/>
            <a:ext cx="9825037" cy="676991"/>
          </a:xfrm>
          <a:prstGeom prst="rect">
            <a:avLst/>
          </a:prstGeom>
        </p:spPr>
        <p:txBody>
          <a:bodyPr lIns="0" tIns="0" bIns="0" anchor="b"/>
          <a:lstStyle>
            <a:lvl1pPr>
              <a:defRPr sz="900">
                <a:solidFill>
                  <a:schemeClr val="bg1">
                    <a:lumMod val="65000"/>
                  </a:schemeClr>
                </a:solidFill>
              </a:defRPr>
            </a:lvl1pPr>
          </a:lstStyle>
          <a:p>
            <a:pPr lvl="0"/>
            <a:r>
              <a:rPr lang="en-US"/>
              <a:t>Footer</a:t>
            </a:r>
          </a:p>
        </p:txBody>
      </p:sp>
      <p:pic>
        <p:nvPicPr>
          <p:cNvPr id="9" name="Picture 8">
            <a:extLst>
              <a:ext uri="{FF2B5EF4-FFF2-40B4-BE49-F238E27FC236}">
                <a16:creationId xmlns:a16="http://schemas.microsoft.com/office/drawing/2014/main" id="{972CBC2D-C2D0-4DA7-B934-71873E4EAB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9560" y="6352774"/>
            <a:ext cx="622906" cy="259280"/>
          </a:xfrm>
          <a:prstGeom prst="rect">
            <a:avLst/>
          </a:prstGeom>
        </p:spPr>
      </p:pic>
      <p:sp>
        <p:nvSpPr>
          <p:cNvPr id="12" name="Slide Number Placeholder 3">
            <a:extLst>
              <a:ext uri="{FF2B5EF4-FFF2-40B4-BE49-F238E27FC236}">
                <a16:creationId xmlns:a16="http://schemas.microsoft.com/office/drawing/2014/main" id="{EFE6DEBA-46AC-490E-9DE9-A4401B59E484}"/>
              </a:ext>
            </a:extLst>
          </p:cNvPr>
          <p:cNvSpPr txBox="1">
            <a:spLocks/>
          </p:cNvSpPr>
          <p:nvPr userDrawn="1"/>
        </p:nvSpPr>
        <p:spPr>
          <a:xfrm>
            <a:off x="11478249" y="6370121"/>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2">
                    <a:lumMod val="10000"/>
                  </a:schemeClr>
                </a:solidFill>
              </a:rPr>
              <a:pPr/>
              <a:t>‹#›</a:t>
            </a:fld>
            <a:endParaRPr lang="en-US" sz="1000">
              <a:solidFill>
                <a:schemeClr val="bg2">
                  <a:lumMod val="10000"/>
                </a:schemeClr>
              </a:solidFill>
            </a:endParaRPr>
          </a:p>
        </p:txBody>
      </p:sp>
    </p:spTree>
    <p:extLst>
      <p:ext uri="{BB962C8B-B14F-4D97-AF65-F5344CB8AC3E}">
        <p14:creationId xmlns:p14="http://schemas.microsoft.com/office/powerpoint/2010/main" val="430084022"/>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pt">
    <p:spTree>
      <p:nvGrpSpPr>
        <p:cNvPr id="1" name=""/>
        <p:cNvGrpSpPr/>
        <p:nvPr/>
      </p:nvGrpSpPr>
      <p:grpSpPr>
        <a:xfrm>
          <a:off x="0" y="0"/>
          <a:ext cx="0" cy="0"/>
          <a:chOff x="0" y="0"/>
          <a:chExt cx="0" cy="0"/>
        </a:xfrm>
      </p:grpSpPr>
      <p:sp>
        <p:nvSpPr>
          <p:cNvPr id="16" name="Title 4">
            <a:extLst>
              <a:ext uri="{FF2B5EF4-FFF2-40B4-BE49-F238E27FC236}">
                <a16:creationId xmlns:a16="http://schemas.microsoft.com/office/drawing/2014/main" id="{779EC7DA-5FA0-0E47-9D5A-9E7C8E76EA65}"/>
              </a:ext>
            </a:extLst>
          </p:cNvPr>
          <p:cNvSpPr>
            <a:spLocks noGrp="1"/>
          </p:cNvSpPr>
          <p:nvPr>
            <p:ph type="title" hasCustomPrompt="1"/>
          </p:nvPr>
        </p:nvSpPr>
        <p:spPr>
          <a:xfrm>
            <a:off x="407451" y="-656415"/>
            <a:ext cx="9817100" cy="345489"/>
          </a:xfrm>
          <a:prstGeom prst="rect">
            <a:avLst/>
          </a:prstGeom>
        </p:spPr>
        <p:txBody>
          <a:bodyPr lIns="0"/>
          <a:lstStyle>
            <a:lvl1pPr>
              <a:defRPr sz="2800" b="0" cap="none" baseline="0">
                <a:solidFill>
                  <a:schemeClr val="tx1"/>
                </a:solidFill>
                <a:latin typeface="Arial" panose="020B0604020202020204" pitchFamily="34" charset="0"/>
                <a:cs typeface="Arial" panose="020B0604020202020204" pitchFamily="34" charset="0"/>
              </a:defRPr>
            </a:lvl1pPr>
          </a:lstStyle>
          <a:p>
            <a:r>
              <a:rPr lang="en-US" dirty="0"/>
              <a:t>Click to edit 1-line headline</a:t>
            </a:r>
          </a:p>
        </p:txBody>
      </p:sp>
      <p:sp>
        <p:nvSpPr>
          <p:cNvPr id="7" name="Text Placeholder 2">
            <a:extLst>
              <a:ext uri="{FF2B5EF4-FFF2-40B4-BE49-F238E27FC236}">
                <a16:creationId xmlns:a16="http://schemas.microsoft.com/office/drawing/2014/main" id="{25AB623E-86C8-4297-87EC-5FCCB0DFD295}"/>
              </a:ext>
            </a:extLst>
          </p:cNvPr>
          <p:cNvSpPr>
            <a:spLocks noGrp="1"/>
          </p:cNvSpPr>
          <p:nvPr>
            <p:ph type="body" sz="quarter" idx="14" hasCustomPrompt="1"/>
          </p:nvPr>
        </p:nvSpPr>
        <p:spPr>
          <a:xfrm>
            <a:off x="499927" y="5935063"/>
            <a:ext cx="9825037" cy="676991"/>
          </a:xfrm>
          <a:prstGeom prst="rect">
            <a:avLst/>
          </a:prstGeom>
        </p:spPr>
        <p:txBody>
          <a:bodyPr lIns="0" tIns="0" bIns="0" anchor="b"/>
          <a:lstStyle>
            <a:lvl1pPr>
              <a:defRPr sz="900">
                <a:solidFill>
                  <a:schemeClr val="bg1">
                    <a:lumMod val="65000"/>
                  </a:schemeClr>
                </a:solidFill>
              </a:defRPr>
            </a:lvl1pPr>
          </a:lstStyle>
          <a:p>
            <a:pPr lvl="0"/>
            <a:r>
              <a:rPr lang="en-US"/>
              <a:t>Footer</a:t>
            </a:r>
          </a:p>
        </p:txBody>
      </p:sp>
      <p:pic>
        <p:nvPicPr>
          <p:cNvPr id="10" name="Picture 9">
            <a:extLst>
              <a:ext uri="{FF2B5EF4-FFF2-40B4-BE49-F238E27FC236}">
                <a16:creationId xmlns:a16="http://schemas.microsoft.com/office/drawing/2014/main" id="{05F1CDCB-DB69-4E1A-A5B8-32C7256CDB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9560" y="6352774"/>
            <a:ext cx="622906" cy="259280"/>
          </a:xfrm>
          <a:prstGeom prst="rect">
            <a:avLst/>
          </a:prstGeom>
        </p:spPr>
      </p:pic>
      <p:sp>
        <p:nvSpPr>
          <p:cNvPr id="11" name="Slide Number Placeholder 3">
            <a:extLst>
              <a:ext uri="{FF2B5EF4-FFF2-40B4-BE49-F238E27FC236}">
                <a16:creationId xmlns:a16="http://schemas.microsoft.com/office/drawing/2014/main" id="{5DF22C3A-26BF-4023-98AD-AC3BED7B86D7}"/>
              </a:ext>
            </a:extLst>
          </p:cNvPr>
          <p:cNvSpPr txBox="1">
            <a:spLocks/>
          </p:cNvSpPr>
          <p:nvPr userDrawn="1"/>
        </p:nvSpPr>
        <p:spPr>
          <a:xfrm>
            <a:off x="11478249" y="6370121"/>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2">
                    <a:lumMod val="10000"/>
                  </a:schemeClr>
                </a:solidFill>
              </a:rPr>
              <a:pPr/>
              <a:t>‹#›</a:t>
            </a:fld>
            <a:endParaRPr lang="en-US" sz="1000">
              <a:solidFill>
                <a:schemeClr val="bg2">
                  <a:lumMod val="10000"/>
                </a:schemeClr>
              </a:solidFill>
            </a:endParaRPr>
          </a:p>
        </p:txBody>
      </p:sp>
      <p:sp>
        <p:nvSpPr>
          <p:cNvPr id="9" name="Text Placeholder 5">
            <a:extLst>
              <a:ext uri="{FF2B5EF4-FFF2-40B4-BE49-F238E27FC236}">
                <a16:creationId xmlns:a16="http://schemas.microsoft.com/office/drawing/2014/main" id="{7D12CDCD-B11F-406A-8E0B-088255CC9FFE}"/>
              </a:ext>
            </a:extLst>
          </p:cNvPr>
          <p:cNvSpPr>
            <a:spLocks noGrp="1"/>
          </p:cNvSpPr>
          <p:nvPr>
            <p:ph type="body" sz="quarter" idx="13" hasCustomPrompt="1"/>
          </p:nvPr>
        </p:nvSpPr>
        <p:spPr>
          <a:xfrm>
            <a:off x="507863" y="2190285"/>
            <a:ext cx="5309277" cy="565330"/>
          </a:xfrm>
          <a:prstGeom prst="rect">
            <a:avLst/>
          </a:prstGeom>
        </p:spPr>
        <p:txBody>
          <a:bodyPr lIns="0"/>
          <a:lstStyle>
            <a:lvl1pPr>
              <a:spcAft>
                <a:spcPts val="0"/>
              </a:spcAft>
              <a:defRPr sz="1400" b="0" i="0">
                <a:solidFill>
                  <a:schemeClr val="tx1"/>
                </a:solidFill>
                <a:latin typeface="+mn-lt"/>
                <a:cs typeface="Arial" panose="020B0604020202020204" pitchFamily="34" charset="0"/>
              </a:defRPr>
            </a:lvl1pPr>
          </a:lstStyle>
          <a:p>
            <a:pPr lvl="0"/>
            <a:r>
              <a:rPr lang="en-US"/>
              <a:t>Click to add label</a:t>
            </a:r>
          </a:p>
        </p:txBody>
      </p:sp>
      <p:sp>
        <p:nvSpPr>
          <p:cNvPr id="13" name="Text Placeholder 5">
            <a:extLst>
              <a:ext uri="{FF2B5EF4-FFF2-40B4-BE49-F238E27FC236}">
                <a16:creationId xmlns:a16="http://schemas.microsoft.com/office/drawing/2014/main" id="{339BBCB8-5219-4145-9131-DEC6A720288B}"/>
              </a:ext>
            </a:extLst>
          </p:cNvPr>
          <p:cNvSpPr>
            <a:spLocks noGrp="1"/>
          </p:cNvSpPr>
          <p:nvPr>
            <p:ph type="body" sz="quarter" idx="15" hasCustomPrompt="1"/>
          </p:nvPr>
        </p:nvSpPr>
        <p:spPr>
          <a:xfrm>
            <a:off x="6428766" y="2190285"/>
            <a:ext cx="5309277" cy="565330"/>
          </a:xfrm>
          <a:prstGeom prst="rect">
            <a:avLst/>
          </a:prstGeom>
        </p:spPr>
        <p:txBody>
          <a:bodyPr lIns="0"/>
          <a:lstStyle>
            <a:lvl1pPr>
              <a:spcAft>
                <a:spcPts val="0"/>
              </a:spcAft>
              <a:defRPr sz="1400" b="0" i="0">
                <a:solidFill>
                  <a:schemeClr val="tx1"/>
                </a:solidFill>
                <a:latin typeface="+mn-lt"/>
                <a:cs typeface="Arial" panose="020B0604020202020204" pitchFamily="34" charset="0"/>
              </a:defRPr>
            </a:lvl1pPr>
          </a:lstStyle>
          <a:p>
            <a:pPr lvl="0"/>
            <a:r>
              <a:rPr lang="en-US"/>
              <a:t>Click to add label</a:t>
            </a:r>
          </a:p>
        </p:txBody>
      </p:sp>
      <p:sp>
        <p:nvSpPr>
          <p:cNvPr id="14" name="Text Placeholder 5">
            <a:extLst>
              <a:ext uri="{FF2B5EF4-FFF2-40B4-BE49-F238E27FC236}">
                <a16:creationId xmlns:a16="http://schemas.microsoft.com/office/drawing/2014/main" id="{6D22EFEF-39BE-459C-BCE1-2A847C100A8E}"/>
              </a:ext>
            </a:extLst>
          </p:cNvPr>
          <p:cNvSpPr>
            <a:spLocks noGrp="1"/>
          </p:cNvSpPr>
          <p:nvPr>
            <p:ph type="body" sz="quarter" idx="16" hasCustomPrompt="1"/>
          </p:nvPr>
        </p:nvSpPr>
        <p:spPr>
          <a:xfrm>
            <a:off x="6428764" y="1517052"/>
            <a:ext cx="5312664" cy="347472"/>
          </a:xfrm>
          <a:prstGeom prst="rect">
            <a:avLst/>
          </a:prstGeom>
        </p:spPr>
        <p:txBody>
          <a:bodyPr lIns="0" tIns="0" rIns="0" bIns="0"/>
          <a:lstStyle>
            <a:lvl1pPr>
              <a:spcAft>
                <a:spcPts val="0"/>
              </a:spcAft>
              <a:defRPr sz="1600" b="1" i="0" baseline="0">
                <a:solidFill>
                  <a:schemeClr val="tx1"/>
                </a:solidFill>
                <a:latin typeface="+mj-lt"/>
                <a:cs typeface="Arial" panose="020B0604020202020204" pitchFamily="34" charset="0"/>
              </a:defRPr>
            </a:lvl1pPr>
          </a:lstStyle>
          <a:p>
            <a:pPr lvl="0"/>
            <a:r>
              <a:rPr lang="en-US"/>
              <a:t>CLICK TO EDIT</a:t>
            </a:r>
          </a:p>
        </p:txBody>
      </p:sp>
      <p:cxnSp>
        <p:nvCxnSpPr>
          <p:cNvPr id="17" name="Straight Connector 16">
            <a:extLst>
              <a:ext uri="{FF2B5EF4-FFF2-40B4-BE49-F238E27FC236}">
                <a16:creationId xmlns:a16="http://schemas.microsoft.com/office/drawing/2014/main" id="{B96050CD-BB30-4E15-B8F5-4D3CB24A9B52}"/>
              </a:ext>
            </a:extLst>
          </p:cNvPr>
          <p:cNvCxnSpPr>
            <a:cxnSpLocks/>
          </p:cNvCxnSpPr>
          <p:nvPr userDrawn="1"/>
        </p:nvCxnSpPr>
        <p:spPr>
          <a:xfrm flipH="1">
            <a:off x="500048" y="5847422"/>
            <a:ext cx="5029200" cy="0"/>
          </a:xfrm>
          <a:prstGeom prst="line">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CC31F63-9EF9-4555-8A75-AC9C128F1D47}"/>
              </a:ext>
            </a:extLst>
          </p:cNvPr>
          <p:cNvCxnSpPr>
            <a:cxnSpLocks/>
          </p:cNvCxnSpPr>
          <p:nvPr userDrawn="1"/>
        </p:nvCxnSpPr>
        <p:spPr>
          <a:xfrm flipH="1">
            <a:off x="500048" y="1886233"/>
            <a:ext cx="5029200" cy="0"/>
          </a:xfrm>
          <a:prstGeom prst="line">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58BE052-61F0-42E3-A7E7-1C8F25C0D2AD}"/>
              </a:ext>
            </a:extLst>
          </p:cNvPr>
          <p:cNvCxnSpPr>
            <a:cxnSpLocks/>
          </p:cNvCxnSpPr>
          <p:nvPr userDrawn="1"/>
        </p:nvCxnSpPr>
        <p:spPr>
          <a:xfrm flipH="1">
            <a:off x="6428766" y="5847422"/>
            <a:ext cx="5029200" cy="0"/>
          </a:xfrm>
          <a:prstGeom prst="line">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D628BB7-43EF-4A3D-AF77-FEB39136AD0D}"/>
              </a:ext>
            </a:extLst>
          </p:cNvPr>
          <p:cNvCxnSpPr>
            <a:cxnSpLocks/>
          </p:cNvCxnSpPr>
          <p:nvPr userDrawn="1"/>
        </p:nvCxnSpPr>
        <p:spPr>
          <a:xfrm flipH="1">
            <a:off x="6428766" y="1886233"/>
            <a:ext cx="5029200" cy="0"/>
          </a:xfrm>
          <a:prstGeom prst="line">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5">
            <a:extLst>
              <a:ext uri="{FF2B5EF4-FFF2-40B4-BE49-F238E27FC236}">
                <a16:creationId xmlns:a16="http://schemas.microsoft.com/office/drawing/2014/main" id="{4E0E9646-A4C4-42D1-84A5-2225F0E847EA}"/>
              </a:ext>
            </a:extLst>
          </p:cNvPr>
          <p:cNvSpPr>
            <a:spLocks noGrp="1"/>
          </p:cNvSpPr>
          <p:nvPr>
            <p:ph type="body" sz="quarter" idx="17" hasCustomPrompt="1"/>
          </p:nvPr>
        </p:nvSpPr>
        <p:spPr>
          <a:xfrm>
            <a:off x="507863" y="1517052"/>
            <a:ext cx="5312664" cy="347472"/>
          </a:xfrm>
          <a:prstGeom prst="rect">
            <a:avLst/>
          </a:prstGeom>
        </p:spPr>
        <p:txBody>
          <a:bodyPr lIns="0" tIns="0" rIns="0" bIns="0"/>
          <a:lstStyle>
            <a:lvl1pPr>
              <a:spcAft>
                <a:spcPts val="0"/>
              </a:spcAft>
              <a:defRPr sz="1600" b="1" i="0" baseline="0">
                <a:solidFill>
                  <a:schemeClr val="tx1"/>
                </a:solidFill>
                <a:latin typeface="+mj-lt"/>
                <a:cs typeface="Arial" panose="020B0604020202020204" pitchFamily="34" charset="0"/>
              </a:defRPr>
            </a:lvl1pPr>
          </a:lstStyle>
          <a:p>
            <a:pPr lvl="0"/>
            <a:r>
              <a:rPr lang="en-US"/>
              <a:t>CLICK TO EDIT</a:t>
            </a:r>
          </a:p>
        </p:txBody>
      </p:sp>
    </p:spTree>
    <p:extLst>
      <p:ext uri="{BB962C8B-B14F-4D97-AF65-F5344CB8AC3E}">
        <p14:creationId xmlns:p14="http://schemas.microsoft.com/office/powerpoint/2010/main" val="3303028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2 pt">
    <p:spTree>
      <p:nvGrpSpPr>
        <p:cNvPr id="1" name=""/>
        <p:cNvGrpSpPr/>
        <p:nvPr/>
      </p:nvGrpSpPr>
      <p:grpSpPr>
        <a:xfrm>
          <a:off x="0" y="0"/>
          <a:ext cx="0" cy="0"/>
          <a:chOff x="0" y="0"/>
          <a:chExt cx="0" cy="0"/>
        </a:xfrm>
      </p:grpSpPr>
      <p:sp>
        <p:nvSpPr>
          <p:cNvPr id="16" name="Title 4">
            <a:extLst>
              <a:ext uri="{FF2B5EF4-FFF2-40B4-BE49-F238E27FC236}">
                <a16:creationId xmlns:a16="http://schemas.microsoft.com/office/drawing/2014/main" id="{779EC7DA-5FA0-0E47-9D5A-9E7C8E76EA65}"/>
              </a:ext>
            </a:extLst>
          </p:cNvPr>
          <p:cNvSpPr>
            <a:spLocks noGrp="1"/>
          </p:cNvSpPr>
          <p:nvPr>
            <p:ph type="title" hasCustomPrompt="1"/>
          </p:nvPr>
        </p:nvSpPr>
        <p:spPr>
          <a:xfrm>
            <a:off x="507864" y="-590905"/>
            <a:ext cx="9817100" cy="345489"/>
          </a:xfrm>
          <a:prstGeom prst="rect">
            <a:avLst/>
          </a:prstGeom>
        </p:spPr>
        <p:txBody>
          <a:bodyPr lIns="0"/>
          <a:lstStyle>
            <a:lvl1pPr>
              <a:defRPr sz="2800" b="0" cap="none" baseline="0">
                <a:solidFill>
                  <a:schemeClr val="tx1"/>
                </a:solidFill>
                <a:latin typeface="Arial" panose="020B0604020202020204" pitchFamily="34" charset="0"/>
                <a:cs typeface="Arial" panose="020B0604020202020204" pitchFamily="34" charset="0"/>
              </a:defRPr>
            </a:lvl1pPr>
          </a:lstStyle>
          <a:p>
            <a:r>
              <a:rPr lang="en-US" dirty="0"/>
              <a:t>Click to edit 1-line headline</a:t>
            </a:r>
          </a:p>
        </p:txBody>
      </p:sp>
      <p:sp>
        <p:nvSpPr>
          <p:cNvPr id="7" name="Text Placeholder 2">
            <a:extLst>
              <a:ext uri="{FF2B5EF4-FFF2-40B4-BE49-F238E27FC236}">
                <a16:creationId xmlns:a16="http://schemas.microsoft.com/office/drawing/2014/main" id="{25AB623E-86C8-4297-87EC-5FCCB0DFD295}"/>
              </a:ext>
            </a:extLst>
          </p:cNvPr>
          <p:cNvSpPr>
            <a:spLocks noGrp="1"/>
          </p:cNvSpPr>
          <p:nvPr>
            <p:ph type="body" sz="quarter" idx="14" hasCustomPrompt="1"/>
          </p:nvPr>
        </p:nvSpPr>
        <p:spPr>
          <a:xfrm>
            <a:off x="499927" y="5935063"/>
            <a:ext cx="9825037" cy="676991"/>
          </a:xfrm>
          <a:prstGeom prst="rect">
            <a:avLst/>
          </a:prstGeom>
        </p:spPr>
        <p:txBody>
          <a:bodyPr lIns="0" tIns="0" bIns="0" anchor="b"/>
          <a:lstStyle>
            <a:lvl1pPr>
              <a:defRPr sz="900">
                <a:solidFill>
                  <a:schemeClr val="bg1">
                    <a:lumMod val="65000"/>
                  </a:schemeClr>
                </a:solidFill>
              </a:defRPr>
            </a:lvl1pPr>
          </a:lstStyle>
          <a:p>
            <a:pPr lvl="0"/>
            <a:r>
              <a:rPr lang="en-US"/>
              <a:t>Footer</a:t>
            </a:r>
          </a:p>
        </p:txBody>
      </p:sp>
      <p:pic>
        <p:nvPicPr>
          <p:cNvPr id="10" name="Picture 9">
            <a:extLst>
              <a:ext uri="{FF2B5EF4-FFF2-40B4-BE49-F238E27FC236}">
                <a16:creationId xmlns:a16="http://schemas.microsoft.com/office/drawing/2014/main" id="{05F1CDCB-DB69-4E1A-A5B8-32C7256CDB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9560" y="6352774"/>
            <a:ext cx="622906" cy="259280"/>
          </a:xfrm>
          <a:prstGeom prst="rect">
            <a:avLst/>
          </a:prstGeom>
        </p:spPr>
      </p:pic>
      <p:sp>
        <p:nvSpPr>
          <p:cNvPr id="11" name="Slide Number Placeholder 3">
            <a:extLst>
              <a:ext uri="{FF2B5EF4-FFF2-40B4-BE49-F238E27FC236}">
                <a16:creationId xmlns:a16="http://schemas.microsoft.com/office/drawing/2014/main" id="{5DF22C3A-26BF-4023-98AD-AC3BED7B86D7}"/>
              </a:ext>
            </a:extLst>
          </p:cNvPr>
          <p:cNvSpPr txBox="1">
            <a:spLocks/>
          </p:cNvSpPr>
          <p:nvPr userDrawn="1"/>
        </p:nvSpPr>
        <p:spPr>
          <a:xfrm>
            <a:off x="11478249" y="6370121"/>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2">
                    <a:lumMod val="10000"/>
                  </a:schemeClr>
                </a:solidFill>
              </a:rPr>
              <a:pPr/>
              <a:t>‹#›</a:t>
            </a:fld>
            <a:endParaRPr lang="en-US" sz="1000">
              <a:solidFill>
                <a:schemeClr val="bg2">
                  <a:lumMod val="10000"/>
                </a:schemeClr>
              </a:solidFill>
            </a:endParaRPr>
          </a:p>
        </p:txBody>
      </p:sp>
      <p:sp>
        <p:nvSpPr>
          <p:cNvPr id="9" name="Text Placeholder 5">
            <a:extLst>
              <a:ext uri="{FF2B5EF4-FFF2-40B4-BE49-F238E27FC236}">
                <a16:creationId xmlns:a16="http://schemas.microsoft.com/office/drawing/2014/main" id="{7D12CDCD-B11F-406A-8E0B-088255CC9FFE}"/>
              </a:ext>
            </a:extLst>
          </p:cNvPr>
          <p:cNvSpPr>
            <a:spLocks noGrp="1"/>
          </p:cNvSpPr>
          <p:nvPr>
            <p:ph type="body" sz="quarter" idx="13" hasCustomPrompt="1"/>
          </p:nvPr>
        </p:nvSpPr>
        <p:spPr>
          <a:xfrm>
            <a:off x="507863" y="2190285"/>
            <a:ext cx="5309277" cy="565330"/>
          </a:xfrm>
          <a:prstGeom prst="rect">
            <a:avLst/>
          </a:prstGeom>
        </p:spPr>
        <p:txBody>
          <a:bodyPr lIns="0"/>
          <a:lstStyle>
            <a:lvl1pPr>
              <a:spcAft>
                <a:spcPts val="0"/>
              </a:spcAft>
              <a:defRPr sz="1400" b="0" i="0">
                <a:solidFill>
                  <a:schemeClr val="tx1"/>
                </a:solidFill>
                <a:latin typeface="+mn-lt"/>
                <a:cs typeface="Arial" panose="020B0604020202020204" pitchFamily="34" charset="0"/>
              </a:defRPr>
            </a:lvl1pPr>
          </a:lstStyle>
          <a:p>
            <a:pPr lvl="0"/>
            <a:r>
              <a:rPr lang="en-US"/>
              <a:t>Click to add label</a:t>
            </a:r>
          </a:p>
        </p:txBody>
      </p:sp>
      <p:sp>
        <p:nvSpPr>
          <p:cNvPr id="13" name="Text Placeholder 5">
            <a:extLst>
              <a:ext uri="{FF2B5EF4-FFF2-40B4-BE49-F238E27FC236}">
                <a16:creationId xmlns:a16="http://schemas.microsoft.com/office/drawing/2014/main" id="{339BBCB8-5219-4145-9131-DEC6A720288B}"/>
              </a:ext>
            </a:extLst>
          </p:cNvPr>
          <p:cNvSpPr>
            <a:spLocks noGrp="1"/>
          </p:cNvSpPr>
          <p:nvPr>
            <p:ph type="body" sz="quarter" idx="15" hasCustomPrompt="1"/>
          </p:nvPr>
        </p:nvSpPr>
        <p:spPr>
          <a:xfrm>
            <a:off x="6428766" y="2190285"/>
            <a:ext cx="5309277" cy="565330"/>
          </a:xfrm>
          <a:prstGeom prst="rect">
            <a:avLst/>
          </a:prstGeom>
        </p:spPr>
        <p:txBody>
          <a:bodyPr lIns="0"/>
          <a:lstStyle>
            <a:lvl1pPr>
              <a:spcAft>
                <a:spcPts val="0"/>
              </a:spcAft>
              <a:defRPr sz="1400" b="0" i="0">
                <a:solidFill>
                  <a:schemeClr val="tx1"/>
                </a:solidFill>
                <a:latin typeface="+mn-lt"/>
                <a:cs typeface="Arial" panose="020B0604020202020204" pitchFamily="34" charset="0"/>
              </a:defRPr>
            </a:lvl1pPr>
          </a:lstStyle>
          <a:p>
            <a:pPr lvl="0"/>
            <a:r>
              <a:rPr lang="en-US"/>
              <a:t>Click to add label</a:t>
            </a:r>
          </a:p>
        </p:txBody>
      </p:sp>
      <p:sp>
        <p:nvSpPr>
          <p:cNvPr id="14" name="Text Placeholder 5">
            <a:extLst>
              <a:ext uri="{FF2B5EF4-FFF2-40B4-BE49-F238E27FC236}">
                <a16:creationId xmlns:a16="http://schemas.microsoft.com/office/drawing/2014/main" id="{6D22EFEF-39BE-459C-BCE1-2A847C100A8E}"/>
              </a:ext>
            </a:extLst>
          </p:cNvPr>
          <p:cNvSpPr>
            <a:spLocks noGrp="1"/>
          </p:cNvSpPr>
          <p:nvPr>
            <p:ph type="body" sz="quarter" idx="16" hasCustomPrompt="1"/>
          </p:nvPr>
        </p:nvSpPr>
        <p:spPr>
          <a:xfrm>
            <a:off x="6428764" y="1517052"/>
            <a:ext cx="5312664" cy="347472"/>
          </a:xfrm>
          <a:prstGeom prst="rect">
            <a:avLst/>
          </a:prstGeom>
        </p:spPr>
        <p:txBody>
          <a:bodyPr lIns="0" tIns="0" rIns="0" bIns="0"/>
          <a:lstStyle>
            <a:lvl1pPr>
              <a:spcAft>
                <a:spcPts val="0"/>
              </a:spcAft>
              <a:defRPr sz="1600" b="1" i="0" baseline="0">
                <a:solidFill>
                  <a:schemeClr val="tx1"/>
                </a:solidFill>
                <a:latin typeface="+mj-lt"/>
                <a:cs typeface="Arial" panose="020B0604020202020204" pitchFamily="34" charset="0"/>
              </a:defRPr>
            </a:lvl1pPr>
          </a:lstStyle>
          <a:p>
            <a:pPr lvl="0"/>
            <a:r>
              <a:rPr lang="en-US"/>
              <a:t>CLICK TO EDIT</a:t>
            </a:r>
          </a:p>
        </p:txBody>
      </p:sp>
      <p:sp>
        <p:nvSpPr>
          <p:cNvPr id="21" name="Text Placeholder 5">
            <a:extLst>
              <a:ext uri="{FF2B5EF4-FFF2-40B4-BE49-F238E27FC236}">
                <a16:creationId xmlns:a16="http://schemas.microsoft.com/office/drawing/2014/main" id="{4E0E9646-A4C4-42D1-84A5-2225F0E847EA}"/>
              </a:ext>
            </a:extLst>
          </p:cNvPr>
          <p:cNvSpPr>
            <a:spLocks noGrp="1"/>
          </p:cNvSpPr>
          <p:nvPr>
            <p:ph type="body" sz="quarter" idx="17" hasCustomPrompt="1"/>
          </p:nvPr>
        </p:nvSpPr>
        <p:spPr>
          <a:xfrm>
            <a:off x="507863" y="1517052"/>
            <a:ext cx="5312664" cy="347472"/>
          </a:xfrm>
          <a:prstGeom prst="rect">
            <a:avLst/>
          </a:prstGeom>
        </p:spPr>
        <p:txBody>
          <a:bodyPr lIns="0" tIns="0" rIns="0" bIns="0"/>
          <a:lstStyle>
            <a:lvl1pPr>
              <a:spcAft>
                <a:spcPts val="0"/>
              </a:spcAft>
              <a:defRPr sz="1600" b="1" i="0" baseline="0">
                <a:solidFill>
                  <a:schemeClr val="tx1"/>
                </a:solidFill>
                <a:latin typeface="+mj-lt"/>
                <a:cs typeface="Arial" panose="020B0604020202020204" pitchFamily="34" charset="0"/>
              </a:defRPr>
            </a:lvl1pPr>
          </a:lstStyle>
          <a:p>
            <a:pPr lvl="0"/>
            <a:r>
              <a:rPr lang="en-US"/>
              <a:t>CLICK TO EDIT</a:t>
            </a:r>
          </a:p>
        </p:txBody>
      </p:sp>
    </p:spTree>
    <p:extLst>
      <p:ext uri="{BB962C8B-B14F-4D97-AF65-F5344CB8AC3E}">
        <p14:creationId xmlns:p14="http://schemas.microsoft.com/office/powerpoint/2010/main" val="1227888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Black 1-Line">
    <p:bg>
      <p:bgPr>
        <a:solidFill>
          <a:schemeClr val="bg2">
            <a:lumMod val="10000"/>
          </a:schemeClr>
        </a:solidFill>
        <a:effectLst/>
      </p:bgPr>
    </p:bg>
    <p:spTree>
      <p:nvGrpSpPr>
        <p:cNvPr id="1" name=""/>
        <p:cNvGrpSpPr/>
        <p:nvPr/>
      </p:nvGrpSpPr>
      <p:grpSpPr>
        <a:xfrm>
          <a:off x="0" y="0"/>
          <a:ext cx="0" cy="0"/>
          <a:chOff x="0" y="0"/>
          <a:chExt cx="0" cy="0"/>
        </a:xfrm>
      </p:grpSpPr>
      <p:sp>
        <p:nvSpPr>
          <p:cNvPr id="301" name="Title 1"/>
          <p:cNvSpPr>
            <a:spLocks noGrp="1"/>
          </p:cNvSpPr>
          <p:nvPr>
            <p:ph type="title" hasCustomPrompt="1"/>
          </p:nvPr>
        </p:nvSpPr>
        <p:spPr>
          <a:xfrm>
            <a:off x="508000" y="2290714"/>
            <a:ext cx="11168533" cy="2276572"/>
          </a:xfrm>
          <a:prstGeom prst="rect">
            <a:avLst/>
          </a:prstGeom>
        </p:spPr>
        <p:txBody>
          <a:bodyPr anchor="ctr"/>
          <a:lstStyle>
            <a:lvl1pPr>
              <a:defRPr sz="5000" b="1" cap="all" baseline="0">
                <a:solidFill>
                  <a:schemeClr val="bg1"/>
                </a:solidFill>
              </a:defRPr>
            </a:lvl1pPr>
          </a:lstStyle>
          <a:p>
            <a:r>
              <a:rPr lang="en-US"/>
              <a:t>CLICK TO EDIT CALLOUT</a:t>
            </a:r>
          </a:p>
        </p:txBody>
      </p:sp>
      <p:grpSp>
        <p:nvGrpSpPr>
          <p:cNvPr id="7" name="Group 6">
            <a:extLst>
              <a:ext uri="{FF2B5EF4-FFF2-40B4-BE49-F238E27FC236}">
                <a16:creationId xmlns:a16="http://schemas.microsoft.com/office/drawing/2014/main" id="{CD24E6D0-7611-4B51-9428-1FF2CDFE435B}"/>
              </a:ext>
            </a:extLst>
          </p:cNvPr>
          <p:cNvGrpSpPr/>
          <p:nvPr userDrawn="1"/>
        </p:nvGrpSpPr>
        <p:grpSpPr>
          <a:xfrm>
            <a:off x="3040297" y="764969"/>
            <a:ext cx="9215009" cy="5328062"/>
            <a:chOff x="3040297" y="764969"/>
            <a:chExt cx="9215009" cy="5328062"/>
          </a:xfrm>
        </p:grpSpPr>
        <p:sp>
          <p:nvSpPr>
            <p:cNvPr id="8" name="Freeform: Shape 7">
              <a:extLst>
                <a:ext uri="{FF2B5EF4-FFF2-40B4-BE49-F238E27FC236}">
                  <a16:creationId xmlns:a16="http://schemas.microsoft.com/office/drawing/2014/main" id="{0E1BCCDF-BC01-4F85-B94C-605B42B52E3B}"/>
                </a:ext>
              </a:extLst>
            </p:cNvPr>
            <p:cNvSpPr/>
            <p:nvPr/>
          </p:nvSpPr>
          <p:spPr>
            <a:xfrm>
              <a:off x="3040297" y="764970"/>
              <a:ext cx="4390596" cy="5328061"/>
            </a:xfrm>
            <a:custGeom>
              <a:avLst/>
              <a:gdLst>
                <a:gd name="connsiteX0" fmla="*/ 594454 w 4390596"/>
                <a:gd name="connsiteY0" fmla="*/ 3773126 h 5328061"/>
                <a:gd name="connsiteX1" fmla="*/ 2431521 w 4390596"/>
                <a:gd name="connsiteY1" fmla="*/ 2431521 h 5328061"/>
                <a:gd name="connsiteX2" fmla="*/ 2888870 w 4390596"/>
                <a:gd name="connsiteY2" fmla="*/ 1737826 h 5328061"/>
                <a:gd name="connsiteX3" fmla="*/ 2263727 w 4390596"/>
                <a:gd name="connsiteY3" fmla="*/ 1196580 h 5328061"/>
                <a:gd name="connsiteX4" fmla="*/ 1714810 w 4390596"/>
                <a:gd name="connsiteY4" fmla="*/ 1425255 h 5328061"/>
                <a:gd name="connsiteX5" fmla="*/ 1516576 w 4390596"/>
                <a:gd name="connsiteY5" fmla="*/ 2141718 h 5328061"/>
                <a:gd name="connsiteX6" fmla="*/ 83897 w 4390596"/>
                <a:gd name="connsiteY6" fmla="*/ 2141718 h 5328061"/>
                <a:gd name="connsiteX7" fmla="*/ 343011 w 4390596"/>
                <a:gd name="connsiteY7" fmla="*/ 906778 h 5328061"/>
                <a:gd name="connsiteX8" fmla="*/ 2294415 w 4390596"/>
                <a:gd name="connsiteY8" fmla="*/ 0 h 5328061"/>
                <a:gd name="connsiteX9" fmla="*/ 4390597 w 4390596"/>
                <a:gd name="connsiteY9" fmla="*/ 1676945 h 5328061"/>
                <a:gd name="connsiteX10" fmla="*/ 3963688 w 4390596"/>
                <a:gd name="connsiteY10" fmla="*/ 2804973 h 5328061"/>
                <a:gd name="connsiteX11" fmla="*/ 2225862 w 4390596"/>
                <a:gd name="connsiteY11" fmla="*/ 4055010 h 5328061"/>
                <a:gd name="connsiteX12" fmla="*/ 2225862 w 4390596"/>
                <a:gd name="connsiteY12" fmla="*/ 4070353 h 5328061"/>
                <a:gd name="connsiteX13" fmla="*/ 4360156 w 4390596"/>
                <a:gd name="connsiteY13" fmla="*/ 4070353 h 5328061"/>
                <a:gd name="connsiteX14" fmla="*/ 4360156 w 4390596"/>
                <a:gd name="connsiteY14" fmla="*/ 5328062 h 5328061"/>
                <a:gd name="connsiteX15" fmla="*/ 0 w 4390596"/>
                <a:gd name="connsiteY15" fmla="*/ 5328062 h 5328061"/>
                <a:gd name="connsiteX16" fmla="*/ 594454 w 4390596"/>
                <a:gd name="connsiteY16" fmla="*/ 3773126 h 532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90596" h="5328061">
                  <a:moveTo>
                    <a:pt x="594454" y="3773126"/>
                  </a:moveTo>
                  <a:cubicBezTo>
                    <a:pt x="1105259" y="3308106"/>
                    <a:pt x="1859835" y="2820317"/>
                    <a:pt x="2431521" y="2431521"/>
                  </a:cubicBezTo>
                  <a:cubicBezTo>
                    <a:pt x="2721076" y="2233287"/>
                    <a:pt x="2888870" y="2019957"/>
                    <a:pt x="2888870" y="1737826"/>
                  </a:cubicBezTo>
                  <a:cubicBezTo>
                    <a:pt x="2888870" y="1410158"/>
                    <a:pt x="2675539" y="1196580"/>
                    <a:pt x="2263727" y="1196580"/>
                  </a:cubicBezTo>
                  <a:cubicBezTo>
                    <a:pt x="2012284" y="1196580"/>
                    <a:pt x="1836819" y="1265133"/>
                    <a:pt x="1714810" y="1425255"/>
                  </a:cubicBezTo>
                  <a:cubicBezTo>
                    <a:pt x="1577704" y="1600473"/>
                    <a:pt x="1516576" y="1798707"/>
                    <a:pt x="1516576" y="2141718"/>
                  </a:cubicBezTo>
                  <a:lnTo>
                    <a:pt x="83897" y="2141718"/>
                  </a:lnTo>
                  <a:cubicBezTo>
                    <a:pt x="83897" y="1524248"/>
                    <a:pt x="144778" y="1257461"/>
                    <a:pt x="343011" y="906778"/>
                  </a:cubicBezTo>
                  <a:cubicBezTo>
                    <a:pt x="632567" y="388796"/>
                    <a:pt x="1295821" y="0"/>
                    <a:pt x="2294415" y="0"/>
                  </a:cubicBezTo>
                  <a:cubicBezTo>
                    <a:pt x="3681805" y="0"/>
                    <a:pt x="4390597" y="724135"/>
                    <a:pt x="4390597" y="1676945"/>
                  </a:cubicBezTo>
                  <a:cubicBezTo>
                    <a:pt x="4390597" y="2141966"/>
                    <a:pt x="4260915" y="2515418"/>
                    <a:pt x="3963688" y="2804973"/>
                  </a:cubicBezTo>
                  <a:cubicBezTo>
                    <a:pt x="3445459" y="3308106"/>
                    <a:pt x="2782204" y="3613005"/>
                    <a:pt x="2225862" y="4055010"/>
                  </a:cubicBezTo>
                  <a:lnTo>
                    <a:pt x="2225862" y="4070353"/>
                  </a:lnTo>
                  <a:lnTo>
                    <a:pt x="4360156" y="4070353"/>
                  </a:lnTo>
                  <a:lnTo>
                    <a:pt x="4360156" y="5328062"/>
                  </a:lnTo>
                  <a:lnTo>
                    <a:pt x="0" y="5328062"/>
                  </a:lnTo>
                  <a:cubicBezTo>
                    <a:pt x="0" y="4581159"/>
                    <a:pt x="152450" y="4177019"/>
                    <a:pt x="594454" y="3773126"/>
                  </a:cubicBezTo>
                  <a:close/>
                </a:path>
              </a:pathLst>
            </a:custGeom>
            <a:solidFill>
              <a:srgbClr val="FFFFFF">
                <a:alpha val="25000"/>
              </a:srgbClr>
            </a:solidFill>
            <a:ln w="24746"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E6CEB483-2230-4DDA-A712-CAFAE5815AFF}"/>
                </a:ext>
              </a:extLst>
            </p:cNvPr>
            <p:cNvSpPr/>
            <p:nvPr userDrawn="1"/>
          </p:nvSpPr>
          <p:spPr>
            <a:xfrm>
              <a:off x="7864710" y="764969"/>
              <a:ext cx="4390596" cy="5328061"/>
            </a:xfrm>
            <a:custGeom>
              <a:avLst/>
              <a:gdLst>
                <a:gd name="connsiteX0" fmla="*/ 594454 w 4390596"/>
                <a:gd name="connsiteY0" fmla="*/ 3773126 h 5328061"/>
                <a:gd name="connsiteX1" fmla="*/ 2431521 w 4390596"/>
                <a:gd name="connsiteY1" fmla="*/ 2431521 h 5328061"/>
                <a:gd name="connsiteX2" fmla="*/ 2888870 w 4390596"/>
                <a:gd name="connsiteY2" fmla="*/ 1737826 h 5328061"/>
                <a:gd name="connsiteX3" fmla="*/ 2263727 w 4390596"/>
                <a:gd name="connsiteY3" fmla="*/ 1196580 h 5328061"/>
                <a:gd name="connsiteX4" fmla="*/ 1714810 w 4390596"/>
                <a:gd name="connsiteY4" fmla="*/ 1425255 h 5328061"/>
                <a:gd name="connsiteX5" fmla="*/ 1516576 w 4390596"/>
                <a:gd name="connsiteY5" fmla="*/ 2141718 h 5328061"/>
                <a:gd name="connsiteX6" fmla="*/ 83897 w 4390596"/>
                <a:gd name="connsiteY6" fmla="*/ 2141718 h 5328061"/>
                <a:gd name="connsiteX7" fmla="*/ 343011 w 4390596"/>
                <a:gd name="connsiteY7" fmla="*/ 906778 h 5328061"/>
                <a:gd name="connsiteX8" fmla="*/ 2294415 w 4390596"/>
                <a:gd name="connsiteY8" fmla="*/ 0 h 5328061"/>
                <a:gd name="connsiteX9" fmla="*/ 4390597 w 4390596"/>
                <a:gd name="connsiteY9" fmla="*/ 1676945 h 5328061"/>
                <a:gd name="connsiteX10" fmla="*/ 3963688 w 4390596"/>
                <a:gd name="connsiteY10" fmla="*/ 2804973 h 5328061"/>
                <a:gd name="connsiteX11" fmla="*/ 2225862 w 4390596"/>
                <a:gd name="connsiteY11" fmla="*/ 4055010 h 5328061"/>
                <a:gd name="connsiteX12" fmla="*/ 2225862 w 4390596"/>
                <a:gd name="connsiteY12" fmla="*/ 4070353 h 5328061"/>
                <a:gd name="connsiteX13" fmla="*/ 4360156 w 4390596"/>
                <a:gd name="connsiteY13" fmla="*/ 4070353 h 5328061"/>
                <a:gd name="connsiteX14" fmla="*/ 4360156 w 4390596"/>
                <a:gd name="connsiteY14" fmla="*/ 5328062 h 5328061"/>
                <a:gd name="connsiteX15" fmla="*/ 0 w 4390596"/>
                <a:gd name="connsiteY15" fmla="*/ 5328062 h 5328061"/>
                <a:gd name="connsiteX16" fmla="*/ 594454 w 4390596"/>
                <a:gd name="connsiteY16" fmla="*/ 3773126 h 532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90596" h="5328061">
                  <a:moveTo>
                    <a:pt x="594454" y="3773126"/>
                  </a:moveTo>
                  <a:cubicBezTo>
                    <a:pt x="1105259" y="3308106"/>
                    <a:pt x="1859835" y="2820317"/>
                    <a:pt x="2431521" y="2431521"/>
                  </a:cubicBezTo>
                  <a:cubicBezTo>
                    <a:pt x="2721076" y="2233287"/>
                    <a:pt x="2888870" y="2019957"/>
                    <a:pt x="2888870" y="1737826"/>
                  </a:cubicBezTo>
                  <a:cubicBezTo>
                    <a:pt x="2888870" y="1410158"/>
                    <a:pt x="2675539" y="1196580"/>
                    <a:pt x="2263727" y="1196580"/>
                  </a:cubicBezTo>
                  <a:cubicBezTo>
                    <a:pt x="2012284" y="1196580"/>
                    <a:pt x="1836819" y="1265133"/>
                    <a:pt x="1714810" y="1425255"/>
                  </a:cubicBezTo>
                  <a:cubicBezTo>
                    <a:pt x="1577704" y="1600473"/>
                    <a:pt x="1516576" y="1798707"/>
                    <a:pt x="1516576" y="2141718"/>
                  </a:cubicBezTo>
                  <a:lnTo>
                    <a:pt x="83897" y="2141718"/>
                  </a:lnTo>
                  <a:cubicBezTo>
                    <a:pt x="83897" y="1524248"/>
                    <a:pt x="144778" y="1257461"/>
                    <a:pt x="343011" y="906778"/>
                  </a:cubicBezTo>
                  <a:cubicBezTo>
                    <a:pt x="632567" y="388796"/>
                    <a:pt x="1295821" y="0"/>
                    <a:pt x="2294415" y="0"/>
                  </a:cubicBezTo>
                  <a:cubicBezTo>
                    <a:pt x="3681805" y="0"/>
                    <a:pt x="4390597" y="724135"/>
                    <a:pt x="4390597" y="1676945"/>
                  </a:cubicBezTo>
                  <a:cubicBezTo>
                    <a:pt x="4390597" y="2141966"/>
                    <a:pt x="4260915" y="2515418"/>
                    <a:pt x="3963688" y="2804973"/>
                  </a:cubicBezTo>
                  <a:cubicBezTo>
                    <a:pt x="3445459" y="3308106"/>
                    <a:pt x="2782204" y="3613005"/>
                    <a:pt x="2225862" y="4055010"/>
                  </a:cubicBezTo>
                  <a:lnTo>
                    <a:pt x="2225862" y="4070353"/>
                  </a:lnTo>
                  <a:lnTo>
                    <a:pt x="4360156" y="4070353"/>
                  </a:lnTo>
                  <a:lnTo>
                    <a:pt x="4360156" y="5328062"/>
                  </a:lnTo>
                  <a:lnTo>
                    <a:pt x="0" y="5328062"/>
                  </a:lnTo>
                  <a:cubicBezTo>
                    <a:pt x="0" y="4581159"/>
                    <a:pt x="152450" y="4177019"/>
                    <a:pt x="594454" y="3773126"/>
                  </a:cubicBezTo>
                  <a:close/>
                </a:path>
              </a:pathLst>
            </a:custGeom>
            <a:solidFill>
              <a:srgbClr val="FFFFFF">
                <a:alpha val="25000"/>
              </a:srgbClr>
            </a:solidFill>
            <a:ln w="24746" cap="flat">
              <a:noFill/>
              <a:prstDash val="solid"/>
              <a:miter/>
            </a:ln>
          </p:spPr>
          <p:txBody>
            <a:bodyPr rtlCol="0" anchor="ctr"/>
            <a:lstStyle/>
            <a:p>
              <a:endParaRPr lang="en-US"/>
            </a:p>
          </p:txBody>
        </p:sp>
      </p:grpSp>
    </p:spTree>
    <p:extLst>
      <p:ext uri="{BB962C8B-B14F-4D97-AF65-F5344CB8AC3E}">
        <p14:creationId xmlns:p14="http://schemas.microsoft.com/office/powerpoint/2010/main" val="1624928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Black 2-Line">
    <p:bg>
      <p:bgPr>
        <a:solidFill>
          <a:schemeClr val="bg2">
            <a:lumMod val="10000"/>
          </a:schemeClr>
        </a:solidFill>
        <a:effectLst/>
      </p:bgPr>
    </p:bg>
    <p:spTree>
      <p:nvGrpSpPr>
        <p:cNvPr id="1" name=""/>
        <p:cNvGrpSpPr/>
        <p:nvPr/>
      </p:nvGrpSpPr>
      <p:grpSpPr>
        <a:xfrm>
          <a:off x="0" y="0"/>
          <a:ext cx="0" cy="0"/>
          <a:chOff x="0" y="0"/>
          <a:chExt cx="0" cy="0"/>
        </a:xfrm>
      </p:grpSpPr>
      <p:sp>
        <p:nvSpPr>
          <p:cNvPr id="301" name="Title 1"/>
          <p:cNvSpPr>
            <a:spLocks noGrp="1"/>
          </p:cNvSpPr>
          <p:nvPr>
            <p:ph type="title" hasCustomPrompt="1"/>
          </p:nvPr>
        </p:nvSpPr>
        <p:spPr>
          <a:xfrm>
            <a:off x="508000" y="2290714"/>
            <a:ext cx="11168533" cy="2276572"/>
          </a:xfrm>
          <a:prstGeom prst="rect">
            <a:avLst/>
          </a:prstGeom>
        </p:spPr>
        <p:txBody>
          <a:bodyPr anchor="ctr"/>
          <a:lstStyle>
            <a:lvl1pPr>
              <a:defRPr sz="5000" b="1" cap="all" baseline="0">
                <a:solidFill>
                  <a:schemeClr val="bg1"/>
                </a:solidFill>
              </a:defRPr>
            </a:lvl1pPr>
          </a:lstStyle>
          <a:p>
            <a:r>
              <a:rPr lang="en-US"/>
              <a:t>CLICK TO EDIT CALLOUT</a:t>
            </a:r>
            <a:br>
              <a:rPr lang="en-US"/>
            </a:br>
            <a:r>
              <a:rPr lang="en-US"/>
              <a:t>CLICK TO EDIT CALLOUT</a:t>
            </a:r>
          </a:p>
        </p:txBody>
      </p:sp>
      <p:grpSp>
        <p:nvGrpSpPr>
          <p:cNvPr id="9" name="Group 8">
            <a:extLst>
              <a:ext uri="{FF2B5EF4-FFF2-40B4-BE49-F238E27FC236}">
                <a16:creationId xmlns:a16="http://schemas.microsoft.com/office/drawing/2014/main" id="{1E078A11-7146-4829-BB0C-4838F169D5BA}"/>
              </a:ext>
            </a:extLst>
          </p:cNvPr>
          <p:cNvGrpSpPr/>
          <p:nvPr userDrawn="1"/>
        </p:nvGrpSpPr>
        <p:grpSpPr>
          <a:xfrm>
            <a:off x="3040297" y="764969"/>
            <a:ext cx="9215009" cy="5328062"/>
            <a:chOff x="3040297" y="764969"/>
            <a:chExt cx="9215009" cy="5328062"/>
          </a:xfrm>
        </p:grpSpPr>
        <p:sp>
          <p:nvSpPr>
            <p:cNvPr id="10" name="Freeform: Shape 9">
              <a:extLst>
                <a:ext uri="{FF2B5EF4-FFF2-40B4-BE49-F238E27FC236}">
                  <a16:creationId xmlns:a16="http://schemas.microsoft.com/office/drawing/2014/main" id="{26FF6AA6-DCB3-4AF2-85FA-21B29A006F58}"/>
                </a:ext>
              </a:extLst>
            </p:cNvPr>
            <p:cNvSpPr/>
            <p:nvPr/>
          </p:nvSpPr>
          <p:spPr>
            <a:xfrm>
              <a:off x="3040297" y="764970"/>
              <a:ext cx="4390596" cy="5328061"/>
            </a:xfrm>
            <a:custGeom>
              <a:avLst/>
              <a:gdLst>
                <a:gd name="connsiteX0" fmla="*/ 594454 w 4390596"/>
                <a:gd name="connsiteY0" fmla="*/ 3773126 h 5328061"/>
                <a:gd name="connsiteX1" fmla="*/ 2431521 w 4390596"/>
                <a:gd name="connsiteY1" fmla="*/ 2431521 h 5328061"/>
                <a:gd name="connsiteX2" fmla="*/ 2888870 w 4390596"/>
                <a:gd name="connsiteY2" fmla="*/ 1737826 h 5328061"/>
                <a:gd name="connsiteX3" fmla="*/ 2263727 w 4390596"/>
                <a:gd name="connsiteY3" fmla="*/ 1196580 h 5328061"/>
                <a:gd name="connsiteX4" fmla="*/ 1714810 w 4390596"/>
                <a:gd name="connsiteY4" fmla="*/ 1425255 h 5328061"/>
                <a:gd name="connsiteX5" fmla="*/ 1516576 w 4390596"/>
                <a:gd name="connsiteY5" fmla="*/ 2141718 h 5328061"/>
                <a:gd name="connsiteX6" fmla="*/ 83897 w 4390596"/>
                <a:gd name="connsiteY6" fmla="*/ 2141718 h 5328061"/>
                <a:gd name="connsiteX7" fmla="*/ 343011 w 4390596"/>
                <a:gd name="connsiteY7" fmla="*/ 906778 h 5328061"/>
                <a:gd name="connsiteX8" fmla="*/ 2294415 w 4390596"/>
                <a:gd name="connsiteY8" fmla="*/ 0 h 5328061"/>
                <a:gd name="connsiteX9" fmla="*/ 4390597 w 4390596"/>
                <a:gd name="connsiteY9" fmla="*/ 1676945 h 5328061"/>
                <a:gd name="connsiteX10" fmla="*/ 3963688 w 4390596"/>
                <a:gd name="connsiteY10" fmla="*/ 2804973 h 5328061"/>
                <a:gd name="connsiteX11" fmla="*/ 2225862 w 4390596"/>
                <a:gd name="connsiteY11" fmla="*/ 4055010 h 5328061"/>
                <a:gd name="connsiteX12" fmla="*/ 2225862 w 4390596"/>
                <a:gd name="connsiteY12" fmla="*/ 4070353 h 5328061"/>
                <a:gd name="connsiteX13" fmla="*/ 4360156 w 4390596"/>
                <a:gd name="connsiteY13" fmla="*/ 4070353 h 5328061"/>
                <a:gd name="connsiteX14" fmla="*/ 4360156 w 4390596"/>
                <a:gd name="connsiteY14" fmla="*/ 5328062 h 5328061"/>
                <a:gd name="connsiteX15" fmla="*/ 0 w 4390596"/>
                <a:gd name="connsiteY15" fmla="*/ 5328062 h 5328061"/>
                <a:gd name="connsiteX16" fmla="*/ 594454 w 4390596"/>
                <a:gd name="connsiteY16" fmla="*/ 3773126 h 532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90596" h="5328061">
                  <a:moveTo>
                    <a:pt x="594454" y="3773126"/>
                  </a:moveTo>
                  <a:cubicBezTo>
                    <a:pt x="1105259" y="3308106"/>
                    <a:pt x="1859835" y="2820317"/>
                    <a:pt x="2431521" y="2431521"/>
                  </a:cubicBezTo>
                  <a:cubicBezTo>
                    <a:pt x="2721076" y="2233287"/>
                    <a:pt x="2888870" y="2019957"/>
                    <a:pt x="2888870" y="1737826"/>
                  </a:cubicBezTo>
                  <a:cubicBezTo>
                    <a:pt x="2888870" y="1410158"/>
                    <a:pt x="2675539" y="1196580"/>
                    <a:pt x="2263727" y="1196580"/>
                  </a:cubicBezTo>
                  <a:cubicBezTo>
                    <a:pt x="2012284" y="1196580"/>
                    <a:pt x="1836819" y="1265133"/>
                    <a:pt x="1714810" y="1425255"/>
                  </a:cubicBezTo>
                  <a:cubicBezTo>
                    <a:pt x="1577704" y="1600473"/>
                    <a:pt x="1516576" y="1798707"/>
                    <a:pt x="1516576" y="2141718"/>
                  </a:cubicBezTo>
                  <a:lnTo>
                    <a:pt x="83897" y="2141718"/>
                  </a:lnTo>
                  <a:cubicBezTo>
                    <a:pt x="83897" y="1524248"/>
                    <a:pt x="144778" y="1257461"/>
                    <a:pt x="343011" y="906778"/>
                  </a:cubicBezTo>
                  <a:cubicBezTo>
                    <a:pt x="632567" y="388796"/>
                    <a:pt x="1295821" y="0"/>
                    <a:pt x="2294415" y="0"/>
                  </a:cubicBezTo>
                  <a:cubicBezTo>
                    <a:pt x="3681805" y="0"/>
                    <a:pt x="4390597" y="724135"/>
                    <a:pt x="4390597" y="1676945"/>
                  </a:cubicBezTo>
                  <a:cubicBezTo>
                    <a:pt x="4390597" y="2141966"/>
                    <a:pt x="4260915" y="2515418"/>
                    <a:pt x="3963688" y="2804973"/>
                  </a:cubicBezTo>
                  <a:cubicBezTo>
                    <a:pt x="3445459" y="3308106"/>
                    <a:pt x="2782204" y="3613005"/>
                    <a:pt x="2225862" y="4055010"/>
                  </a:cubicBezTo>
                  <a:lnTo>
                    <a:pt x="2225862" y="4070353"/>
                  </a:lnTo>
                  <a:lnTo>
                    <a:pt x="4360156" y="4070353"/>
                  </a:lnTo>
                  <a:lnTo>
                    <a:pt x="4360156" y="5328062"/>
                  </a:lnTo>
                  <a:lnTo>
                    <a:pt x="0" y="5328062"/>
                  </a:lnTo>
                  <a:cubicBezTo>
                    <a:pt x="0" y="4581159"/>
                    <a:pt x="152450" y="4177019"/>
                    <a:pt x="594454" y="3773126"/>
                  </a:cubicBezTo>
                  <a:close/>
                </a:path>
              </a:pathLst>
            </a:custGeom>
            <a:solidFill>
              <a:srgbClr val="FFFFFF">
                <a:alpha val="25000"/>
              </a:srgbClr>
            </a:solidFill>
            <a:ln w="24746"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DE28368E-16D4-46E9-94D9-0C3A56F2FB29}"/>
                </a:ext>
              </a:extLst>
            </p:cNvPr>
            <p:cNvSpPr/>
            <p:nvPr userDrawn="1"/>
          </p:nvSpPr>
          <p:spPr>
            <a:xfrm>
              <a:off x="7864710" y="764969"/>
              <a:ext cx="4390596" cy="5328061"/>
            </a:xfrm>
            <a:custGeom>
              <a:avLst/>
              <a:gdLst>
                <a:gd name="connsiteX0" fmla="*/ 594454 w 4390596"/>
                <a:gd name="connsiteY0" fmla="*/ 3773126 h 5328061"/>
                <a:gd name="connsiteX1" fmla="*/ 2431521 w 4390596"/>
                <a:gd name="connsiteY1" fmla="*/ 2431521 h 5328061"/>
                <a:gd name="connsiteX2" fmla="*/ 2888870 w 4390596"/>
                <a:gd name="connsiteY2" fmla="*/ 1737826 h 5328061"/>
                <a:gd name="connsiteX3" fmla="*/ 2263727 w 4390596"/>
                <a:gd name="connsiteY3" fmla="*/ 1196580 h 5328061"/>
                <a:gd name="connsiteX4" fmla="*/ 1714810 w 4390596"/>
                <a:gd name="connsiteY4" fmla="*/ 1425255 h 5328061"/>
                <a:gd name="connsiteX5" fmla="*/ 1516576 w 4390596"/>
                <a:gd name="connsiteY5" fmla="*/ 2141718 h 5328061"/>
                <a:gd name="connsiteX6" fmla="*/ 83897 w 4390596"/>
                <a:gd name="connsiteY6" fmla="*/ 2141718 h 5328061"/>
                <a:gd name="connsiteX7" fmla="*/ 343011 w 4390596"/>
                <a:gd name="connsiteY7" fmla="*/ 906778 h 5328061"/>
                <a:gd name="connsiteX8" fmla="*/ 2294415 w 4390596"/>
                <a:gd name="connsiteY8" fmla="*/ 0 h 5328061"/>
                <a:gd name="connsiteX9" fmla="*/ 4390597 w 4390596"/>
                <a:gd name="connsiteY9" fmla="*/ 1676945 h 5328061"/>
                <a:gd name="connsiteX10" fmla="*/ 3963688 w 4390596"/>
                <a:gd name="connsiteY10" fmla="*/ 2804973 h 5328061"/>
                <a:gd name="connsiteX11" fmla="*/ 2225862 w 4390596"/>
                <a:gd name="connsiteY11" fmla="*/ 4055010 h 5328061"/>
                <a:gd name="connsiteX12" fmla="*/ 2225862 w 4390596"/>
                <a:gd name="connsiteY12" fmla="*/ 4070353 h 5328061"/>
                <a:gd name="connsiteX13" fmla="*/ 4360156 w 4390596"/>
                <a:gd name="connsiteY13" fmla="*/ 4070353 h 5328061"/>
                <a:gd name="connsiteX14" fmla="*/ 4360156 w 4390596"/>
                <a:gd name="connsiteY14" fmla="*/ 5328062 h 5328061"/>
                <a:gd name="connsiteX15" fmla="*/ 0 w 4390596"/>
                <a:gd name="connsiteY15" fmla="*/ 5328062 h 5328061"/>
                <a:gd name="connsiteX16" fmla="*/ 594454 w 4390596"/>
                <a:gd name="connsiteY16" fmla="*/ 3773126 h 532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90596" h="5328061">
                  <a:moveTo>
                    <a:pt x="594454" y="3773126"/>
                  </a:moveTo>
                  <a:cubicBezTo>
                    <a:pt x="1105259" y="3308106"/>
                    <a:pt x="1859835" y="2820317"/>
                    <a:pt x="2431521" y="2431521"/>
                  </a:cubicBezTo>
                  <a:cubicBezTo>
                    <a:pt x="2721076" y="2233287"/>
                    <a:pt x="2888870" y="2019957"/>
                    <a:pt x="2888870" y="1737826"/>
                  </a:cubicBezTo>
                  <a:cubicBezTo>
                    <a:pt x="2888870" y="1410158"/>
                    <a:pt x="2675539" y="1196580"/>
                    <a:pt x="2263727" y="1196580"/>
                  </a:cubicBezTo>
                  <a:cubicBezTo>
                    <a:pt x="2012284" y="1196580"/>
                    <a:pt x="1836819" y="1265133"/>
                    <a:pt x="1714810" y="1425255"/>
                  </a:cubicBezTo>
                  <a:cubicBezTo>
                    <a:pt x="1577704" y="1600473"/>
                    <a:pt x="1516576" y="1798707"/>
                    <a:pt x="1516576" y="2141718"/>
                  </a:cubicBezTo>
                  <a:lnTo>
                    <a:pt x="83897" y="2141718"/>
                  </a:lnTo>
                  <a:cubicBezTo>
                    <a:pt x="83897" y="1524248"/>
                    <a:pt x="144778" y="1257461"/>
                    <a:pt x="343011" y="906778"/>
                  </a:cubicBezTo>
                  <a:cubicBezTo>
                    <a:pt x="632567" y="388796"/>
                    <a:pt x="1295821" y="0"/>
                    <a:pt x="2294415" y="0"/>
                  </a:cubicBezTo>
                  <a:cubicBezTo>
                    <a:pt x="3681805" y="0"/>
                    <a:pt x="4390597" y="724135"/>
                    <a:pt x="4390597" y="1676945"/>
                  </a:cubicBezTo>
                  <a:cubicBezTo>
                    <a:pt x="4390597" y="2141966"/>
                    <a:pt x="4260915" y="2515418"/>
                    <a:pt x="3963688" y="2804973"/>
                  </a:cubicBezTo>
                  <a:cubicBezTo>
                    <a:pt x="3445459" y="3308106"/>
                    <a:pt x="2782204" y="3613005"/>
                    <a:pt x="2225862" y="4055010"/>
                  </a:cubicBezTo>
                  <a:lnTo>
                    <a:pt x="2225862" y="4070353"/>
                  </a:lnTo>
                  <a:lnTo>
                    <a:pt x="4360156" y="4070353"/>
                  </a:lnTo>
                  <a:lnTo>
                    <a:pt x="4360156" y="5328062"/>
                  </a:lnTo>
                  <a:lnTo>
                    <a:pt x="0" y="5328062"/>
                  </a:lnTo>
                  <a:cubicBezTo>
                    <a:pt x="0" y="4581159"/>
                    <a:pt x="152450" y="4177019"/>
                    <a:pt x="594454" y="3773126"/>
                  </a:cubicBezTo>
                  <a:close/>
                </a:path>
              </a:pathLst>
            </a:custGeom>
            <a:solidFill>
              <a:srgbClr val="FFFFFF">
                <a:alpha val="25000"/>
              </a:srgbClr>
            </a:solidFill>
            <a:ln w="24746" cap="flat">
              <a:noFill/>
              <a:prstDash val="solid"/>
              <a:miter/>
            </a:ln>
          </p:spPr>
          <p:txBody>
            <a:bodyPr rtlCol="0" anchor="ctr"/>
            <a:lstStyle/>
            <a:p>
              <a:endParaRPr lang="en-US"/>
            </a:p>
          </p:txBody>
        </p:sp>
      </p:grpSp>
    </p:spTree>
    <p:extLst>
      <p:ext uri="{BB962C8B-B14F-4D97-AF65-F5344CB8AC3E}">
        <p14:creationId xmlns:p14="http://schemas.microsoft.com/office/powerpoint/2010/main" val="94932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7197156"/>
      </p:ext>
    </p:extLst>
  </p:cSld>
  <p:clrMap bg1="lt1" tx1="dk1" bg2="lt2" tx2="dk2" accent1="accent1" accent2="accent2" accent3="accent3" accent4="accent4" accent5="accent5" accent6="accent6" hlink="hlink" folHlink="folHlink"/>
  <p:sldLayoutIdLst>
    <p:sldLayoutId id="2147484070"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 id="2147483881" r:id="rId13"/>
    <p:sldLayoutId id="2147483882" r:id="rId14"/>
    <p:sldLayoutId id="2147484071" r:id="rId15"/>
    <p:sldLayoutId id="2147483886" r:id="rId16"/>
    <p:sldLayoutId id="2147483887" r:id="rId17"/>
    <p:sldLayoutId id="2147484072" r:id="rId18"/>
    <p:sldLayoutId id="2147484073" r:id="rId19"/>
  </p:sldLayoutIdLst>
  <p:hf hdr="0" dt="0"/>
  <p:txStyles>
    <p:titleStyle>
      <a:lvl1pPr algn="l" defTabSz="914377" rtl="0" eaLnBrk="1" latinLnBrk="0" hangingPunct="1">
        <a:lnSpc>
          <a:spcPct val="90000"/>
        </a:lnSpc>
        <a:spcBef>
          <a:spcPct val="0"/>
        </a:spcBef>
        <a:buNone/>
        <a:defRPr sz="2800" b="1" i="0" kern="1200">
          <a:solidFill>
            <a:schemeClr val="tx1"/>
          </a:solidFill>
          <a:latin typeface="+mj-lt"/>
          <a:ea typeface="+mj-ea"/>
          <a:cs typeface="Arial" panose="020B0604020202020204" pitchFamily="34" charset="0"/>
        </a:defRPr>
      </a:lvl1pPr>
    </p:titleStyle>
    <p:bodyStyle>
      <a:lvl1pPr marL="0"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1pPr>
      <a:lvl2pPr marL="457189"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2pPr>
      <a:lvl3pPr marL="914377"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3pPr>
      <a:lvl4pPr marL="1371566"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4pPr>
      <a:lvl5pPr marL="1828754"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12">
          <p15:clr>
            <a:srgbClr val="F26B43"/>
          </p15:clr>
        </p15:guide>
        <p15:guide id="3" pos="7368">
          <p15:clr>
            <a:srgbClr val="F26B43"/>
          </p15:clr>
        </p15:guide>
        <p15:guide id="4" orient="horz" pos="336">
          <p15:clr>
            <a:srgbClr val="F26B43"/>
          </p15:clr>
        </p15:guide>
        <p15:guide id="5" pos="5448">
          <p15:clr>
            <a:srgbClr val="F26B43"/>
          </p15:clr>
        </p15:guide>
        <p15:guide id="6" orient="horz" pos="4176">
          <p15:clr>
            <a:srgbClr val="F26B43"/>
          </p15:clr>
        </p15:guide>
        <p15:guide id="7" pos="2496">
          <p15:clr>
            <a:srgbClr val="F26B43"/>
          </p15:clr>
        </p15:guide>
        <p15:guide id="8" pos="650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8808914"/>
      </p:ext>
    </p:extLst>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 id="2147484086" r:id="rId12"/>
    <p:sldLayoutId id="2147484087" r:id="rId13"/>
    <p:sldLayoutId id="2147484088" r:id="rId14"/>
    <p:sldLayoutId id="2147484089" r:id="rId15"/>
    <p:sldLayoutId id="2147484090" r:id="rId16"/>
    <p:sldLayoutId id="2147484091" r:id="rId17"/>
    <p:sldLayoutId id="2147484092" r:id="rId18"/>
    <p:sldLayoutId id="2147484093" r:id="rId19"/>
  </p:sldLayoutIdLst>
  <p:hf hdr="0" dt="0"/>
  <p:txStyles>
    <p:titleStyle>
      <a:lvl1pPr algn="l" defTabSz="914377" rtl="0" eaLnBrk="1" latinLnBrk="0" hangingPunct="1">
        <a:lnSpc>
          <a:spcPct val="90000"/>
        </a:lnSpc>
        <a:spcBef>
          <a:spcPct val="0"/>
        </a:spcBef>
        <a:buNone/>
        <a:defRPr sz="2800" b="1" i="0" kern="1200">
          <a:solidFill>
            <a:schemeClr val="tx1"/>
          </a:solidFill>
          <a:latin typeface="+mj-lt"/>
          <a:ea typeface="+mj-ea"/>
          <a:cs typeface="Arial" panose="020B0604020202020204" pitchFamily="34" charset="0"/>
        </a:defRPr>
      </a:lvl1pPr>
    </p:titleStyle>
    <p:bodyStyle>
      <a:lvl1pPr marL="0"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1pPr>
      <a:lvl2pPr marL="457189"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2pPr>
      <a:lvl3pPr marL="914377"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3pPr>
      <a:lvl4pPr marL="1371566"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4pPr>
      <a:lvl5pPr marL="1828754"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12">
          <p15:clr>
            <a:srgbClr val="F26B43"/>
          </p15:clr>
        </p15:guide>
        <p15:guide id="3" pos="7368">
          <p15:clr>
            <a:srgbClr val="F26B43"/>
          </p15:clr>
        </p15:guide>
        <p15:guide id="4" orient="horz" pos="336">
          <p15:clr>
            <a:srgbClr val="F26B43"/>
          </p15:clr>
        </p15:guide>
        <p15:guide id="5" pos="5448">
          <p15:clr>
            <a:srgbClr val="F26B43"/>
          </p15:clr>
        </p15:guide>
        <p15:guide id="6" orient="horz" pos="4176">
          <p15:clr>
            <a:srgbClr val="F26B43"/>
          </p15:clr>
        </p15:guide>
        <p15:guide id="7" pos="2496">
          <p15:clr>
            <a:srgbClr val="F26B43"/>
          </p15:clr>
        </p15:guide>
        <p15:guide id="8" pos="650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2.xml"/><Relationship Id="rId5" Type="http://schemas.openxmlformats.org/officeDocument/2006/relationships/image" Target="../media/image11.png"/><Relationship Id="rId4" Type="http://schemas.openxmlformats.org/officeDocument/2006/relationships/chart" Target="../charts/char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7044F-08BE-4AFC-935B-77A020985277}"/>
              </a:ext>
            </a:extLst>
          </p:cNvPr>
          <p:cNvSpPr>
            <a:spLocks noGrp="1"/>
          </p:cNvSpPr>
          <p:nvPr>
            <p:ph type="title" idx="4294967295"/>
          </p:nvPr>
        </p:nvSpPr>
        <p:spPr>
          <a:xfrm>
            <a:off x="-1" y="-374362"/>
            <a:ext cx="10671308" cy="560025"/>
          </a:xfrm>
          <a:prstGeom prst="rect">
            <a:avLst/>
          </a:prstGeom>
        </p:spPr>
        <p:txBody>
          <a:bodyPr/>
          <a:lstStyle/>
          <a:p>
            <a:r>
              <a:rPr lang="en-CA" sz="2000" b="0" dirty="0"/>
              <a:t>2022 Edelman Trust Barometer for Canada – CSPS Event </a:t>
            </a:r>
            <a:r>
              <a:rPr lang="en-CA" sz="2000" b="0"/>
              <a:t>on June 23</a:t>
            </a:r>
            <a:r>
              <a:rPr lang="en-CA" sz="2000" b="0" baseline="0"/>
              <a:t>, </a:t>
            </a:r>
            <a:r>
              <a:rPr lang="en-CA" sz="2000" b="0" baseline="0" dirty="0"/>
              <a:t>2022.</a:t>
            </a:r>
            <a:endParaRPr lang="en-US" sz="2000" b="0" dirty="0"/>
          </a:p>
        </p:txBody>
      </p:sp>
      <p:pic>
        <p:nvPicPr>
          <p:cNvPr id="3" name="Picture 2" descr="Edelman Logo.">
            <a:extLst>
              <a:ext uri="{FF2B5EF4-FFF2-40B4-BE49-F238E27FC236}">
                <a16:creationId xmlns:a16="http://schemas.microsoft.com/office/drawing/2014/main" id="{D9A5CB62-D60F-D041-8397-F2D487A4AC17}"/>
              </a:ext>
            </a:extLst>
          </p:cNvPr>
          <p:cNvPicPr>
            <a:picLocks noChangeAspect="1"/>
          </p:cNvPicPr>
          <p:nvPr/>
        </p:nvPicPr>
        <p:blipFill>
          <a:blip r:embed="rId3"/>
          <a:stretch>
            <a:fillRect/>
          </a:stretch>
        </p:blipFill>
        <p:spPr>
          <a:xfrm>
            <a:off x="10671307" y="6092661"/>
            <a:ext cx="1153355" cy="468262"/>
          </a:xfrm>
          <a:prstGeom prst="rect">
            <a:avLst/>
          </a:prstGeom>
        </p:spPr>
      </p:pic>
      <p:grpSp>
        <p:nvGrpSpPr>
          <p:cNvPr id="5" name="Group 4">
            <a:extLst>
              <a:ext uri="{FF2B5EF4-FFF2-40B4-BE49-F238E27FC236}">
                <a16:creationId xmlns:a16="http://schemas.microsoft.com/office/drawing/2014/main" id="{63DFAA48-A2E5-4710-9DEB-04E3DC20E064}"/>
              </a:ext>
              <a:ext uri="{C183D7F6-B498-43B3-948B-1728B52AA6E4}">
                <adec:decorative xmlns:adec="http://schemas.microsoft.com/office/drawing/2017/decorative" val="1"/>
              </a:ext>
            </a:extLst>
          </p:cNvPr>
          <p:cNvGrpSpPr/>
          <p:nvPr/>
        </p:nvGrpSpPr>
        <p:grpSpPr>
          <a:xfrm>
            <a:off x="-1" y="517460"/>
            <a:ext cx="2183762" cy="869211"/>
            <a:chOff x="-1" y="286349"/>
            <a:chExt cx="2183762" cy="869211"/>
          </a:xfrm>
        </p:grpSpPr>
        <p:pic>
          <p:nvPicPr>
            <p:cNvPr id="6" name="Picture 5">
              <a:extLst>
                <a:ext uri="{FF2B5EF4-FFF2-40B4-BE49-F238E27FC236}">
                  <a16:creationId xmlns:a16="http://schemas.microsoft.com/office/drawing/2014/main" id="{F3399D1B-C2EA-44A7-9B4F-A2B8F8BA907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497"/>
            <a:stretch/>
          </p:blipFill>
          <p:spPr>
            <a:xfrm>
              <a:off x="-1" y="286349"/>
              <a:ext cx="2137777" cy="869211"/>
            </a:xfrm>
            <a:prstGeom prst="rect">
              <a:avLst/>
            </a:prstGeom>
          </p:spPr>
        </p:pic>
        <p:sp>
          <p:nvSpPr>
            <p:cNvPr id="7" name="TextBox 6">
              <a:extLst>
                <a:ext uri="{FF2B5EF4-FFF2-40B4-BE49-F238E27FC236}">
                  <a16:creationId xmlns:a16="http://schemas.microsoft.com/office/drawing/2014/main" id="{B2650000-F438-4F92-A7EB-68188ABB76CE}"/>
                </a:ext>
              </a:extLst>
            </p:cNvPr>
            <p:cNvSpPr txBox="1"/>
            <p:nvPr/>
          </p:nvSpPr>
          <p:spPr>
            <a:xfrm>
              <a:off x="258559" y="389918"/>
              <a:ext cx="1925202" cy="560025"/>
            </a:xfrm>
            <a:prstGeom prst="rect">
              <a:avLst/>
            </a:prstGeom>
            <a:noFill/>
          </p:spPr>
          <p:txBody>
            <a:bodyPr wrap="square" rtlCol="0">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Helvetica Light" panose="020B0403020202020204" pitchFamily="34" charset="0"/>
                  <a:ea typeface="+mn-ea"/>
                  <a:cs typeface="+mn-cs"/>
                </a:rPr>
                <a:t>Country Report</a:t>
              </a:r>
              <a:br>
                <a:rPr kumimoji="0" lang="en-US" sz="1600" b="0" i="0" u="none" strike="noStrike" kern="1200" cap="none" spc="0" normalizeH="0" baseline="0" noProof="0">
                  <a:ln>
                    <a:noFill/>
                  </a:ln>
                  <a:solidFill>
                    <a:srgbClr val="FFFFFF"/>
                  </a:solidFill>
                  <a:effectLst/>
                  <a:uLnTx/>
                  <a:uFillTx/>
                  <a:latin typeface="NeueHaasGroteskDisp Pro" panose="020B0504020202020204" pitchFamily="34" charset="77"/>
                  <a:ea typeface="+mn-ea"/>
                  <a:cs typeface="+mn-cs"/>
                </a:rPr>
              </a:br>
              <a:r>
                <a:rPr kumimoji="0" lang="en-US" sz="1600" b="1" i="0" u="none" strike="noStrike" kern="1200" cap="none" spc="0" normalizeH="0" baseline="0" noProof="0">
                  <a:ln>
                    <a:noFill/>
                  </a:ln>
                  <a:solidFill>
                    <a:srgbClr val="FFFFFF"/>
                  </a:solidFill>
                  <a:effectLst/>
                  <a:uLnTx/>
                  <a:uFillTx/>
                  <a:latin typeface="Helvetica" pitchFamily="2" charset="0"/>
                  <a:ea typeface="+mn-ea"/>
                  <a:cs typeface="+mn-cs"/>
                </a:rPr>
                <a:t>Trust in Canada</a:t>
              </a:r>
            </a:p>
          </p:txBody>
        </p:sp>
      </p:grpSp>
    </p:spTree>
    <p:extLst>
      <p:ext uri="{BB962C8B-B14F-4D97-AF65-F5344CB8AC3E}">
        <p14:creationId xmlns:p14="http://schemas.microsoft.com/office/powerpoint/2010/main" val="1023265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23650F-0AA7-457E-98A6-2632237BCE9B}"/>
              </a:ext>
            </a:extLst>
          </p:cNvPr>
          <p:cNvSpPr>
            <a:spLocks noGrp="1"/>
          </p:cNvSpPr>
          <p:nvPr>
            <p:ph type="title"/>
          </p:nvPr>
        </p:nvSpPr>
        <p:spPr>
          <a:xfrm>
            <a:off x="349577" y="-595614"/>
            <a:ext cx="8377733" cy="1191228"/>
          </a:xfrm>
        </p:spPr>
        <p:txBody>
          <a:bodyPr/>
          <a:lstStyle/>
          <a:p>
            <a:r>
              <a:rPr lang="en-US" dirty="0">
                <a:solidFill>
                  <a:schemeClr val="tx1"/>
                </a:solidFill>
              </a:rPr>
              <a:t>Societal tension amidst lack of civil debate.</a:t>
            </a:r>
          </a:p>
        </p:txBody>
      </p:sp>
      <p:sp>
        <p:nvSpPr>
          <p:cNvPr id="42" name="TextBox 41">
            <a:extLst>
              <a:ext uri="{FF2B5EF4-FFF2-40B4-BE49-F238E27FC236}">
                <a16:creationId xmlns:a16="http://schemas.microsoft.com/office/drawing/2014/main" id="{92033911-8C94-4450-AECA-F93E5BB5E57F}"/>
              </a:ext>
            </a:extLst>
          </p:cNvPr>
          <p:cNvSpPr txBox="1"/>
          <p:nvPr/>
        </p:nvSpPr>
        <p:spPr>
          <a:xfrm>
            <a:off x="4718756" y="514543"/>
            <a:ext cx="6096000" cy="342145"/>
          </a:xfrm>
          <a:prstGeom prst="rect">
            <a:avLst/>
          </a:prstGeom>
          <a:noFill/>
          <a:ln>
            <a:noFill/>
          </a:ln>
          <a:effectLst/>
        </p:spPr>
        <p:txBody>
          <a:bodyPr wrap="square">
            <a:spAutoFit/>
          </a:bodyPr>
          <a:lstStyle/>
          <a:p>
            <a:pPr marL="0" marR="0" lvl="0" indent="0" algn="l" defTabSz="914377"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Per cent who agree</a:t>
            </a: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40" name="TextBox 39">
            <a:extLst>
              <a:ext uri="{FF2B5EF4-FFF2-40B4-BE49-F238E27FC236}">
                <a16:creationId xmlns:a16="http://schemas.microsoft.com/office/drawing/2014/main" id="{D6F17F7F-A45A-4050-AF1E-6D5668314F1D}"/>
              </a:ext>
            </a:extLst>
          </p:cNvPr>
          <p:cNvSpPr txBox="1"/>
          <p:nvPr/>
        </p:nvSpPr>
        <p:spPr>
          <a:xfrm>
            <a:off x="4718756" y="965697"/>
            <a:ext cx="6096000" cy="678134"/>
          </a:xfrm>
          <a:prstGeom prst="rect">
            <a:avLst/>
          </a:prstGeom>
          <a:noFill/>
          <a:ln>
            <a:noFill/>
          </a:ln>
          <a:effectLst/>
        </p:spPr>
        <p:txBody>
          <a:bodyPr wrap="square">
            <a:spAutoFit/>
          </a:bodyPr>
          <a:lstStyle/>
          <a:p>
            <a:pPr marL="0" marR="0" lvl="0" indent="0" algn="l" defTabSz="914377"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People in this country </a:t>
            </a:r>
            <a:r>
              <a:rPr kumimoji="0" lang="en-US" sz="1800" b="1" i="0" u="none" strike="noStrike" kern="1200" cap="none" spc="0" normalizeH="0" baseline="0" noProof="0" dirty="0">
                <a:ln>
                  <a:noFill/>
                </a:ln>
                <a:solidFill>
                  <a:srgbClr val="000000"/>
                </a:solidFill>
                <a:effectLst/>
                <a:uLnTx/>
                <a:uFillTx/>
                <a:latin typeface="Arial"/>
                <a:ea typeface="+mn-ea"/>
                <a:cs typeface="+mn-cs"/>
              </a:rPr>
              <a:t>lack the ability to have constructive and civil debates</a:t>
            </a:r>
            <a:r>
              <a:rPr kumimoji="0" lang="en-US" sz="1600" b="0" i="0" u="none" strike="noStrike" kern="1200" cap="none" spc="0" normalizeH="0" baseline="0" noProof="0" dirty="0">
                <a:ln>
                  <a:noFill/>
                </a:ln>
                <a:solidFill>
                  <a:srgbClr val="000000"/>
                </a:solidFill>
                <a:effectLst/>
                <a:uLnTx/>
                <a:uFillTx/>
                <a:latin typeface="Arial"/>
                <a:ea typeface="+mn-ea"/>
                <a:cs typeface="+mn-cs"/>
              </a:rPr>
              <a:t> about issues they disagree on</a:t>
            </a: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39" name="Chart 38" descr="Globally, 64 %.&#10;U.S., 68 %.&#10;Canada, 59 %.&#10;">
            <a:extLst>
              <a:ext uri="{FF2B5EF4-FFF2-40B4-BE49-F238E27FC236}">
                <a16:creationId xmlns:a16="http://schemas.microsoft.com/office/drawing/2014/main" id="{BAFC0904-2B46-4946-9032-B8B5256FAB68}"/>
              </a:ext>
            </a:extLst>
          </p:cNvPr>
          <p:cNvGraphicFramePr/>
          <p:nvPr>
            <p:extLst>
              <p:ext uri="{D42A27DB-BD31-4B8C-83A1-F6EECF244321}">
                <p14:modId xmlns:p14="http://schemas.microsoft.com/office/powerpoint/2010/main" val="2514027460"/>
              </p:ext>
            </p:extLst>
          </p:nvPr>
        </p:nvGraphicFramePr>
        <p:xfrm>
          <a:off x="5136444" y="1353471"/>
          <a:ext cx="7189381" cy="5262504"/>
        </p:xfrm>
        <a:graphic>
          <a:graphicData uri="http://schemas.openxmlformats.org/drawingml/2006/chart">
            <c:chart xmlns:c="http://schemas.openxmlformats.org/drawingml/2006/chart" xmlns:r="http://schemas.openxmlformats.org/officeDocument/2006/relationships" r:id="rId3"/>
          </a:graphicData>
        </a:graphic>
      </p:graphicFrame>
      <p:sp>
        <p:nvSpPr>
          <p:cNvPr id="38" name="Text Placeholder 8">
            <a:extLst>
              <a:ext uri="{FF2B5EF4-FFF2-40B4-BE49-F238E27FC236}">
                <a16:creationId xmlns:a16="http://schemas.microsoft.com/office/drawing/2014/main" id="{416DCF93-074D-4D02-A14A-9435FDDFDC40}"/>
              </a:ext>
            </a:extLst>
          </p:cNvPr>
          <p:cNvSpPr txBox="1">
            <a:spLocks/>
          </p:cNvSpPr>
          <p:nvPr/>
        </p:nvSpPr>
        <p:spPr>
          <a:xfrm>
            <a:off x="499927" y="5321809"/>
            <a:ext cx="3681534" cy="1290246"/>
          </a:xfrm>
          <a:prstGeom prst="rect">
            <a:avLst/>
          </a:prstGeom>
        </p:spPr>
        <p:txBody>
          <a:bodyPr lIns="0" tIns="0" bIns="0" anchor="b"/>
          <a:lstStyle>
            <a:lvl1pPr marL="0" indent="0" algn="l" defTabSz="914377" rtl="0" eaLnBrk="1" latinLnBrk="0" hangingPunct="1">
              <a:lnSpc>
                <a:spcPct val="100000"/>
              </a:lnSpc>
              <a:spcBef>
                <a:spcPts val="0"/>
              </a:spcBef>
              <a:spcAft>
                <a:spcPts val="1200"/>
              </a:spcAft>
              <a:buFont typeface="Arial" panose="020B0604020202020204" pitchFamily="34" charset="0"/>
              <a:buNone/>
              <a:defRPr sz="900" b="0" i="0" kern="1200" baseline="0">
                <a:solidFill>
                  <a:schemeClr val="bg1">
                    <a:lumMod val="65000"/>
                  </a:schemeClr>
                </a:solidFill>
                <a:latin typeface="+mn-lt"/>
                <a:ea typeface="+mn-ea"/>
                <a:cs typeface="Arial" panose="020B0604020202020204" pitchFamily="34" charset="0"/>
              </a:defRPr>
            </a:lvl1pPr>
            <a:lvl2pPr marL="457189"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2pPr>
            <a:lvl3pPr marL="914377"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3pPr>
            <a:lvl4pPr marL="1371566"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4pPr>
            <a:lvl5pPr marL="1828754"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900" b="1" i="0" u="none" strike="noStrike" kern="1200" cap="none" spc="0" normalizeH="0" baseline="0" noProof="0">
                <a:ln>
                  <a:noFill/>
                </a:ln>
                <a:solidFill>
                  <a:srgbClr val="A6A6A6"/>
                </a:solidFill>
                <a:effectLst/>
                <a:uLnTx/>
                <a:uFillTx/>
                <a:latin typeface="Arial" panose="020B0604020202020204"/>
                <a:ea typeface="+mn-ea"/>
                <a:cs typeface="Arial" panose="020B0604020202020204" pitchFamily="34" charset="0"/>
              </a:rPr>
              <a:t>2022 Edelman Trust Barometer.</a:t>
            </a:r>
            <a:r>
              <a:rPr kumimoji="0" lang="en-US" sz="900" b="0" i="0" u="none" strike="noStrike" kern="1200" cap="none" spc="0" normalizeH="0" baseline="0" noProof="0">
                <a:ln>
                  <a:noFill/>
                </a:ln>
                <a:solidFill>
                  <a:srgbClr val="A6A6A6"/>
                </a:solidFill>
                <a:effectLst/>
                <a:uLnTx/>
                <a:uFillTx/>
                <a:latin typeface="Arial" panose="020B0604020202020204"/>
                <a:ea typeface="+mn-ea"/>
                <a:cs typeface="Arial" panose="020B0604020202020204" pitchFamily="34" charset="0"/>
              </a:rPr>
              <a:t> POP_MDC. Below is a list of statements. For each one, please rate how true you believe that statement is using a nine-point scale where one means it is “not at all true” and nine means it is “completely true”. 9-point scale; top 4 box, true. Question asked of half of the sample. General population, 27-mkt avg., Canada and U.S.</a:t>
            </a:r>
          </a:p>
        </p:txBody>
      </p:sp>
      <p:grpSp>
        <p:nvGrpSpPr>
          <p:cNvPr id="2" name="Group 1">
            <a:extLst>
              <a:ext uri="{FF2B5EF4-FFF2-40B4-BE49-F238E27FC236}">
                <a16:creationId xmlns:a16="http://schemas.microsoft.com/office/drawing/2014/main" id="{471777DF-41CE-4016-836C-34E130EABB65}"/>
              </a:ext>
              <a:ext uri="{C183D7F6-B498-43B3-948B-1728B52AA6E4}">
                <adec:decorative xmlns:adec="http://schemas.microsoft.com/office/drawing/2017/decorative" val="1"/>
              </a:ext>
            </a:extLst>
          </p:cNvPr>
          <p:cNvGrpSpPr/>
          <p:nvPr/>
        </p:nvGrpSpPr>
        <p:grpSpPr>
          <a:xfrm>
            <a:off x="493272" y="606071"/>
            <a:ext cx="9778488" cy="2057401"/>
            <a:chOff x="493272" y="606071"/>
            <a:chExt cx="9778488" cy="2057401"/>
          </a:xfrm>
        </p:grpSpPr>
        <p:pic>
          <p:nvPicPr>
            <p:cNvPr id="41" name="Picture 40">
              <a:extLst>
                <a:ext uri="{FF2B5EF4-FFF2-40B4-BE49-F238E27FC236}">
                  <a16:creationId xmlns:a16="http://schemas.microsoft.com/office/drawing/2014/main" id="{2E7F27F5-5AF1-4BE2-92EC-C8875D5CAE1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906000" y="2425728"/>
              <a:ext cx="365760" cy="237744"/>
            </a:xfrm>
            <a:prstGeom prst="rect">
              <a:avLst/>
            </a:prstGeom>
          </p:spPr>
        </p:pic>
        <p:sp>
          <p:nvSpPr>
            <p:cNvPr id="8" name="Title 6">
              <a:extLst>
                <a:ext uri="{FF2B5EF4-FFF2-40B4-BE49-F238E27FC236}">
                  <a16:creationId xmlns:a16="http://schemas.microsoft.com/office/drawing/2014/main" id="{EAF85956-7D09-4914-ABF8-A100FF9F2B2E}"/>
                </a:ext>
                <a:ext uri="{C183D7F6-B498-43B3-948B-1728B52AA6E4}">
                  <adec:decorative xmlns:adec="http://schemas.microsoft.com/office/drawing/2017/decorative" val="1"/>
                </a:ext>
              </a:extLst>
            </p:cNvPr>
            <p:cNvSpPr txBox="1">
              <a:spLocks/>
            </p:cNvSpPr>
            <p:nvPr/>
          </p:nvSpPr>
          <p:spPr>
            <a:xfrm>
              <a:off x="493272" y="606071"/>
              <a:ext cx="3681412" cy="2057401"/>
            </a:xfrm>
            <a:prstGeom prst="rect">
              <a:avLst/>
            </a:prstGeom>
          </p:spPr>
          <p:txBody>
            <a:bodyPr lIns="0"/>
            <a:lstStyle>
              <a:lvl1pPr algn="l" defTabSz="914377" rtl="0" eaLnBrk="1" latinLnBrk="0" hangingPunct="1">
                <a:lnSpc>
                  <a:spcPct val="90000"/>
                </a:lnSpc>
                <a:spcBef>
                  <a:spcPct val="0"/>
                </a:spcBef>
                <a:buNone/>
                <a:defRPr sz="2800" b="1" i="0" kern="1200" cap="all" baseline="0">
                  <a:solidFill>
                    <a:schemeClr val="bg1"/>
                  </a:solidFill>
                  <a:latin typeface="+mj-lt"/>
                  <a:ea typeface="+mj-ea"/>
                  <a:cs typeface="Arial" panose="020B0604020202020204" pitchFamily="34" charset="0"/>
                </a:defRPr>
              </a:lvl1pPr>
            </a:lstStyle>
            <a:p>
              <a:r>
                <a:rPr lang="en-US" cap="none" dirty="0">
                  <a:latin typeface="Arial"/>
                  <a:ea typeface="+mn-ea"/>
                  <a:cs typeface="+mn-cs"/>
                </a:rPr>
                <a:t>SOCIETAL TENSION AMIDST LACK OF CIVIL DEBATE</a:t>
              </a:r>
              <a:endParaRPr lang="en-US" dirty="0"/>
            </a:p>
          </p:txBody>
        </p:sp>
      </p:grpSp>
    </p:spTree>
    <p:extLst>
      <p:ext uri="{BB962C8B-B14F-4D97-AF65-F5344CB8AC3E}">
        <p14:creationId xmlns:p14="http://schemas.microsoft.com/office/powerpoint/2010/main" val="1869175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35">
            <a:extLst>
              <a:ext uri="{FF2B5EF4-FFF2-40B4-BE49-F238E27FC236}">
                <a16:creationId xmlns:a16="http://schemas.microsoft.com/office/drawing/2014/main" id="{72E6BC67-F287-4EE3-87CA-F310E4C3E150}"/>
              </a:ext>
            </a:extLst>
          </p:cNvPr>
          <p:cNvSpPr>
            <a:spLocks noGrp="1"/>
          </p:cNvSpPr>
          <p:nvPr>
            <p:ph type="title"/>
          </p:nvPr>
        </p:nvSpPr>
        <p:spPr>
          <a:xfrm>
            <a:off x="139981" y="-533748"/>
            <a:ext cx="9817100" cy="345489"/>
          </a:xfrm>
        </p:spPr>
        <p:txBody>
          <a:bodyPr/>
          <a:lstStyle/>
          <a:p>
            <a:r>
              <a:rPr lang="en-US" dirty="0"/>
              <a:t>Societal leaders distrusted.</a:t>
            </a:r>
          </a:p>
        </p:txBody>
      </p:sp>
      <p:sp>
        <p:nvSpPr>
          <p:cNvPr id="30" name="Rectangle 29">
            <a:extLst>
              <a:ext uri="{FF2B5EF4-FFF2-40B4-BE49-F238E27FC236}">
                <a16:creationId xmlns:a16="http://schemas.microsoft.com/office/drawing/2014/main" id="{8861986C-22F5-46AE-B736-D2968BC695A1}"/>
              </a:ext>
            </a:extLst>
          </p:cNvPr>
          <p:cNvSpPr/>
          <p:nvPr/>
        </p:nvSpPr>
        <p:spPr>
          <a:xfrm>
            <a:off x="507402" y="2014136"/>
            <a:ext cx="2743200" cy="365418"/>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1" u="none" strike="noStrike" kern="1200" cap="none" spc="0" normalizeH="0" baseline="0" noProof="0">
                <a:ln>
                  <a:noFill/>
                </a:ln>
                <a:solidFill>
                  <a:srgbClr val="000000"/>
                </a:solidFill>
                <a:effectLst/>
                <a:uLnTx/>
                <a:uFillTx/>
                <a:latin typeface="Arial" panose="020B0604020202020204"/>
                <a:ea typeface="+mn-ea"/>
                <a:cs typeface="+mn-cs"/>
              </a:rPr>
              <a:t>Scientists and employers most trusted </a:t>
            </a:r>
          </a:p>
        </p:txBody>
      </p:sp>
      <p:graphicFrame>
        <p:nvGraphicFramePr>
          <p:cNvPr id="10" name="Content Placeholder 5" descr="This bar chart shows levels of trust in types of societal leaders, in percent.&#10;Scientists, 75 %, down two points since last year.&#10;Co-workers, 72 %, no change since last year.&#10;National health authorities, 65 %, down one point since last year.&#10;People in my community, 64%, no change since last year.&#10;Citizens of my country, 58%, no change since last year.&#10;My CEO, 58%, down five points since last year.&#10;Journalists, 50%, down one point since last year.&#10;Government leaders, 43 percent, down two points since last year.&#10;CEOs, 36 percent, down three points since last year.&#10;">
            <a:extLst>
              <a:ext uri="{FF2B5EF4-FFF2-40B4-BE49-F238E27FC236}">
                <a16:creationId xmlns:a16="http://schemas.microsoft.com/office/drawing/2014/main" id="{BA7BD816-A963-4592-8F29-C7C0416C2191}"/>
              </a:ext>
            </a:extLst>
          </p:cNvPr>
          <p:cNvGraphicFramePr>
            <a:graphicFrameLocks/>
          </p:cNvGraphicFramePr>
          <p:nvPr>
            <p:extLst>
              <p:ext uri="{D42A27DB-BD31-4B8C-83A1-F6EECF244321}">
                <p14:modId xmlns:p14="http://schemas.microsoft.com/office/powerpoint/2010/main" val="3206963515"/>
              </p:ext>
            </p:extLst>
          </p:nvPr>
        </p:nvGraphicFramePr>
        <p:xfrm>
          <a:off x="499318" y="1880621"/>
          <a:ext cx="11197381" cy="415273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8">
            <a:extLst>
              <a:ext uri="{FF2B5EF4-FFF2-40B4-BE49-F238E27FC236}">
                <a16:creationId xmlns:a16="http://schemas.microsoft.com/office/drawing/2014/main" id="{17633CA9-ED7B-4520-A2B6-C6F0A9CD9724}"/>
              </a:ext>
            </a:extLst>
          </p:cNvPr>
          <p:cNvSpPr>
            <a:spLocks noGrp="1"/>
          </p:cNvSpPr>
          <p:nvPr>
            <p:ph type="body" sz="quarter" idx="14"/>
          </p:nvPr>
        </p:nvSpPr>
        <p:spPr/>
        <p:txBody>
          <a:bodyPr/>
          <a:lstStyle/>
          <a:p>
            <a:r>
              <a:rPr sz="900" b="1" dirty="0">
                <a:solidFill>
                  <a:srgbClr val="A6A6A6"/>
                </a:solidFill>
              </a:rPr>
              <a:t>2022 Edelman Trust Barometer.</a:t>
            </a:r>
            <a:r>
              <a:rPr sz="900" dirty="0">
                <a:solidFill>
                  <a:srgbClr val="A6A6A6"/>
                </a:solidFill>
              </a:rPr>
              <a:t> TRU_PEP. Below is a list of groups of people. For each one, please indicate how much you trust that group of people to do what is right using a 9-point scale where one means that you “do not trust them at all” and nine means that you “trust them a great deal”. 9-point scale; top 4 box, trust. Some attributes asked of half the sample. General population, Canada. “My coworkers” and “my CEO” only shown to those who are an employee of an organization (Q43/1). </a:t>
            </a:r>
          </a:p>
        </p:txBody>
      </p:sp>
      <p:sp>
        <p:nvSpPr>
          <p:cNvPr id="8" name="Text Placeholder 7">
            <a:extLst>
              <a:ext uri="{FF2B5EF4-FFF2-40B4-BE49-F238E27FC236}">
                <a16:creationId xmlns:a16="http://schemas.microsoft.com/office/drawing/2014/main" id="{DB352D28-CDF0-4B3A-98CA-631DB63D52DB}"/>
              </a:ext>
              <a:ext uri="{C183D7F6-B498-43B3-948B-1728B52AA6E4}">
                <adec:decorative xmlns:adec="http://schemas.microsoft.com/office/drawing/2017/decorative" val="1"/>
              </a:ext>
            </a:extLst>
          </p:cNvPr>
          <p:cNvSpPr>
            <a:spLocks noGrp="1"/>
          </p:cNvSpPr>
          <p:nvPr>
            <p:ph type="body" sz="quarter" idx="13"/>
          </p:nvPr>
        </p:nvSpPr>
        <p:spPr/>
        <p:txBody>
          <a:bodyPr/>
          <a:lstStyle/>
          <a:p>
            <a:pPr algn="l"/>
            <a:r>
              <a:rPr lang="en-US" sz="1600" b="0">
                <a:solidFill>
                  <a:srgbClr val="000000"/>
                </a:solidFill>
                <a:latin typeface="Arial"/>
              </a:rPr>
              <a:t>Per cent</a:t>
            </a:r>
            <a:r>
              <a:rPr sz="1600" b="0">
                <a:solidFill>
                  <a:srgbClr val="000000"/>
                </a:solidFill>
                <a:latin typeface="Arial"/>
              </a:rPr>
              <a:t> trust, in Canada</a:t>
            </a:r>
            <a:endParaRPr lang="en-US"/>
          </a:p>
        </p:txBody>
      </p:sp>
      <p:graphicFrame>
        <p:nvGraphicFramePr>
          <p:cNvPr id="27" name="Table 26">
            <a:extLst>
              <a:ext uri="{FF2B5EF4-FFF2-40B4-BE49-F238E27FC236}">
                <a16:creationId xmlns:a16="http://schemas.microsoft.com/office/drawing/2014/main" id="{83D068BD-D987-478B-BD55-2EE9E3ADF70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98060953"/>
              </p:ext>
            </p:extLst>
          </p:nvPr>
        </p:nvGraphicFramePr>
        <p:xfrm>
          <a:off x="495301" y="4390046"/>
          <a:ext cx="11104443" cy="762000"/>
        </p:xfrm>
        <a:graphic>
          <a:graphicData uri="http://schemas.openxmlformats.org/drawingml/2006/table">
            <a:tbl>
              <a:tblPr firstRow="1" bandRow="1">
                <a:effectLst/>
                <a:tableStyleId>{5C22544A-7EE6-4342-B048-85BDC9FD1C3A}</a:tableStyleId>
              </a:tblPr>
              <a:tblGrid>
                <a:gridCol w="1233827">
                  <a:extLst>
                    <a:ext uri="{9D8B030D-6E8A-4147-A177-3AD203B41FA5}">
                      <a16:colId xmlns:a16="http://schemas.microsoft.com/office/drawing/2014/main" val="3491998019"/>
                    </a:ext>
                  </a:extLst>
                </a:gridCol>
                <a:gridCol w="1233827">
                  <a:extLst>
                    <a:ext uri="{9D8B030D-6E8A-4147-A177-3AD203B41FA5}">
                      <a16:colId xmlns:a16="http://schemas.microsoft.com/office/drawing/2014/main" val="3483614226"/>
                    </a:ext>
                  </a:extLst>
                </a:gridCol>
                <a:gridCol w="1233827">
                  <a:extLst>
                    <a:ext uri="{9D8B030D-6E8A-4147-A177-3AD203B41FA5}">
                      <a16:colId xmlns:a16="http://schemas.microsoft.com/office/drawing/2014/main" val="1369620733"/>
                    </a:ext>
                  </a:extLst>
                </a:gridCol>
                <a:gridCol w="1233827">
                  <a:extLst>
                    <a:ext uri="{9D8B030D-6E8A-4147-A177-3AD203B41FA5}">
                      <a16:colId xmlns:a16="http://schemas.microsoft.com/office/drawing/2014/main" val="2144019759"/>
                    </a:ext>
                  </a:extLst>
                </a:gridCol>
                <a:gridCol w="1233827">
                  <a:extLst>
                    <a:ext uri="{9D8B030D-6E8A-4147-A177-3AD203B41FA5}">
                      <a16:colId xmlns:a16="http://schemas.microsoft.com/office/drawing/2014/main" val="1816328627"/>
                    </a:ext>
                  </a:extLst>
                </a:gridCol>
                <a:gridCol w="1233827">
                  <a:extLst>
                    <a:ext uri="{9D8B030D-6E8A-4147-A177-3AD203B41FA5}">
                      <a16:colId xmlns:a16="http://schemas.microsoft.com/office/drawing/2014/main" val="3257616681"/>
                    </a:ext>
                  </a:extLst>
                </a:gridCol>
                <a:gridCol w="1233827">
                  <a:extLst>
                    <a:ext uri="{9D8B030D-6E8A-4147-A177-3AD203B41FA5}">
                      <a16:colId xmlns:a16="http://schemas.microsoft.com/office/drawing/2014/main" val="1921447847"/>
                    </a:ext>
                  </a:extLst>
                </a:gridCol>
                <a:gridCol w="1233827">
                  <a:extLst>
                    <a:ext uri="{9D8B030D-6E8A-4147-A177-3AD203B41FA5}">
                      <a16:colId xmlns:a16="http://schemas.microsoft.com/office/drawing/2014/main" val="3167030119"/>
                    </a:ext>
                  </a:extLst>
                </a:gridCol>
                <a:gridCol w="1233827">
                  <a:extLst>
                    <a:ext uri="{9D8B030D-6E8A-4147-A177-3AD203B41FA5}">
                      <a16:colId xmlns:a16="http://schemas.microsoft.com/office/drawing/2014/main" val="3647360145"/>
                    </a:ext>
                  </a:extLst>
                </a:gridCol>
              </a:tblGrid>
              <a:tr h="226989">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sz="4400" b="1">
                          <a:solidFill>
                            <a:srgbClr val="000000"/>
                          </a:solidFill>
                          <a:latin typeface="Wingdings"/>
                        </a:rPr>
                        <a:t>l</a:t>
                      </a:r>
                      <a:endParaRPr lang="en-US" sz="4400">
                        <a:ln>
                          <a:solidFill>
                            <a:schemeClr val="tx1"/>
                          </a:solidFill>
                        </a:ln>
                        <a:solidFill>
                          <a:schemeClr val="bg1"/>
                        </a:solidFill>
                        <a:effectLst/>
                        <a:latin typeface="Wingdings" charset="2"/>
                        <a:ea typeface="Wingdings" charset="2"/>
                        <a:cs typeface="Wingdings" charset="2"/>
                      </a:endParaRPr>
                    </a:p>
                  </a:txBody>
                  <a:tcPr marL="0" marR="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n-US" sz="4400" b="1">
                          <a:ln>
                            <a:solidFill>
                              <a:schemeClr val="tx1"/>
                            </a:solidFill>
                          </a:ln>
                          <a:solidFill>
                            <a:srgbClr val="748181"/>
                          </a:solidFill>
                          <a:latin typeface="Wingdings"/>
                        </a:rPr>
                        <a:t>l</a:t>
                      </a:r>
                      <a:endParaRPr lang="en-US" sz="4400">
                        <a:ln>
                          <a:solidFill>
                            <a:schemeClr val="tx1"/>
                          </a:solidFill>
                        </a:ln>
                        <a:solidFill>
                          <a:schemeClr val="bg1"/>
                        </a:solidFill>
                        <a:effectLst/>
                        <a:latin typeface="Wingdings" charset="2"/>
                        <a:ea typeface="Wingdings" charset="2"/>
                        <a:cs typeface="Wingdings" charset="2"/>
                      </a:endParaRPr>
                    </a:p>
                  </a:txBody>
                  <a:tcPr marL="0" marR="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sz="4400" b="1">
                          <a:solidFill>
                            <a:srgbClr val="000000"/>
                          </a:solidFill>
                          <a:latin typeface="Wingdings"/>
                        </a:rPr>
                        <a:t>l</a:t>
                      </a:r>
                      <a:endParaRPr lang="en-US" sz="4400">
                        <a:ln>
                          <a:solidFill>
                            <a:schemeClr val="tx1"/>
                          </a:solidFill>
                        </a:ln>
                        <a:solidFill>
                          <a:schemeClr val="bg1"/>
                        </a:solidFill>
                        <a:effectLst/>
                        <a:latin typeface="Wingdings" charset="2"/>
                        <a:ea typeface="Wingdings" charset="2"/>
                        <a:cs typeface="Wingdings" charset="2"/>
                      </a:endParaRPr>
                    </a:p>
                  </a:txBody>
                  <a:tcPr marL="0" marR="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n-US" sz="4400" b="1">
                          <a:ln>
                            <a:solidFill>
                              <a:schemeClr val="tx1"/>
                            </a:solidFill>
                          </a:ln>
                          <a:solidFill>
                            <a:srgbClr val="748181"/>
                          </a:solidFill>
                          <a:latin typeface="Wingdings"/>
                        </a:rPr>
                        <a:t>l</a:t>
                      </a:r>
                      <a:endParaRPr lang="en-US" sz="4400">
                        <a:ln>
                          <a:solidFill>
                            <a:schemeClr val="tx1"/>
                          </a:solidFill>
                        </a:ln>
                        <a:solidFill>
                          <a:schemeClr val="bg1"/>
                        </a:solidFill>
                        <a:effectLst/>
                        <a:latin typeface="Wingdings" charset="2"/>
                        <a:ea typeface="Wingdings" charset="2"/>
                        <a:cs typeface="Wingdings" charset="2"/>
                      </a:endParaRPr>
                    </a:p>
                  </a:txBody>
                  <a:tcPr marL="0" marR="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sz="4400" b="1">
                          <a:ln>
                            <a:solidFill>
                              <a:schemeClr val="tx1"/>
                            </a:solidFill>
                          </a:ln>
                          <a:solidFill>
                            <a:srgbClr val="748181"/>
                          </a:solidFill>
                          <a:latin typeface="Wingdings"/>
                        </a:rPr>
                        <a:t>l</a:t>
                      </a:r>
                      <a:endParaRPr lang="en-US" sz="4400">
                        <a:ln>
                          <a:solidFill>
                            <a:schemeClr val="tx1"/>
                          </a:solidFill>
                        </a:ln>
                        <a:solidFill>
                          <a:schemeClr val="bg1"/>
                        </a:solidFill>
                        <a:effectLst/>
                        <a:latin typeface="Wingdings" charset="2"/>
                        <a:ea typeface="Wingdings" charset="2"/>
                        <a:cs typeface="Wingdings" charset="2"/>
                      </a:endParaRPr>
                    </a:p>
                  </a:txBody>
                  <a:tcPr marL="0" marR="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n-US" sz="4400" b="1">
                          <a:solidFill>
                            <a:srgbClr val="000000"/>
                          </a:solidFill>
                          <a:latin typeface="Wingdings"/>
                        </a:rPr>
                        <a:t>l</a:t>
                      </a:r>
                      <a:endParaRPr lang="en-US" sz="4400">
                        <a:ln>
                          <a:solidFill>
                            <a:schemeClr val="tx1"/>
                          </a:solidFill>
                        </a:ln>
                        <a:solidFill>
                          <a:schemeClr val="bg1"/>
                        </a:solidFill>
                        <a:effectLst/>
                        <a:latin typeface="Wingdings" charset="2"/>
                        <a:ea typeface="Wingdings" charset="2"/>
                        <a:cs typeface="Wingdings" charset="2"/>
                      </a:endParaRPr>
                    </a:p>
                  </a:txBody>
                  <a:tcPr marL="0" marR="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1">
                        <a:alpha val="0"/>
                      </a:schemeClr>
                    </a:solid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sz="4400" b="1">
                          <a:solidFill>
                            <a:srgbClr val="000000"/>
                          </a:solidFill>
                          <a:latin typeface="Wingdings"/>
                        </a:rPr>
                        <a:t>l</a:t>
                      </a:r>
                      <a:endParaRPr lang="en-US" sz="4400">
                        <a:ln>
                          <a:solidFill>
                            <a:schemeClr val="tx1"/>
                          </a:solidFill>
                        </a:ln>
                        <a:solidFill>
                          <a:schemeClr val="bg1"/>
                        </a:solidFill>
                        <a:effectLst/>
                        <a:latin typeface="Wingdings" charset="2"/>
                        <a:ea typeface="Wingdings" charset="2"/>
                        <a:cs typeface="Wingdings" charset="2"/>
                      </a:endParaRPr>
                    </a:p>
                  </a:txBody>
                  <a:tcPr marL="0" marR="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n-US" sz="4400" b="1">
                          <a:solidFill>
                            <a:srgbClr val="000000"/>
                          </a:solidFill>
                          <a:latin typeface="Wingdings"/>
                        </a:rPr>
                        <a:t>l</a:t>
                      </a:r>
                      <a:endParaRPr lang="en-US" sz="4400">
                        <a:ln>
                          <a:solidFill>
                            <a:schemeClr val="tx1"/>
                          </a:solidFill>
                        </a:ln>
                        <a:solidFill>
                          <a:schemeClr val="bg1"/>
                        </a:solidFill>
                        <a:effectLst/>
                        <a:latin typeface="Wingdings" charset="2"/>
                        <a:ea typeface="Wingdings" charset="2"/>
                        <a:cs typeface="Wingdings" charset="2"/>
                      </a:endParaRPr>
                    </a:p>
                  </a:txBody>
                  <a:tcPr marL="0" marR="0" anchor="ctr">
                    <a:lnL w="12700" cmpd="sng">
                      <a:noFill/>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sz="4400" b="1" dirty="0">
                          <a:solidFill>
                            <a:srgbClr val="000000"/>
                          </a:solidFill>
                          <a:latin typeface="Wingdings"/>
                        </a:rPr>
                        <a:t>l</a:t>
                      </a:r>
                      <a:endParaRPr lang="en-US" sz="4400" dirty="0">
                        <a:ln>
                          <a:solidFill>
                            <a:schemeClr val="tx1"/>
                          </a:solidFill>
                        </a:ln>
                        <a:solidFill>
                          <a:schemeClr val="bg1"/>
                        </a:solidFill>
                        <a:effectLst/>
                        <a:latin typeface="Wingdings" charset="2"/>
                        <a:ea typeface="Wingdings" charset="2"/>
                        <a:cs typeface="Wingdings" charset="2"/>
                      </a:endParaRPr>
                    </a:p>
                  </a:txBody>
                  <a:tcPr marL="0" marR="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extLst>
                  <a:ext uri="{0D108BD9-81ED-4DB2-BD59-A6C34878D82A}">
                    <a16:rowId xmlns:a16="http://schemas.microsoft.com/office/drawing/2014/main" val="10000"/>
                  </a:ext>
                </a:extLst>
              </a:tr>
            </a:tbl>
          </a:graphicData>
        </a:graphic>
      </p:graphicFrame>
      <p:grpSp>
        <p:nvGrpSpPr>
          <p:cNvPr id="33" name="Group 32">
            <a:extLst>
              <a:ext uri="{FF2B5EF4-FFF2-40B4-BE49-F238E27FC236}">
                <a16:creationId xmlns:a16="http://schemas.microsoft.com/office/drawing/2014/main" id="{865DAA55-A007-4508-9187-BD315E2DD238}"/>
              </a:ext>
              <a:ext uri="{C183D7F6-B498-43B3-948B-1728B52AA6E4}">
                <adec:decorative xmlns:adec="http://schemas.microsoft.com/office/drawing/2017/decorative" val="1"/>
              </a:ext>
            </a:extLst>
          </p:cNvPr>
          <p:cNvGrpSpPr/>
          <p:nvPr/>
        </p:nvGrpSpPr>
        <p:grpSpPr>
          <a:xfrm>
            <a:off x="0" y="1243702"/>
            <a:ext cx="11779185" cy="5367410"/>
            <a:chOff x="0" y="1243702"/>
            <a:chExt cx="11779185" cy="5367410"/>
          </a:xfrm>
        </p:grpSpPr>
        <p:grpSp>
          <p:nvGrpSpPr>
            <p:cNvPr id="28" name="Group 27">
              <a:extLst>
                <a:ext uri="{FF2B5EF4-FFF2-40B4-BE49-F238E27FC236}">
                  <a16:creationId xmlns:a16="http://schemas.microsoft.com/office/drawing/2014/main" id="{746C8365-DD13-457B-94CE-F4F130B9B72D}"/>
                </a:ext>
              </a:extLst>
            </p:cNvPr>
            <p:cNvGrpSpPr/>
            <p:nvPr/>
          </p:nvGrpSpPr>
          <p:grpSpPr>
            <a:xfrm>
              <a:off x="0" y="1243702"/>
              <a:ext cx="11779185" cy="5367410"/>
              <a:chOff x="0" y="1243702"/>
              <a:chExt cx="11779185" cy="5367410"/>
            </a:xfrm>
          </p:grpSpPr>
          <p:sp>
            <p:nvSpPr>
              <p:cNvPr id="17" name="Content Placeholder 20">
                <a:extLst>
                  <a:ext uri="{FF2B5EF4-FFF2-40B4-BE49-F238E27FC236}">
                    <a16:creationId xmlns:a16="http://schemas.microsoft.com/office/drawing/2014/main" id="{74A98BE4-6D50-4885-A6AC-059616BEB625}"/>
                  </a:ext>
                  <a:ext uri="{C183D7F6-B498-43B3-948B-1728B52AA6E4}">
                    <adec:decorative xmlns:adec="http://schemas.microsoft.com/office/drawing/2017/decorative" val="1"/>
                  </a:ext>
                </a:extLst>
              </p:cNvPr>
              <p:cNvSpPr txBox="1">
                <a:spLocks/>
              </p:cNvSpPr>
              <p:nvPr/>
            </p:nvSpPr>
            <p:spPr bwMode="gray">
              <a:xfrm>
                <a:off x="9883929" y="1491842"/>
                <a:ext cx="634431" cy="138499"/>
              </a:xfrm>
              <a:prstGeom prst="rect">
                <a:avLst/>
              </a:prstGeom>
            </p:spPr>
            <p:txBody>
              <a:bodyPr wrap="square" lIns="0" tIns="0" rIns="0" bIns="0">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Trust</a:t>
                </a:r>
              </a:p>
            </p:txBody>
          </p:sp>
          <p:grpSp>
            <p:nvGrpSpPr>
              <p:cNvPr id="13" name="Group 12">
                <a:extLst>
                  <a:ext uri="{FF2B5EF4-FFF2-40B4-BE49-F238E27FC236}">
                    <a16:creationId xmlns:a16="http://schemas.microsoft.com/office/drawing/2014/main" id="{8F9CA82F-1D81-4A80-9511-CB94BB7E6953}"/>
                  </a:ext>
                </a:extLst>
              </p:cNvPr>
              <p:cNvGrpSpPr/>
              <p:nvPr/>
            </p:nvGrpSpPr>
            <p:grpSpPr>
              <a:xfrm>
                <a:off x="0" y="1243702"/>
                <a:ext cx="11779185" cy="5367410"/>
                <a:chOff x="0" y="1243702"/>
                <a:chExt cx="11779185" cy="5367410"/>
              </a:xfrm>
            </p:grpSpPr>
            <p:grpSp>
              <p:nvGrpSpPr>
                <p:cNvPr id="6" name="Group 5">
                  <a:extLst>
                    <a:ext uri="{FF2B5EF4-FFF2-40B4-BE49-F238E27FC236}">
                      <a16:creationId xmlns:a16="http://schemas.microsoft.com/office/drawing/2014/main" id="{7B0C25FF-B027-4FC3-85BF-6B950F06D97E}"/>
                    </a:ext>
                  </a:extLst>
                </p:cNvPr>
                <p:cNvGrpSpPr/>
                <p:nvPr/>
              </p:nvGrpSpPr>
              <p:grpSpPr>
                <a:xfrm>
                  <a:off x="499319" y="1243702"/>
                  <a:ext cx="11279866" cy="4863139"/>
                  <a:chOff x="499319" y="1243702"/>
                  <a:chExt cx="11279866" cy="4863139"/>
                </a:xfrm>
              </p:grpSpPr>
              <p:cxnSp>
                <p:nvCxnSpPr>
                  <p:cNvPr id="11" name="Straight Connector 10">
                    <a:extLst>
                      <a:ext uri="{FF2B5EF4-FFF2-40B4-BE49-F238E27FC236}">
                        <a16:creationId xmlns:a16="http://schemas.microsoft.com/office/drawing/2014/main" id="{702C163A-29CB-4F65-BC6C-FB5BCFE8AA5D}"/>
                      </a:ext>
                      <a:ext uri="{C183D7F6-B498-43B3-948B-1728B52AA6E4}">
                        <adec:decorative xmlns:adec="http://schemas.microsoft.com/office/drawing/2017/decorative" val="1"/>
                      </a:ext>
                    </a:extLst>
                  </p:cNvPr>
                  <p:cNvCxnSpPr>
                    <a:cxnSpLocks/>
                  </p:cNvCxnSpPr>
                  <p:nvPr/>
                </p:nvCxnSpPr>
                <p:spPr>
                  <a:xfrm>
                    <a:off x="499319" y="6106841"/>
                    <a:ext cx="11197381" cy="0"/>
                  </a:xfrm>
                  <a:prstGeom prst="line">
                    <a:avLst/>
                  </a:prstGeom>
                  <a:noFill/>
                  <a:ln w="25400" cap="flat" cmpd="sng" algn="ctr">
                    <a:solidFill>
                      <a:srgbClr val="000000"/>
                    </a:solidFill>
                    <a:prstDash val="solid"/>
                    <a:miter lim="800000"/>
                  </a:ln>
                  <a:effectLst/>
                </p:spPr>
              </p:cxnSp>
              <p:grpSp>
                <p:nvGrpSpPr>
                  <p:cNvPr id="5" name="Group 4">
                    <a:extLst>
                      <a:ext uri="{FF2B5EF4-FFF2-40B4-BE49-F238E27FC236}">
                        <a16:creationId xmlns:a16="http://schemas.microsoft.com/office/drawing/2014/main" id="{0FF6CBB0-FE29-4350-B8A2-A2F3AC5F8D71}"/>
                      </a:ext>
                    </a:extLst>
                  </p:cNvPr>
                  <p:cNvGrpSpPr/>
                  <p:nvPr/>
                </p:nvGrpSpPr>
                <p:grpSpPr>
                  <a:xfrm>
                    <a:off x="499319" y="1243702"/>
                    <a:ext cx="11279866" cy="596268"/>
                    <a:chOff x="499319" y="1243702"/>
                    <a:chExt cx="11279866" cy="596268"/>
                  </a:xfrm>
                </p:grpSpPr>
                <p:cxnSp>
                  <p:nvCxnSpPr>
                    <p:cNvPr id="12" name="Straight Connector 11">
                      <a:extLst>
                        <a:ext uri="{FF2B5EF4-FFF2-40B4-BE49-F238E27FC236}">
                          <a16:creationId xmlns:a16="http://schemas.microsoft.com/office/drawing/2014/main" id="{D62FD222-7F5E-4D81-9B80-B4FC6D6DB618}"/>
                        </a:ext>
                        <a:ext uri="{C183D7F6-B498-43B3-948B-1728B52AA6E4}">
                          <adec:decorative xmlns:adec="http://schemas.microsoft.com/office/drawing/2017/decorative" val="1"/>
                        </a:ext>
                      </a:extLst>
                    </p:cNvPr>
                    <p:cNvCxnSpPr>
                      <a:cxnSpLocks/>
                    </p:cNvCxnSpPr>
                    <p:nvPr/>
                  </p:nvCxnSpPr>
                  <p:spPr>
                    <a:xfrm>
                      <a:off x="499319" y="1839970"/>
                      <a:ext cx="1119738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F21816B7-3226-46E9-B74D-5B8D63E28E29}"/>
                        </a:ext>
                      </a:extLst>
                    </p:cNvPr>
                    <p:cNvGrpSpPr/>
                    <p:nvPr/>
                  </p:nvGrpSpPr>
                  <p:grpSpPr>
                    <a:xfrm>
                      <a:off x="8807785" y="1243702"/>
                      <a:ext cx="2971400" cy="525139"/>
                      <a:chOff x="8807785" y="1243702"/>
                      <a:chExt cx="2971400" cy="525139"/>
                    </a:xfrm>
                  </p:grpSpPr>
                  <p:grpSp>
                    <p:nvGrpSpPr>
                      <p:cNvPr id="3" name="Group 2">
                        <a:extLst>
                          <a:ext uri="{FF2B5EF4-FFF2-40B4-BE49-F238E27FC236}">
                            <a16:creationId xmlns:a16="http://schemas.microsoft.com/office/drawing/2014/main" id="{E0E49074-EC9B-483F-B927-B7BBDAC9E4FB}"/>
                          </a:ext>
                        </a:extLst>
                      </p:cNvPr>
                      <p:cNvGrpSpPr/>
                      <p:nvPr/>
                    </p:nvGrpSpPr>
                    <p:grpSpPr>
                      <a:xfrm>
                        <a:off x="8807785" y="1255892"/>
                        <a:ext cx="1503089" cy="512949"/>
                        <a:chOff x="8807785" y="1255892"/>
                        <a:chExt cx="1503089" cy="512949"/>
                      </a:xfrm>
                    </p:grpSpPr>
                    <p:sp>
                      <p:nvSpPr>
                        <p:cNvPr id="14" name="Content Placeholder 20">
                          <a:extLst>
                            <a:ext uri="{FF2B5EF4-FFF2-40B4-BE49-F238E27FC236}">
                              <a16:creationId xmlns:a16="http://schemas.microsoft.com/office/drawing/2014/main" id="{399C1ACB-8F22-4B10-AE5A-9EAA4F12E91D}"/>
                            </a:ext>
                            <a:ext uri="{C183D7F6-B498-43B3-948B-1728B52AA6E4}">
                              <adec:decorative xmlns:adec="http://schemas.microsoft.com/office/drawing/2017/decorative" val="1"/>
                            </a:ext>
                          </a:extLst>
                        </p:cNvPr>
                        <p:cNvSpPr txBox="1">
                          <a:spLocks/>
                        </p:cNvSpPr>
                        <p:nvPr/>
                      </p:nvSpPr>
                      <p:spPr bwMode="gray">
                        <a:xfrm>
                          <a:off x="8807785" y="1491842"/>
                          <a:ext cx="634417" cy="138499"/>
                        </a:xfrm>
                        <a:prstGeom prst="rect">
                          <a:avLst/>
                        </a:prstGeom>
                      </p:spPr>
                      <p:txBody>
                        <a:bodyPr wrap="square" lIns="0" tIns="0" rIns="0" bIns="0">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Distrust</a:t>
                          </a:r>
                        </a:p>
                      </p:txBody>
                    </p:sp>
                    <p:sp>
                      <p:nvSpPr>
                        <p:cNvPr id="15" name="Content Placeholder 20">
                          <a:extLst>
                            <a:ext uri="{FF2B5EF4-FFF2-40B4-BE49-F238E27FC236}">
                              <a16:creationId xmlns:a16="http://schemas.microsoft.com/office/drawing/2014/main" id="{1DFFDE3E-DD5B-40A9-8F2F-FA1C319C6BF3}"/>
                            </a:ext>
                            <a:ext uri="{C183D7F6-B498-43B3-948B-1728B52AA6E4}">
                              <adec:decorative xmlns:adec="http://schemas.microsoft.com/office/drawing/2017/decorative" val="1"/>
                            </a:ext>
                          </a:extLst>
                        </p:cNvPr>
                        <p:cNvSpPr txBox="1">
                          <a:spLocks/>
                        </p:cNvSpPr>
                        <p:nvPr/>
                      </p:nvSpPr>
                      <p:spPr bwMode="gray">
                        <a:xfrm>
                          <a:off x="9348754" y="1491842"/>
                          <a:ext cx="634417" cy="276999"/>
                        </a:xfrm>
                        <a:prstGeom prst="rect">
                          <a:avLst/>
                        </a:prstGeom>
                      </p:spPr>
                      <p:txBody>
                        <a:bodyPr wrap="square" lIns="0" tIns="0" rIns="0" bIns="0">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Neutral</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16" name="Straight Connector 15">
                          <a:extLst>
                            <a:ext uri="{FF2B5EF4-FFF2-40B4-BE49-F238E27FC236}">
                              <a16:creationId xmlns:a16="http://schemas.microsoft.com/office/drawing/2014/main" id="{E63002BA-E1B4-4048-A2FF-8C32AAF08DEB}"/>
                            </a:ext>
                            <a:ext uri="{C183D7F6-B498-43B3-948B-1728B52AA6E4}">
                              <adec:decorative xmlns:adec="http://schemas.microsoft.com/office/drawing/2017/decorative" val="1"/>
                            </a:ext>
                          </a:extLst>
                        </p:cNvPr>
                        <p:cNvCxnSpPr>
                          <a:cxnSpLocks/>
                        </p:cNvCxnSpPr>
                        <p:nvPr/>
                      </p:nvCxnSpPr>
                      <p:spPr bwMode="gray">
                        <a:xfrm>
                          <a:off x="8890927" y="1343010"/>
                          <a:ext cx="1092244"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E78D61D7-2B92-4731-9A44-3FFDF6221813}"/>
                            </a:ext>
                            <a:ext uri="{C183D7F6-B498-43B3-948B-1728B52AA6E4}">
                              <adec:decorative xmlns:adec="http://schemas.microsoft.com/office/drawing/2017/decorative" val="1"/>
                            </a:ext>
                          </a:extLst>
                        </p:cNvPr>
                        <p:cNvSpPr/>
                        <p:nvPr/>
                      </p:nvSpPr>
                      <p:spPr>
                        <a:xfrm>
                          <a:off x="8812326" y="1256402"/>
                          <a:ext cx="146304"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9" name="Rectangle 18">
                          <a:extLst>
                            <a:ext uri="{FF2B5EF4-FFF2-40B4-BE49-F238E27FC236}">
                              <a16:creationId xmlns:a16="http://schemas.microsoft.com/office/drawing/2014/main" id="{9BFDBCAF-59B6-4E72-AC0F-0F6388123971}"/>
                            </a:ext>
                            <a:ext uri="{C183D7F6-B498-43B3-948B-1728B52AA6E4}">
                              <adec:decorative xmlns:adec="http://schemas.microsoft.com/office/drawing/2017/decorative" val="1"/>
                            </a:ext>
                          </a:extLst>
                        </p:cNvPr>
                        <p:cNvSpPr/>
                        <p:nvPr/>
                      </p:nvSpPr>
                      <p:spPr>
                        <a:xfrm>
                          <a:off x="9348127" y="1256402"/>
                          <a:ext cx="146304" cy="146304"/>
                        </a:xfrm>
                        <a:prstGeom prst="rect">
                          <a:avLst/>
                        </a:prstGeom>
                        <a:solidFill>
                          <a:srgbClr val="ADC9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0" name="Rectangle 19">
                          <a:extLst>
                            <a:ext uri="{FF2B5EF4-FFF2-40B4-BE49-F238E27FC236}">
                              <a16:creationId xmlns:a16="http://schemas.microsoft.com/office/drawing/2014/main" id="{DF2089CA-8B2D-47EA-8D42-9E04DB26539C}"/>
                            </a:ext>
                            <a:ext uri="{C183D7F6-B498-43B3-948B-1728B52AA6E4}">
                              <adec:decorative xmlns:adec="http://schemas.microsoft.com/office/drawing/2017/decorative" val="1"/>
                            </a:ext>
                          </a:extLst>
                        </p:cNvPr>
                        <p:cNvSpPr/>
                        <p:nvPr/>
                      </p:nvSpPr>
                      <p:spPr>
                        <a:xfrm>
                          <a:off x="9883929" y="1256402"/>
                          <a:ext cx="146304"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cxnSp>
                      <p:nvCxnSpPr>
                        <p:cNvPr id="22" name="Straight Connector 21">
                          <a:extLst>
                            <a:ext uri="{FF2B5EF4-FFF2-40B4-BE49-F238E27FC236}">
                              <a16:creationId xmlns:a16="http://schemas.microsoft.com/office/drawing/2014/main" id="{58A06F10-9C0F-40AE-857A-E5D3D866AA1D}"/>
                            </a:ext>
                            <a:ext uri="{C183D7F6-B498-43B3-948B-1728B52AA6E4}">
                              <adec:decorative xmlns:adec="http://schemas.microsoft.com/office/drawing/2017/decorative" val="1"/>
                            </a:ext>
                          </a:extLst>
                        </p:cNvPr>
                        <p:cNvCxnSpPr/>
                        <p:nvPr/>
                      </p:nvCxnSpPr>
                      <p:spPr>
                        <a:xfrm>
                          <a:off x="10310874" y="1255892"/>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D30FFA41-3D27-4D47-B792-DED4765B335A}"/>
                          </a:ext>
                        </a:extLst>
                      </p:cNvPr>
                      <p:cNvGrpSpPr/>
                      <p:nvPr/>
                    </p:nvGrpSpPr>
                    <p:grpSpPr>
                      <a:xfrm>
                        <a:off x="10533827" y="1243702"/>
                        <a:ext cx="1245358" cy="386639"/>
                        <a:chOff x="10533827" y="1243702"/>
                        <a:chExt cx="1245358" cy="386639"/>
                      </a:xfrm>
                    </p:grpSpPr>
                    <p:sp>
                      <p:nvSpPr>
                        <p:cNvPr id="21" name="Content Placeholder 20">
                          <a:extLst>
                            <a:ext uri="{FF2B5EF4-FFF2-40B4-BE49-F238E27FC236}">
                              <a16:creationId xmlns:a16="http://schemas.microsoft.com/office/drawing/2014/main" id="{163E80CF-FBAC-4CF6-88FD-CEBB8BDD48C4}"/>
                            </a:ext>
                            <a:ext uri="{C183D7F6-B498-43B3-948B-1728B52AA6E4}">
                              <adec:decorative xmlns:adec="http://schemas.microsoft.com/office/drawing/2017/decorative" val="1"/>
                            </a:ext>
                          </a:extLst>
                        </p:cNvPr>
                        <p:cNvSpPr txBox="1">
                          <a:spLocks/>
                        </p:cNvSpPr>
                        <p:nvPr/>
                      </p:nvSpPr>
                      <p:spPr bwMode="gray">
                        <a:xfrm>
                          <a:off x="10544019" y="1491842"/>
                          <a:ext cx="1235166" cy="138499"/>
                        </a:xfrm>
                        <a:prstGeom prst="rect">
                          <a:avLst/>
                        </a:prstGeom>
                      </p:spPr>
                      <p:txBody>
                        <a:bodyPr wrap="square" lIns="0" tIns="0" rIns="0" bIns="0">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Change, 2021 to 2022</a:t>
                          </a:r>
                        </a:p>
                      </p:txBody>
                    </p:sp>
                    <p:cxnSp>
                      <p:nvCxnSpPr>
                        <p:cNvPr id="23" name="Straight Connector 22">
                          <a:extLst>
                            <a:ext uri="{FF2B5EF4-FFF2-40B4-BE49-F238E27FC236}">
                              <a16:creationId xmlns:a16="http://schemas.microsoft.com/office/drawing/2014/main" id="{B5518654-C47E-4326-AC50-E37E503A0C48}"/>
                            </a:ext>
                            <a:ext uri="{C183D7F6-B498-43B3-948B-1728B52AA6E4}">
                              <adec:decorative xmlns:adec="http://schemas.microsoft.com/office/drawing/2017/decorative" val="1"/>
                            </a:ext>
                          </a:extLst>
                        </p:cNvPr>
                        <p:cNvCxnSpPr>
                          <a:cxnSpLocks/>
                        </p:cNvCxnSpPr>
                        <p:nvPr/>
                      </p:nvCxnSpPr>
                      <p:spPr bwMode="gray">
                        <a:xfrm>
                          <a:off x="10653254" y="1330310"/>
                          <a:ext cx="9144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4" name="Flowchart: Manual Input 130">
                          <a:extLst>
                            <a:ext uri="{FF2B5EF4-FFF2-40B4-BE49-F238E27FC236}">
                              <a16:creationId xmlns:a16="http://schemas.microsoft.com/office/drawing/2014/main" id="{E9F2C801-41C4-4A41-A8AA-725D93C125CC}"/>
                            </a:ext>
                            <a:ext uri="{C183D7F6-B498-43B3-948B-1728B52AA6E4}">
                              <adec:decorative xmlns:adec="http://schemas.microsoft.com/office/drawing/2017/decorative" val="1"/>
                            </a:ext>
                          </a:extLst>
                        </p:cNvPr>
                        <p:cNvSpPr/>
                        <p:nvPr/>
                      </p:nvSpPr>
                      <p:spPr bwMode="gray">
                        <a:xfrm>
                          <a:off x="10533827" y="1243702"/>
                          <a:ext cx="182880" cy="182880"/>
                        </a:xfrm>
                        <a:prstGeom prst="ellipse">
                          <a:avLst/>
                        </a:prstGeom>
                        <a:solidFill>
                          <a:schemeClr val="tx1"/>
                        </a:solidFill>
                        <a:ln>
                          <a:noFill/>
                        </a:ln>
                      </p:spPr>
                      <p:txBody>
                        <a:bodyPr wrap="square" lIns="0" tIns="0" rIns="0" bIns="0" rtlCol="0" anchor="ctr">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r>
                        </a:p>
                      </p:txBody>
                    </p:sp>
                    <p:sp>
                      <p:nvSpPr>
                        <p:cNvPr id="25" name="Flowchart: Manual Input 131">
                          <a:extLst>
                            <a:ext uri="{FF2B5EF4-FFF2-40B4-BE49-F238E27FC236}">
                              <a16:creationId xmlns:a16="http://schemas.microsoft.com/office/drawing/2014/main" id="{0A8589FE-D3F2-454A-863A-5061C60189A5}"/>
                            </a:ext>
                            <a:ext uri="{C183D7F6-B498-43B3-948B-1728B52AA6E4}">
                              <adec:decorative xmlns:adec="http://schemas.microsoft.com/office/drawing/2017/decorative" val="1"/>
                            </a:ext>
                          </a:extLst>
                        </p:cNvPr>
                        <p:cNvSpPr/>
                        <p:nvPr/>
                      </p:nvSpPr>
                      <p:spPr bwMode="gray">
                        <a:xfrm>
                          <a:off x="11033665" y="1243702"/>
                          <a:ext cx="182880" cy="182880"/>
                        </a:xfrm>
                        <a:prstGeom prst="ellipse">
                          <a:avLst/>
                        </a:prstGeom>
                        <a:solidFill>
                          <a:schemeClr val="bg2">
                            <a:lumMod val="50000"/>
                          </a:schemeClr>
                        </a:solidFill>
                        <a:ln>
                          <a:solidFill>
                            <a:schemeClr val="tx1"/>
                          </a:solidFill>
                        </a:ln>
                      </p:spPr>
                      <p:txBody>
                        <a:bodyPr wrap="square" lIns="0" tIns="146304" rIns="0" bIns="0"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panose="020B0604020202020204" pitchFamily="34" charset="0"/>
                              <a:ea typeface="+mn-ea"/>
                              <a:cs typeface="+mn-cs"/>
                            </a:rPr>
                            <a:t>0</a:t>
                          </a:r>
                        </a:p>
                      </p:txBody>
                    </p:sp>
                    <p:sp>
                      <p:nvSpPr>
                        <p:cNvPr id="26" name="Flowchart: Manual Input 132">
                          <a:extLst>
                            <a:ext uri="{FF2B5EF4-FFF2-40B4-BE49-F238E27FC236}">
                              <a16:creationId xmlns:a16="http://schemas.microsoft.com/office/drawing/2014/main" id="{BA4BB496-BFD7-4A03-B92C-A67E944B45D1}"/>
                            </a:ext>
                            <a:ext uri="{C183D7F6-B498-43B3-948B-1728B52AA6E4}">
                              <adec:decorative xmlns:adec="http://schemas.microsoft.com/office/drawing/2017/decorative" val="1"/>
                            </a:ext>
                          </a:extLst>
                        </p:cNvPr>
                        <p:cNvSpPr/>
                        <p:nvPr/>
                      </p:nvSpPr>
                      <p:spPr bwMode="gray">
                        <a:xfrm>
                          <a:off x="11513998" y="1243702"/>
                          <a:ext cx="182880" cy="182880"/>
                        </a:xfrm>
                        <a:prstGeom prst="ellipse">
                          <a:avLst/>
                        </a:prstGeom>
                        <a:solidFill>
                          <a:schemeClr val="bg1"/>
                        </a:solidFill>
                        <a:ln>
                          <a:solidFill>
                            <a:schemeClr val="tx1"/>
                          </a:solidFill>
                        </a:ln>
                      </p:spPr>
                      <p:txBody>
                        <a:bodyPr vert="horz" wrap="square" lIns="0" tIns="27432" rIns="0" bIns="0" rtlCol="0" anchor="ctr">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p>
                      </p:txBody>
                    </p:sp>
                  </p:grpSp>
                </p:grpSp>
              </p:grpSp>
            </p:grpSp>
            <p:pic>
              <p:nvPicPr>
                <p:cNvPr id="31" name="Picture 30" descr="CA.png"/>
                <p:cNvPicPr>
                  <a:picLocks noChangeAspect="1"/>
                </p:cNvPicPr>
                <p:nvPr/>
              </p:nvPicPr>
              <p:blipFill>
                <a:blip r:embed="rId4"/>
                <a:stretch>
                  <a:fillRect/>
                </a:stretch>
              </p:blipFill>
              <p:spPr>
                <a:xfrm>
                  <a:off x="0" y="6373368"/>
                  <a:ext cx="365760" cy="237744"/>
                </a:xfrm>
                <a:prstGeom prst="rect">
                  <a:avLst/>
                </a:prstGeom>
              </p:spPr>
            </p:pic>
          </p:grpSp>
        </p:grpSp>
        <p:sp>
          <p:nvSpPr>
            <p:cNvPr id="29" name="Rectangle 28">
              <a:extLst>
                <a:ext uri="{FF2B5EF4-FFF2-40B4-BE49-F238E27FC236}">
                  <a16:creationId xmlns:a16="http://schemas.microsoft.com/office/drawing/2014/main" id="{9FC666C1-3D54-461F-846A-0FA5699C800F}"/>
                </a:ext>
              </a:extLst>
            </p:cNvPr>
            <p:cNvSpPr/>
            <p:nvPr/>
          </p:nvSpPr>
          <p:spPr>
            <a:xfrm>
              <a:off x="9223676" y="2413358"/>
              <a:ext cx="2202576" cy="3452436"/>
            </a:xfrm>
            <a:prstGeom prst="rect">
              <a:avLst/>
            </a:prstGeom>
            <a:noFill/>
            <a:ln>
              <a:solidFill>
                <a:schemeClr val="tx1"/>
              </a:solid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aphicFrame>
        <p:nvGraphicFramePr>
          <p:cNvPr id="32" name="Table 31">
            <a:extLst>
              <a:ext uri="{FF2B5EF4-FFF2-40B4-BE49-F238E27FC236}">
                <a16:creationId xmlns:a16="http://schemas.microsoft.com/office/drawing/2014/main" id="{63A5B79B-E1CB-451C-8977-F984BB77F30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57585411"/>
              </p:ext>
            </p:extLst>
          </p:nvPr>
        </p:nvGraphicFramePr>
        <p:xfrm>
          <a:off x="507402" y="4604308"/>
          <a:ext cx="11104443" cy="340755"/>
        </p:xfrm>
        <a:graphic>
          <a:graphicData uri="http://schemas.openxmlformats.org/drawingml/2006/table">
            <a:tbl>
              <a:tblPr firstRow="1" bandRow="1">
                <a:tableStyleId>{5C22544A-7EE6-4342-B048-85BDC9FD1C3A}</a:tableStyleId>
              </a:tblPr>
              <a:tblGrid>
                <a:gridCol w="1233827">
                  <a:extLst>
                    <a:ext uri="{9D8B030D-6E8A-4147-A177-3AD203B41FA5}">
                      <a16:colId xmlns:a16="http://schemas.microsoft.com/office/drawing/2014/main" val="20013"/>
                    </a:ext>
                  </a:extLst>
                </a:gridCol>
                <a:gridCol w="1233827">
                  <a:extLst>
                    <a:ext uri="{9D8B030D-6E8A-4147-A177-3AD203B41FA5}">
                      <a16:colId xmlns:a16="http://schemas.microsoft.com/office/drawing/2014/main" val="20014"/>
                    </a:ext>
                  </a:extLst>
                </a:gridCol>
                <a:gridCol w="1233827">
                  <a:extLst>
                    <a:ext uri="{9D8B030D-6E8A-4147-A177-3AD203B41FA5}">
                      <a16:colId xmlns:a16="http://schemas.microsoft.com/office/drawing/2014/main" val="20015"/>
                    </a:ext>
                  </a:extLst>
                </a:gridCol>
                <a:gridCol w="1233827">
                  <a:extLst>
                    <a:ext uri="{9D8B030D-6E8A-4147-A177-3AD203B41FA5}">
                      <a16:colId xmlns:a16="http://schemas.microsoft.com/office/drawing/2014/main" val="20016"/>
                    </a:ext>
                  </a:extLst>
                </a:gridCol>
                <a:gridCol w="1233827">
                  <a:extLst>
                    <a:ext uri="{9D8B030D-6E8A-4147-A177-3AD203B41FA5}">
                      <a16:colId xmlns:a16="http://schemas.microsoft.com/office/drawing/2014/main" val="20017"/>
                    </a:ext>
                  </a:extLst>
                </a:gridCol>
                <a:gridCol w="1233827">
                  <a:extLst>
                    <a:ext uri="{9D8B030D-6E8A-4147-A177-3AD203B41FA5}">
                      <a16:colId xmlns:a16="http://schemas.microsoft.com/office/drawing/2014/main" val="20018"/>
                    </a:ext>
                  </a:extLst>
                </a:gridCol>
                <a:gridCol w="1233827">
                  <a:extLst>
                    <a:ext uri="{9D8B030D-6E8A-4147-A177-3AD203B41FA5}">
                      <a16:colId xmlns:a16="http://schemas.microsoft.com/office/drawing/2014/main" val="20019"/>
                    </a:ext>
                  </a:extLst>
                </a:gridCol>
                <a:gridCol w="1233827">
                  <a:extLst>
                    <a:ext uri="{9D8B030D-6E8A-4147-A177-3AD203B41FA5}">
                      <a16:colId xmlns:a16="http://schemas.microsoft.com/office/drawing/2014/main" val="20021"/>
                    </a:ext>
                  </a:extLst>
                </a:gridCol>
                <a:gridCol w="1233827">
                  <a:extLst>
                    <a:ext uri="{9D8B030D-6E8A-4147-A177-3AD203B41FA5}">
                      <a16:colId xmlns:a16="http://schemas.microsoft.com/office/drawing/2014/main" val="20022"/>
                    </a:ext>
                  </a:extLst>
                </a:gridCol>
              </a:tblGrid>
              <a:tr h="340755">
                <a:tc>
                  <a:txBody>
                    <a:bodyPr/>
                    <a:lstStyle/>
                    <a:p>
                      <a:pPr algn="ctr" rtl="0" fontAlgn="ctr"/>
                      <a:r>
                        <a:rPr sz="1100" b="1">
                          <a:solidFill>
                            <a:srgbClr val="FFFFFF"/>
                          </a:solidFill>
                          <a:latin typeface="Arial"/>
                        </a:rPr>
                        <a:t>-</a:t>
                      </a:r>
                      <a:r>
                        <a:rPr lang="en-US" sz="1100" b="1">
                          <a:solidFill>
                            <a:srgbClr val="FFFFFF"/>
                          </a:solidFill>
                          <a:latin typeface="Arial"/>
                        </a:rPr>
                        <a:t>2</a:t>
                      </a:r>
                      <a:endParaRPr sz="1100" b="1">
                        <a:solidFill>
                          <a:srgbClr val="FFFFFF"/>
                        </a:solidFill>
                        <a:latin typeface="Arial"/>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algn="ctr" rtl="0" fontAlgn="ctr"/>
                      <a:r>
                        <a:rPr lang="en-US" sz="1100" b="1">
                          <a:solidFill>
                            <a:srgbClr val="FFFFFF"/>
                          </a:solidFill>
                          <a:latin typeface="Arial"/>
                        </a:rPr>
                        <a:t>n/a</a:t>
                      </a:r>
                      <a:endParaRPr sz="1100" b="1">
                        <a:solidFill>
                          <a:srgbClr val="FFFFFF"/>
                        </a:solidFill>
                        <a:latin typeface="Arial"/>
                      </a:endParaRPr>
                    </a:p>
                  </a:txBody>
                  <a:tcPr marL="6350" marR="6350" marT="635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algn="ctr" rtl="0" fontAlgn="ctr"/>
                      <a:r>
                        <a:rPr sz="1100" b="1">
                          <a:solidFill>
                            <a:srgbClr val="FFFFFF"/>
                          </a:solidFill>
                          <a:latin typeface="Arial"/>
                        </a:rPr>
                        <a:t>-1</a:t>
                      </a: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algn="ctr" rtl="0" fontAlgn="ctr"/>
                      <a:r>
                        <a:rPr lang="en-US" sz="1100" b="1">
                          <a:solidFill>
                            <a:srgbClr val="FFFFFF"/>
                          </a:solidFill>
                          <a:latin typeface="Arial"/>
                        </a:rPr>
                        <a:t>0</a:t>
                      </a:r>
                      <a:endParaRPr sz="1100" b="1">
                        <a:solidFill>
                          <a:srgbClr val="FFFFFF"/>
                        </a:solidFill>
                        <a:latin typeface="Arial"/>
                      </a:endParaRP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algn="ctr" rtl="0" fontAlgn="ctr"/>
                      <a:r>
                        <a:rPr sz="1100" b="1">
                          <a:solidFill>
                            <a:srgbClr val="FFFFFF"/>
                          </a:solidFill>
                          <a:latin typeface="Arial"/>
                        </a:rPr>
                        <a:t>0</a:t>
                      </a: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algn="ctr" rtl="0" fontAlgn="ctr"/>
                      <a:r>
                        <a:rPr lang="en-US" sz="1100" b="1">
                          <a:solidFill>
                            <a:srgbClr val="FFFFFF"/>
                          </a:solidFill>
                          <a:latin typeface="Arial"/>
                        </a:rPr>
                        <a:t>-5</a:t>
                      </a:r>
                      <a:endParaRPr sz="1100" b="1">
                        <a:solidFill>
                          <a:srgbClr val="FFFFFF"/>
                        </a:solidFill>
                        <a:latin typeface="Arial"/>
                      </a:endParaRP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1">
                        <a:alpha val="0"/>
                      </a:schemeClr>
                    </a:solidFill>
                  </a:tcPr>
                </a:tc>
                <a:tc>
                  <a:txBody>
                    <a:bodyPr/>
                    <a:lstStyle/>
                    <a:p>
                      <a:pPr algn="ctr" rtl="0" fontAlgn="ctr"/>
                      <a:r>
                        <a:rPr sz="1100" b="1">
                          <a:solidFill>
                            <a:srgbClr val="FFFFFF"/>
                          </a:solidFill>
                          <a:latin typeface="Arial"/>
                        </a:rPr>
                        <a:t>-1</a:t>
                      </a: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algn="ctr" rtl="0" fontAlgn="ctr"/>
                      <a:r>
                        <a:rPr lang="en-US" sz="1100" b="1">
                          <a:solidFill>
                            <a:srgbClr val="FFFFFF"/>
                          </a:solidFill>
                          <a:latin typeface="Arial"/>
                        </a:rPr>
                        <a:t>-2</a:t>
                      </a:r>
                      <a:endParaRPr sz="1100" b="1">
                        <a:solidFill>
                          <a:srgbClr val="FFFFFF"/>
                        </a:solidFill>
                        <a:latin typeface="Arial"/>
                      </a:endParaRP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algn="ctr" rtl="0" fontAlgn="ctr"/>
                      <a:r>
                        <a:rPr sz="1100" b="1" dirty="0">
                          <a:solidFill>
                            <a:srgbClr val="FFFFFF"/>
                          </a:solidFill>
                          <a:latin typeface="Arial"/>
                        </a:rPr>
                        <a:t>-</a:t>
                      </a:r>
                      <a:r>
                        <a:rPr lang="en-US" sz="1100" b="1" dirty="0">
                          <a:solidFill>
                            <a:srgbClr val="FFFFFF"/>
                          </a:solidFill>
                          <a:latin typeface="Arial"/>
                        </a:rPr>
                        <a:t>3</a:t>
                      </a:r>
                      <a:endParaRPr sz="1100" b="1" dirty="0">
                        <a:solidFill>
                          <a:srgbClr val="FFFFFF"/>
                        </a:solidFill>
                        <a:latin typeface="Arial"/>
                      </a:endParaRP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extLst>
                  <a:ext uri="{0D108BD9-81ED-4DB2-BD59-A6C34878D82A}">
                    <a16:rowId xmlns:a16="http://schemas.microsoft.com/office/drawing/2014/main" val="10000"/>
                  </a:ext>
                </a:extLst>
              </a:tr>
            </a:tbl>
          </a:graphicData>
        </a:graphic>
      </p:graphicFrame>
      <p:sp>
        <p:nvSpPr>
          <p:cNvPr id="34" name="Title 6">
            <a:extLst>
              <a:ext uri="{FF2B5EF4-FFF2-40B4-BE49-F238E27FC236}">
                <a16:creationId xmlns:a16="http://schemas.microsoft.com/office/drawing/2014/main" id="{75B6AD00-CB11-4E2A-86A7-09AA48559216}"/>
              </a:ext>
              <a:ext uri="{C183D7F6-B498-43B3-948B-1728B52AA6E4}">
                <adec:decorative xmlns:adec="http://schemas.microsoft.com/office/drawing/2017/decorative" val="1"/>
              </a:ext>
            </a:extLst>
          </p:cNvPr>
          <p:cNvSpPr txBox="1">
            <a:spLocks/>
          </p:cNvSpPr>
          <p:nvPr/>
        </p:nvSpPr>
        <p:spPr>
          <a:xfrm>
            <a:off x="384044" y="525489"/>
            <a:ext cx="9817100" cy="345489"/>
          </a:xfrm>
          <a:prstGeom prst="rect">
            <a:avLst/>
          </a:prstGeom>
        </p:spPr>
        <p:txBody>
          <a:bodyPr lIns="0"/>
          <a:lstStyle>
            <a:lvl1pPr algn="l" defTabSz="914377" rtl="0" eaLnBrk="1" latinLnBrk="0" hangingPunct="1">
              <a:lnSpc>
                <a:spcPct val="90000"/>
              </a:lnSpc>
              <a:spcBef>
                <a:spcPct val="0"/>
              </a:spcBef>
              <a:buNone/>
              <a:defRPr sz="2800" b="1" i="0" kern="1200" cap="all" baseline="0">
                <a:solidFill>
                  <a:schemeClr val="tx1"/>
                </a:solidFill>
                <a:latin typeface="Arial" panose="020B0604020202020204" pitchFamily="34" charset="0"/>
                <a:ea typeface="+mj-ea"/>
                <a:cs typeface="Arial" panose="020B0604020202020204" pitchFamily="34" charset="0"/>
              </a:defRPr>
            </a:lvl1pPr>
          </a:lstStyle>
          <a:p>
            <a:r>
              <a:rPr lang="en-US" cap="none" dirty="0">
                <a:solidFill>
                  <a:srgbClr val="000000"/>
                </a:solidFill>
                <a:latin typeface="Arial"/>
                <a:ea typeface="+mn-ea"/>
                <a:cs typeface="+mn-cs"/>
              </a:rPr>
              <a:t>SOCIETAL LEADERS DISTRUSTED  </a:t>
            </a:r>
            <a:endParaRPr lang="en-US" dirty="0"/>
          </a:p>
        </p:txBody>
      </p:sp>
    </p:spTree>
    <p:extLst>
      <p:ext uri="{BB962C8B-B14F-4D97-AF65-F5344CB8AC3E}">
        <p14:creationId xmlns:p14="http://schemas.microsoft.com/office/powerpoint/2010/main" val="2425649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79732-E515-4062-A158-45BD76D02708}"/>
              </a:ext>
            </a:extLst>
          </p:cNvPr>
          <p:cNvSpPr>
            <a:spLocks noGrp="1"/>
          </p:cNvSpPr>
          <p:nvPr>
            <p:ph type="title"/>
          </p:nvPr>
        </p:nvSpPr>
        <p:spPr>
          <a:xfrm>
            <a:off x="182880" y="-508905"/>
            <a:ext cx="9817100" cy="345489"/>
          </a:xfrm>
        </p:spPr>
        <p:txBody>
          <a:bodyPr/>
          <a:lstStyle/>
          <a:p>
            <a:r>
              <a:rPr lang="en-US" dirty="0"/>
              <a:t>My employer communications most believable. </a:t>
            </a:r>
          </a:p>
        </p:txBody>
      </p:sp>
      <p:graphicFrame>
        <p:nvGraphicFramePr>
          <p:cNvPr id="11" name="Content Placeholder 5" descr="This stacked bar chart shows the percent of Canadians  who believe information from each source, organized across three categories.  1) I need to see the information once or twice before I believe it is true. 2) If this source communicates information, I will automatically assume it’s true. 3) I will never believe it is true if this is the only source.     ">
            <a:extLst>
              <a:ext uri="{FF2B5EF4-FFF2-40B4-BE49-F238E27FC236}">
                <a16:creationId xmlns:a16="http://schemas.microsoft.com/office/drawing/2014/main" id="{7B1B3449-FEB1-4030-903D-421F4273CD02}"/>
              </a:ext>
            </a:extLst>
          </p:cNvPr>
          <p:cNvGraphicFramePr>
            <a:graphicFrameLocks/>
          </p:cNvGraphicFramePr>
          <p:nvPr>
            <p:extLst>
              <p:ext uri="{D42A27DB-BD31-4B8C-83A1-F6EECF244321}">
                <p14:modId xmlns:p14="http://schemas.microsoft.com/office/powerpoint/2010/main" val="2198099741"/>
              </p:ext>
            </p:extLst>
          </p:nvPr>
        </p:nvGraphicFramePr>
        <p:xfrm>
          <a:off x="2766887" y="2076144"/>
          <a:ext cx="8821525" cy="32861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Table 22">
            <a:extLst>
              <a:ext uri="{FF2B5EF4-FFF2-40B4-BE49-F238E27FC236}">
                <a16:creationId xmlns:a16="http://schemas.microsoft.com/office/drawing/2014/main" id="{75B912FC-6E27-4A7F-91AC-79210D63004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75196654"/>
              </p:ext>
            </p:extLst>
          </p:nvPr>
        </p:nvGraphicFramePr>
        <p:xfrm>
          <a:off x="3221702" y="2064295"/>
          <a:ext cx="8420854" cy="3108960"/>
        </p:xfrm>
        <a:graphic>
          <a:graphicData uri="http://schemas.openxmlformats.org/drawingml/2006/table">
            <a:tbl>
              <a:tblPr firstRow="1" bandRow="1">
                <a:tableStyleId>{5940675A-B579-460E-94D1-54222C63F5DA}</a:tableStyleId>
              </a:tblPr>
              <a:tblGrid>
                <a:gridCol w="1202980">
                  <a:extLst>
                    <a:ext uri="{9D8B030D-6E8A-4147-A177-3AD203B41FA5}">
                      <a16:colId xmlns:a16="http://schemas.microsoft.com/office/drawing/2014/main" val="2917097953"/>
                    </a:ext>
                  </a:extLst>
                </a:gridCol>
                <a:gridCol w="1159552">
                  <a:extLst>
                    <a:ext uri="{9D8B030D-6E8A-4147-A177-3AD203B41FA5}">
                      <a16:colId xmlns:a16="http://schemas.microsoft.com/office/drawing/2014/main" val="2253345142"/>
                    </a:ext>
                  </a:extLst>
                </a:gridCol>
                <a:gridCol w="1269769">
                  <a:extLst>
                    <a:ext uri="{9D8B030D-6E8A-4147-A177-3AD203B41FA5}">
                      <a16:colId xmlns:a16="http://schemas.microsoft.com/office/drawing/2014/main" val="4219328927"/>
                    </a:ext>
                  </a:extLst>
                </a:gridCol>
                <a:gridCol w="1147246">
                  <a:extLst>
                    <a:ext uri="{9D8B030D-6E8A-4147-A177-3AD203B41FA5}">
                      <a16:colId xmlns:a16="http://schemas.microsoft.com/office/drawing/2014/main" val="318289588"/>
                    </a:ext>
                  </a:extLst>
                </a:gridCol>
                <a:gridCol w="1247493">
                  <a:extLst>
                    <a:ext uri="{9D8B030D-6E8A-4147-A177-3AD203B41FA5}">
                      <a16:colId xmlns:a16="http://schemas.microsoft.com/office/drawing/2014/main" val="2369339089"/>
                    </a:ext>
                  </a:extLst>
                </a:gridCol>
                <a:gridCol w="1113832">
                  <a:extLst>
                    <a:ext uri="{9D8B030D-6E8A-4147-A177-3AD203B41FA5}">
                      <a16:colId xmlns:a16="http://schemas.microsoft.com/office/drawing/2014/main" val="1554555002"/>
                    </a:ext>
                  </a:extLst>
                </a:gridCol>
                <a:gridCol w="1279982">
                  <a:extLst>
                    <a:ext uri="{9D8B030D-6E8A-4147-A177-3AD203B41FA5}">
                      <a16:colId xmlns:a16="http://schemas.microsoft.com/office/drawing/2014/main" val="9408336"/>
                    </a:ext>
                  </a:extLst>
                </a:gridCol>
              </a:tblGrid>
              <a:tr h="428992">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sz="1200" b="1" dirty="0">
                          <a:solidFill>
                            <a:srgbClr val="000000"/>
                          </a:solidFill>
                          <a:latin typeface="Arial"/>
                        </a:rPr>
                        <a:t>My employer</a:t>
                      </a:r>
                      <a:r>
                        <a:rPr lang="en-CA" sz="1200" b="1" dirty="0">
                          <a:solidFill>
                            <a:srgbClr val="000000">
                              <a:alpha val="0"/>
                            </a:srgbClr>
                          </a:solidFill>
                          <a:latin typeface="+mn-lt"/>
                        </a:rPr>
                        <a:t>.</a:t>
                      </a:r>
                      <a:br>
                        <a:rPr lang="en-CA" sz="1200" b="1" dirty="0">
                          <a:solidFill>
                            <a:srgbClr val="000000">
                              <a:alpha val="0"/>
                            </a:srgbClr>
                          </a:solidFill>
                          <a:latin typeface="+mn-lt"/>
                        </a:rPr>
                      </a:br>
                      <a:r>
                        <a:rPr lang="en-CA" sz="1200" b="1" dirty="0">
                          <a:solidFill>
                            <a:srgbClr val="000000">
                              <a:alpha val="0"/>
                            </a:srgbClr>
                          </a:solidFill>
                          <a:latin typeface="+mn-lt"/>
                        </a:rPr>
                        <a:t>50 percent will believe information if seen twice or less.</a:t>
                      </a:r>
                    </a:p>
                    <a:p>
                      <a:pPr marL="0" marR="0" lvl="0" indent="0" algn="ctr" defTabSz="914377" rtl="0" eaLnBrk="1" fontAlgn="auto" latinLnBrk="0" hangingPunct="1">
                        <a:lnSpc>
                          <a:spcPct val="100000"/>
                        </a:lnSpc>
                        <a:spcBef>
                          <a:spcPts val="0"/>
                        </a:spcBef>
                        <a:spcAft>
                          <a:spcPts val="0"/>
                        </a:spcAft>
                        <a:buClrTx/>
                        <a:buSzTx/>
                        <a:buFontTx/>
                        <a:buNone/>
                        <a:tabLst/>
                        <a:defRPr/>
                      </a:pPr>
                      <a:r>
                        <a:rPr lang="en-CA" sz="1200" b="1" dirty="0">
                          <a:solidFill>
                            <a:srgbClr val="000000">
                              <a:alpha val="0"/>
                            </a:srgbClr>
                          </a:solidFill>
                          <a:latin typeface="+mn-lt"/>
                        </a:rPr>
                        <a:t>18 percent will believe information automatically.</a:t>
                      </a:r>
                    </a:p>
                    <a:p>
                      <a:pPr marL="0" marR="0" lvl="0" indent="0" algn="ctr" defTabSz="914377" rtl="0" eaLnBrk="1" fontAlgn="auto" latinLnBrk="0" hangingPunct="1">
                        <a:lnSpc>
                          <a:spcPct val="100000"/>
                        </a:lnSpc>
                        <a:spcBef>
                          <a:spcPts val="0"/>
                        </a:spcBef>
                        <a:spcAft>
                          <a:spcPts val="0"/>
                        </a:spcAft>
                        <a:buClrTx/>
                        <a:buSzTx/>
                        <a:buFontTx/>
                        <a:buNone/>
                        <a:tabLst/>
                        <a:defRPr/>
                      </a:pPr>
                      <a:r>
                        <a:rPr lang="en-CA" sz="1200" b="1" dirty="0">
                          <a:solidFill>
                            <a:srgbClr val="000000">
                              <a:alpha val="0"/>
                            </a:srgbClr>
                          </a:solidFill>
                          <a:latin typeface="+mn-lt"/>
                        </a:rPr>
                        <a:t>10 percent will never believe information is true.</a:t>
                      </a:r>
                    </a:p>
                    <a:p>
                      <a:pPr marL="0" marR="0" lvl="0" indent="0" algn="ctr" defTabSz="914377" rtl="0" eaLnBrk="1" fontAlgn="auto" latinLnBrk="0" hangingPunct="1">
                        <a:lnSpc>
                          <a:spcPct val="100000"/>
                        </a:lnSpc>
                        <a:spcBef>
                          <a:spcPts val="0"/>
                        </a:spcBef>
                        <a:spcAft>
                          <a:spcPts val="0"/>
                        </a:spcAft>
                        <a:buClrTx/>
                        <a:buSzTx/>
                        <a:buFontTx/>
                        <a:buNone/>
                        <a:tabLst/>
                        <a:defRPr/>
                      </a:pPr>
                      <a:endParaRPr sz="1200" b="1" dirty="0">
                        <a:solidFill>
                          <a:srgbClr val="000000"/>
                        </a:solidFill>
                        <a:latin typeface="Aria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sz="1200" b="1" dirty="0">
                          <a:solidFill>
                            <a:srgbClr val="000000"/>
                          </a:solidFill>
                          <a:latin typeface="Arial"/>
                        </a:rPr>
                        <a:t>National government</a:t>
                      </a:r>
                      <a:r>
                        <a:rPr lang="en-CA" sz="1200" b="1" kern="1200" dirty="0">
                          <a:solidFill>
                            <a:srgbClr val="000000">
                              <a:alpha val="0"/>
                            </a:srgbClr>
                          </a:solidFill>
                          <a:latin typeface="+mn-lt"/>
                          <a:ea typeface="+mn-ea"/>
                          <a:cs typeface="+mn-cs"/>
                        </a:rPr>
                        <a:t>.</a:t>
                      </a:r>
                      <a:br>
                        <a:rPr lang="en-CA" sz="1200" b="1" kern="1200" dirty="0">
                          <a:solidFill>
                            <a:srgbClr val="000000">
                              <a:alpha val="0"/>
                            </a:srgbClr>
                          </a:solidFill>
                          <a:latin typeface="+mn-lt"/>
                          <a:ea typeface="+mn-ea"/>
                          <a:cs typeface="+mn-cs"/>
                        </a:rPr>
                      </a:br>
                      <a:r>
                        <a:rPr lang="en-CA" sz="1200" b="1" kern="1200" dirty="0">
                          <a:solidFill>
                            <a:srgbClr val="000000">
                              <a:alpha val="0"/>
                            </a:srgbClr>
                          </a:solidFill>
                          <a:latin typeface="+mn-lt"/>
                          <a:ea typeface="+mn-ea"/>
                          <a:cs typeface="+mn-cs"/>
                        </a:rPr>
                        <a:t>48 percent will believe information if seen twice or less.</a:t>
                      </a:r>
                    </a:p>
                    <a:p>
                      <a:pPr marL="0" marR="0" lvl="0" indent="0" algn="ctr" defTabSz="914377" rtl="0" eaLnBrk="1" fontAlgn="auto" latinLnBrk="0" hangingPunct="1">
                        <a:lnSpc>
                          <a:spcPct val="100000"/>
                        </a:lnSpc>
                        <a:spcBef>
                          <a:spcPts val="0"/>
                        </a:spcBef>
                        <a:spcAft>
                          <a:spcPts val="0"/>
                        </a:spcAft>
                        <a:buClrTx/>
                        <a:buSzTx/>
                        <a:buFontTx/>
                        <a:buNone/>
                        <a:tabLst/>
                        <a:defRPr/>
                      </a:pPr>
                      <a:r>
                        <a:rPr lang="en-CA" sz="1200" b="1" kern="1200" dirty="0">
                          <a:solidFill>
                            <a:srgbClr val="000000">
                              <a:alpha val="0"/>
                            </a:srgbClr>
                          </a:solidFill>
                          <a:latin typeface="+mn-lt"/>
                          <a:ea typeface="+mn-ea"/>
                          <a:cs typeface="+mn-cs"/>
                        </a:rPr>
                        <a:t>17 percent will believe information automatically.</a:t>
                      </a:r>
                    </a:p>
                    <a:p>
                      <a:pPr marL="0" marR="0" lvl="0" indent="0" algn="ctr" defTabSz="914377" rtl="0" eaLnBrk="1" fontAlgn="auto" latinLnBrk="0" hangingPunct="1">
                        <a:lnSpc>
                          <a:spcPct val="100000"/>
                        </a:lnSpc>
                        <a:spcBef>
                          <a:spcPts val="0"/>
                        </a:spcBef>
                        <a:spcAft>
                          <a:spcPts val="0"/>
                        </a:spcAft>
                        <a:buClrTx/>
                        <a:buSzTx/>
                        <a:buFontTx/>
                        <a:buNone/>
                        <a:tabLst/>
                        <a:defRPr/>
                      </a:pPr>
                      <a:r>
                        <a:rPr lang="en-CA" sz="1200" b="1" kern="1200" dirty="0">
                          <a:solidFill>
                            <a:srgbClr val="000000">
                              <a:alpha val="0"/>
                            </a:srgbClr>
                          </a:solidFill>
                          <a:latin typeface="+mn-lt"/>
                          <a:ea typeface="+mn-ea"/>
                          <a:cs typeface="+mn-cs"/>
                        </a:rPr>
                        <a:t>17 percent will never believe information is true.</a:t>
                      </a:r>
                    </a:p>
                    <a:p>
                      <a:pPr algn="ctr"/>
                      <a:endParaRPr sz="1200" b="1" dirty="0">
                        <a:solidFill>
                          <a:srgbClr val="000000"/>
                        </a:solidFill>
                        <a:latin typeface="Aria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sz="1200" b="1" dirty="0">
                          <a:solidFill>
                            <a:srgbClr val="000000"/>
                          </a:solidFill>
                          <a:latin typeface="Arial"/>
                        </a:rPr>
                        <a:t>Media reports, named source</a:t>
                      </a:r>
                      <a:r>
                        <a:rPr lang="en-CA" sz="1200" b="1" kern="1200" dirty="0">
                          <a:solidFill>
                            <a:srgbClr val="000000">
                              <a:alpha val="0"/>
                            </a:srgbClr>
                          </a:solidFill>
                          <a:latin typeface="+mn-lt"/>
                          <a:ea typeface="+mn-ea"/>
                          <a:cs typeface="+mn-cs"/>
                        </a:rPr>
                        <a:t>.</a:t>
                      </a:r>
                      <a:br>
                        <a:rPr lang="en-CA" sz="1200" b="1" kern="1200" dirty="0">
                          <a:solidFill>
                            <a:srgbClr val="000000">
                              <a:alpha val="0"/>
                            </a:srgbClr>
                          </a:solidFill>
                          <a:latin typeface="+mn-lt"/>
                          <a:ea typeface="+mn-ea"/>
                          <a:cs typeface="+mn-cs"/>
                        </a:rPr>
                      </a:br>
                      <a:r>
                        <a:rPr lang="en-CA" sz="1200" b="1" kern="1200" dirty="0">
                          <a:solidFill>
                            <a:srgbClr val="000000">
                              <a:alpha val="0"/>
                            </a:srgbClr>
                          </a:solidFill>
                          <a:latin typeface="+mn-lt"/>
                          <a:ea typeface="+mn-ea"/>
                          <a:cs typeface="+mn-cs"/>
                        </a:rPr>
                        <a:t>47 percent will believe information if seen twice or less.</a:t>
                      </a:r>
                    </a:p>
                    <a:p>
                      <a:pPr marL="0" marR="0" lvl="0" indent="0" algn="ctr" defTabSz="914377" rtl="0" eaLnBrk="1" fontAlgn="auto" latinLnBrk="0" hangingPunct="1">
                        <a:lnSpc>
                          <a:spcPct val="100000"/>
                        </a:lnSpc>
                        <a:spcBef>
                          <a:spcPts val="0"/>
                        </a:spcBef>
                        <a:spcAft>
                          <a:spcPts val="0"/>
                        </a:spcAft>
                        <a:buClrTx/>
                        <a:buSzTx/>
                        <a:buFontTx/>
                        <a:buNone/>
                        <a:tabLst/>
                        <a:defRPr/>
                      </a:pPr>
                      <a:r>
                        <a:rPr lang="en-CA" sz="1200" b="1" kern="1200" dirty="0">
                          <a:solidFill>
                            <a:srgbClr val="000000">
                              <a:alpha val="0"/>
                            </a:srgbClr>
                          </a:solidFill>
                          <a:latin typeface="+mn-lt"/>
                          <a:ea typeface="+mn-ea"/>
                          <a:cs typeface="+mn-cs"/>
                        </a:rPr>
                        <a:t>13 percent will believe information automatically.</a:t>
                      </a:r>
                    </a:p>
                    <a:p>
                      <a:pPr marL="0" marR="0" lvl="0" indent="0" algn="ctr" defTabSz="914377" rtl="0" eaLnBrk="1" fontAlgn="auto" latinLnBrk="0" hangingPunct="1">
                        <a:lnSpc>
                          <a:spcPct val="100000"/>
                        </a:lnSpc>
                        <a:spcBef>
                          <a:spcPts val="0"/>
                        </a:spcBef>
                        <a:spcAft>
                          <a:spcPts val="0"/>
                        </a:spcAft>
                        <a:buClrTx/>
                        <a:buSzTx/>
                        <a:buFontTx/>
                        <a:buNone/>
                        <a:tabLst/>
                        <a:defRPr/>
                      </a:pPr>
                      <a:r>
                        <a:rPr lang="en-CA" sz="1200" b="1" kern="1200" dirty="0">
                          <a:solidFill>
                            <a:srgbClr val="000000">
                              <a:alpha val="0"/>
                            </a:srgbClr>
                          </a:solidFill>
                          <a:latin typeface="+mn-lt"/>
                          <a:ea typeface="+mn-ea"/>
                          <a:cs typeface="+mn-cs"/>
                        </a:rPr>
                        <a:t>18 percent will never believe information is true.</a:t>
                      </a:r>
                    </a:p>
                    <a:p>
                      <a:pPr algn="ctr"/>
                      <a:endParaRPr sz="1200" b="1" dirty="0">
                        <a:solidFill>
                          <a:srgbClr val="000000"/>
                        </a:solidFill>
                        <a:latin typeface="Aria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sz="1200" b="1" dirty="0">
                          <a:solidFill>
                            <a:srgbClr val="000000"/>
                          </a:solidFill>
                          <a:latin typeface="Arial"/>
                        </a:rPr>
                        <a:t>Major corporations</a:t>
                      </a:r>
                      <a:r>
                        <a:rPr lang="en-CA" sz="1200" b="1" kern="1200" dirty="0">
                          <a:solidFill>
                            <a:srgbClr val="000000">
                              <a:alpha val="0"/>
                            </a:srgbClr>
                          </a:solidFill>
                          <a:latin typeface="+mn-lt"/>
                          <a:ea typeface="+mn-ea"/>
                          <a:cs typeface="+mn-cs"/>
                        </a:rPr>
                        <a:t>.</a:t>
                      </a:r>
                      <a:br>
                        <a:rPr lang="en-CA" sz="1200" b="1" kern="1200" dirty="0">
                          <a:solidFill>
                            <a:srgbClr val="000000">
                              <a:alpha val="0"/>
                            </a:srgbClr>
                          </a:solidFill>
                          <a:latin typeface="+mn-lt"/>
                          <a:ea typeface="+mn-ea"/>
                          <a:cs typeface="+mn-cs"/>
                        </a:rPr>
                      </a:br>
                      <a:r>
                        <a:rPr lang="en-CA" sz="1200" b="1" kern="1200" dirty="0">
                          <a:solidFill>
                            <a:srgbClr val="000000">
                              <a:alpha val="0"/>
                            </a:srgbClr>
                          </a:solidFill>
                          <a:latin typeface="+mn-lt"/>
                          <a:ea typeface="+mn-ea"/>
                          <a:cs typeface="+mn-cs"/>
                        </a:rPr>
                        <a:t>43 percent will believe information if seen twice or less.</a:t>
                      </a:r>
                    </a:p>
                    <a:p>
                      <a:pPr marL="0" marR="0" lvl="0" indent="0" algn="ctr" defTabSz="914377" rtl="0" eaLnBrk="1" fontAlgn="auto" latinLnBrk="0" hangingPunct="1">
                        <a:lnSpc>
                          <a:spcPct val="100000"/>
                        </a:lnSpc>
                        <a:spcBef>
                          <a:spcPts val="0"/>
                        </a:spcBef>
                        <a:spcAft>
                          <a:spcPts val="0"/>
                        </a:spcAft>
                        <a:buClrTx/>
                        <a:buSzTx/>
                        <a:buFontTx/>
                        <a:buNone/>
                        <a:tabLst/>
                        <a:defRPr/>
                      </a:pPr>
                      <a:r>
                        <a:rPr lang="en-CA" sz="1200" b="1" kern="1200" dirty="0">
                          <a:solidFill>
                            <a:srgbClr val="000000">
                              <a:alpha val="0"/>
                            </a:srgbClr>
                          </a:solidFill>
                          <a:latin typeface="+mn-lt"/>
                          <a:ea typeface="+mn-ea"/>
                          <a:cs typeface="+mn-cs"/>
                        </a:rPr>
                        <a:t>11 percent will believe information automatically.</a:t>
                      </a:r>
                    </a:p>
                    <a:p>
                      <a:pPr marL="0" marR="0" lvl="0" indent="0" algn="ctr" defTabSz="914377" rtl="0" eaLnBrk="1" fontAlgn="auto" latinLnBrk="0" hangingPunct="1">
                        <a:lnSpc>
                          <a:spcPct val="100000"/>
                        </a:lnSpc>
                        <a:spcBef>
                          <a:spcPts val="0"/>
                        </a:spcBef>
                        <a:spcAft>
                          <a:spcPts val="0"/>
                        </a:spcAft>
                        <a:buClrTx/>
                        <a:buSzTx/>
                        <a:buFontTx/>
                        <a:buNone/>
                        <a:tabLst/>
                        <a:defRPr/>
                      </a:pPr>
                      <a:r>
                        <a:rPr lang="en-CA" sz="1200" b="1" kern="1200" dirty="0">
                          <a:solidFill>
                            <a:srgbClr val="000000">
                              <a:alpha val="0"/>
                            </a:srgbClr>
                          </a:solidFill>
                          <a:latin typeface="+mn-lt"/>
                          <a:ea typeface="+mn-ea"/>
                          <a:cs typeface="+mn-cs"/>
                        </a:rPr>
                        <a:t>26 percent will never believe information is true.</a:t>
                      </a:r>
                    </a:p>
                    <a:p>
                      <a:pPr algn="ctr"/>
                      <a:endParaRPr sz="1200" b="1" dirty="0">
                        <a:solidFill>
                          <a:srgbClr val="000000"/>
                        </a:solidFill>
                        <a:latin typeface="Aria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sz="1200" b="1" dirty="0">
                          <a:solidFill>
                            <a:srgbClr val="000000"/>
                          </a:solidFill>
                          <a:latin typeface="Arial"/>
                        </a:rPr>
                        <a:t>Media reports, anonymous source</a:t>
                      </a:r>
                      <a:r>
                        <a:rPr lang="en-CA" sz="1200" b="1" kern="1200" dirty="0">
                          <a:solidFill>
                            <a:srgbClr val="000000">
                              <a:alpha val="0"/>
                            </a:srgbClr>
                          </a:solidFill>
                          <a:latin typeface="+mn-lt"/>
                          <a:ea typeface="+mn-ea"/>
                          <a:cs typeface="+mn-cs"/>
                        </a:rPr>
                        <a:t>.</a:t>
                      </a:r>
                      <a:br>
                        <a:rPr lang="en-CA" sz="1200" b="1" kern="1200" dirty="0">
                          <a:solidFill>
                            <a:srgbClr val="000000">
                              <a:alpha val="0"/>
                            </a:srgbClr>
                          </a:solidFill>
                          <a:latin typeface="+mn-lt"/>
                          <a:ea typeface="+mn-ea"/>
                          <a:cs typeface="+mn-cs"/>
                        </a:rPr>
                      </a:br>
                      <a:r>
                        <a:rPr lang="en-CA" sz="1200" b="1" kern="1200" dirty="0">
                          <a:solidFill>
                            <a:srgbClr val="000000">
                              <a:alpha val="0"/>
                            </a:srgbClr>
                          </a:solidFill>
                          <a:latin typeface="+mn-lt"/>
                          <a:ea typeface="+mn-ea"/>
                          <a:cs typeface="+mn-cs"/>
                        </a:rPr>
                        <a:t>41 percent will believe information if seen twice or less.</a:t>
                      </a:r>
                    </a:p>
                    <a:p>
                      <a:pPr marL="0" marR="0" lvl="0" indent="0" algn="ctr" defTabSz="914377" rtl="0" eaLnBrk="1" fontAlgn="auto" latinLnBrk="0" hangingPunct="1">
                        <a:lnSpc>
                          <a:spcPct val="100000"/>
                        </a:lnSpc>
                        <a:spcBef>
                          <a:spcPts val="0"/>
                        </a:spcBef>
                        <a:spcAft>
                          <a:spcPts val="0"/>
                        </a:spcAft>
                        <a:buClrTx/>
                        <a:buSzTx/>
                        <a:buFontTx/>
                        <a:buNone/>
                        <a:tabLst/>
                        <a:defRPr/>
                      </a:pPr>
                      <a:r>
                        <a:rPr lang="en-CA" sz="1200" b="1" kern="1200" dirty="0">
                          <a:solidFill>
                            <a:srgbClr val="000000">
                              <a:alpha val="0"/>
                            </a:srgbClr>
                          </a:solidFill>
                          <a:latin typeface="+mn-lt"/>
                          <a:ea typeface="+mn-ea"/>
                          <a:cs typeface="+mn-cs"/>
                        </a:rPr>
                        <a:t>11 percent will believe information automatically.</a:t>
                      </a:r>
                    </a:p>
                    <a:p>
                      <a:pPr marL="0" marR="0" lvl="0" indent="0" algn="ctr" defTabSz="914377" rtl="0" eaLnBrk="1" fontAlgn="auto" latinLnBrk="0" hangingPunct="1">
                        <a:lnSpc>
                          <a:spcPct val="100000"/>
                        </a:lnSpc>
                        <a:spcBef>
                          <a:spcPts val="0"/>
                        </a:spcBef>
                        <a:spcAft>
                          <a:spcPts val="0"/>
                        </a:spcAft>
                        <a:buClrTx/>
                        <a:buSzTx/>
                        <a:buFontTx/>
                        <a:buNone/>
                        <a:tabLst/>
                        <a:defRPr/>
                      </a:pPr>
                      <a:r>
                        <a:rPr lang="en-CA" sz="1200" b="1" kern="1200" dirty="0">
                          <a:solidFill>
                            <a:srgbClr val="000000">
                              <a:alpha val="0"/>
                            </a:srgbClr>
                          </a:solidFill>
                          <a:latin typeface="+mn-lt"/>
                          <a:ea typeface="+mn-ea"/>
                          <a:cs typeface="+mn-cs"/>
                        </a:rPr>
                        <a:t>26 percent will never believe information is true.</a:t>
                      </a:r>
                    </a:p>
                    <a:p>
                      <a:pPr marL="0" marR="0" lvl="0" indent="0" algn="ctr" defTabSz="914377" rtl="0" eaLnBrk="1" fontAlgn="auto" latinLnBrk="0" hangingPunct="1">
                        <a:lnSpc>
                          <a:spcPct val="100000"/>
                        </a:lnSpc>
                        <a:spcBef>
                          <a:spcPts val="0"/>
                        </a:spcBef>
                        <a:spcAft>
                          <a:spcPts val="0"/>
                        </a:spcAft>
                        <a:buClrTx/>
                        <a:buSzTx/>
                        <a:buFontTx/>
                        <a:buNone/>
                        <a:tabLst/>
                        <a:defRPr/>
                      </a:pPr>
                      <a:endParaRPr sz="1200" b="1" dirty="0">
                        <a:solidFill>
                          <a:srgbClr val="000000"/>
                        </a:solidFill>
                        <a:latin typeface="Aria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sz="1200" b="1" dirty="0">
                          <a:solidFill>
                            <a:srgbClr val="000000"/>
                          </a:solidFill>
                          <a:latin typeface="Arial"/>
                        </a:rPr>
                        <a:t>Advertising</a:t>
                      </a:r>
                      <a:r>
                        <a:rPr lang="en-CA" sz="1200" b="1" kern="1200" dirty="0">
                          <a:solidFill>
                            <a:srgbClr val="000000">
                              <a:alpha val="0"/>
                            </a:srgbClr>
                          </a:solidFill>
                          <a:latin typeface="+mn-lt"/>
                          <a:ea typeface="+mn-ea"/>
                          <a:cs typeface="+mn-cs"/>
                        </a:rPr>
                        <a:t>.</a:t>
                      </a:r>
                      <a:br>
                        <a:rPr lang="en-CA" sz="1200" b="1" kern="1200" dirty="0">
                          <a:solidFill>
                            <a:srgbClr val="000000">
                              <a:alpha val="0"/>
                            </a:srgbClr>
                          </a:solidFill>
                          <a:latin typeface="+mn-lt"/>
                          <a:ea typeface="+mn-ea"/>
                          <a:cs typeface="+mn-cs"/>
                        </a:rPr>
                      </a:br>
                      <a:r>
                        <a:rPr lang="en-CA" sz="1200" b="1" kern="1200" dirty="0">
                          <a:solidFill>
                            <a:srgbClr val="000000">
                              <a:alpha val="0"/>
                            </a:srgbClr>
                          </a:solidFill>
                          <a:latin typeface="+mn-lt"/>
                          <a:ea typeface="+mn-ea"/>
                          <a:cs typeface="+mn-cs"/>
                        </a:rPr>
                        <a:t>37 percent will believe information if seen twice or less.</a:t>
                      </a:r>
                    </a:p>
                    <a:p>
                      <a:pPr marL="0" marR="0" lvl="0" indent="0" algn="ctr" defTabSz="914377" rtl="0" eaLnBrk="1" fontAlgn="auto" latinLnBrk="0" hangingPunct="1">
                        <a:lnSpc>
                          <a:spcPct val="100000"/>
                        </a:lnSpc>
                        <a:spcBef>
                          <a:spcPts val="0"/>
                        </a:spcBef>
                        <a:spcAft>
                          <a:spcPts val="0"/>
                        </a:spcAft>
                        <a:buClrTx/>
                        <a:buSzTx/>
                        <a:buFontTx/>
                        <a:buNone/>
                        <a:tabLst/>
                        <a:defRPr/>
                      </a:pPr>
                      <a:r>
                        <a:rPr lang="en-CA" sz="1200" b="1" kern="1200" dirty="0">
                          <a:solidFill>
                            <a:srgbClr val="000000">
                              <a:alpha val="0"/>
                            </a:srgbClr>
                          </a:solidFill>
                          <a:latin typeface="+mn-lt"/>
                          <a:ea typeface="+mn-ea"/>
                          <a:cs typeface="+mn-cs"/>
                        </a:rPr>
                        <a:t>9 percent will believe information automatically.</a:t>
                      </a:r>
                    </a:p>
                    <a:p>
                      <a:pPr marL="0" marR="0" lvl="0" indent="0" algn="ctr" defTabSz="914377" rtl="0" eaLnBrk="1" fontAlgn="auto" latinLnBrk="0" hangingPunct="1">
                        <a:lnSpc>
                          <a:spcPct val="100000"/>
                        </a:lnSpc>
                        <a:spcBef>
                          <a:spcPts val="0"/>
                        </a:spcBef>
                        <a:spcAft>
                          <a:spcPts val="0"/>
                        </a:spcAft>
                        <a:buClrTx/>
                        <a:buSzTx/>
                        <a:buFontTx/>
                        <a:buNone/>
                        <a:tabLst/>
                        <a:defRPr/>
                      </a:pPr>
                      <a:r>
                        <a:rPr lang="en-CA" sz="1200" b="1" kern="1200" dirty="0">
                          <a:solidFill>
                            <a:srgbClr val="000000">
                              <a:alpha val="0"/>
                            </a:srgbClr>
                          </a:solidFill>
                          <a:latin typeface="+mn-lt"/>
                          <a:ea typeface="+mn-ea"/>
                          <a:cs typeface="+mn-cs"/>
                        </a:rPr>
                        <a:t>32 percent will never believe information is true.</a:t>
                      </a:r>
                    </a:p>
                    <a:p>
                      <a:pPr marL="0" marR="0" lvl="0" indent="0" algn="ctr" defTabSz="914377" rtl="0" eaLnBrk="1" fontAlgn="auto" latinLnBrk="0" hangingPunct="1">
                        <a:lnSpc>
                          <a:spcPct val="100000"/>
                        </a:lnSpc>
                        <a:spcBef>
                          <a:spcPts val="0"/>
                        </a:spcBef>
                        <a:spcAft>
                          <a:spcPts val="0"/>
                        </a:spcAft>
                        <a:buClrTx/>
                        <a:buSzTx/>
                        <a:buFontTx/>
                        <a:buNone/>
                        <a:tabLst/>
                        <a:defRPr/>
                      </a:pPr>
                      <a:endParaRPr sz="1200" b="1" dirty="0">
                        <a:solidFill>
                          <a:srgbClr val="000000"/>
                        </a:solidFill>
                        <a:latin typeface="Aria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sz="1200" b="1" dirty="0">
                          <a:solidFill>
                            <a:srgbClr val="000000"/>
                          </a:solidFill>
                          <a:latin typeface="Arial"/>
                        </a:rPr>
                        <a:t>My social media feed</a:t>
                      </a:r>
                      <a:r>
                        <a:rPr lang="en-CA" sz="1200" b="1" kern="1200" dirty="0">
                          <a:solidFill>
                            <a:srgbClr val="000000">
                              <a:alpha val="0"/>
                            </a:srgbClr>
                          </a:solidFill>
                          <a:latin typeface="+mn-lt"/>
                          <a:ea typeface="+mn-ea"/>
                          <a:cs typeface="+mn-cs"/>
                        </a:rPr>
                        <a:t>.</a:t>
                      </a:r>
                      <a:br>
                        <a:rPr lang="en-CA" sz="1200" b="1" kern="1200" dirty="0">
                          <a:solidFill>
                            <a:srgbClr val="000000">
                              <a:alpha val="0"/>
                            </a:srgbClr>
                          </a:solidFill>
                          <a:latin typeface="+mn-lt"/>
                          <a:ea typeface="+mn-ea"/>
                          <a:cs typeface="+mn-cs"/>
                        </a:rPr>
                      </a:br>
                      <a:r>
                        <a:rPr lang="en-CA" sz="1200" b="1" kern="1200" dirty="0">
                          <a:solidFill>
                            <a:srgbClr val="000000">
                              <a:alpha val="0"/>
                            </a:srgbClr>
                          </a:solidFill>
                          <a:latin typeface="+mn-lt"/>
                          <a:ea typeface="+mn-ea"/>
                          <a:cs typeface="+mn-cs"/>
                        </a:rPr>
                        <a:t>26 percent will believe information if seen twice or less.</a:t>
                      </a:r>
                    </a:p>
                    <a:p>
                      <a:pPr marL="0" marR="0" lvl="0" indent="0" algn="ctr" defTabSz="914377" rtl="0" eaLnBrk="1" fontAlgn="auto" latinLnBrk="0" hangingPunct="1">
                        <a:lnSpc>
                          <a:spcPct val="100000"/>
                        </a:lnSpc>
                        <a:spcBef>
                          <a:spcPts val="0"/>
                        </a:spcBef>
                        <a:spcAft>
                          <a:spcPts val="0"/>
                        </a:spcAft>
                        <a:buClrTx/>
                        <a:buSzTx/>
                        <a:buFontTx/>
                        <a:buNone/>
                        <a:tabLst/>
                        <a:defRPr/>
                      </a:pPr>
                      <a:r>
                        <a:rPr lang="en-CA" sz="1200" b="1" kern="1200" dirty="0">
                          <a:solidFill>
                            <a:srgbClr val="000000">
                              <a:alpha val="0"/>
                            </a:srgbClr>
                          </a:solidFill>
                          <a:latin typeface="+mn-lt"/>
                          <a:ea typeface="+mn-ea"/>
                          <a:cs typeface="+mn-cs"/>
                        </a:rPr>
                        <a:t>7 percent will believe information automatically.</a:t>
                      </a:r>
                    </a:p>
                    <a:p>
                      <a:pPr marL="0" marR="0" lvl="0" indent="0" algn="ctr" defTabSz="914377" rtl="0" eaLnBrk="1" fontAlgn="auto" latinLnBrk="0" hangingPunct="1">
                        <a:lnSpc>
                          <a:spcPct val="100000"/>
                        </a:lnSpc>
                        <a:spcBef>
                          <a:spcPts val="0"/>
                        </a:spcBef>
                        <a:spcAft>
                          <a:spcPts val="0"/>
                        </a:spcAft>
                        <a:buClrTx/>
                        <a:buSzTx/>
                        <a:buFontTx/>
                        <a:buNone/>
                        <a:tabLst/>
                        <a:defRPr/>
                      </a:pPr>
                      <a:r>
                        <a:rPr lang="en-CA" sz="1200" b="1" kern="1200" dirty="0">
                          <a:solidFill>
                            <a:srgbClr val="000000">
                              <a:alpha val="0"/>
                            </a:srgbClr>
                          </a:solidFill>
                          <a:latin typeface="+mn-lt"/>
                          <a:ea typeface="+mn-ea"/>
                          <a:cs typeface="+mn-cs"/>
                        </a:rPr>
                        <a:t>46 percent will never believe information is true.</a:t>
                      </a:r>
                    </a:p>
                    <a:p>
                      <a:pPr marL="0" marR="0" lvl="0" indent="0" algn="ctr" defTabSz="914377" rtl="0" eaLnBrk="1" fontAlgn="auto" latinLnBrk="0" hangingPunct="1">
                        <a:lnSpc>
                          <a:spcPct val="100000"/>
                        </a:lnSpc>
                        <a:spcBef>
                          <a:spcPts val="0"/>
                        </a:spcBef>
                        <a:spcAft>
                          <a:spcPts val="0"/>
                        </a:spcAft>
                        <a:buClrTx/>
                        <a:buSzTx/>
                        <a:buFontTx/>
                        <a:buNone/>
                        <a:tabLst/>
                        <a:defRPr/>
                      </a:pPr>
                      <a:endParaRPr sz="1200" b="1" dirty="0">
                        <a:solidFill>
                          <a:srgbClr val="000000"/>
                        </a:solidFill>
                        <a:latin typeface="Aria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32117857"/>
                  </a:ext>
                </a:extLst>
              </a:tr>
            </a:tbl>
          </a:graphicData>
        </a:graphic>
      </p:graphicFrame>
      <p:sp>
        <p:nvSpPr>
          <p:cNvPr id="7" name="Text Placeholder 6">
            <a:extLst>
              <a:ext uri="{FF2B5EF4-FFF2-40B4-BE49-F238E27FC236}">
                <a16:creationId xmlns:a16="http://schemas.microsoft.com/office/drawing/2014/main" id="{68B73FA5-4588-495B-BAEA-927EBBA38B02}"/>
              </a:ext>
            </a:extLst>
          </p:cNvPr>
          <p:cNvSpPr>
            <a:spLocks noGrp="1"/>
          </p:cNvSpPr>
          <p:nvPr>
            <p:ph type="body" sz="quarter" idx="14"/>
          </p:nvPr>
        </p:nvSpPr>
        <p:spPr/>
        <p:txBody>
          <a:bodyPr/>
          <a:lstStyle/>
          <a:p>
            <a:pPr defTabSz="914400">
              <a:spcAft>
                <a:spcPts val="0"/>
              </a:spcAft>
              <a:defRPr/>
            </a:pPr>
            <a:r>
              <a:rPr sz="900" b="1">
                <a:solidFill>
                  <a:srgbClr val="A6A6A6"/>
                </a:solidFill>
              </a:rPr>
              <a:t>2022 Edelman Trust Barometer.</a:t>
            </a:r>
            <a:r>
              <a:rPr sz="900">
                <a:solidFill>
                  <a:srgbClr val="A6A6A6"/>
                </a:solidFill>
              </a:rPr>
              <a:t> HEAR_TIME1. When you see a new piece of information or a news story in each of the following information sources, how many times do you need to see it or hear it repeated in that same type of information source before you believe it is really true? Question asked of half of the sample. “Once or twice” is a sum of codes 2 and 3. General population, Canada. “Employer communications” only shown to those who are an employee of an organization (Q43/1).</a:t>
            </a:r>
            <a:endParaRPr kumimoji="0" lang="en-US" sz="900" b="0" i="0" u="none" strike="noStrike" kern="1200" cap="none" spc="0" normalizeH="0" baseline="0" noProof="0">
              <a:ln>
                <a:noFill/>
              </a:ln>
              <a:solidFill>
                <a:srgbClr val="A6A6A6"/>
              </a:solidFill>
              <a:effectLst/>
              <a:uLnTx/>
              <a:uFillTx/>
              <a:latin typeface="Arial"/>
              <a:ea typeface="+mn-ea"/>
              <a:cs typeface="+mn-cs"/>
            </a:endParaRPr>
          </a:p>
        </p:txBody>
      </p:sp>
      <p:sp>
        <p:nvSpPr>
          <p:cNvPr id="6" name="Text Placeholder 5">
            <a:extLst>
              <a:ext uri="{FF2B5EF4-FFF2-40B4-BE49-F238E27FC236}">
                <a16:creationId xmlns:a16="http://schemas.microsoft.com/office/drawing/2014/main" id="{36CCB055-DD26-4265-B4AE-1F9183C3CF78}"/>
              </a:ext>
              <a:ext uri="{C183D7F6-B498-43B3-948B-1728B52AA6E4}">
                <adec:decorative xmlns:adec="http://schemas.microsoft.com/office/drawing/2017/decorative" val="1"/>
              </a:ext>
            </a:extLst>
          </p:cNvPr>
          <p:cNvSpPr>
            <a:spLocks noGrp="1"/>
          </p:cNvSpPr>
          <p:nvPr>
            <p:ph type="body" sz="quarter" idx="13"/>
          </p:nvPr>
        </p:nvSpPr>
        <p:spPr>
          <a:xfrm>
            <a:off x="500048" y="964602"/>
            <a:ext cx="10309123" cy="565330"/>
          </a:xfrm>
        </p:spPr>
        <p:txBody>
          <a:bodyPr/>
          <a:lstStyle/>
          <a:p>
            <a:pPr algn="l"/>
            <a:r>
              <a:rPr lang="en-US" sz="1600" b="0" dirty="0">
                <a:solidFill>
                  <a:srgbClr val="000000"/>
                </a:solidFill>
                <a:latin typeface="Arial"/>
              </a:rPr>
              <a:t>Per cent</a:t>
            </a:r>
            <a:r>
              <a:rPr sz="1600" b="0" dirty="0">
                <a:solidFill>
                  <a:srgbClr val="000000"/>
                </a:solidFill>
                <a:latin typeface="Arial"/>
              </a:rPr>
              <a:t> who believe information from each source automatically, or after seeing it twice or less, in Canada</a:t>
            </a:r>
            <a:endParaRPr lang="en-US" dirty="0"/>
          </a:p>
        </p:txBody>
      </p:sp>
      <p:sp>
        <p:nvSpPr>
          <p:cNvPr id="22" name="Rectangle 21">
            <a:extLst>
              <a:ext uri="{FF2B5EF4-FFF2-40B4-BE49-F238E27FC236}">
                <a16:creationId xmlns:a16="http://schemas.microsoft.com/office/drawing/2014/main" id="{BA6136F7-168A-40F2-AB78-1C9D572924F9}"/>
              </a:ext>
              <a:ext uri="{C183D7F6-B498-43B3-948B-1728B52AA6E4}">
                <adec:decorative xmlns:adec="http://schemas.microsoft.com/office/drawing/2017/decorative" val="1"/>
              </a:ext>
            </a:extLst>
          </p:cNvPr>
          <p:cNvSpPr/>
          <p:nvPr/>
        </p:nvSpPr>
        <p:spPr>
          <a:xfrm>
            <a:off x="632379" y="5410870"/>
            <a:ext cx="2375127" cy="461665"/>
          </a:xfrm>
          <a:prstGeom prst="rect">
            <a:avLst/>
          </a:prstGeom>
        </p:spPr>
        <p:txBody>
          <a:bodyPr wrap="square" lIns="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I will never believe it is true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if this is the only place I see it</a:t>
            </a:r>
          </a:p>
        </p:txBody>
      </p:sp>
      <p:graphicFrame>
        <p:nvGraphicFramePr>
          <p:cNvPr id="23" name="Table 22">
            <a:extLst>
              <a:ext uri="{FF2B5EF4-FFF2-40B4-BE49-F238E27FC236}">
                <a16:creationId xmlns:a16="http://schemas.microsoft.com/office/drawing/2014/main" id="{8EC70819-A07E-4F8A-B650-B613F109D26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08813437"/>
              </p:ext>
            </p:extLst>
          </p:nvPr>
        </p:nvGraphicFramePr>
        <p:xfrm>
          <a:off x="3150114" y="5400700"/>
          <a:ext cx="8409510" cy="584775"/>
        </p:xfrm>
        <a:graphic>
          <a:graphicData uri="http://schemas.openxmlformats.org/drawingml/2006/table">
            <a:tbl>
              <a:tblPr firstRow="1" bandRow="1">
                <a:tableStyleId>{5C22544A-7EE6-4342-B048-85BDC9FD1C3A}</a:tableStyleId>
              </a:tblPr>
              <a:tblGrid>
                <a:gridCol w="1223050">
                  <a:extLst>
                    <a:ext uri="{9D8B030D-6E8A-4147-A177-3AD203B41FA5}">
                      <a16:colId xmlns:a16="http://schemas.microsoft.com/office/drawing/2014/main" val="2670097886"/>
                    </a:ext>
                  </a:extLst>
                </a:gridCol>
                <a:gridCol w="1167445">
                  <a:extLst>
                    <a:ext uri="{9D8B030D-6E8A-4147-A177-3AD203B41FA5}">
                      <a16:colId xmlns:a16="http://schemas.microsoft.com/office/drawing/2014/main" val="1749130893"/>
                    </a:ext>
                  </a:extLst>
                </a:gridCol>
                <a:gridCol w="1202709">
                  <a:extLst>
                    <a:ext uri="{9D8B030D-6E8A-4147-A177-3AD203B41FA5}">
                      <a16:colId xmlns:a16="http://schemas.microsoft.com/office/drawing/2014/main" val="658786575"/>
                    </a:ext>
                  </a:extLst>
                </a:gridCol>
                <a:gridCol w="1191574">
                  <a:extLst>
                    <a:ext uri="{9D8B030D-6E8A-4147-A177-3AD203B41FA5}">
                      <a16:colId xmlns:a16="http://schemas.microsoft.com/office/drawing/2014/main" val="2933183591"/>
                    </a:ext>
                  </a:extLst>
                </a:gridCol>
                <a:gridCol w="1236116">
                  <a:extLst>
                    <a:ext uri="{9D8B030D-6E8A-4147-A177-3AD203B41FA5}">
                      <a16:colId xmlns:a16="http://schemas.microsoft.com/office/drawing/2014/main" val="1737301105"/>
                    </a:ext>
                  </a:extLst>
                </a:gridCol>
                <a:gridCol w="1135892">
                  <a:extLst>
                    <a:ext uri="{9D8B030D-6E8A-4147-A177-3AD203B41FA5}">
                      <a16:colId xmlns:a16="http://schemas.microsoft.com/office/drawing/2014/main" val="207632682"/>
                    </a:ext>
                  </a:extLst>
                </a:gridCol>
                <a:gridCol w="1252724">
                  <a:extLst>
                    <a:ext uri="{9D8B030D-6E8A-4147-A177-3AD203B41FA5}">
                      <a16:colId xmlns:a16="http://schemas.microsoft.com/office/drawing/2014/main" val="857455067"/>
                    </a:ext>
                  </a:extLst>
                </a:gridCol>
              </a:tblGrid>
              <a:tr h="584775">
                <a:tc>
                  <a:txBody>
                    <a:bodyPr/>
                    <a:lstStyle/>
                    <a:p>
                      <a:pPr algn="ctr" rtl="0" fontAlgn="ctr"/>
                      <a:r>
                        <a:rPr sz="1200" b="1">
                          <a:solidFill>
                            <a:srgbClr val="000000"/>
                          </a:solidFill>
                          <a:latin typeface="Arial"/>
                        </a:rPr>
                        <a:t>10</a:t>
                      </a: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sz="1200" b="1">
                          <a:solidFill>
                            <a:srgbClr val="000000"/>
                          </a:solidFill>
                          <a:latin typeface="Arial"/>
                        </a:rPr>
                        <a:t>17</a:t>
                      </a: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sz="1200" b="1">
                          <a:solidFill>
                            <a:srgbClr val="000000"/>
                          </a:solidFill>
                          <a:latin typeface="Arial"/>
                        </a:rPr>
                        <a:t>18</a:t>
                      </a: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sz="1200" b="1">
                          <a:solidFill>
                            <a:srgbClr val="000000"/>
                          </a:solidFill>
                          <a:latin typeface="Arial"/>
                        </a:rPr>
                        <a:t>26</a:t>
                      </a: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sz="1200" b="1">
                          <a:solidFill>
                            <a:srgbClr val="000000"/>
                          </a:solidFill>
                          <a:latin typeface="Arial"/>
                        </a:rPr>
                        <a:t>26</a:t>
                      </a: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sz="1200" b="1">
                          <a:solidFill>
                            <a:srgbClr val="000000"/>
                          </a:solidFill>
                          <a:latin typeface="Arial"/>
                        </a:rPr>
                        <a:t>32</a:t>
                      </a: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sz="1200" b="1" dirty="0">
                          <a:solidFill>
                            <a:srgbClr val="000000"/>
                          </a:solidFill>
                          <a:latin typeface="Arial"/>
                        </a:rPr>
                        <a:t>46</a:t>
                      </a: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32914039"/>
                  </a:ext>
                </a:extLst>
              </a:tr>
            </a:tbl>
          </a:graphicData>
        </a:graphic>
      </p:graphicFrame>
      <p:grpSp>
        <p:nvGrpSpPr>
          <p:cNvPr id="3" name="Group 2">
            <a:extLst>
              <a:ext uri="{FF2B5EF4-FFF2-40B4-BE49-F238E27FC236}">
                <a16:creationId xmlns:a16="http://schemas.microsoft.com/office/drawing/2014/main" id="{EC515A91-338A-43D8-81D5-32DA01536E57}"/>
              </a:ext>
              <a:ext uri="{C183D7F6-B498-43B3-948B-1728B52AA6E4}">
                <adec:decorative xmlns:adec="http://schemas.microsoft.com/office/drawing/2017/decorative" val="1"/>
              </a:ext>
            </a:extLst>
          </p:cNvPr>
          <p:cNvGrpSpPr/>
          <p:nvPr/>
        </p:nvGrpSpPr>
        <p:grpSpPr>
          <a:xfrm>
            <a:off x="0" y="580681"/>
            <a:ext cx="11696700" cy="6030431"/>
            <a:chOff x="0" y="580681"/>
            <a:chExt cx="11696700" cy="6030431"/>
          </a:xfrm>
        </p:grpSpPr>
        <p:grpSp>
          <p:nvGrpSpPr>
            <p:cNvPr id="10" name="Group 9">
              <a:extLst>
                <a:ext uri="{FF2B5EF4-FFF2-40B4-BE49-F238E27FC236}">
                  <a16:creationId xmlns:a16="http://schemas.microsoft.com/office/drawing/2014/main" id="{12E50CF3-280A-40A8-88FA-C01FCA98D8FF}"/>
                </a:ext>
                <a:ext uri="{C183D7F6-B498-43B3-948B-1728B52AA6E4}">
                  <adec:decorative xmlns:adec="http://schemas.microsoft.com/office/drawing/2017/decorative" val="1"/>
                </a:ext>
              </a:extLst>
            </p:cNvPr>
            <p:cNvGrpSpPr/>
            <p:nvPr/>
          </p:nvGrpSpPr>
          <p:grpSpPr>
            <a:xfrm>
              <a:off x="495300" y="1779167"/>
              <a:ext cx="11201400" cy="4241829"/>
              <a:chOff x="495300" y="1779167"/>
              <a:chExt cx="11201400" cy="4241829"/>
            </a:xfrm>
          </p:grpSpPr>
          <p:sp>
            <p:nvSpPr>
              <p:cNvPr id="5" name="TextBox 4">
                <a:extLst>
                  <a:ext uri="{FF2B5EF4-FFF2-40B4-BE49-F238E27FC236}">
                    <a16:creationId xmlns:a16="http://schemas.microsoft.com/office/drawing/2014/main" id="{9F1690AF-E0CD-41C8-B0DE-34A5B304EEC1}"/>
                  </a:ext>
                  <a:ext uri="{C183D7F6-B498-43B3-948B-1728B52AA6E4}">
                    <adec:decorative xmlns:adec="http://schemas.microsoft.com/office/drawing/2017/decorative" val="1"/>
                  </a:ext>
                </a:extLst>
              </p:cNvPr>
              <p:cNvSpPr txBox="1"/>
              <p:nvPr/>
            </p:nvSpPr>
            <p:spPr>
              <a:xfrm>
                <a:off x="632379" y="2090595"/>
                <a:ext cx="2289161" cy="790663"/>
              </a:xfrm>
              <a:prstGeom prst="rect">
                <a:avLst/>
              </a:prstGeom>
              <a:noFill/>
              <a:ln>
                <a:noFill/>
              </a:ln>
              <a:effectLst/>
            </p:spPr>
            <p:txBody>
              <a:bodyPr wrap="none" lIns="0" tIns="0" rIns="0" bIns="0"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0000"/>
                    </a:solidFill>
                    <a:effectLst/>
                    <a:uLnTx/>
                    <a:uFillTx/>
                    <a:latin typeface="Arial" panose="020B0604020202020204"/>
                    <a:ea typeface="Helvetica Neue" charset="0"/>
                    <a:cs typeface="Arial" panose="020B0604020202020204" pitchFamily="34" charset="0"/>
                  </a:rPr>
                  <a:t>Communications from…</a:t>
                </a:r>
              </a:p>
            </p:txBody>
          </p:sp>
          <p:grpSp>
            <p:nvGrpSpPr>
              <p:cNvPr id="8" name="Group 7">
                <a:extLst>
                  <a:ext uri="{FF2B5EF4-FFF2-40B4-BE49-F238E27FC236}">
                    <a16:creationId xmlns:a16="http://schemas.microsoft.com/office/drawing/2014/main" id="{610DC799-0D5D-430F-8801-CBC02AD4C94D}"/>
                  </a:ext>
                </a:extLst>
              </p:cNvPr>
              <p:cNvGrpSpPr/>
              <p:nvPr/>
            </p:nvGrpSpPr>
            <p:grpSpPr>
              <a:xfrm>
                <a:off x="495300" y="1779167"/>
                <a:ext cx="11201400" cy="4241829"/>
                <a:chOff x="495300" y="1779167"/>
                <a:chExt cx="11201400" cy="4241829"/>
              </a:xfrm>
            </p:grpSpPr>
            <p:cxnSp>
              <p:nvCxnSpPr>
                <p:cNvPr id="18" name="Straight Connector 17">
                  <a:extLst>
                    <a:ext uri="{FF2B5EF4-FFF2-40B4-BE49-F238E27FC236}">
                      <a16:creationId xmlns:a16="http://schemas.microsoft.com/office/drawing/2014/main" id="{5B655ACA-4AA1-43BC-A386-966A35C730C4}"/>
                    </a:ext>
                  </a:extLst>
                </p:cNvPr>
                <p:cNvCxnSpPr>
                  <a:cxnSpLocks/>
                </p:cNvCxnSpPr>
                <p:nvPr/>
              </p:nvCxnSpPr>
              <p:spPr>
                <a:xfrm>
                  <a:off x="495300" y="5353075"/>
                  <a:ext cx="11201400" cy="0"/>
                </a:xfrm>
                <a:prstGeom prst="line">
                  <a:avLst/>
                </a:prstGeom>
                <a:ln w="95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5E21E407-9793-44A5-BF2A-2292AD488924}"/>
                    </a:ext>
                  </a:extLst>
                </p:cNvPr>
                <p:cNvGrpSpPr/>
                <p:nvPr/>
              </p:nvGrpSpPr>
              <p:grpSpPr>
                <a:xfrm>
                  <a:off x="632379" y="3485646"/>
                  <a:ext cx="2289161" cy="1222359"/>
                  <a:chOff x="500048" y="3234753"/>
                  <a:chExt cx="2289161" cy="1222359"/>
                </a:xfrm>
              </p:grpSpPr>
              <p:sp>
                <p:nvSpPr>
                  <p:cNvPr id="13" name="Rectangle 12">
                    <a:extLst>
                      <a:ext uri="{FF2B5EF4-FFF2-40B4-BE49-F238E27FC236}">
                        <a16:creationId xmlns:a16="http://schemas.microsoft.com/office/drawing/2014/main" id="{5BD33E21-0A42-4AE9-A31E-537D3A997135}"/>
                      </a:ext>
                    </a:extLst>
                  </p:cNvPr>
                  <p:cNvSpPr>
                    <a:spLocks/>
                  </p:cNvSpPr>
                  <p:nvPr/>
                </p:nvSpPr>
                <p:spPr>
                  <a:xfrm>
                    <a:off x="514161" y="4159819"/>
                    <a:ext cx="128016" cy="12801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Content Placeholder 20">
                    <a:extLst>
                      <a:ext uri="{FF2B5EF4-FFF2-40B4-BE49-F238E27FC236}">
                        <a16:creationId xmlns:a16="http://schemas.microsoft.com/office/drawing/2014/main" id="{EE712371-39F1-48BF-92AE-25A290F5AAF3}"/>
                      </a:ext>
                    </a:extLst>
                  </p:cNvPr>
                  <p:cNvSpPr txBox="1">
                    <a:spLocks/>
                  </p:cNvSpPr>
                  <p:nvPr/>
                </p:nvSpPr>
                <p:spPr>
                  <a:xfrm>
                    <a:off x="746033" y="4118558"/>
                    <a:ext cx="2043176" cy="338554"/>
                  </a:xfrm>
                  <a:prstGeom prst="rect">
                    <a:avLst/>
                  </a:prstGeom>
                </p:spPr>
                <p:txBody>
                  <a:bodyPr wrap="square" lIns="0" tIns="0" rIns="0" bIns="0">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If I see it here, I will </a:t>
                    </a:r>
                    <a:r>
                      <a:rPr kumimoji="0" lang="en-US" sz="11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automatically assume it is true</a:t>
                    </a:r>
                  </a:p>
                </p:txBody>
              </p:sp>
              <p:sp>
                <p:nvSpPr>
                  <p:cNvPr id="16" name="Rectangle 15">
                    <a:extLst>
                      <a:ext uri="{FF2B5EF4-FFF2-40B4-BE49-F238E27FC236}">
                        <a16:creationId xmlns:a16="http://schemas.microsoft.com/office/drawing/2014/main" id="{A120D296-367C-4115-8B56-E4076D3DBD71}"/>
                      </a:ext>
                    </a:extLst>
                  </p:cNvPr>
                  <p:cNvSpPr>
                    <a:spLocks/>
                  </p:cNvSpPr>
                  <p:nvPr/>
                </p:nvSpPr>
                <p:spPr>
                  <a:xfrm>
                    <a:off x="514161" y="3873709"/>
                    <a:ext cx="128016" cy="128016"/>
                  </a:xfrm>
                  <a:prstGeom prst="rect">
                    <a:avLst/>
                  </a:prstGeom>
                  <a:solidFill>
                    <a:srgbClr val="A6A6A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7" name="Content Placeholder 20">
                    <a:extLst>
                      <a:ext uri="{FF2B5EF4-FFF2-40B4-BE49-F238E27FC236}">
                        <a16:creationId xmlns:a16="http://schemas.microsoft.com/office/drawing/2014/main" id="{0CF9936F-3C48-41A9-8EC1-1198BFDF3445}"/>
                      </a:ext>
                    </a:extLst>
                  </p:cNvPr>
                  <p:cNvSpPr txBox="1">
                    <a:spLocks/>
                  </p:cNvSpPr>
                  <p:nvPr/>
                </p:nvSpPr>
                <p:spPr>
                  <a:xfrm>
                    <a:off x="746033" y="3856374"/>
                    <a:ext cx="1282489" cy="169277"/>
                  </a:xfrm>
                  <a:prstGeom prst="rect">
                    <a:avLst/>
                  </a:prstGeom>
                </p:spPr>
                <p:txBody>
                  <a:bodyPr wrap="square" lIns="0" tIns="0" rIns="0" bIns="0">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Once or twice</a:t>
                    </a:r>
                  </a:p>
                </p:txBody>
              </p:sp>
              <p:sp>
                <p:nvSpPr>
                  <p:cNvPr id="21" name="TextBox 20">
                    <a:extLst>
                      <a:ext uri="{FF2B5EF4-FFF2-40B4-BE49-F238E27FC236}">
                        <a16:creationId xmlns:a16="http://schemas.microsoft.com/office/drawing/2014/main" id="{748C7748-BEC4-4239-B120-772737A39B51}"/>
                      </a:ext>
                    </a:extLst>
                  </p:cNvPr>
                  <p:cNvSpPr txBox="1"/>
                  <p:nvPr/>
                </p:nvSpPr>
                <p:spPr>
                  <a:xfrm>
                    <a:off x="500048" y="3234753"/>
                    <a:ext cx="1920111" cy="539713"/>
                  </a:xfrm>
                  <a:prstGeom prst="rect">
                    <a:avLst/>
                  </a:prstGeom>
                  <a:noFill/>
                  <a:ln>
                    <a:noFill/>
                  </a:ln>
                  <a:effectLst/>
                </p:spPr>
                <p:txBody>
                  <a:bodyPr wrap="square" lIns="0" tIns="0" rIns="0" bIns="0"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rial" panose="020B0604020202020204" pitchFamily="34" charset="0"/>
                        <a:ea typeface="Helvetica Neue" charset="0"/>
                        <a:cs typeface="Arial" panose="020B0604020202020204" pitchFamily="34" charset="0"/>
                      </a:rPr>
                      <a:t>Nr. of times they need to see the information repeated before believing it:</a:t>
                    </a:r>
                  </a:p>
                </p:txBody>
              </p:sp>
            </p:grpSp>
            <p:cxnSp>
              <p:nvCxnSpPr>
                <p:cNvPr id="20" name="Straight Connector 19">
                  <a:extLst>
                    <a:ext uri="{FF2B5EF4-FFF2-40B4-BE49-F238E27FC236}">
                      <a16:creationId xmlns:a16="http://schemas.microsoft.com/office/drawing/2014/main" id="{087C4298-4194-46F4-9D74-8A624B28FA5D}"/>
                    </a:ext>
                  </a:extLst>
                </p:cNvPr>
                <p:cNvCxnSpPr>
                  <a:cxnSpLocks/>
                </p:cNvCxnSpPr>
                <p:nvPr/>
              </p:nvCxnSpPr>
              <p:spPr>
                <a:xfrm>
                  <a:off x="499320" y="6020996"/>
                  <a:ext cx="11197379" cy="0"/>
                </a:xfrm>
                <a:prstGeom prst="line">
                  <a:avLst/>
                </a:prstGeom>
                <a:noFill/>
                <a:ln w="25400" cap="flat" cmpd="sng" algn="ctr">
                  <a:solidFill>
                    <a:srgbClr val="000000"/>
                  </a:solidFill>
                  <a:prstDash val="solid"/>
                  <a:miter lim="800000"/>
                </a:ln>
                <a:effectLst/>
              </p:spPr>
            </p:cxnSp>
            <p:cxnSp>
              <p:nvCxnSpPr>
                <p:cNvPr id="25" name="Straight Connector 24">
                  <a:extLst>
                    <a:ext uri="{FF2B5EF4-FFF2-40B4-BE49-F238E27FC236}">
                      <a16:creationId xmlns:a16="http://schemas.microsoft.com/office/drawing/2014/main" id="{FC91A499-8A3B-4FD7-8FA5-DA7185611D4E}"/>
                    </a:ext>
                  </a:extLst>
                </p:cNvPr>
                <p:cNvCxnSpPr>
                  <a:cxnSpLocks/>
                </p:cNvCxnSpPr>
                <p:nvPr/>
              </p:nvCxnSpPr>
              <p:spPr>
                <a:xfrm>
                  <a:off x="499320" y="1779167"/>
                  <a:ext cx="1119737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27" name="Picture 26">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0" y="6373368"/>
              <a:ext cx="365760" cy="237744"/>
            </a:xfrm>
            <a:prstGeom prst="rect">
              <a:avLst/>
            </a:prstGeom>
          </p:spPr>
        </p:pic>
        <p:sp>
          <p:nvSpPr>
            <p:cNvPr id="28" name="Title 1">
              <a:extLst>
                <a:ext uri="{FF2B5EF4-FFF2-40B4-BE49-F238E27FC236}">
                  <a16:creationId xmlns:a16="http://schemas.microsoft.com/office/drawing/2014/main" id="{CA1624A6-960B-40DC-A81C-01C241552CDD}"/>
                </a:ext>
                <a:ext uri="{C183D7F6-B498-43B3-948B-1728B52AA6E4}">
                  <adec:decorative xmlns:adec="http://schemas.microsoft.com/office/drawing/2017/decorative" val="1"/>
                </a:ext>
              </a:extLst>
            </p:cNvPr>
            <p:cNvSpPr txBox="1">
              <a:spLocks/>
            </p:cNvSpPr>
            <p:nvPr>
              <p:custDataLst>
                <p:tags r:id="rId1"/>
              </p:custDataLst>
            </p:nvPr>
          </p:nvSpPr>
          <p:spPr>
            <a:xfrm>
              <a:off x="495300" y="580681"/>
              <a:ext cx="9817100" cy="345489"/>
            </a:xfrm>
            <a:prstGeom prst="rect">
              <a:avLst/>
            </a:prstGeom>
          </p:spPr>
          <p:txBody>
            <a:bodyPr vert="horz" lIns="0" tIns="45720" rIns="0" bIns="0" rtlCol="0" anchor="t" anchorCtr="0">
              <a:noAutofit/>
            </a:bodyPr>
            <a:lstStyle>
              <a:lvl1pPr algn="l" defTabSz="914377" rtl="0" eaLnBrk="1" latinLnBrk="0" hangingPunct="1">
                <a:lnSpc>
                  <a:spcPct val="90000"/>
                </a:lnSpc>
                <a:spcBef>
                  <a:spcPct val="0"/>
                </a:spcBef>
                <a:buNone/>
                <a:defRPr sz="2800" b="1" i="0" kern="1200" cap="all" baseline="0">
                  <a:solidFill>
                    <a:schemeClr val="tx1"/>
                  </a:solidFill>
                  <a:latin typeface="Arial" panose="020B0604020202020204" pitchFamily="34" charset="0"/>
                  <a:ea typeface="+mj-ea"/>
                  <a:cs typeface="Arial" panose="020B0604020202020204" pitchFamily="34" charset="0"/>
                </a:defRPr>
              </a:lvl1pPr>
            </a:lstStyle>
            <a:p>
              <a:r>
                <a:rPr lang="en-US" dirty="0">
                  <a:latin typeface="Arial"/>
                </a:rPr>
                <a:t>MY EMPLOYER COMMUNICATIONS MOST BELIEVABLE</a:t>
              </a:r>
            </a:p>
          </p:txBody>
        </p:sp>
      </p:grpSp>
    </p:spTree>
    <p:extLst>
      <p:ext uri="{BB962C8B-B14F-4D97-AF65-F5344CB8AC3E}">
        <p14:creationId xmlns:p14="http://schemas.microsoft.com/office/powerpoint/2010/main" val="3431897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171F0E-1009-4D57-AB7F-42EFEBBDB325}"/>
              </a:ext>
            </a:extLst>
          </p:cNvPr>
          <p:cNvSpPr>
            <a:spLocks noGrp="1"/>
          </p:cNvSpPr>
          <p:nvPr>
            <p:ph type="title"/>
          </p:nvPr>
        </p:nvSpPr>
        <p:spPr>
          <a:xfrm>
            <a:off x="93648" y="-531473"/>
            <a:ext cx="11488753" cy="354368"/>
          </a:xfrm>
        </p:spPr>
        <p:txBody>
          <a:bodyPr/>
          <a:lstStyle/>
          <a:p>
            <a:r>
              <a:rPr lang="en-CA" dirty="0">
                <a:solidFill>
                  <a:schemeClr val="tx1"/>
                </a:solidFill>
              </a:rPr>
              <a:t>Business and government must come together to move society forward</a:t>
            </a:r>
            <a:endParaRPr lang="en-US" dirty="0">
              <a:solidFill>
                <a:schemeClr val="tx1"/>
              </a:solidFill>
            </a:endParaRPr>
          </a:p>
        </p:txBody>
      </p:sp>
      <p:sp>
        <p:nvSpPr>
          <p:cNvPr id="8" name="Rectangle 7">
            <a:extLst>
              <a:ext uri="{FF2B5EF4-FFF2-40B4-BE49-F238E27FC236}">
                <a16:creationId xmlns:a16="http://schemas.microsoft.com/office/drawing/2014/main" id="{B7942B3A-0185-417D-99B7-A469838DEC75}"/>
              </a:ext>
            </a:extLst>
          </p:cNvPr>
          <p:cNvSpPr/>
          <p:nvPr/>
        </p:nvSpPr>
        <p:spPr>
          <a:xfrm>
            <a:off x="495301" y="2057737"/>
            <a:ext cx="2378671" cy="523220"/>
          </a:xfrm>
          <a:prstGeom prst="rect">
            <a:avLst/>
          </a:prstGeom>
          <a:noFill/>
        </p:spPr>
        <p:txBody>
          <a:bodyPr wrap="square" lIns="0">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0073F5"/>
                </a:solidFill>
                <a:effectLst/>
                <a:uLnTx/>
                <a:uFillTx/>
                <a:latin typeface="Arial" panose="020B0604020202020204" pitchFamily="34" charset="0"/>
                <a:ea typeface="+mn-ea"/>
                <a:cs typeface="+mn-cs"/>
              </a:rPr>
              <a:t>1.</a:t>
            </a:r>
            <a:endParaRPr kumimoji="0" lang="en-US" sz="1400" b="1" i="0" u="none" strike="noStrike" kern="1200" cap="none" spc="0" normalizeH="0" baseline="0" noProof="0" dirty="0">
              <a:ln>
                <a:noFill/>
              </a:ln>
              <a:solidFill>
                <a:srgbClr val="0073F5"/>
              </a:solidFill>
              <a:effectLst/>
              <a:uLnTx/>
              <a:uFillTx/>
              <a:latin typeface="Arial" panose="020B0604020202020204" pitchFamily="34" charset="0"/>
              <a:ea typeface="+mn-ea"/>
              <a:cs typeface="+mn-cs"/>
            </a:endParaRPr>
          </a:p>
        </p:txBody>
      </p:sp>
      <p:sp>
        <p:nvSpPr>
          <p:cNvPr id="16" name="Rectangle 15">
            <a:extLst>
              <a:ext uri="{FF2B5EF4-FFF2-40B4-BE49-F238E27FC236}">
                <a16:creationId xmlns:a16="http://schemas.microsoft.com/office/drawing/2014/main" id="{EC39B6E4-E9B4-4C22-B66E-4104BB209A5F}"/>
              </a:ext>
            </a:extLst>
          </p:cNvPr>
          <p:cNvSpPr/>
          <p:nvPr/>
        </p:nvSpPr>
        <p:spPr>
          <a:xfrm>
            <a:off x="495301" y="2799079"/>
            <a:ext cx="2378671" cy="2543653"/>
          </a:xfrm>
          <a:prstGeom prst="rect">
            <a:avLst/>
          </a:prstGeom>
          <a:solidFill>
            <a:schemeClr val="bg1">
              <a:alpha val="14000"/>
            </a:schemeClr>
          </a:solidFill>
        </p:spPr>
        <p:txBody>
          <a:bodyPr wrap="square" lIns="137160" tIns="91440" rIns="137160" bIns="45720" anchor="t">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Helvetica" pitchFamily="2" charset="0"/>
                <a:ea typeface="+mn-ea"/>
                <a:cs typeface="Arial"/>
              </a:rPr>
              <a:t>Business societal role is here to stay</a:t>
            </a:r>
          </a:p>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FFFFFF"/>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200" b="0" i="1" u="none" strike="noStrike" kern="1200" cap="none" spc="0" normalizeH="0" baseline="0" noProof="0">
                <a:ln>
                  <a:noFill/>
                </a:ln>
                <a:solidFill>
                  <a:srgbClr val="FFFFFF"/>
                </a:solidFill>
                <a:effectLst/>
                <a:uLnTx/>
                <a:uFillTx/>
                <a:latin typeface="Helvetica Oblique" pitchFamily="2" charset="0"/>
                <a:ea typeface="+mn-ea"/>
                <a:cs typeface="+mn-cs"/>
              </a:rPr>
              <a:t>People want more business leadership, not less.</a:t>
            </a:r>
          </a:p>
        </p:txBody>
      </p:sp>
      <p:sp>
        <p:nvSpPr>
          <p:cNvPr id="7" name="Rectangle 6">
            <a:extLst>
              <a:ext uri="{FF2B5EF4-FFF2-40B4-BE49-F238E27FC236}">
                <a16:creationId xmlns:a16="http://schemas.microsoft.com/office/drawing/2014/main" id="{69CE7900-799C-479C-A0BA-3504F2AC9443}"/>
              </a:ext>
            </a:extLst>
          </p:cNvPr>
          <p:cNvSpPr/>
          <p:nvPr/>
        </p:nvSpPr>
        <p:spPr>
          <a:xfrm>
            <a:off x="3398110" y="2057737"/>
            <a:ext cx="2378671" cy="523220"/>
          </a:xfrm>
          <a:prstGeom prst="rect">
            <a:avLst/>
          </a:prstGeom>
          <a:noFill/>
        </p:spPr>
        <p:txBody>
          <a:bodyPr wrap="square" lIns="0" anchor="t">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a:ln>
                  <a:noFill/>
                </a:ln>
                <a:solidFill>
                  <a:srgbClr val="0073F5"/>
                </a:solidFill>
                <a:effectLst/>
                <a:uLnTx/>
                <a:uFillTx/>
                <a:latin typeface="Arial" panose="020B0604020202020204" pitchFamily="34" charset="0"/>
                <a:ea typeface="+mn-ea"/>
                <a:cs typeface="+mn-cs"/>
              </a:rPr>
              <a:t>2.</a:t>
            </a:r>
            <a:endParaRPr kumimoji="0" lang="en-US" sz="1400" b="1" i="0" u="none" strike="noStrike" kern="1200" cap="none" spc="0" normalizeH="0" baseline="0" noProof="0">
              <a:ln>
                <a:noFill/>
              </a:ln>
              <a:solidFill>
                <a:srgbClr val="0073F5"/>
              </a:solidFill>
              <a:effectLst/>
              <a:uLnTx/>
              <a:uFillTx/>
              <a:latin typeface="Arial" panose="020B0604020202020204" pitchFamily="34" charset="0"/>
              <a:ea typeface="+mn-ea"/>
              <a:cs typeface="+mn-cs"/>
            </a:endParaRPr>
          </a:p>
        </p:txBody>
      </p:sp>
      <p:sp>
        <p:nvSpPr>
          <p:cNvPr id="15" name="Rectangle 14">
            <a:extLst>
              <a:ext uri="{FF2B5EF4-FFF2-40B4-BE49-F238E27FC236}">
                <a16:creationId xmlns:a16="http://schemas.microsoft.com/office/drawing/2014/main" id="{424E311D-C3E0-438D-AFF8-9F7DB401CE96}"/>
              </a:ext>
            </a:extLst>
          </p:cNvPr>
          <p:cNvSpPr/>
          <p:nvPr/>
        </p:nvSpPr>
        <p:spPr>
          <a:xfrm>
            <a:off x="3398110" y="2799078"/>
            <a:ext cx="2378671" cy="2543635"/>
          </a:xfrm>
          <a:prstGeom prst="rect">
            <a:avLst/>
          </a:prstGeom>
          <a:solidFill>
            <a:schemeClr val="bg1">
              <a:alpha val="14000"/>
            </a:schemeClr>
          </a:solidFill>
        </p:spPr>
        <p:txBody>
          <a:bodyPr wrap="square" lIns="137160" tIns="91440" rIns="137160" anchor="t">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Helvetica" pitchFamily="2" charset="0"/>
                <a:ea typeface="+mn-ea"/>
                <a:cs typeface="Arial"/>
              </a:rPr>
              <a:t>Demonstrate tangible progress and focus on long-term thinking</a:t>
            </a:r>
          </a:p>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FFFFFF"/>
              </a:solidFill>
              <a:effectLst/>
              <a:uLnTx/>
              <a:uFillTx/>
              <a:latin typeface="Helvetica" pitchFamily="2" charset="0"/>
              <a:ea typeface="+mn-ea"/>
              <a:cs typeface="Arial"/>
            </a:endParaRPr>
          </a:p>
          <a:p>
            <a:pPr>
              <a:lnSpc>
                <a:spcPct val="110000"/>
              </a:lnSpc>
              <a:defRPr/>
            </a:pPr>
            <a:r>
              <a:rPr kumimoji="0" lang="en-US" sz="1200" b="0" i="1" u="none" strike="noStrike" kern="1200" cap="none" spc="0" normalizeH="0" baseline="0" noProof="0">
                <a:ln>
                  <a:noFill/>
                </a:ln>
                <a:solidFill>
                  <a:srgbClr val="FFFFFF"/>
                </a:solidFill>
                <a:effectLst/>
                <a:uLnTx/>
                <a:uFillTx/>
                <a:latin typeface="Helvetica Oblique" pitchFamily="2" charset="0"/>
                <a:ea typeface="+mn-ea"/>
                <a:cs typeface="+mn-cs"/>
              </a:rPr>
              <a:t>Restore belief in society’s ability to build a better future: show the system works. </a:t>
            </a:r>
            <a:r>
              <a:rPr kumimoji="0" lang="en-US" sz="1200" b="0" i="1" u="none" strike="noStrike" kern="1200" cap="none" spc="0" normalizeH="0" baseline="0" noProof="0">
                <a:ln>
                  <a:noFill/>
                </a:ln>
                <a:solidFill>
                  <a:srgbClr val="FFFFFF"/>
                </a:solidFill>
                <a:effectLst/>
                <a:uLnTx/>
                <a:uFillTx/>
                <a:latin typeface="Helvetica Oblique" pitchFamily="2" charset="0"/>
                <a:ea typeface="+mn-ea"/>
                <a:cs typeface="Arial"/>
              </a:rPr>
              <a:t>Solutions over divisiveness; long-term thinking over </a:t>
            </a:r>
            <a:br>
              <a:rPr kumimoji="0" lang="en-US" sz="1200" b="0" i="1" u="none" strike="noStrike" kern="1200" cap="none" spc="0" normalizeH="0" baseline="0" noProof="0">
                <a:ln>
                  <a:noFill/>
                </a:ln>
                <a:solidFill>
                  <a:srgbClr val="FFFFFF"/>
                </a:solidFill>
                <a:effectLst/>
                <a:uLnTx/>
                <a:uFillTx/>
                <a:latin typeface="Helvetica Oblique" pitchFamily="2" charset="0"/>
                <a:ea typeface="+mn-ea"/>
                <a:cs typeface="Arial"/>
              </a:rPr>
            </a:br>
            <a:r>
              <a:rPr kumimoji="0" lang="en-US" sz="1200" b="0" i="1" u="none" strike="noStrike" kern="1200" cap="none" spc="0" normalizeH="0" baseline="0" noProof="0">
                <a:ln>
                  <a:noFill/>
                </a:ln>
                <a:solidFill>
                  <a:srgbClr val="FFFFFF"/>
                </a:solidFill>
                <a:effectLst/>
                <a:uLnTx/>
                <a:uFillTx/>
                <a:latin typeface="Helvetica Oblique" pitchFamily="2" charset="0"/>
                <a:ea typeface="+mn-ea"/>
                <a:cs typeface="Arial"/>
              </a:rPr>
              <a:t>short-term gain. </a:t>
            </a:r>
          </a:p>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US" sz="1200" b="0" i="1" u="none" strike="noStrike" kern="1200" cap="none" spc="0" normalizeH="0" baseline="0" noProof="0">
              <a:ln>
                <a:noFill/>
              </a:ln>
              <a:solidFill>
                <a:srgbClr val="FFFFFF"/>
              </a:solidFill>
              <a:effectLst/>
              <a:uLnTx/>
              <a:uFillTx/>
              <a:latin typeface="Helvetica Oblique" pitchFamily="2" charset="0"/>
              <a:ea typeface="+mn-ea"/>
              <a:cs typeface="+mn-cs"/>
            </a:endParaRPr>
          </a:p>
        </p:txBody>
      </p:sp>
      <p:sp>
        <p:nvSpPr>
          <p:cNvPr id="5" name="Rectangle 4">
            <a:extLst>
              <a:ext uri="{FF2B5EF4-FFF2-40B4-BE49-F238E27FC236}">
                <a16:creationId xmlns:a16="http://schemas.microsoft.com/office/drawing/2014/main" id="{5ECCF297-5833-4945-AFB3-6143E22EA202}"/>
              </a:ext>
            </a:extLst>
          </p:cNvPr>
          <p:cNvSpPr/>
          <p:nvPr/>
        </p:nvSpPr>
        <p:spPr>
          <a:xfrm>
            <a:off x="6300919" y="2057737"/>
            <a:ext cx="2378671" cy="523220"/>
          </a:xfrm>
          <a:prstGeom prst="rect">
            <a:avLst/>
          </a:prstGeom>
          <a:noFill/>
        </p:spPr>
        <p:txBody>
          <a:bodyPr wrap="square" lIns="0">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a:ln>
                  <a:noFill/>
                </a:ln>
                <a:solidFill>
                  <a:srgbClr val="0073F5"/>
                </a:solidFill>
                <a:effectLst/>
                <a:uLnTx/>
                <a:uFillTx/>
                <a:latin typeface="Arial" panose="020B0604020202020204" pitchFamily="34" charset="0"/>
                <a:ea typeface="+mn-ea"/>
                <a:cs typeface="+mn-cs"/>
              </a:rPr>
              <a:t>3.</a:t>
            </a:r>
          </a:p>
        </p:txBody>
      </p:sp>
      <p:sp>
        <p:nvSpPr>
          <p:cNvPr id="13" name="Rectangle 12">
            <a:extLst>
              <a:ext uri="{FF2B5EF4-FFF2-40B4-BE49-F238E27FC236}">
                <a16:creationId xmlns:a16="http://schemas.microsoft.com/office/drawing/2014/main" id="{4B242407-7BD2-4482-8FA6-80518A2700AF}"/>
              </a:ext>
            </a:extLst>
          </p:cNvPr>
          <p:cNvSpPr/>
          <p:nvPr/>
        </p:nvSpPr>
        <p:spPr>
          <a:xfrm>
            <a:off x="6320932" y="2799078"/>
            <a:ext cx="2355120" cy="2543629"/>
          </a:xfrm>
          <a:prstGeom prst="rect">
            <a:avLst/>
          </a:prstGeom>
          <a:solidFill>
            <a:schemeClr val="bg1">
              <a:alpha val="14000"/>
            </a:schemeClr>
          </a:solidFill>
        </p:spPr>
        <p:txBody>
          <a:bodyPr wrap="square" lIns="137160" tIns="91440" rIns="137160" bIns="45720" anchor="t">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US" sz="1600" b="1">
                <a:solidFill>
                  <a:srgbClr val="FFFFFF"/>
                </a:solidFill>
                <a:latin typeface="Helvetica" pitchFamily="2" charset="0"/>
                <a:cs typeface="Arial"/>
              </a:rPr>
              <a:t>Government and business must work together</a:t>
            </a:r>
          </a:p>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FFFFFF"/>
              </a:solidFill>
              <a:effectLst/>
              <a:uLnTx/>
              <a:uFillTx/>
              <a:latin typeface="Helvetica" pitchFamily="2" charset="0"/>
              <a:ea typeface="+mn-ea"/>
              <a:cs typeface="Arial"/>
            </a:endParaRPr>
          </a:p>
          <a:p>
            <a:pPr marL="0" marR="0" lvl="0" indent="0" algn="l" defTabSz="914400" rtl="0" eaLnBrk="1" fontAlgn="auto" latinLnBrk="0" hangingPunct="1">
              <a:lnSpc>
                <a:spcPct val="110000"/>
              </a:lnSpc>
              <a:spcBef>
                <a:spcPts val="0"/>
              </a:spcBef>
              <a:spcAft>
                <a:spcPts val="0"/>
              </a:spcAft>
              <a:buClrTx/>
              <a:buSzTx/>
              <a:buFontTx/>
              <a:buNone/>
              <a:tabLst/>
              <a:defRPr/>
            </a:pPr>
            <a:r>
              <a:rPr lang="en-US" sz="1200" i="1">
                <a:solidFill>
                  <a:srgbClr val="FFFFFF"/>
                </a:solidFill>
                <a:latin typeface="Helvetica Oblique" pitchFamily="2" charset="0"/>
              </a:rPr>
              <a:t>No one institution can do this alone; people want to see government and business come together and demonstrate a mutual effort to solve societal issues.</a:t>
            </a:r>
          </a:p>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 name="Rectangle 5">
            <a:extLst>
              <a:ext uri="{FF2B5EF4-FFF2-40B4-BE49-F238E27FC236}">
                <a16:creationId xmlns:a16="http://schemas.microsoft.com/office/drawing/2014/main" id="{28ACF927-03CE-412C-9AB2-D38F08C83C00}"/>
              </a:ext>
            </a:extLst>
          </p:cNvPr>
          <p:cNvSpPr/>
          <p:nvPr/>
        </p:nvSpPr>
        <p:spPr>
          <a:xfrm>
            <a:off x="9203730" y="2057737"/>
            <a:ext cx="2378671" cy="523220"/>
          </a:xfrm>
          <a:prstGeom prst="rect">
            <a:avLst/>
          </a:prstGeom>
          <a:noFill/>
        </p:spPr>
        <p:txBody>
          <a:bodyPr wrap="square" lIns="0" anchor="t">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a:ln>
                  <a:noFill/>
                </a:ln>
                <a:solidFill>
                  <a:srgbClr val="0073F5"/>
                </a:solidFill>
                <a:effectLst/>
                <a:uLnTx/>
                <a:uFillTx/>
                <a:latin typeface="Arial" panose="020B0604020202020204" pitchFamily="34" charset="0"/>
                <a:ea typeface="+mn-ea"/>
                <a:cs typeface="+mn-cs"/>
              </a:rPr>
              <a:t>4.</a:t>
            </a:r>
          </a:p>
        </p:txBody>
      </p:sp>
      <p:sp>
        <p:nvSpPr>
          <p:cNvPr id="14" name="Rectangle 13">
            <a:extLst>
              <a:ext uri="{FF2B5EF4-FFF2-40B4-BE49-F238E27FC236}">
                <a16:creationId xmlns:a16="http://schemas.microsoft.com/office/drawing/2014/main" id="{D5DC0131-00FA-4D90-9442-F67AC690B734}"/>
              </a:ext>
            </a:extLst>
          </p:cNvPr>
          <p:cNvSpPr/>
          <p:nvPr/>
        </p:nvSpPr>
        <p:spPr>
          <a:xfrm>
            <a:off x="9203730" y="2799078"/>
            <a:ext cx="2378671" cy="2543614"/>
          </a:xfrm>
          <a:prstGeom prst="rect">
            <a:avLst/>
          </a:prstGeom>
          <a:solidFill>
            <a:schemeClr val="bg1">
              <a:alpha val="14000"/>
            </a:schemeClr>
          </a:solidFill>
        </p:spPr>
        <p:txBody>
          <a:bodyPr wrap="square" lIns="137160" tIns="91440" rIns="137160" anchor="t">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Helvetica" pitchFamily="2" charset="0"/>
                <a:ea typeface="+mn-ea"/>
                <a:cs typeface="+mn-cs"/>
              </a:rPr>
              <a:t>Every institution must provide </a:t>
            </a:r>
            <a:br>
              <a:rPr kumimoji="0" lang="en-US" sz="1600" b="1" i="0" u="none" strike="noStrike" kern="1200" cap="none" spc="0" normalizeH="0" baseline="0" noProof="0">
                <a:ln>
                  <a:noFill/>
                </a:ln>
                <a:solidFill>
                  <a:srgbClr val="FFFFFF"/>
                </a:solidFill>
                <a:effectLst/>
                <a:uLnTx/>
                <a:uFillTx/>
                <a:latin typeface="Helvetica" pitchFamily="2" charset="0"/>
                <a:ea typeface="+mn-ea"/>
                <a:cs typeface="+mn-cs"/>
              </a:rPr>
            </a:br>
            <a:r>
              <a:rPr kumimoji="0" lang="en-US" sz="1600" b="1" i="0" u="none" strike="noStrike" kern="1200" cap="none" spc="0" normalizeH="0" baseline="0" noProof="0">
                <a:ln>
                  <a:noFill/>
                </a:ln>
                <a:solidFill>
                  <a:srgbClr val="FFFFFF"/>
                </a:solidFill>
                <a:effectLst/>
                <a:uLnTx/>
                <a:uFillTx/>
                <a:latin typeface="Helvetica" pitchFamily="2" charset="0"/>
                <a:ea typeface="+mn-ea"/>
                <a:cs typeface="+mn-cs"/>
              </a:rPr>
              <a:t>trustworthy information</a:t>
            </a:r>
            <a:endParaRPr kumimoji="0" lang="en-US" sz="1600" b="1" i="0" u="none" strike="noStrike" kern="1200" cap="none" spc="0" normalizeH="0" baseline="0" noProof="0">
              <a:ln>
                <a:noFill/>
              </a:ln>
              <a:solidFill>
                <a:srgbClr val="FFFFFF"/>
              </a:solidFill>
              <a:effectLst/>
              <a:uLnTx/>
              <a:uFillTx/>
              <a:latin typeface="Arial" panose="020B0604020202020204"/>
              <a:ea typeface="+mn-ea"/>
              <a:cs typeface="+mn-cs"/>
            </a:endParaRPr>
          </a:p>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US" sz="1200" b="0" i="1" u="none" strike="noStrike" kern="1200" cap="none" spc="0" normalizeH="0" baseline="0" noProof="0">
              <a:ln>
                <a:noFill/>
              </a:ln>
              <a:solidFill>
                <a:srgbClr val="FFFFFF"/>
              </a:solidFill>
              <a:effectLst/>
              <a:uLnTx/>
              <a:uFillTx/>
              <a:latin typeface="Arial" panose="020B0604020202020204"/>
              <a:ea typeface="+mn-ea"/>
              <a:cs typeface="+mn-cs"/>
            </a:endParaRP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200" b="0" i="1" u="none" strike="noStrike" kern="1200" cap="none" spc="0" normalizeH="0" baseline="0" noProof="0">
                <a:ln>
                  <a:noFill/>
                </a:ln>
                <a:solidFill>
                  <a:schemeClr val="bg1"/>
                </a:solidFill>
                <a:effectLst/>
                <a:uLnTx/>
                <a:uFillTx/>
                <a:latin typeface="Helvetica Oblique" pitchFamily="2" charset="0"/>
                <a:ea typeface="+mn-ea"/>
                <a:cs typeface="+mn-cs"/>
              </a:rPr>
              <a:t>Clear, consistent, fact-based information is critical to building trust. </a:t>
            </a:r>
          </a:p>
        </p:txBody>
      </p:sp>
      <p:grpSp>
        <p:nvGrpSpPr>
          <p:cNvPr id="3" name="Group 2">
            <a:extLst>
              <a:ext uri="{FF2B5EF4-FFF2-40B4-BE49-F238E27FC236}">
                <a16:creationId xmlns:a16="http://schemas.microsoft.com/office/drawing/2014/main" id="{08E35CFB-22ED-4A52-B646-BE9EC3A1AA86}"/>
              </a:ext>
              <a:ext uri="{C183D7F6-B498-43B3-948B-1728B52AA6E4}">
                <adec:decorative xmlns:adec="http://schemas.microsoft.com/office/drawing/2017/decorative" val="1"/>
              </a:ext>
            </a:extLst>
          </p:cNvPr>
          <p:cNvGrpSpPr/>
          <p:nvPr/>
        </p:nvGrpSpPr>
        <p:grpSpPr>
          <a:xfrm>
            <a:off x="495300" y="2619796"/>
            <a:ext cx="11089563" cy="0"/>
            <a:chOff x="495300" y="2619796"/>
            <a:chExt cx="11089563" cy="0"/>
          </a:xfrm>
        </p:grpSpPr>
        <p:cxnSp>
          <p:nvCxnSpPr>
            <p:cNvPr id="9" name="Straight Connector 8">
              <a:extLst>
                <a:ext uri="{FF2B5EF4-FFF2-40B4-BE49-F238E27FC236}">
                  <a16:creationId xmlns:a16="http://schemas.microsoft.com/office/drawing/2014/main" id="{753BACAD-3CD1-41EB-9142-5248B4CCF6F9}"/>
                </a:ext>
              </a:extLst>
            </p:cNvPr>
            <p:cNvCxnSpPr>
              <a:cxnSpLocks/>
            </p:cNvCxnSpPr>
            <p:nvPr/>
          </p:nvCxnSpPr>
          <p:spPr>
            <a:xfrm>
              <a:off x="495300" y="2619796"/>
              <a:ext cx="23774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C6E0297-DC13-4E9E-A669-01B4AFBC659E}"/>
                </a:ext>
              </a:extLst>
            </p:cNvPr>
            <p:cNvCxnSpPr>
              <a:cxnSpLocks/>
            </p:cNvCxnSpPr>
            <p:nvPr/>
          </p:nvCxnSpPr>
          <p:spPr>
            <a:xfrm>
              <a:off x="3399341" y="2619796"/>
              <a:ext cx="23774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BF84566-7FA2-4913-96E5-B66BA58B9544}"/>
                </a:ext>
              </a:extLst>
            </p:cNvPr>
            <p:cNvCxnSpPr>
              <a:cxnSpLocks/>
            </p:cNvCxnSpPr>
            <p:nvPr/>
          </p:nvCxnSpPr>
          <p:spPr>
            <a:xfrm>
              <a:off x="6303382" y="2619796"/>
              <a:ext cx="23774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AE7E6B6-0CD0-48DD-A05E-29F835D8D8C8}"/>
                </a:ext>
              </a:extLst>
            </p:cNvPr>
            <p:cNvCxnSpPr>
              <a:cxnSpLocks/>
            </p:cNvCxnSpPr>
            <p:nvPr/>
          </p:nvCxnSpPr>
          <p:spPr>
            <a:xfrm>
              <a:off x="9207423" y="2619796"/>
              <a:ext cx="23774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Title 1">
            <a:extLst>
              <a:ext uri="{FF2B5EF4-FFF2-40B4-BE49-F238E27FC236}">
                <a16:creationId xmlns:a16="http://schemas.microsoft.com/office/drawing/2014/main" id="{FC99355E-70AA-495D-BB86-BC2ADD9C36B7}"/>
              </a:ext>
              <a:ext uri="{C183D7F6-B498-43B3-948B-1728B52AA6E4}">
                <adec:decorative xmlns:adec="http://schemas.microsoft.com/office/drawing/2017/decorative" val="1"/>
              </a:ext>
            </a:extLst>
          </p:cNvPr>
          <p:cNvSpPr txBox="1">
            <a:spLocks/>
          </p:cNvSpPr>
          <p:nvPr/>
        </p:nvSpPr>
        <p:spPr>
          <a:xfrm>
            <a:off x="568148" y="744372"/>
            <a:ext cx="9824917" cy="391888"/>
          </a:xfrm>
        </p:spPr>
        <p:txBody>
          <a:bodyPr/>
          <a:lstStyle>
            <a:lvl1pPr algn="l" defTabSz="914377" rtl="0" eaLnBrk="1" latinLnBrk="0" hangingPunct="1">
              <a:lnSpc>
                <a:spcPct val="90000"/>
              </a:lnSpc>
              <a:spcBef>
                <a:spcPct val="0"/>
              </a:spcBef>
              <a:buNone/>
              <a:defRPr sz="2800" b="0" i="0" kern="1200">
                <a:solidFill>
                  <a:schemeClr val="bg1"/>
                </a:solidFill>
                <a:latin typeface="+mj-lt"/>
                <a:ea typeface="+mj-ea"/>
                <a:cs typeface="Arial" panose="020B0604020202020204" pitchFamily="34" charset="0"/>
              </a:defRPr>
            </a:lvl1pPr>
          </a:lstStyle>
          <a:p>
            <a:r>
              <a:rPr lang="en-US" dirty="0"/>
              <a:t>BUSINESS AND GOVERNMENT MUST COME TOGETHER TO MOVE SOCIETY FORWARD</a:t>
            </a:r>
          </a:p>
        </p:txBody>
      </p:sp>
    </p:spTree>
    <p:extLst>
      <p:ext uri="{BB962C8B-B14F-4D97-AF65-F5344CB8AC3E}">
        <p14:creationId xmlns:p14="http://schemas.microsoft.com/office/powerpoint/2010/main" val="3251906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4275E1B-93BB-408B-AA0F-54D540EB9E2B}"/>
              </a:ext>
            </a:extLst>
          </p:cNvPr>
          <p:cNvSpPr>
            <a:spLocks noGrp="1"/>
          </p:cNvSpPr>
          <p:nvPr>
            <p:ph type="title"/>
          </p:nvPr>
        </p:nvSpPr>
        <p:spPr>
          <a:xfrm>
            <a:off x="198548" y="-462023"/>
            <a:ext cx="7509753" cy="265254"/>
          </a:xfrm>
        </p:spPr>
        <p:txBody>
          <a:bodyPr/>
          <a:lstStyle/>
          <a:p>
            <a:r>
              <a:rPr lang="en-US" dirty="0"/>
              <a:t>2022 Edelman Trust Barometer.</a:t>
            </a:r>
            <a:br>
              <a:rPr lang="en-US" dirty="0"/>
            </a:br>
            <a:endParaRPr lang="en-US" dirty="0"/>
          </a:p>
        </p:txBody>
      </p:sp>
      <p:sp>
        <p:nvSpPr>
          <p:cNvPr id="4" name="Text Placeholder 3"/>
          <p:cNvSpPr>
            <a:spLocks noGrp="1"/>
          </p:cNvSpPr>
          <p:nvPr>
            <p:ph type="body" sz="quarter" idx="13"/>
          </p:nvPr>
        </p:nvSpPr>
        <p:spPr>
          <a:xfrm>
            <a:off x="499928" y="1424627"/>
            <a:ext cx="2569959" cy="565330"/>
          </a:xfrm>
        </p:spPr>
        <p:txBody>
          <a:bodyPr anchor="t"/>
          <a:lstStyle/>
          <a:p>
            <a:r>
              <a:rPr lang="en-US" sz="1600"/>
              <a:t>Methodology</a:t>
            </a:r>
            <a:endParaRPr lang="en-US" sz="1600" dirty="0"/>
          </a:p>
        </p:txBody>
      </p:sp>
      <p:graphicFrame>
        <p:nvGraphicFramePr>
          <p:cNvPr id="52" name="Table 5">
            <a:extLst>
              <a:ext uri="{FF2B5EF4-FFF2-40B4-BE49-F238E27FC236}">
                <a16:creationId xmlns:a16="http://schemas.microsoft.com/office/drawing/2014/main" id="{228B4F9F-4D33-462A-98AA-5D46BD842540}"/>
              </a:ext>
            </a:extLst>
          </p:cNvPr>
          <p:cNvGraphicFramePr>
            <a:graphicFrameLocks noGrp="1"/>
          </p:cNvGraphicFramePr>
          <p:nvPr>
            <p:extLst>
              <p:ext uri="{D42A27DB-BD31-4B8C-83A1-F6EECF244321}">
                <p14:modId xmlns:p14="http://schemas.microsoft.com/office/powerpoint/2010/main" val="1102955790"/>
              </p:ext>
            </p:extLst>
          </p:nvPr>
        </p:nvGraphicFramePr>
        <p:xfrm>
          <a:off x="4635770" y="1171604"/>
          <a:ext cx="5933385" cy="2330816"/>
        </p:xfrm>
        <a:graphic>
          <a:graphicData uri="http://schemas.openxmlformats.org/drawingml/2006/table">
            <a:tbl>
              <a:tblPr firstRow="1" bandRow="1">
                <a:tableStyleId>{5C22544A-7EE6-4342-B048-85BDC9FD1C3A}</a:tableStyleId>
              </a:tblPr>
              <a:tblGrid>
                <a:gridCol w="966314">
                  <a:extLst>
                    <a:ext uri="{9D8B030D-6E8A-4147-A177-3AD203B41FA5}">
                      <a16:colId xmlns:a16="http://schemas.microsoft.com/office/drawing/2014/main" val="3160952122"/>
                    </a:ext>
                  </a:extLst>
                </a:gridCol>
                <a:gridCol w="1597707">
                  <a:extLst>
                    <a:ext uri="{9D8B030D-6E8A-4147-A177-3AD203B41FA5}">
                      <a16:colId xmlns:a16="http://schemas.microsoft.com/office/drawing/2014/main" val="2046600339"/>
                    </a:ext>
                  </a:extLst>
                </a:gridCol>
                <a:gridCol w="1569281">
                  <a:extLst>
                    <a:ext uri="{9D8B030D-6E8A-4147-A177-3AD203B41FA5}">
                      <a16:colId xmlns:a16="http://schemas.microsoft.com/office/drawing/2014/main" val="3299906638"/>
                    </a:ext>
                  </a:extLst>
                </a:gridCol>
                <a:gridCol w="1800083">
                  <a:extLst>
                    <a:ext uri="{9D8B030D-6E8A-4147-A177-3AD203B41FA5}">
                      <a16:colId xmlns:a16="http://schemas.microsoft.com/office/drawing/2014/main" val="1890627162"/>
                    </a:ext>
                  </a:extLst>
                </a:gridCol>
              </a:tblGrid>
              <a:tr h="388413">
                <a:tc gridSpan="4">
                  <a:txBody>
                    <a:bodyPr/>
                    <a:lstStyle/>
                    <a:p>
                      <a:r>
                        <a:rPr lang="en-US" sz="2000" dirty="0">
                          <a:latin typeface="Arial" panose="020B0604020202020204" pitchFamily="34" charset="0"/>
                          <a:cs typeface="Arial" panose="020B0604020202020204" pitchFamily="34" charset="0"/>
                        </a:rPr>
                        <a:t>Annual online survey in its 22</a:t>
                      </a:r>
                      <a:r>
                        <a:rPr lang="en-US" sz="2000" baseline="30000" dirty="0">
                          <a:latin typeface="Arial" panose="020B0604020202020204" pitchFamily="34" charset="0"/>
                          <a:cs typeface="Arial" panose="020B0604020202020204" pitchFamily="34" charset="0"/>
                        </a:rPr>
                        <a:t>nd</a:t>
                      </a:r>
                      <a:r>
                        <a:rPr lang="en-US" sz="2000" dirty="0">
                          <a:latin typeface="Arial" panose="020B0604020202020204" pitchFamily="34" charset="0"/>
                          <a:cs typeface="Arial" panose="020B0604020202020204" pitchFamily="34" charset="0"/>
                        </a:rPr>
                        <a:t> year</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sz="2000">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52141661"/>
                  </a:ext>
                </a:extLst>
              </a:tr>
              <a:tr h="822056">
                <a:tc gridSpan="4">
                  <a:txBody>
                    <a:bodyPr/>
                    <a:lstStyle/>
                    <a:p>
                      <a:r>
                        <a:rPr lang="en-US" sz="1100" b="0" kern="1200" dirty="0">
                          <a:solidFill>
                            <a:schemeClr val="lt1"/>
                          </a:solidFill>
                          <a:latin typeface="Arial" panose="020B0604020202020204" pitchFamily="34" charset="0"/>
                          <a:ea typeface="+mn-ea"/>
                          <a:cs typeface="Arial" panose="020B0604020202020204" pitchFamily="34" charset="0"/>
                        </a:rPr>
                        <a:t>Fieldwork conducted: </a:t>
                      </a:r>
                      <a:r>
                        <a:rPr lang="en-US" sz="1100" b="1" kern="1200" dirty="0">
                          <a:solidFill>
                            <a:schemeClr val="lt1"/>
                          </a:solidFill>
                          <a:latin typeface="Arial" panose="020B0604020202020204" pitchFamily="34" charset="0"/>
                          <a:ea typeface="+mn-ea"/>
                          <a:cs typeface="Arial" panose="020B0604020202020204" pitchFamily="34" charset="0"/>
                        </a:rPr>
                        <a:t>Nov 1 – Nov 24, 2021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sz="180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sz="1100" b="1" kern="1200">
                        <a:solidFill>
                          <a:schemeClr val="lt1"/>
                        </a:solidFill>
                        <a:latin typeface="Arial" panose="020B0604020202020204" pitchFamily="34" charset="0"/>
                        <a:ea typeface="+mn-ea"/>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40738059"/>
                  </a:ext>
                </a:extLst>
              </a:tr>
              <a:tr h="928688">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800" b="1" kern="1200" dirty="0">
                          <a:solidFill>
                            <a:schemeClr val="lt1"/>
                          </a:solidFill>
                          <a:latin typeface="Arial" panose="020B0604020202020204" pitchFamily="34" charset="0"/>
                          <a:ea typeface="+mn-ea"/>
                          <a:cs typeface="Arial" panose="020B0604020202020204" pitchFamily="34" charset="0"/>
                        </a:rPr>
                        <a:t>28 </a:t>
                      </a:r>
                      <a:br>
                        <a:rPr lang="en-US" sz="2800" b="1" kern="1200" dirty="0">
                          <a:solidFill>
                            <a:schemeClr val="lt1"/>
                          </a:solidFill>
                          <a:latin typeface="Arial" panose="020B0604020202020204" pitchFamily="34" charset="0"/>
                          <a:ea typeface="+mn-ea"/>
                          <a:cs typeface="Arial" panose="020B0604020202020204" pitchFamily="34" charset="0"/>
                        </a:rPr>
                      </a:br>
                      <a:r>
                        <a:rPr lang="en-US" sz="1100" kern="1200" dirty="0">
                          <a:solidFill>
                            <a:schemeClr val="bg2">
                              <a:lumMod val="50000"/>
                            </a:schemeClr>
                          </a:solidFill>
                          <a:latin typeface="Arial" panose="020B0604020202020204" pitchFamily="34" charset="0"/>
                          <a:ea typeface="+mn-ea"/>
                          <a:cs typeface="Arial" panose="020B0604020202020204" pitchFamily="34" charset="0"/>
                        </a:rPr>
                        <a:t>countries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800" b="1" kern="1200" dirty="0">
                          <a:solidFill>
                            <a:schemeClr val="lt1"/>
                          </a:solidFill>
                          <a:latin typeface="Arial" panose="020B0604020202020204" pitchFamily="34" charset="0"/>
                          <a:ea typeface="+mn-ea"/>
                          <a:cs typeface="Arial" panose="020B0604020202020204" pitchFamily="34" charset="0"/>
                        </a:rPr>
                        <a:t>36,000+</a:t>
                      </a:r>
                      <a:br>
                        <a:rPr lang="en-US" sz="2800" b="1" kern="1200" dirty="0">
                          <a:solidFill>
                            <a:schemeClr val="lt1"/>
                          </a:solidFill>
                          <a:latin typeface="Arial" panose="020B0604020202020204" pitchFamily="34" charset="0"/>
                          <a:ea typeface="+mn-ea"/>
                          <a:cs typeface="Arial" panose="020B0604020202020204" pitchFamily="34" charset="0"/>
                        </a:rPr>
                      </a:br>
                      <a:r>
                        <a:rPr lang="en-US" sz="1100" kern="1200" dirty="0">
                          <a:solidFill>
                            <a:schemeClr val="bg2">
                              <a:lumMod val="50000"/>
                            </a:schemeClr>
                          </a:solidFill>
                          <a:latin typeface="Arial" panose="020B0604020202020204" pitchFamily="34" charset="0"/>
                          <a:ea typeface="+mn-ea"/>
                          <a:cs typeface="Arial" panose="020B0604020202020204" pitchFamily="34" charset="0"/>
                        </a:rPr>
                        <a:t>respondents</a:t>
                      </a:r>
                    </a:p>
                    <a:p>
                      <a:pPr marL="0" algn="l" defTabSz="914377" rtl="0" eaLnBrk="1" latinLnBrk="0" hangingPunct="1"/>
                      <a:endParaRPr lang="en-US" sz="2800" b="1" kern="1200" dirty="0">
                        <a:solidFill>
                          <a:schemeClr val="lt1"/>
                        </a:solidFill>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800" b="1" kern="1200" dirty="0">
                          <a:solidFill>
                            <a:schemeClr val="lt1"/>
                          </a:solidFill>
                          <a:latin typeface="Arial" panose="020B0604020202020204" pitchFamily="34" charset="0"/>
                          <a:ea typeface="+mn-ea"/>
                          <a:cs typeface="Arial" panose="020B0604020202020204" pitchFamily="34" charset="0"/>
                        </a:rPr>
                        <a:t>1,150+ </a:t>
                      </a:r>
                      <a:br>
                        <a:rPr lang="en-US" sz="2800" b="1" kern="1200" dirty="0">
                          <a:solidFill>
                            <a:schemeClr val="lt1"/>
                          </a:solidFill>
                          <a:latin typeface="Arial" panose="020B0604020202020204" pitchFamily="34" charset="0"/>
                          <a:ea typeface="+mn-ea"/>
                          <a:cs typeface="Arial" panose="020B0604020202020204" pitchFamily="34" charset="0"/>
                        </a:rPr>
                      </a:br>
                      <a:r>
                        <a:rPr lang="en-US" sz="1100" kern="1200" dirty="0">
                          <a:solidFill>
                            <a:schemeClr val="bg2">
                              <a:lumMod val="50000"/>
                            </a:schemeClr>
                          </a:solidFill>
                          <a:latin typeface="Arial" panose="020B0604020202020204" pitchFamily="34" charset="0"/>
                          <a:ea typeface="+mn-ea"/>
                          <a:cs typeface="Arial" panose="020B0604020202020204" pitchFamily="34" charset="0"/>
                        </a:rPr>
                        <a:t>respondents/country</a:t>
                      </a:r>
                    </a:p>
                    <a:p>
                      <a:pPr marL="0" algn="l" defTabSz="914377" rtl="0" eaLnBrk="1" latinLnBrk="0" hangingPunct="1"/>
                      <a:endParaRPr lang="en-US" sz="2800" b="1" kern="1200" dirty="0">
                        <a:solidFill>
                          <a:schemeClr val="lt1"/>
                        </a:solidFill>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l" defTabSz="914377" rtl="0" eaLnBrk="1" latinLnBrk="0" hangingPunct="1"/>
                      <a:r>
                        <a:rPr lang="en-US" sz="2800" b="1" kern="1200" dirty="0">
                          <a:solidFill>
                            <a:schemeClr val="lt1"/>
                          </a:solidFill>
                          <a:latin typeface="Arial" panose="020B0604020202020204" pitchFamily="34" charset="0"/>
                          <a:ea typeface="+mn-ea"/>
                          <a:cs typeface="Arial" panose="020B0604020202020204" pitchFamily="34" charset="0"/>
                        </a:rPr>
                        <a:t>1,500</a:t>
                      </a:r>
                      <a:br>
                        <a:rPr lang="en-US" sz="2800" b="1" kern="1200" dirty="0">
                          <a:solidFill>
                            <a:schemeClr val="lt1"/>
                          </a:solidFill>
                          <a:latin typeface="Arial" panose="020B0604020202020204" pitchFamily="34" charset="0"/>
                          <a:ea typeface="+mn-ea"/>
                          <a:cs typeface="Arial" panose="020B0604020202020204" pitchFamily="34" charset="0"/>
                        </a:rPr>
                      </a:br>
                      <a:r>
                        <a:rPr lang="en-US" sz="1100" kern="1200" dirty="0">
                          <a:solidFill>
                            <a:schemeClr val="bg2">
                              <a:lumMod val="50000"/>
                            </a:schemeClr>
                          </a:solidFill>
                          <a:latin typeface="Arial" panose="020B0604020202020204" pitchFamily="34" charset="0"/>
                          <a:ea typeface="+mn-ea"/>
                          <a:cs typeface="Arial" panose="020B0604020202020204" pitchFamily="34" charset="0"/>
                        </a:rPr>
                        <a:t>in Canada</a:t>
                      </a:r>
                      <a:endParaRPr lang="en-US" sz="1100" b="1" kern="1200" dirty="0">
                        <a:solidFill>
                          <a:schemeClr val="lt1"/>
                        </a:solidFill>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9492871"/>
                  </a:ext>
                </a:extLst>
              </a:tr>
            </a:tbl>
          </a:graphicData>
        </a:graphic>
      </p:graphicFrame>
      <p:sp>
        <p:nvSpPr>
          <p:cNvPr id="3" name="TextBox 2">
            <a:extLst>
              <a:ext uri="{FF2B5EF4-FFF2-40B4-BE49-F238E27FC236}">
                <a16:creationId xmlns:a16="http://schemas.microsoft.com/office/drawing/2014/main" id="{FF541F37-483E-4D63-9E2D-B8D71E6689D1}"/>
              </a:ext>
            </a:extLst>
          </p:cNvPr>
          <p:cNvSpPr txBox="1"/>
          <p:nvPr/>
        </p:nvSpPr>
        <p:spPr>
          <a:xfrm>
            <a:off x="4667250" y="3750227"/>
            <a:ext cx="5530850" cy="2619877"/>
          </a:xfrm>
          <a:prstGeom prst="rect">
            <a:avLst/>
          </a:prstGeom>
          <a:noFill/>
          <a:ln>
            <a:noFill/>
          </a:ln>
          <a:effectLst/>
        </p:spPr>
        <p:txBody>
          <a:bodyPr wrap="none" lIns="0" tIns="0" rIns="0" bIns="0" rtlCol="0" anchor="b">
            <a:no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GLOBAL AVERAGES </a:t>
            </a:r>
            <a:r>
              <a:rPr kumimoji="0" lang="en-US" sz="1000" b="0" i="0" u="none" strike="noStrike" kern="1200" cap="none" spc="0" normalizeH="0" baseline="0" noProof="0" dirty="0">
                <a:ln>
                  <a:noFill/>
                </a:ln>
                <a:solidFill>
                  <a:srgbClr val="F5F6F6">
                    <a:lumMod val="50000"/>
                  </a:srgbClr>
                </a:solidFill>
                <a:effectLst/>
                <a:uLnTx/>
                <a:uFillTx/>
                <a:latin typeface="Arial" panose="020B0604020202020204" pitchFamily="34" charset="0"/>
                <a:ea typeface="+mn-ea"/>
                <a:cs typeface="+mn-cs"/>
              </a:rPr>
              <a:t>vary based on the number of countries surveyed each year:</a:t>
            </a:r>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GLOBAL 27 </a:t>
            </a:r>
            <a:r>
              <a:rPr kumimoji="0" lang="en-US" sz="900" b="0" i="0" u="none" strike="noStrike" kern="1200" cap="none" spc="0" normalizeH="0" baseline="0" noProof="0" dirty="0">
                <a:ln>
                  <a:noFill/>
                </a:ln>
                <a:solidFill>
                  <a:srgbClr val="F5F6F6">
                    <a:lumMod val="50000"/>
                  </a:srgbClr>
                </a:solidFill>
                <a:effectLst/>
                <a:uLnTx/>
                <a:uFillTx/>
                <a:latin typeface="Arial" panose="020B0604020202020204" pitchFamily="34" charset="0"/>
                <a:ea typeface="+mn-ea"/>
                <a:cs typeface="Arial" panose="020B0604020202020204" pitchFamily="34" charset="0"/>
              </a:rPr>
              <a:t>does not include Nigeria*</a:t>
            </a:r>
            <a:endParaRPr kumimoji="0" lang="en-US" sz="900" b="0" i="0" u="none" strike="noStrike" kern="1200" cap="none" spc="0" normalizeH="0" baseline="0" noProof="0" dirty="0">
              <a:ln>
                <a:noFill/>
              </a:ln>
              <a:solidFill>
                <a:srgbClr val="F5F6F6">
                  <a:lumMod val="50000"/>
                </a:srgbClr>
              </a:solidFill>
              <a:effectLst/>
              <a:uLnTx/>
              <a:uFillTx/>
              <a:latin typeface="Arial" panose="020B0604020202020204" pitchFamily="34" charset="0"/>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a:p>
            <a:pPr fontAlgn="b">
              <a:defRPr/>
            </a:pPr>
            <a:r>
              <a:rPr kumimoji="0" lang="en-US" sz="9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GLOBAL 22 </a:t>
            </a:r>
            <a:r>
              <a:rPr kumimoji="0" lang="en-US" sz="900" b="0" i="0" u="none" strike="noStrike" kern="1200" cap="none" spc="0" normalizeH="0" baseline="0" noProof="0" dirty="0">
                <a:ln>
                  <a:noFill/>
                </a:ln>
                <a:solidFill>
                  <a:srgbClr val="F5F6F6">
                    <a:lumMod val="50000"/>
                  </a:srgbClr>
                </a:solidFill>
                <a:effectLst/>
                <a:uLnTx/>
                <a:uFillTx/>
                <a:latin typeface="Arial" panose="020B0604020202020204" pitchFamily="34" charset="0"/>
                <a:ea typeface="+mn-ea"/>
                <a:cs typeface="Arial" panose="020B0604020202020204" pitchFamily="34" charset="0"/>
              </a:rPr>
              <a:t>does not include</a:t>
            </a:r>
            <a:r>
              <a:rPr kumimoji="0" lang="en-US" sz="900" b="0" i="0" u="none" strike="noStrike" kern="1200" cap="none" spc="0" normalizeH="0" baseline="0" noProof="0" dirty="0">
                <a:ln>
                  <a:noFill/>
                </a:ln>
                <a:solidFill>
                  <a:srgbClr val="F5F6F6">
                    <a:lumMod val="50000"/>
                  </a:srgbClr>
                </a:solidFill>
                <a:effectLst/>
                <a:uLnTx/>
                <a:uFillTx/>
                <a:latin typeface="Arial" panose="020B0604020202020204" pitchFamily="34" charset="0"/>
                <a:ea typeface="+mn-ea"/>
                <a:cs typeface="+mn-cs"/>
              </a:rPr>
              <a:t> Colombia, Kenya, Nigeria, Saudi Arabia, S. Africa and Thailand</a:t>
            </a:r>
            <a:br>
              <a:rPr kumimoji="0" lang="en-US" sz="900" b="0" i="0" u="none" strike="noStrike" kern="1200" cap="none" spc="0" normalizeH="0" baseline="0" noProof="0" dirty="0">
                <a:ln>
                  <a:noFill/>
                </a:ln>
                <a:solidFill>
                  <a:srgbClr val="F5F6F6">
                    <a:lumMod val="50000"/>
                  </a:srgbClr>
                </a:solidFill>
                <a:effectLst/>
                <a:uLnTx/>
                <a:uFillTx/>
                <a:latin typeface="Arial" panose="020B0604020202020204" pitchFamily="34" charset="0"/>
                <a:ea typeface="+mn-ea"/>
                <a:cs typeface="+mn-cs"/>
              </a:rPr>
            </a:br>
            <a:br>
              <a:rPr kumimoji="0" lang="en-US" sz="900" b="0" i="0" u="none" strike="noStrike" kern="1200" cap="none" spc="0" normalizeH="0" baseline="0" noProof="0" dirty="0">
                <a:ln>
                  <a:noFill/>
                </a:ln>
                <a:solidFill>
                  <a:srgbClr val="F5F6F6">
                    <a:lumMod val="50000"/>
                  </a:srgbClr>
                </a:solidFill>
                <a:effectLst/>
                <a:uLnTx/>
                <a:uFillTx/>
                <a:latin typeface="Arial" panose="020B0604020202020204" pitchFamily="34" charset="0"/>
                <a:ea typeface="+mn-ea"/>
                <a:cs typeface="+mn-cs"/>
              </a:rPr>
            </a:br>
            <a:r>
              <a:rPr lang="en-US" sz="900" b="1" dirty="0">
                <a:solidFill>
                  <a:srgbClr val="FFFFFF"/>
                </a:solidFill>
                <a:ea typeface="Helvetica Neue" charset="0"/>
                <a:cs typeface="Arial" panose="020B0604020202020204" pitchFamily="34" charset="0"/>
              </a:rPr>
              <a:t>GLOBAL 24  </a:t>
            </a:r>
            <a:r>
              <a:rPr lang="en-US" sz="900" dirty="0">
                <a:solidFill>
                  <a:srgbClr val="FFFFFF">
                    <a:lumMod val="95000"/>
                  </a:srgbClr>
                </a:solidFill>
                <a:ea typeface="Helvetica Neue" charset="0"/>
                <a:cs typeface="Arial" panose="020B0604020202020204" pitchFamily="34" charset="0"/>
              </a:rPr>
              <a:t>Not asked in China, Russia, Thailand</a:t>
            </a:r>
          </a:p>
          <a:p>
            <a:pPr marL="0" marR="0" lvl="0" indent="0" algn="l" defTabSz="914400" rtl="0" eaLnBrk="1" fontAlgn="b"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5F6F6">
                    <a:lumMod val="50000"/>
                  </a:srgbClr>
                </a:solidFill>
                <a:effectLst/>
                <a:uLnTx/>
                <a:uFillTx/>
                <a:latin typeface="Arial" panose="020B0604020202020204" pitchFamily="34" charset="0"/>
                <a:ea typeface="+mn-ea"/>
                <a:cs typeface="Arial" panose="020B0604020202020204" pitchFamily="34" charset="0"/>
              </a:rPr>
              <a:t>the sensitive nature of the question prevented this data from being collected in these markets</a:t>
            </a:r>
          </a:p>
          <a:p>
            <a:pPr marL="0" marR="0" lvl="0" indent="0" algn="l" defTabSz="914400" rtl="0" eaLnBrk="1" fontAlgn="b"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F5F6F6">
                    <a:lumMod val="50000"/>
                  </a:srgbClr>
                </a:solidFill>
                <a:effectLst/>
                <a:uLnTx/>
                <a:uFillTx/>
                <a:latin typeface="Arial" panose="020B0604020202020204" pitchFamily="34" charset="0"/>
                <a:ea typeface="+mn-ea"/>
                <a:cs typeface="+mn-cs"/>
              </a:rPr>
              <a:t>Other global averages detailed in technical appendix</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1" u="none" strike="noStrike" kern="1200" cap="none" spc="0" normalizeH="0" baseline="0" noProof="0" dirty="0">
              <a:ln>
                <a:noFill/>
              </a:ln>
              <a:solidFill>
                <a:srgbClr val="F5F6F6">
                  <a:lumMod val="50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F5F6F6">
                    <a:lumMod val="50000"/>
                  </a:srgbClr>
                </a:solidFill>
                <a:effectLst/>
                <a:uLnTx/>
                <a:uFillTx/>
                <a:latin typeface="Arial" panose="020B0604020202020204" pitchFamily="34" charset="0"/>
                <a:ea typeface="+mn-ea"/>
                <a:cs typeface="Arial" panose="020B0604020202020204" pitchFamily="34" charset="0"/>
              </a:rPr>
              <a:t>*To prevent skewing the global results, Nigeria is not included in any global averages because </a:t>
            </a:r>
            <a:br>
              <a:rPr kumimoji="0" lang="en-US" sz="900" b="0" i="1" u="none" strike="noStrike" kern="1200" cap="none" spc="0" normalizeH="0" baseline="0" noProof="0" dirty="0">
                <a:ln>
                  <a:noFill/>
                </a:ln>
                <a:solidFill>
                  <a:srgbClr val="F5F6F6">
                    <a:lumMod val="50000"/>
                  </a:srgbClr>
                </a:solidFill>
                <a:effectLst/>
                <a:uLnTx/>
                <a:uFillTx/>
                <a:latin typeface="Arial" panose="020B0604020202020204" pitchFamily="34" charset="0"/>
                <a:ea typeface="+mn-ea"/>
                <a:cs typeface="Arial" panose="020B0604020202020204" pitchFamily="34" charset="0"/>
              </a:rPr>
            </a:br>
            <a:r>
              <a:rPr kumimoji="0" lang="en-US" sz="900" b="0" i="1" u="none" strike="noStrike" kern="1200" cap="none" spc="0" normalizeH="0" baseline="0" noProof="0" dirty="0">
                <a:ln>
                  <a:noFill/>
                </a:ln>
                <a:solidFill>
                  <a:srgbClr val="F5F6F6">
                    <a:lumMod val="50000"/>
                  </a:srgbClr>
                </a:solidFill>
                <a:effectLst/>
                <a:uLnTx/>
                <a:uFillTx/>
                <a:latin typeface="Arial" panose="020B0604020202020204" pitchFamily="34" charset="0"/>
                <a:ea typeface="+mn-ea"/>
                <a:cs typeface="Arial" panose="020B0604020202020204" pitchFamily="34" charset="0"/>
              </a:rPr>
              <a:t>the online population is not representative of the true population</a:t>
            </a:r>
            <a:endParaRPr kumimoji="0" lang="en-US" sz="900" b="0" i="0" u="none" strike="noStrike" kern="1200" cap="none" spc="0" normalizeH="0" baseline="0" noProof="0" dirty="0">
              <a:ln>
                <a:noFill/>
              </a:ln>
              <a:solidFill>
                <a:srgbClr val="F5F6F6">
                  <a:lumMod val="50000"/>
                </a:srgbClr>
              </a:solidFill>
              <a:effectLst/>
              <a:uLnTx/>
              <a:uFillTx/>
              <a:latin typeface="Arial" panose="020B0604020202020204" pitchFamily="34" charset="0"/>
              <a:ea typeface="+mn-ea"/>
              <a:cs typeface="+mn-cs"/>
            </a:endParaRPr>
          </a:p>
        </p:txBody>
      </p:sp>
      <p:graphicFrame>
        <p:nvGraphicFramePr>
          <p:cNvPr id="2" name="Table 1">
            <a:extLst>
              <a:ext uri="{FF2B5EF4-FFF2-40B4-BE49-F238E27FC236}">
                <a16:creationId xmlns:a16="http://schemas.microsoft.com/office/drawing/2014/main" id="{30B00E4F-FF85-4075-8265-FE028541E656}"/>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528360208"/>
              </p:ext>
            </p:extLst>
          </p:nvPr>
        </p:nvGraphicFramePr>
        <p:xfrm>
          <a:off x="9963460" y="1109457"/>
          <a:ext cx="1737360" cy="4680724"/>
        </p:xfrm>
        <a:graphic>
          <a:graphicData uri="http://schemas.openxmlformats.org/drawingml/2006/table">
            <a:tbl>
              <a:tblPr>
                <a:tableStyleId>{5C22544A-7EE6-4342-B048-85BDC9FD1C3A}</a:tableStyleId>
              </a:tblPr>
              <a:tblGrid>
                <a:gridCol w="1737360">
                  <a:extLst>
                    <a:ext uri="{9D8B030D-6E8A-4147-A177-3AD203B41FA5}">
                      <a16:colId xmlns:a16="http://schemas.microsoft.com/office/drawing/2014/main" val="3997648745"/>
                    </a:ext>
                  </a:extLst>
                </a:gridCol>
              </a:tblGrid>
              <a:tr h="161560">
                <a:tc>
                  <a:txBody>
                    <a:bodyPr/>
                    <a:lstStyle/>
                    <a:p>
                      <a:pPr algn="l" fontAlgn="b"/>
                      <a:endParaRPr lang="en-US" sz="1000" kern="1200">
                        <a:solidFill>
                          <a:schemeClr val="bg2">
                            <a:lumMod val="50000"/>
                          </a:schemeClr>
                        </a:solidFill>
                        <a:latin typeface="Arial" panose="020B0604020202020204" pitchFamily="34" charset="0"/>
                        <a:ea typeface="+mn-ea"/>
                        <a:cs typeface="Arial" panose="020B0604020202020204" pitchFamily="34" charset="0"/>
                      </a:endParaRPr>
                    </a:p>
                  </a:txBody>
                  <a:tcPr marL="4644" marR="4644" marT="4644"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5234141"/>
                  </a:ext>
                </a:extLst>
              </a:tr>
              <a:tr h="161560">
                <a:tc>
                  <a:txBody>
                    <a:bodyPr/>
                    <a:lstStyle/>
                    <a:p>
                      <a:pPr marL="91440" algn="r" fontAlgn="b">
                        <a:spcBef>
                          <a:spcPts val="0"/>
                        </a:spcBef>
                      </a:pPr>
                      <a:r>
                        <a:rPr lang="en-US" sz="1000" kern="1200">
                          <a:solidFill>
                            <a:schemeClr val="bg2">
                              <a:lumMod val="50000"/>
                            </a:schemeClr>
                          </a:solidFill>
                          <a:latin typeface="Arial" panose="020B0604020202020204" pitchFamily="34" charset="0"/>
                          <a:ea typeface="+mn-ea"/>
                          <a:cs typeface="Arial" panose="020B0604020202020204" pitchFamily="34" charset="0"/>
                        </a:rPr>
                        <a:t>Argentina</a:t>
                      </a:r>
                    </a:p>
                  </a:txBody>
                  <a:tcPr marL="4644" marR="4644" marT="46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7340099"/>
                  </a:ext>
                </a:extLst>
              </a:tr>
              <a:tr h="161560">
                <a:tc>
                  <a:txBody>
                    <a:bodyPr/>
                    <a:lstStyle/>
                    <a:p>
                      <a:pPr marL="91440" algn="r" fontAlgn="b">
                        <a:spcBef>
                          <a:spcPts val="0"/>
                        </a:spcBef>
                      </a:pPr>
                      <a:r>
                        <a:rPr lang="en-US" sz="1000" kern="1200">
                          <a:solidFill>
                            <a:schemeClr val="bg2">
                              <a:lumMod val="50000"/>
                            </a:schemeClr>
                          </a:solidFill>
                          <a:latin typeface="Arial" panose="020B0604020202020204" pitchFamily="34" charset="0"/>
                          <a:ea typeface="+mn-ea"/>
                          <a:cs typeface="Arial" panose="020B0604020202020204" pitchFamily="34" charset="0"/>
                        </a:rPr>
                        <a:t>Australia</a:t>
                      </a:r>
                    </a:p>
                  </a:txBody>
                  <a:tcPr marL="4644" marR="4644" marT="46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3339597"/>
                  </a:ext>
                </a:extLst>
              </a:tr>
              <a:tr h="161560">
                <a:tc>
                  <a:txBody>
                    <a:bodyPr/>
                    <a:lstStyle/>
                    <a:p>
                      <a:pPr marL="91440" algn="r" fontAlgn="b">
                        <a:spcBef>
                          <a:spcPts val="0"/>
                        </a:spcBef>
                      </a:pPr>
                      <a:r>
                        <a:rPr lang="en-US" sz="1000" kern="1200">
                          <a:solidFill>
                            <a:schemeClr val="bg2">
                              <a:lumMod val="50000"/>
                            </a:schemeClr>
                          </a:solidFill>
                          <a:latin typeface="Arial" panose="020B0604020202020204" pitchFamily="34" charset="0"/>
                          <a:ea typeface="+mn-ea"/>
                          <a:cs typeface="Arial" panose="020B0604020202020204" pitchFamily="34" charset="0"/>
                        </a:rPr>
                        <a:t>Brazil</a:t>
                      </a:r>
                    </a:p>
                  </a:txBody>
                  <a:tcPr marL="4644" marR="4644" marT="46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1840518"/>
                  </a:ext>
                </a:extLst>
              </a:tr>
              <a:tr h="0">
                <a:tc>
                  <a:txBody>
                    <a:bodyPr/>
                    <a:lstStyle/>
                    <a:p>
                      <a:pPr marL="91440" algn="r" fontAlgn="b">
                        <a:spcBef>
                          <a:spcPts val="0"/>
                        </a:spcBef>
                      </a:pPr>
                      <a:r>
                        <a:rPr lang="en-US" sz="1000" kern="1200">
                          <a:solidFill>
                            <a:schemeClr val="bg2">
                              <a:lumMod val="50000"/>
                            </a:schemeClr>
                          </a:solidFill>
                          <a:latin typeface="Arial" panose="020B0604020202020204" pitchFamily="34" charset="0"/>
                          <a:ea typeface="+mn-ea"/>
                          <a:cs typeface="Arial" panose="020B0604020202020204" pitchFamily="34" charset="0"/>
                        </a:rPr>
                        <a:t>Canada</a:t>
                      </a:r>
                    </a:p>
                  </a:txBody>
                  <a:tcPr marL="4644" marR="4644" marT="46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3320418"/>
                  </a:ext>
                </a:extLst>
              </a:tr>
              <a:tr h="161560">
                <a:tc>
                  <a:txBody>
                    <a:bodyPr/>
                    <a:lstStyle/>
                    <a:p>
                      <a:pPr marL="91440" algn="r" fontAlgn="b">
                        <a:spcBef>
                          <a:spcPts val="0"/>
                        </a:spcBef>
                      </a:pPr>
                      <a:r>
                        <a:rPr lang="en-US" sz="1000" kern="1200">
                          <a:solidFill>
                            <a:schemeClr val="bg2">
                              <a:lumMod val="50000"/>
                            </a:schemeClr>
                          </a:solidFill>
                          <a:latin typeface="Arial" panose="020B0604020202020204" pitchFamily="34" charset="0"/>
                          <a:ea typeface="+mn-ea"/>
                          <a:cs typeface="Arial" panose="020B0604020202020204" pitchFamily="34" charset="0"/>
                        </a:rPr>
                        <a:t>China</a:t>
                      </a:r>
                    </a:p>
                  </a:txBody>
                  <a:tcPr marL="4644" marR="4644" marT="46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8496393"/>
                  </a:ext>
                </a:extLst>
              </a:tr>
              <a:tr h="161560">
                <a:tc>
                  <a:txBody>
                    <a:bodyPr/>
                    <a:lstStyle/>
                    <a:p>
                      <a:pPr marL="91440" algn="r" fontAlgn="b">
                        <a:spcBef>
                          <a:spcPts val="0"/>
                        </a:spcBef>
                      </a:pPr>
                      <a:r>
                        <a:rPr lang="en-US" sz="1000" kern="1200">
                          <a:solidFill>
                            <a:schemeClr val="bg2">
                              <a:lumMod val="50000"/>
                            </a:schemeClr>
                          </a:solidFill>
                          <a:latin typeface="Arial" panose="020B0604020202020204" pitchFamily="34" charset="0"/>
                          <a:ea typeface="+mn-ea"/>
                          <a:cs typeface="Arial" panose="020B0604020202020204" pitchFamily="34" charset="0"/>
                        </a:rPr>
                        <a:t>Colombia</a:t>
                      </a:r>
                    </a:p>
                  </a:txBody>
                  <a:tcPr marL="4644" marR="4644" marT="46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389886"/>
                  </a:ext>
                </a:extLst>
              </a:tr>
              <a:tr h="161560">
                <a:tc>
                  <a:txBody>
                    <a:bodyPr/>
                    <a:lstStyle/>
                    <a:p>
                      <a:pPr marL="91440" algn="r" fontAlgn="b">
                        <a:spcBef>
                          <a:spcPts val="0"/>
                        </a:spcBef>
                      </a:pPr>
                      <a:r>
                        <a:rPr lang="en-US" sz="1000" kern="1200">
                          <a:solidFill>
                            <a:schemeClr val="bg2">
                              <a:lumMod val="50000"/>
                            </a:schemeClr>
                          </a:solidFill>
                          <a:latin typeface="Arial" panose="020B0604020202020204" pitchFamily="34" charset="0"/>
                          <a:ea typeface="+mn-ea"/>
                          <a:cs typeface="Arial" panose="020B0604020202020204" pitchFamily="34" charset="0"/>
                        </a:rPr>
                        <a:t>France</a:t>
                      </a:r>
                    </a:p>
                  </a:txBody>
                  <a:tcPr marL="4644" marR="4644" marT="46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4931528"/>
                  </a:ext>
                </a:extLst>
              </a:tr>
              <a:tr h="161560">
                <a:tc>
                  <a:txBody>
                    <a:bodyPr/>
                    <a:lstStyle/>
                    <a:p>
                      <a:pPr marL="91440" algn="r" fontAlgn="b">
                        <a:spcBef>
                          <a:spcPts val="0"/>
                        </a:spcBef>
                      </a:pPr>
                      <a:r>
                        <a:rPr lang="en-US" sz="1000" kern="1200">
                          <a:solidFill>
                            <a:schemeClr val="bg2">
                              <a:lumMod val="50000"/>
                            </a:schemeClr>
                          </a:solidFill>
                          <a:latin typeface="Arial" panose="020B0604020202020204" pitchFamily="34" charset="0"/>
                          <a:ea typeface="+mn-ea"/>
                          <a:cs typeface="Arial" panose="020B0604020202020204" pitchFamily="34" charset="0"/>
                        </a:rPr>
                        <a:t>Germany</a:t>
                      </a:r>
                    </a:p>
                  </a:txBody>
                  <a:tcPr marL="4644" marR="4644" marT="46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4297201"/>
                  </a:ext>
                </a:extLst>
              </a:tr>
              <a:tr h="161560">
                <a:tc>
                  <a:txBody>
                    <a:bodyPr/>
                    <a:lstStyle/>
                    <a:p>
                      <a:pPr marL="91440" algn="r" fontAlgn="b">
                        <a:spcBef>
                          <a:spcPts val="0"/>
                        </a:spcBef>
                      </a:pPr>
                      <a:r>
                        <a:rPr lang="en-US" sz="1000" kern="1200">
                          <a:solidFill>
                            <a:schemeClr val="bg2">
                              <a:lumMod val="50000"/>
                            </a:schemeClr>
                          </a:solidFill>
                          <a:latin typeface="Arial" panose="020B0604020202020204" pitchFamily="34" charset="0"/>
                          <a:ea typeface="+mn-ea"/>
                          <a:cs typeface="Arial" panose="020B0604020202020204" pitchFamily="34" charset="0"/>
                        </a:rPr>
                        <a:t>India</a:t>
                      </a:r>
                    </a:p>
                  </a:txBody>
                  <a:tcPr marL="4644" marR="4644" marT="46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9838318"/>
                  </a:ext>
                </a:extLst>
              </a:tr>
              <a:tr h="161560">
                <a:tc>
                  <a:txBody>
                    <a:bodyPr/>
                    <a:lstStyle/>
                    <a:p>
                      <a:pPr marL="91440" algn="r" fontAlgn="b">
                        <a:spcBef>
                          <a:spcPts val="0"/>
                        </a:spcBef>
                      </a:pPr>
                      <a:r>
                        <a:rPr lang="en-US" sz="1000" kern="1200">
                          <a:solidFill>
                            <a:schemeClr val="bg2">
                              <a:lumMod val="50000"/>
                            </a:schemeClr>
                          </a:solidFill>
                          <a:latin typeface="Arial" panose="020B0604020202020204" pitchFamily="34" charset="0"/>
                          <a:ea typeface="+mn-ea"/>
                          <a:cs typeface="Arial" panose="020B0604020202020204" pitchFamily="34" charset="0"/>
                        </a:rPr>
                        <a:t>Indonesia</a:t>
                      </a:r>
                    </a:p>
                  </a:txBody>
                  <a:tcPr marL="4644" marR="4644" marT="46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5688636"/>
                  </a:ext>
                </a:extLst>
              </a:tr>
              <a:tr h="161560">
                <a:tc>
                  <a:txBody>
                    <a:bodyPr/>
                    <a:lstStyle/>
                    <a:p>
                      <a:pPr marL="91440" algn="r" fontAlgn="b">
                        <a:spcBef>
                          <a:spcPts val="0"/>
                        </a:spcBef>
                      </a:pPr>
                      <a:r>
                        <a:rPr lang="en-US" sz="1000" kern="1200">
                          <a:solidFill>
                            <a:schemeClr val="bg2">
                              <a:lumMod val="50000"/>
                            </a:schemeClr>
                          </a:solidFill>
                          <a:latin typeface="Arial" panose="020B0604020202020204" pitchFamily="34" charset="0"/>
                          <a:ea typeface="+mn-ea"/>
                          <a:cs typeface="Arial" panose="020B0604020202020204" pitchFamily="34" charset="0"/>
                        </a:rPr>
                        <a:t>Ireland</a:t>
                      </a:r>
                    </a:p>
                  </a:txBody>
                  <a:tcPr marL="4644" marR="4644" marT="46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2589096"/>
                  </a:ext>
                </a:extLst>
              </a:tr>
              <a:tr h="161560">
                <a:tc>
                  <a:txBody>
                    <a:bodyPr/>
                    <a:lstStyle/>
                    <a:p>
                      <a:pPr marL="91440" algn="r" fontAlgn="b">
                        <a:spcBef>
                          <a:spcPts val="0"/>
                        </a:spcBef>
                      </a:pPr>
                      <a:r>
                        <a:rPr lang="en-US" sz="1000" kern="1200">
                          <a:solidFill>
                            <a:schemeClr val="bg2">
                              <a:lumMod val="50000"/>
                            </a:schemeClr>
                          </a:solidFill>
                          <a:latin typeface="Arial" panose="020B0604020202020204" pitchFamily="34" charset="0"/>
                          <a:ea typeface="+mn-ea"/>
                          <a:cs typeface="Arial" panose="020B0604020202020204" pitchFamily="34" charset="0"/>
                        </a:rPr>
                        <a:t>Italy</a:t>
                      </a:r>
                    </a:p>
                  </a:txBody>
                  <a:tcPr marL="4644" marR="4644" marT="46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3460904"/>
                  </a:ext>
                </a:extLst>
              </a:tr>
              <a:tr h="161560">
                <a:tc>
                  <a:txBody>
                    <a:bodyPr/>
                    <a:lstStyle/>
                    <a:p>
                      <a:pPr marL="91440" algn="r" fontAlgn="b">
                        <a:spcBef>
                          <a:spcPts val="0"/>
                        </a:spcBef>
                      </a:pPr>
                      <a:r>
                        <a:rPr lang="en-US" sz="1000" kern="1200">
                          <a:solidFill>
                            <a:schemeClr val="bg2">
                              <a:lumMod val="50000"/>
                            </a:schemeClr>
                          </a:solidFill>
                          <a:latin typeface="Arial" panose="020B0604020202020204" pitchFamily="34" charset="0"/>
                          <a:ea typeface="+mn-ea"/>
                          <a:cs typeface="Arial" panose="020B0604020202020204" pitchFamily="34" charset="0"/>
                        </a:rPr>
                        <a:t>Japan</a:t>
                      </a:r>
                    </a:p>
                  </a:txBody>
                  <a:tcPr marL="4644" marR="4644" marT="46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3927666"/>
                  </a:ext>
                </a:extLst>
              </a:tr>
              <a:tr h="161560">
                <a:tc>
                  <a:txBody>
                    <a:bodyPr/>
                    <a:lstStyle/>
                    <a:p>
                      <a:pPr marL="91440" algn="r" fontAlgn="b">
                        <a:spcBef>
                          <a:spcPts val="0"/>
                        </a:spcBef>
                      </a:pPr>
                      <a:r>
                        <a:rPr lang="en-US" sz="1000" kern="1200">
                          <a:solidFill>
                            <a:schemeClr val="bg2">
                              <a:lumMod val="50000"/>
                            </a:schemeClr>
                          </a:solidFill>
                          <a:latin typeface="Arial" panose="020B0604020202020204" pitchFamily="34" charset="0"/>
                          <a:ea typeface="+mn-ea"/>
                          <a:cs typeface="Arial" panose="020B0604020202020204" pitchFamily="34" charset="0"/>
                        </a:rPr>
                        <a:t>Kenya</a:t>
                      </a:r>
                    </a:p>
                  </a:txBody>
                  <a:tcPr marL="4644" marR="4644" marT="46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9605644"/>
                  </a:ext>
                </a:extLst>
              </a:tr>
              <a:tr h="161560">
                <a:tc>
                  <a:txBody>
                    <a:bodyPr/>
                    <a:lstStyle/>
                    <a:p>
                      <a:pPr marL="91440" algn="r" fontAlgn="b">
                        <a:spcBef>
                          <a:spcPts val="0"/>
                        </a:spcBef>
                      </a:pPr>
                      <a:r>
                        <a:rPr lang="en-US" sz="1000" kern="1200">
                          <a:solidFill>
                            <a:schemeClr val="bg2">
                              <a:lumMod val="50000"/>
                            </a:schemeClr>
                          </a:solidFill>
                          <a:latin typeface="Arial" panose="020B0604020202020204" pitchFamily="34" charset="0"/>
                          <a:ea typeface="+mn-ea"/>
                          <a:cs typeface="Arial" panose="020B0604020202020204" pitchFamily="34" charset="0"/>
                        </a:rPr>
                        <a:t>Malaysia</a:t>
                      </a:r>
                    </a:p>
                  </a:txBody>
                  <a:tcPr marL="4644" marR="4644" marT="46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5305962"/>
                  </a:ext>
                </a:extLst>
              </a:tr>
              <a:tr h="161560">
                <a:tc>
                  <a:txBody>
                    <a:bodyPr/>
                    <a:lstStyle/>
                    <a:p>
                      <a:pPr marL="91440" algn="r" fontAlgn="b">
                        <a:spcBef>
                          <a:spcPts val="0"/>
                        </a:spcBef>
                      </a:pPr>
                      <a:r>
                        <a:rPr lang="en-US" sz="1000" kern="1200">
                          <a:solidFill>
                            <a:schemeClr val="bg2">
                              <a:lumMod val="50000"/>
                            </a:schemeClr>
                          </a:solidFill>
                          <a:latin typeface="Arial" panose="020B0604020202020204" pitchFamily="34" charset="0"/>
                          <a:ea typeface="+mn-ea"/>
                          <a:cs typeface="Arial" panose="020B0604020202020204" pitchFamily="34" charset="0"/>
                        </a:rPr>
                        <a:t>Mexico</a:t>
                      </a:r>
                    </a:p>
                  </a:txBody>
                  <a:tcPr marL="4644" marR="4644" marT="46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7371997"/>
                  </a:ext>
                </a:extLst>
              </a:tr>
              <a:tr h="161560">
                <a:tc>
                  <a:txBody>
                    <a:bodyPr/>
                    <a:lstStyle/>
                    <a:p>
                      <a:pPr marL="91440" algn="r" fontAlgn="b">
                        <a:spcBef>
                          <a:spcPts val="0"/>
                        </a:spcBef>
                      </a:pPr>
                      <a:r>
                        <a:rPr lang="en-US" sz="1000" kern="1200">
                          <a:solidFill>
                            <a:schemeClr val="bg2">
                              <a:lumMod val="50000"/>
                            </a:schemeClr>
                          </a:solidFill>
                          <a:latin typeface="Arial" panose="020B0604020202020204" pitchFamily="34" charset="0"/>
                          <a:ea typeface="+mn-ea"/>
                          <a:cs typeface="Arial" panose="020B0604020202020204" pitchFamily="34" charset="0"/>
                        </a:rPr>
                        <a:t>Nigeria</a:t>
                      </a:r>
                    </a:p>
                  </a:txBody>
                  <a:tcPr marL="4644" marR="4644" marT="46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426662"/>
                  </a:ext>
                </a:extLst>
              </a:tr>
              <a:tr h="161560">
                <a:tc>
                  <a:txBody>
                    <a:bodyPr/>
                    <a:lstStyle/>
                    <a:p>
                      <a:pPr marL="91440" algn="r" fontAlgn="b">
                        <a:spcBef>
                          <a:spcPts val="0"/>
                        </a:spcBef>
                      </a:pPr>
                      <a:r>
                        <a:rPr lang="en-US" sz="1000" kern="1200">
                          <a:solidFill>
                            <a:schemeClr val="bg2">
                              <a:lumMod val="50000"/>
                            </a:schemeClr>
                          </a:solidFill>
                          <a:latin typeface="Arial" panose="020B0604020202020204" pitchFamily="34" charset="0"/>
                          <a:ea typeface="+mn-ea"/>
                          <a:cs typeface="Arial" panose="020B0604020202020204" pitchFamily="34" charset="0"/>
                        </a:rPr>
                        <a:t>Russia</a:t>
                      </a:r>
                    </a:p>
                  </a:txBody>
                  <a:tcPr marL="4644" marR="4644" marT="46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8985695"/>
                  </a:ext>
                </a:extLst>
              </a:tr>
              <a:tr h="161560">
                <a:tc>
                  <a:txBody>
                    <a:bodyPr/>
                    <a:lstStyle/>
                    <a:p>
                      <a:pPr marL="91440" algn="r" fontAlgn="b">
                        <a:spcBef>
                          <a:spcPts val="0"/>
                        </a:spcBef>
                      </a:pPr>
                      <a:r>
                        <a:rPr lang="en-US" sz="1000" kern="1200">
                          <a:solidFill>
                            <a:schemeClr val="bg2">
                              <a:lumMod val="50000"/>
                            </a:schemeClr>
                          </a:solidFill>
                          <a:latin typeface="Arial" panose="020B0604020202020204" pitchFamily="34" charset="0"/>
                          <a:ea typeface="+mn-ea"/>
                          <a:cs typeface="Arial" panose="020B0604020202020204" pitchFamily="34" charset="0"/>
                        </a:rPr>
                        <a:t>Saudi Arabia</a:t>
                      </a:r>
                    </a:p>
                  </a:txBody>
                  <a:tcPr marL="4644" marR="4644" marT="46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5024008"/>
                  </a:ext>
                </a:extLst>
              </a:tr>
              <a:tr h="161560">
                <a:tc>
                  <a:txBody>
                    <a:bodyPr/>
                    <a:lstStyle/>
                    <a:p>
                      <a:pPr marL="91440" algn="r" fontAlgn="b">
                        <a:spcBef>
                          <a:spcPts val="0"/>
                        </a:spcBef>
                      </a:pPr>
                      <a:r>
                        <a:rPr lang="en-US" sz="1000" kern="1200">
                          <a:solidFill>
                            <a:schemeClr val="bg2">
                              <a:lumMod val="50000"/>
                            </a:schemeClr>
                          </a:solidFill>
                          <a:latin typeface="Arial" panose="020B0604020202020204" pitchFamily="34" charset="0"/>
                          <a:ea typeface="+mn-ea"/>
                          <a:cs typeface="Arial" panose="020B0604020202020204" pitchFamily="34" charset="0"/>
                        </a:rPr>
                        <a:t>Singapore</a:t>
                      </a:r>
                    </a:p>
                  </a:txBody>
                  <a:tcPr marL="4644" marR="4644" marT="46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7727894"/>
                  </a:ext>
                </a:extLst>
              </a:tr>
              <a:tr h="161560">
                <a:tc>
                  <a:txBody>
                    <a:bodyPr/>
                    <a:lstStyle/>
                    <a:p>
                      <a:pPr marL="91440" algn="r" fontAlgn="b">
                        <a:spcBef>
                          <a:spcPts val="0"/>
                        </a:spcBef>
                      </a:pPr>
                      <a:r>
                        <a:rPr lang="en-US" sz="1000" kern="1200">
                          <a:solidFill>
                            <a:schemeClr val="bg2">
                              <a:lumMod val="50000"/>
                            </a:schemeClr>
                          </a:solidFill>
                          <a:latin typeface="Arial" panose="020B0604020202020204" pitchFamily="34" charset="0"/>
                          <a:ea typeface="+mn-ea"/>
                          <a:cs typeface="Arial" panose="020B0604020202020204" pitchFamily="34" charset="0"/>
                        </a:rPr>
                        <a:t>S. Africa</a:t>
                      </a:r>
                    </a:p>
                  </a:txBody>
                  <a:tcPr marL="4644" marR="4644" marT="46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4577195"/>
                  </a:ext>
                </a:extLst>
              </a:tr>
              <a:tr h="161560">
                <a:tc>
                  <a:txBody>
                    <a:bodyPr/>
                    <a:lstStyle/>
                    <a:p>
                      <a:pPr marL="91440" algn="r" fontAlgn="b">
                        <a:spcBef>
                          <a:spcPts val="0"/>
                        </a:spcBef>
                      </a:pPr>
                      <a:r>
                        <a:rPr lang="en-US" sz="1000" kern="1200">
                          <a:solidFill>
                            <a:schemeClr val="bg2">
                              <a:lumMod val="50000"/>
                            </a:schemeClr>
                          </a:solidFill>
                          <a:latin typeface="Arial" panose="020B0604020202020204" pitchFamily="34" charset="0"/>
                          <a:ea typeface="+mn-ea"/>
                          <a:cs typeface="Arial" panose="020B0604020202020204" pitchFamily="34" charset="0"/>
                        </a:rPr>
                        <a:t>S. Korea</a:t>
                      </a:r>
                    </a:p>
                  </a:txBody>
                  <a:tcPr marL="4644" marR="4644" marT="46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3949236"/>
                  </a:ext>
                </a:extLst>
              </a:tr>
              <a:tr h="161560">
                <a:tc>
                  <a:txBody>
                    <a:bodyPr/>
                    <a:lstStyle/>
                    <a:p>
                      <a:pPr marL="91440" algn="r" fontAlgn="b">
                        <a:spcBef>
                          <a:spcPts val="0"/>
                        </a:spcBef>
                      </a:pPr>
                      <a:r>
                        <a:rPr lang="en-US" sz="1000" kern="1200">
                          <a:solidFill>
                            <a:schemeClr val="bg2">
                              <a:lumMod val="50000"/>
                            </a:schemeClr>
                          </a:solidFill>
                          <a:latin typeface="Arial" panose="020B0604020202020204" pitchFamily="34" charset="0"/>
                          <a:ea typeface="+mn-ea"/>
                          <a:cs typeface="Arial" panose="020B0604020202020204" pitchFamily="34" charset="0"/>
                        </a:rPr>
                        <a:t>Spain</a:t>
                      </a:r>
                    </a:p>
                  </a:txBody>
                  <a:tcPr marL="4644" marR="4644" marT="46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1240727"/>
                  </a:ext>
                </a:extLst>
              </a:tr>
              <a:tr h="161560">
                <a:tc>
                  <a:txBody>
                    <a:bodyPr/>
                    <a:lstStyle/>
                    <a:p>
                      <a:pPr marL="91440" algn="r" fontAlgn="b">
                        <a:spcBef>
                          <a:spcPts val="0"/>
                        </a:spcBef>
                      </a:pPr>
                      <a:r>
                        <a:rPr lang="en-US" sz="1000" kern="1200">
                          <a:solidFill>
                            <a:schemeClr val="bg2">
                              <a:lumMod val="50000"/>
                            </a:schemeClr>
                          </a:solidFill>
                          <a:latin typeface="Arial" panose="020B0604020202020204" pitchFamily="34" charset="0"/>
                          <a:ea typeface="+mn-ea"/>
                          <a:cs typeface="Arial" panose="020B0604020202020204" pitchFamily="34" charset="0"/>
                        </a:rPr>
                        <a:t>Thailand</a:t>
                      </a:r>
                    </a:p>
                  </a:txBody>
                  <a:tcPr marL="4644" marR="4644" marT="46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98423989"/>
                  </a:ext>
                </a:extLst>
              </a:tr>
              <a:tr h="161560">
                <a:tc>
                  <a:txBody>
                    <a:bodyPr/>
                    <a:lstStyle/>
                    <a:p>
                      <a:pPr marL="91440" algn="r" fontAlgn="b">
                        <a:spcBef>
                          <a:spcPts val="0"/>
                        </a:spcBef>
                      </a:pPr>
                      <a:r>
                        <a:rPr lang="en-US" sz="1000" kern="1200">
                          <a:solidFill>
                            <a:schemeClr val="bg2">
                              <a:lumMod val="50000"/>
                            </a:schemeClr>
                          </a:solidFill>
                          <a:latin typeface="Arial" panose="020B0604020202020204" pitchFamily="34" charset="0"/>
                          <a:ea typeface="+mn-ea"/>
                          <a:cs typeface="Arial" panose="020B0604020202020204" pitchFamily="34" charset="0"/>
                        </a:rPr>
                        <a:t>The Netherlands</a:t>
                      </a:r>
                    </a:p>
                  </a:txBody>
                  <a:tcPr marL="4644" marR="4644" marT="46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1235160"/>
                  </a:ext>
                </a:extLst>
              </a:tr>
              <a:tr h="161560">
                <a:tc>
                  <a:txBody>
                    <a:bodyPr/>
                    <a:lstStyle/>
                    <a:p>
                      <a:pPr marL="91440" algn="r" fontAlgn="b">
                        <a:spcBef>
                          <a:spcPts val="0"/>
                        </a:spcBef>
                      </a:pPr>
                      <a:r>
                        <a:rPr lang="en-US" sz="1000" kern="1200">
                          <a:solidFill>
                            <a:schemeClr val="bg2">
                              <a:lumMod val="50000"/>
                            </a:schemeClr>
                          </a:solidFill>
                          <a:latin typeface="Arial" panose="020B0604020202020204" pitchFamily="34" charset="0"/>
                          <a:ea typeface="+mn-ea"/>
                          <a:cs typeface="Arial" panose="020B0604020202020204" pitchFamily="34" charset="0"/>
                        </a:rPr>
                        <a:t>UAE</a:t>
                      </a:r>
                    </a:p>
                  </a:txBody>
                  <a:tcPr marL="4644" marR="4644" marT="46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0559634"/>
                  </a:ext>
                </a:extLst>
              </a:tr>
              <a:tr h="161560">
                <a:tc>
                  <a:txBody>
                    <a:bodyPr/>
                    <a:lstStyle/>
                    <a:p>
                      <a:pPr marL="91440" algn="r" fontAlgn="b">
                        <a:spcBef>
                          <a:spcPts val="0"/>
                        </a:spcBef>
                      </a:pPr>
                      <a:r>
                        <a:rPr lang="en-US" sz="1000" kern="1200">
                          <a:solidFill>
                            <a:schemeClr val="bg2">
                              <a:lumMod val="50000"/>
                            </a:schemeClr>
                          </a:solidFill>
                          <a:latin typeface="Arial" panose="020B0604020202020204" pitchFamily="34" charset="0"/>
                          <a:ea typeface="+mn-ea"/>
                          <a:cs typeface="Arial" panose="020B0604020202020204" pitchFamily="34" charset="0"/>
                        </a:rPr>
                        <a:t>UK</a:t>
                      </a:r>
                    </a:p>
                  </a:txBody>
                  <a:tcPr marL="4644" marR="4644" marT="46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7829327"/>
                  </a:ext>
                </a:extLst>
              </a:tr>
              <a:tr h="161560">
                <a:tc>
                  <a:txBody>
                    <a:bodyPr/>
                    <a:lstStyle/>
                    <a:p>
                      <a:pPr marL="91440" algn="r" fontAlgn="b">
                        <a:spcBef>
                          <a:spcPts val="0"/>
                        </a:spcBef>
                      </a:pPr>
                      <a:r>
                        <a:rPr lang="en-US" sz="1000" kern="1200" dirty="0">
                          <a:solidFill>
                            <a:schemeClr val="bg2">
                              <a:lumMod val="50000"/>
                            </a:schemeClr>
                          </a:solidFill>
                          <a:latin typeface="Arial" panose="020B0604020202020204" pitchFamily="34" charset="0"/>
                          <a:ea typeface="+mn-ea"/>
                          <a:cs typeface="Arial" panose="020B0604020202020204" pitchFamily="34" charset="0"/>
                        </a:rPr>
                        <a:t>U.S.</a:t>
                      </a:r>
                    </a:p>
                  </a:txBody>
                  <a:tcPr marL="4644" marR="4644" marT="46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80938988"/>
                  </a:ext>
                </a:extLst>
              </a:tr>
            </a:tbl>
          </a:graphicData>
        </a:graphic>
      </p:graphicFrame>
      <p:sp>
        <p:nvSpPr>
          <p:cNvPr id="53" name="Text Placeholder 3">
            <a:extLst>
              <a:ext uri="{FF2B5EF4-FFF2-40B4-BE49-F238E27FC236}">
                <a16:creationId xmlns:a16="http://schemas.microsoft.com/office/drawing/2014/main" id="{ACDB1DA0-0D99-4A25-ABC2-1F2C7B5636D6}"/>
              </a:ext>
            </a:extLst>
          </p:cNvPr>
          <p:cNvSpPr txBox="1">
            <a:spLocks/>
          </p:cNvSpPr>
          <p:nvPr/>
        </p:nvSpPr>
        <p:spPr>
          <a:xfrm>
            <a:off x="378599" y="4427162"/>
            <a:ext cx="3574826" cy="2017250"/>
          </a:xfrm>
          <a:prstGeom prst="rect">
            <a:avLst/>
          </a:prstGeom>
        </p:spPr>
        <p:txBody>
          <a:bodyPr vert="horz" lIns="0" tIns="0" rIns="0" bIns="0" rtlCol="0" anchor="b" anchorCtr="0">
            <a:normAutofit/>
          </a:bodyPr>
          <a:lstStyle>
            <a:defPPr>
              <a:defRPr lang="en-US"/>
            </a:defPPr>
            <a:lvl1pPr marL="0" algn="l" defTabSz="914400" rtl="0" eaLnBrk="1" latinLnBrk="0" hangingPunct="1">
              <a:defRPr sz="900" b="0" i="0" kern="1200">
                <a:solidFill>
                  <a:schemeClr val="bg1">
                    <a:lumMod val="65000"/>
                  </a:schemeClr>
                </a:solidFill>
                <a:latin typeface="+mn-lt"/>
                <a:ea typeface="+mn-ea"/>
                <a:cs typeface="Helvetica Regular"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FFFFFF">
                  <a:lumMod val="65000"/>
                </a:srgbClr>
              </a:solidFill>
              <a:effectLst/>
              <a:uLnTx/>
              <a:uFillTx/>
              <a:latin typeface="Arial" panose="020B06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FFFFFF">
                    <a:lumMod val="65000"/>
                  </a:srgbClr>
                </a:solidFill>
                <a:effectLst/>
                <a:uLnTx/>
                <a:uFillTx/>
                <a:latin typeface="Arial" panose="020B0604020202020204"/>
                <a:ea typeface="+mn-ea"/>
                <a:cs typeface="Arial" panose="020B0604020202020204" pitchFamily="34" charset="0"/>
              </a:rPr>
              <a:t>27-market global data margin of error: General population +/- 0.6% (n=31,050); half-sample global general online population +/- 0.8% (n=15,525).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FFFFFF">
                    <a:lumMod val="65000"/>
                  </a:srgbClr>
                </a:solidFill>
                <a:effectLst/>
                <a:uLnTx/>
                <a:uFillTx/>
                <a:latin typeface="Arial" panose="020B0604020202020204"/>
                <a:ea typeface="+mn-ea"/>
                <a:cs typeface="Arial" panose="020B0604020202020204" pitchFamily="34" charset="0"/>
              </a:rPr>
              <a:t>Country-specific data margin of error: General population +/- 2.9% (n=1,150);</a:t>
            </a:r>
            <a:r>
              <a:rPr kumimoji="0" lang="en-GB" sz="900" b="0" i="0" u="none" strike="noStrike" kern="1200" cap="none" spc="0" normalizeH="0" baseline="0" noProof="0" dirty="0">
                <a:ln>
                  <a:noFill/>
                </a:ln>
                <a:solidFill>
                  <a:srgbClr val="FE4B38"/>
                </a:solidFill>
                <a:effectLst/>
                <a:uLnTx/>
                <a:uFillTx/>
                <a:latin typeface="Arial" panose="020B0604020202020204"/>
                <a:ea typeface="+mn-ea"/>
                <a:cs typeface="Arial" panose="020B0604020202020204" pitchFamily="34" charset="0"/>
              </a:rPr>
              <a:t> </a:t>
            </a:r>
            <a:r>
              <a:rPr kumimoji="0" lang="en-GB" sz="900" b="0" i="0" u="none" strike="noStrike" kern="1200" cap="none" spc="0" normalizeH="0" baseline="0" noProof="0" dirty="0">
                <a:ln>
                  <a:noFill/>
                </a:ln>
                <a:solidFill>
                  <a:srgbClr val="FFFFFF">
                    <a:lumMod val="65000"/>
                  </a:srgbClr>
                </a:solidFill>
                <a:effectLst/>
                <a:uLnTx/>
                <a:uFillTx/>
                <a:latin typeface="Arial" panose="020B0604020202020204"/>
                <a:ea typeface="+mn-ea"/>
                <a:cs typeface="Arial" panose="020B0604020202020204" pitchFamily="34" charset="0"/>
              </a:rPr>
              <a:t>half-sample +/- 4.1% (n=575). </a:t>
            </a:r>
            <a:endParaRPr kumimoji="0" lang="en-GB" sz="900" b="0" i="0" u="none" strike="noStrike" kern="1200" cap="none" spc="0" normalizeH="0" baseline="0" noProof="0" dirty="0">
              <a:ln>
                <a:noFill/>
              </a:ln>
              <a:solidFill>
                <a:srgbClr val="FE4B38"/>
              </a:solidFill>
              <a:effectLst/>
              <a:uLnTx/>
              <a:uFillTx/>
              <a:latin typeface="Arial" panose="020B0604020202020204"/>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FFFFFF">
                  <a:lumMod val="65000"/>
                </a:srgbClr>
              </a:solidFill>
              <a:effectLst/>
              <a:uLnTx/>
              <a:uFillTx/>
              <a:latin typeface="Arial" panose="020B0604020202020204"/>
              <a:ea typeface="+mn-ea"/>
            </a:endParaRPr>
          </a:p>
        </p:txBody>
      </p:sp>
      <p:sp>
        <p:nvSpPr>
          <p:cNvPr id="9" name="Title 4">
            <a:extLst>
              <a:ext uri="{FF2B5EF4-FFF2-40B4-BE49-F238E27FC236}">
                <a16:creationId xmlns:a16="http://schemas.microsoft.com/office/drawing/2014/main" id="{28D8D660-6809-4B6D-A632-78F62A00E50B}"/>
              </a:ext>
              <a:ext uri="{C183D7F6-B498-43B3-948B-1728B52AA6E4}">
                <adec:decorative xmlns:adec="http://schemas.microsoft.com/office/drawing/2017/decorative" val="1"/>
              </a:ext>
            </a:extLst>
          </p:cNvPr>
          <p:cNvSpPr txBox="1">
            <a:spLocks/>
          </p:cNvSpPr>
          <p:nvPr/>
        </p:nvSpPr>
        <p:spPr>
          <a:xfrm>
            <a:off x="450762" y="536214"/>
            <a:ext cx="3732587" cy="1652587"/>
          </a:xfrm>
          <a:prstGeom prst="rect">
            <a:avLst/>
          </a:prstGeom>
        </p:spPr>
        <p:txBody>
          <a:bodyPr lIns="0"/>
          <a:lstStyle>
            <a:lvl1pPr algn="l" defTabSz="914377" rtl="0" eaLnBrk="1" latinLnBrk="0" hangingPunct="1">
              <a:lnSpc>
                <a:spcPct val="90000"/>
              </a:lnSpc>
              <a:spcBef>
                <a:spcPct val="0"/>
              </a:spcBef>
              <a:buNone/>
              <a:defRPr sz="2800" b="1" i="0" kern="1200" cap="all" baseline="0">
                <a:solidFill>
                  <a:schemeClr val="tx1"/>
                </a:solidFill>
                <a:latin typeface="Arial" panose="020B0604020202020204" pitchFamily="34" charset="0"/>
                <a:ea typeface="+mj-ea"/>
                <a:cs typeface="Arial" panose="020B0604020202020204" pitchFamily="34" charset="0"/>
              </a:defRPr>
            </a:lvl1pPr>
          </a:lstStyle>
          <a:p>
            <a:r>
              <a:rPr lang="en-US" dirty="0"/>
              <a:t>2022 EDELMAN TRUST BAROMETER </a:t>
            </a:r>
          </a:p>
        </p:txBody>
      </p:sp>
    </p:spTree>
    <p:extLst>
      <p:ext uri="{BB962C8B-B14F-4D97-AF65-F5344CB8AC3E}">
        <p14:creationId xmlns:p14="http://schemas.microsoft.com/office/powerpoint/2010/main" val="451405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1AB424E-572D-46D9-A6E2-481AD134211F}"/>
              </a:ext>
            </a:extLst>
          </p:cNvPr>
          <p:cNvSpPr>
            <a:spLocks noGrp="1"/>
          </p:cNvSpPr>
          <p:nvPr>
            <p:ph type="title"/>
          </p:nvPr>
        </p:nvSpPr>
        <p:spPr>
          <a:xfrm>
            <a:off x="349578" y="-595614"/>
            <a:ext cx="5746422" cy="1191228"/>
          </a:xfrm>
        </p:spPr>
        <p:txBody>
          <a:bodyPr/>
          <a:lstStyle/>
          <a:p>
            <a:r>
              <a:rPr lang="en-US" dirty="0">
                <a:solidFill>
                  <a:schemeClr val="tx1"/>
                </a:solidFill>
              </a:rPr>
              <a:t>Trust in Canada Remains Stable.</a:t>
            </a:r>
          </a:p>
        </p:txBody>
      </p:sp>
      <p:sp>
        <p:nvSpPr>
          <p:cNvPr id="6" name="Text Placeholder 5"/>
          <p:cNvSpPr>
            <a:spLocks noGrp="1"/>
          </p:cNvSpPr>
          <p:nvPr>
            <p:ph type="body" sz="quarter" idx="13"/>
          </p:nvPr>
        </p:nvSpPr>
        <p:spPr bwMode="ltGray">
          <a:xfrm>
            <a:off x="497668" y="1475208"/>
            <a:ext cx="2804394" cy="565330"/>
          </a:xfrm>
        </p:spPr>
        <p:txBody>
          <a:bodyPr/>
          <a:lstStyle/>
          <a:p>
            <a:r>
              <a:rPr lang="en-US" dirty="0">
                <a:solidFill>
                  <a:schemeClr val="bg1"/>
                </a:solidFill>
              </a:rPr>
              <a:t>Trust Index</a:t>
            </a:r>
          </a:p>
        </p:txBody>
      </p:sp>
      <p:grpSp>
        <p:nvGrpSpPr>
          <p:cNvPr id="159" name="Group 158" descr="Legend:&#10;Distrust range is 1-49.&#10;Neutral range is 50-59.&#10;Trusted range is 60-100.&#10;">
            <a:extLst>
              <a:ext uri="{FF2B5EF4-FFF2-40B4-BE49-F238E27FC236}">
                <a16:creationId xmlns:a16="http://schemas.microsoft.com/office/drawing/2014/main" id="{A84EF774-8679-41C8-8D6D-759F25D1498A}"/>
              </a:ext>
            </a:extLst>
          </p:cNvPr>
          <p:cNvGrpSpPr/>
          <p:nvPr/>
        </p:nvGrpSpPr>
        <p:grpSpPr>
          <a:xfrm>
            <a:off x="497668" y="3280557"/>
            <a:ext cx="1710575" cy="507019"/>
            <a:chOff x="10250491" y="718288"/>
            <a:chExt cx="1710575" cy="507019"/>
          </a:xfrm>
        </p:grpSpPr>
        <p:sp>
          <p:nvSpPr>
            <p:cNvPr id="160" name="Content Placeholder 20">
              <a:extLst>
                <a:ext uri="{FF2B5EF4-FFF2-40B4-BE49-F238E27FC236}">
                  <a16:creationId xmlns:a16="http://schemas.microsoft.com/office/drawing/2014/main" id="{436FA6B4-537A-4E37-9D5D-44DB979DBE72}"/>
                </a:ext>
              </a:extLst>
            </p:cNvPr>
            <p:cNvSpPr txBox="1">
              <a:spLocks/>
            </p:cNvSpPr>
            <p:nvPr/>
          </p:nvSpPr>
          <p:spPr bwMode="gray">
            <a:xfrm>
              <a:off x="10250491" y="948308"/>
              <a:ext cx="634417" cy="276999"/>
            </a:xfrm>
            <a:prstGeom prst="rect">
              <a:avLst/>
            </a:prstGeom>
          </p:spPr>
          <p:txBody>
            <a:bodyPr wrap="square" lIns="0" tIns="0" rIns="0" bIns="0">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Distrust</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(1-49) </a:t>
              </a:r>
            </a:p>
          </p:txBody>
        </p:sp>
        <p:sp>
          <p:nvSpPr>
            <p:cNvPr id="161" name="Content Placeholder 20">
              <a:extLst>
                <a:ext uri="{FF2B5EF4-FFF2-40B4-BE49-F238E27FC236}">
                  <a16:creationId xmlns:a16="http://schemas.microsoft.com/office/drawing/2014/main" id="{58DF1701-AC45-4A77-BF04-BCD7DCC46C0E}"/>
                </a:ext>
              </a:extLst>
            </p:cNvPr>
            <p:cNvSpPr txBox="1">
              <a:spLocks/>
            </p:cNvSpPr>
            <p:nvPr/>
          </p:nvSpPr>
          <p:spPr bwMode="gray">
            <a:xfrm>
              <a:off x="10791460" y="948308"/>
              <a:ext cx="634417" cy="276999"/>
            </a:xfrm>
            <a:prstGeom prst="rect">
              <a:avLst/>
            </a:prstGeom>
          </p:spPr>
          <p:txBody>
            <a:bodyPr wrap="square" lIns="0" tIns="0" rIns="0" bIns="0">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Neutral</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(50-59)  </a:t>
              </a:r>
            </a:p>
          </p:txBody>
        </p:sp>
        <p:cxnSp>
          <p:nvCxnSpPr>
            <p:cNvPr id="162" name="Straight Connector 161">
              <a:extLst>
                <a:ext uri="{FF2B5EF4-FFF2-40B4-BE49-F238E27FC236}">
                  <a16:creationId xmlns:a16="http://schemas.microsoft.com/office/drawing/2014/main" id="{37FF70DE-BEB8-4DE7-A030-0BAB67213500}"/>
                </a:ext>
              </a:extLst>
            </p:cNvPr>
            <p:cNvCxnSpPr>
              <a:cxnSpLocks/>
            </p:cNvCxnSpPr>
            <p:nvPr/>
          </p:nvCxnSpPr>
          <p:spPr bwMode="gray">
            <a:xfrm>
              <a:off x="10333633" y="789951"/>
              <a:ext cx="1092244"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3" name="Content Placeholder 20">
              <a:extLst>
                <a:ext uri="{FF2B5EF4-FFF2-40B4-BE49-F238E27FC236}">
                  <a16:creationId xmlns:a16="http://schemas.microsoft.com/office/drawing/2014/main" id="{7C85C660-B1AB-4526-9764-0C30F30F0012}"/>
                </a:ext>
              </a:extLst>
            </p:cNvPr>
            <p:cNvSpPr txBox="1">
              <a:spLocks/>
            </p:cNvSpPr>
            <p:nvPr/>
          </p:nvSpPr>
          <p:spPr bwMode="gray">
            <a:xfrm>
              <a:off x="11326635" y="948308"/>
              <a:ext cx="634431" cy="276999"/>
            </a:xfrm>
            <a:prstGeom prst="rect">
              <a:avLst/>
            </a:prstGeom>
          </p:spPr>
          <p:txBody>
            <a:bodyPr wrap="square" lIns="0" tIns="0" rIns="0" bIns="0">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Trust</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(60-100)</a:t>
              </a:r>
            </a:p>
          </p:txBody>
        </p:sp>
        <p:sp>
          <p:nvSpPr>
            <p:cNvPr id="164" name="Rectangle 163">
              <a:extLst>
                <a:ext uri="{FF2B5EF4-FFF2-40B4-BE49-F238E27FC236}">
                  <a16:creationId xmlns:a16="http://schemas.microsoft.com/office/drawing/2014/main" id="{520C0764-FEEB-4BC9-9B16-94CA216AB5EF}"/>
                </a:ext>
              </a:extLst>
            </p:cNvPr>
            <p:cNvSpPr/>
            <p:nvPr/>
          </p:nvSpPr>
          <p:spPr>
            <a:xfrm>
              <a:off x="10255032" y="718288"/>
              <a:ext cx="146304" cy="146304"/>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65" name="Rectangle 164">
              <a:extLst>
                <a:ext uri="{FF2B5EF4-FFF2-40B4-BE49-F238E27FC236}">
                  <a16:creationId xmlns:a16="http://schemas.microsoft.com/office/drawing/2014/main" id="{BEAD77AF-1E5A-409D-8165-22C2FB7182B1}"/>
                </a:ext>
              </a:extLst>
            </p:cNvPr>
            <p:cNvSpPr/>
            <p:nvPr/>
          </p:nvSpPr>
          <p:spPr>
            <a:xfrm>
              <a:off x="10790833" y="718288"/>
              <a:ext cx="146304" cy="146304"/>
            </a:xfrm>
            <a:prstGeom prst="rect">
              <a:avLst/>
            </a:prstGeom>
            <a:solidFill>
              <a:srgbClr val="ADC9D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66" name="Rectangle 165">
              <a:extLst>
                <a:ext uri="{FF2B5EF4-FFF2-40B4-BE49-F238E27FC236}">
                  <a16:creationId xmlns:a16="http://schemas.microsoft.com/office/drawing/2014/main" id="{8B6EA299-C86E-4D7D-ACEB-055FF2377B37}"/>
                </a:ext>
              </a:extLst>
            </p:cNvPr>
            <p:cNvSpPr/>
            <p:nvPr/>
          </p:nvSpPr>
          <p:spPr>
            <a:xfrm>
              <a:off x="11326635" y="718288"/>
              <a:ext cx="146304" cy="146304"/>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graphicFrame>
        <p:nvGraphicFramePr>
          <p:cNvPr id="2" name="Table 1 - invisible accessibility" descr="This chart ranks and compares the global trust index rankings for all 27 countries since last year.">
            <a:extLst>
              <a:ext uri="{FF2B5EF4-FFF2-40B4-BE49-F238E27FC236}">
                <a16:creationId xmlns:a16="http://schemas.microsoft.com/office/drawing/2014/main" id="{DBF10561-618D-4E3F-8B35-2DB8B1E73B0C}"/>
              </a:ext>
            </a:extLst>
          </p:cNvPr>
          <p:cNvGraphicFramePr>
            <a:graphicFrameLocks noGrp="1"/>
          </p:cNvGraphicFramePr>
          <p:nvPr>
            <p:extLst>
              <p:ext uri="{D42A27DB-BD31-4B8C-83A1-F6EECF244321}">
                <p14:modId xmlns:p14="http://schemas.microsoft.com/office/powerpoint/2010/main" val="1952866337"/>
              </p:ext>
            </p:extLst>
          </p:nvPr>
        </p:nvGraphicFramePr>
        <p:xfrm>
          <a:off x="6793259" y="607884"/>
          <a:ext cx="3345732" cy="6381092"/>
        </p:xfrm>
        <a:graphic>
          <a:graphicData uri="http://schemas.openxmlformats.org/drawingml/2006/table">
            <a:tbl>
              <a:tblPr firstRow="1" bandRow="1"/>
              <a:tblGrid>
                <a:gridCol w="3345732">
                  <a:extLst>
                    <a:ext uri="{9D8B030D-6E8A-4147-A177-3AD203B41FA5}">
                      <a16:colId xmlns:a16="http://schemas.microsoft.com/office/drawing/2014/main" val="3958441851"/>
                    </a:ext>
                  </a:extLst>
                </a:gridCol>
              </a:tblGrid>
              <a:tr h="251585">
                <a:tc>
                  <a:txBody>
                    <a:bodyPr/>
                    <a:lstStyle/>
                    <a:p>
                      <a:pPr marL="0" marR="0" fontAlgn="ctr">
                        <a:lnSpc>
                          <a:spcPct val="107000"/>
                        </a:lnSpc>
                        <a:spcBef>
                          <a:spcPts val="0"/>
                        </a:spcBef>
                        <a:spcAft>
                          <a:spcPts val="0"/>
                        </a:spcAft>
                      </a:pPr>
                      <a:r>
                        <a:rPr lang="en-US" sz="1200" b="1" kern="1200" dirty="0">
                          <a:solidFill>
                            <a:srgbClr val="000000">
                              <a:alpha val="0"/>
                            </a:srgbClr>
                          </a:solidFill>
                          <a:effectLst/>
                          <a:latin typeface="Arial" panose="020B0604020202020204" pitchFamily="34" charset="0"/>
                          <a:ea typeface="Times New Roman" panose="02020603050405020304" pitchFamily="18" charset="0"/>
                          <a:cs typeface="Times New Roman" panose="02020603050405020304" pitchFamily="18" charset="0"/>
                        </a:rPr>
                        <a:t>Global average, 56 last year to 56 this year, no change</a:t>
                      </a:r>
                      <a:endParaRPr lang="en-US" sz="1100" dirty="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7712189"/>
                  </a:ext>
                </a:extLst>
              </a:tr>
              <a:tr h="216692">
                <a:tc>
                  <a:txBody>
                    <a:bodyPr/>
                    <a:lstStyle/>
                    <a:p>
                      <a:pPr marL="0" marR="0" fontAlgn="ctr">
                        <a:lnSpc>
                          <a:spcPct val="107000"/>
                        </a:lnSpc>
                        <a:spcBef>
                          <a:spcPts val="0"/>
                        </a:spcBef>
                        <a:spcAft>
                          <a:spcPts val="0"/>
                        </a:spcAft>
                      </a:pPr>
                      <a:r>
                        <a:rPr lang="en-US" sz="1000" kern="1200">
                          <a:solidFill>
                            <a:srgbClr val="000000">
                              <a:alpha val="0"/>
                            </a:srgbClr>
                          </a:solidFill>
                          <a:effectLst/>
                          <a:latin typeface="Arial" panose="020B0604020202020204" pitchFamily="34" charset="0"/>
                          <a:ea typeface="Times New Roman" panose="02020603050405020304" pitchFamily="18" charset="0"/>
                          <a:cs typeface="Times New Roman" panose="02020603050405020304" pitchFamily="18" charset="0"/>
                        </a:rPr>
                        <a:t>China 72 last year to 83 this year, up 11 points.</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4190836"/>
                  </a:ext>
                </a:extLst>
              </a:tr>
              <a:tr h="216692">
                <a:tc>
                  <a:txBody>
                    <a:bodyPr/>
                    <a:lstStyle/>
                    <a:p>
                      <a:pPr marL="0" marR="0" fontAlgn="ctr">
                        <a:lnSpc>
                          <a:spcPct val="107000"/>
                        </a:lnSpc>
                        <a:spcBef>
                          <a:spcPts val="0"/>
                        </a:spcBef>
                        <a:spcAft>
                          <a:spcPts val="0"/>
                        </a:spcAft>
                      </a:pPr>
                      <a:r>
                        <a:rPr lang="en-US" sz="1000" kern="1200" dirty="0">
                          <a:solidFill>
                            <a:srgbClr val="000000">
                              <a:alpha val="0"/>
                            </a:srgbClr>
                          </a:solidFill>
                          <a:effectLst/>
                          <a:latin typeface="Arial" panose="020B0604020202020204" pitchFamily="34" charset="0"/>
                          <a:ea typeface="Times New Roman" panose="02020603050405020304" pitchFamily="18" charset="0"/>
                          <a:cs typeface="Times New Roman" panose="02020603050405020304" pitchFamily="18" charset="0"/>
                        </a:rPr>
                        <a:t>UAE 67 last year to 76 this year, up 9 points</a:t>
                      </a:r>
                      <a:endParaRPr lang="en-US" sz="1100" dirty="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3758852"/>
                  </a:ext>
                </a:extLst>
              </a:tr>
              <a:tr h="216692">
                <a:tc>
                  <a:txBody>
                    <a:bodyPr/>
                    <a:lstStyle/>
                    <a:p>
                      <a:pPr marL="0" marR="0" fontAlgn="ctr">
                        <a:lnSpc>
                          <a:spcPct val="107000"/>
                        </a:lnSpc>
                        <a:spcBef>
                          <a:spcPts val="0"/>
                        </a:spcBef>
                        <a:spcAft>
                          <a:spcPts val="0"/>
                        </a:spcAft>
                      </a:pPr>
                      <a:r>
                        <a:rPr lang="en-US" sz="1000" kern="1200">
                          <a:solidFill>
                            <a:srgbClr val="000000">
                              <a:alpha val="0"/>
                            </a:srgbClr>
                          </a:solidFill>
                          <a:effectLst/>
                          <a:latin typeface="Arial" panose="020B0604020202020204" pitchFamily="34" charset="0"/>
                          <a:ea typeface="Times New Roman" panose="02020603050405020304" pitchFamily="18" charset="0"/>
                          <a:cs typeface="Times New Roman" panose="02020603050405020304" pitchFamily="18" charset="0"/>
                        </a:rPr>
                        <a:t>Indonesia 72 last year to 75 this year, up 3 points.</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3786440"/>
                  </a:ext>
                </a:extLst>
              </a:tr>
              <a:tr h="216692">
                <a:tc>
                  <a:txBody>
                    <a:bodyPr/>
                    <a:lstStyle/>
                    <a:p>
                      <a:pPr marL="0" marR="0" fontAlgn="ctr">
                        <a:lnSpc>
                          <a:spcPct val="107000"/>
                        </a:lnSpc>
                        <a:spcBef>
                          <a:spcPts val="0"/>
                        </a:spcBef>
                        <a:spcAft>
                          <a:spcPts val="0"/>
                        </a:spcAft>
                      </a:pPr>
                      <a:r>
                        <a:rPr lang="en-US" sz="1000" kern="1200" dirty="0">
                          <a:solidFill>
                            <a:srgbClr val="000000">
                              <a:alpha val="0"/>
                            </a:srgbClr>
                          </a:solidFill>
                          <a:effectLst/>
                          <a:latin typeface="Arial" panose="020B0604020202020204" pitchFamily="34" charset="0"/>
                          <a:ea typeface="Times New Roman" panose="02020603050405020304" pitchFamily="18" charset="0"/>
                          <a:cs typeface="Times New Roman" panose="02020603050405020304" pitchFamily="18" charset="0"/>
                        </a:rPr>
                        <a:t>India 77 last year to 74 this year, down 3 points.</a:t>
                      </a:r>
                      <a:endParaRPr lang="en-US" sz="1100" dirty="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5651544"/>
                  </a:ext>
                </a:extLst>
              </a:tr>
              <a:tr h="216692">
                <a:tc>
                  <a:txBody>
                    <a:bodyPr/>
                    <a:lstStyle/>
                    <a:p>
                      <a:pPr marL="0" marR="0" fontAlgn="ctr">
                        <a:lnSpc>
                          <a:spcPct val="107000"/>
                        </a:lnSpc>
                        <a:spcBef>
                          <a:spcPts val="0"/>
                        </a:spcBef>
                        <a:spcAft>
                          <a:spcPts val="0"/>
                        </a:spcAft>
                      </a:pPr>
                      <a:r>
                        <a:rPr lang="en-US" sz="1000" kern="1200">
                          <a:solidFill>
                            <a:srgbClr val="000000">
                              <a:alpha val="0"/>
                            </a:srgbClr>
                          </a:solidFill>
                          <a:effectLst/>
                          <a:latin typeface="Arial" panose="020B0604020202020204" pitchFamily="34" charset="0"/>
                          <a:ea typeface="Times New Roman" panose="02020603050405020304" pitchFamily="18" charset="0"/>
                          <a:cs typeface="Times New Roman" panose="02020603050405020304" pitchFamily="18" charset="0"/>
                        </a:rPr>
                        <a:t>Saudi Arabia 69 last year to 72 this year, up 3 points.</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625424"/>
                  </a:ext>
                </a:extLst>
              </a:tr>
              <a:tr h="216692">
                <a:tc>
                  <a:txBody>
                    <a:bodyPr/>
                    <a:lstStyle/>
                    <a:p>
                      <a:pPr marL="0" marR="0" fontAlgn="ctr">
                        <a:lnSpc>
                          <a:spcPct val="107000"/>
                        </a:lnSpc>
                        <a:spcBef>
                          <a:spcPts val="0"/>
                        </a:spcBef>
                        <a:spcAft>
                          <a:spcPts val="0"/>
                        </a:spcAft>
                      </a:pPr>
                      <a:r>
                        <a:rPr lang="en-US" sz="1000" kern="1200">
                          <a:solidFill>
                            <a:srgbClr val="000000">
                              <a:alpha val="0"/>
                            </a:srgbClr>
                          </a:solidFill>
                          <a:effectLst/>
                          <a:latin typeface="Arial" panose="020B0604020202020204" pitchFamily="34" charset="0"/>
                          <a:ea typeface="Times New Roman" panose="02020603050405020304" pitchFamily="18" charset="0"/>
                          <a:cs typeface="Times New Roman" panose="02020603050405020304" pitchFamily="18" charset="0"/>
                        </a:rPr>
                        <a:t>Malaysia 66 last year to 66 this year, no change. </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5169081"/>
                  </a:ext>
                </a:extLst>
              </a:tr>
              <a:tr h="216692">
                <a:tc>
                  <a:txBody>
                    <a:bodyPr/>
                    <a:lstStyle/>
                    <a:p>
                      <a:pPr marL="0" marR="0" fontAlgn="ctr">
                        <a:lnSpc>
                          <a:spcPct val="107000"/>
                        </a:lnSpc>
                        <a:spcBef>
                          <a:spcPts val="0"/>
                        </a:spcBef>
                        <a:spcAft>
                          <a:spcPts val="0"/>
                        </a:spcAft>
                      </a:pPr>
                      <a:r>
                        <a:rPr lang="en-US" sz="1000" kern="1200" dirty="0">
                          <a:solidFill>
                            <a:srgbClr val="000000">
                              <a:alpha val="0"/>
                            </a:srgbClr>
                          </a:solidFill>
                          <a:effectLst/>
                          <a:latin typeface="Arial" panose="020B0604020202020204" pitchFamily="34" charset="0"/>
                          <a:ea typeface="Times New Roman" panose="02020603050405020304" pitchFamily="18" charset="0"/>
                          <a:cs typeface="Times New Roman" panose="02020603050405020304" pitchFamily="18" charset="0"/>
                        </a:rPr>
                        <a:t>Singapore 68 last year to 66 this year, down 2 points.</a:t>
                      </a:r>
                      <a:endParaRPr lang="en-US" sz="1100" dirty="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207103"/>
                  </a:ext>
                </a:extLst>
              </a:tr>
              <a:tr h="216692">
                <a:tc>
                  <a:txBody>
                    <a:bodyPr/>
                    <a:lstStyle/>
                    <a:p>
                      <a:pPr marL="0" marR="0" fontAlgn="ctr">
                        <a:lnSpc>
                          <a:spcPct val="107000"/>
                        </a:lnSpc>
                        <a:spcBef>
                          <a:spcPts val="0"/>
                        </a:spcBef>
                        <a:spcAft>
                          <a:spcPts val="0"/>
                        </a:spcAft>
                      </a:pPr>
                      <a:r>
                        <a:rPr lang="en-US" sz="1000" kern="1200">
                          <a:solidFill>
                            <a:srgbClr val="000000">
                              <a:alpha val="0"/>
                            </a:srgbClr>
                          </a:solidFill>
                          <a:effectLst/>
                          <a:latin typeface="Arial" panose="020B0604020202020204" pitchFamily="34" charset="0"/>
                          <a:ea typeface="Times New Roman" panose="02020603050405020304" pitchFamily="18" charset="0"/>
                          <a:cs typeface="Times New Roman" panose="02020603050405020304" pitchFamily="18" charset="0"/>
                        </a:rPr>
                        <a:t>Thailand 61 last year to 66 this year, up 5 points.</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0856341"/>
                  </a:ext>
                </a:extLst>
              </a:tr>
              <a:tr h="216692">
                <a:tc>
                  <a:txBody>
                    <a:bodyPr/>
                    <a:lstStyle/>
                    <a:p>
                      <a:pPr marL="0" marR="0" fontAlgn="ctr">
                        <a:lnSpc>
                          <a:spcPct val="107000"/>
                        </a:lnSpc>
                        <a:spcBef>
                          <a:spcPts val="0"/>
                        </a:spcBef>
                        <a:spcAft>
                          <a:spcPts val="0"/>
                        </a:spcAft>
                      </a:pPr>
                      <a:r>
                        <a:rPr lang="en-US" sz="1000" kern="1200">
                          <a:solidFill>
                            <a:srgbClr val="000000">
                              <a:alpha val="0"/>
                            </a:srgbClr>
                          </a:solidFill>
                          <a:effectLst/>
                          <a:latin typeface="Arial" panose="020B0604020202020204" pitchFamily="34" charset="0"/>
                          <a:ea typeface="Times New Roman" panose="02020603050405020304" pitchFamily="18" charset="0"/>
                          <a:cs typeface="Times New Roman" panose="02020603050405020304" pitchFamily="18" charset="0"/>
                        </a:rPr>
                        <a:t>Kenya 59 last year to 60 this year, up 1 point.</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0978263"/>
                  </a:ext>
                </a:extLst>
              </a:tr>
              <a:tr h="216692">
                <a:tc>
                  <a:txBody>
                    <a:bodyPr/>
                    <a:lstStyle/>
                    <a:p>
                      <a:pPr marL="0" marR="0" fontAlgn="ctr">
                        <a:lnSpc>
                          <a:spcPct val="107000"/>
                        </a:lnSpc>
                        <a:spcBef>
                          <a:spcPts val="0"/>
                        </a:spcBef>
                        <a:spcAft>
                          <a:spcPts val="0"/>
                        </a:spcAft>
                      </a:pPr>
                      <a:r>
                        <a:rPr lang="en-US" sz="1000" kern="1200">
                          <a:solidFill>
                            <a:srgbClr val="000000">
                              <a:alpha val="0"/>
                            </a:srgbClr>
                          </a:solidFill>
                          <a:effectLst/>
                          <a:latin typeface="Arial" panose="020B0604020202020204" pitchFamily="34" charset="0"/>
                          <a:ea typeface="Times New Roman" panose="02020603050405020304" pitchFamily="18" charset="0"/>
                          <a:cs typeface="Times New Roman" panose="02020603050405020304" pitchFamily="18" charset="0"/>
                        </a:rPr>
                        <a:t>Mexico 59 last year to 59 this year, no change.</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6664337"/>
                  </a:ext>
                </a:extLst>
              </a:tr>
              <a:tr h="216692">
                <a:tc>
                  <a:txBody>
                    <a:bodyPr/>
                    <a:lstStyle/>
                    <a:p>
                      <a:pPr marL="0" marR="0" fontAlgn="ctr">
                        <a:lnSpc>
                          <a:spcPct val="107000"/>
                        </a:lnSpc>
                        <a:spcBef>
                          <a:spcPts val="0"/>
                        </a:spcBef>
                        <a:spcAft>
                          <a:spcPts val="0"/>
                        </a:spcAft>
                      </a:pPr>
                      <a:r>
                        <a:rPr lang="en-US" sz="1000" kern="1200" dirty="0">
                          <a:solidFill>
                            <a:srgbClr val="000000">
                              <a:alpha val="0"/>
                            </a:srgbClr>
                          </a:solidFill>
                          <a:effectLst/>
                          <a:latin typeface="Arial" panose="020B0604020202020204" pitchFamily="34" charset="0"/>
                          <a:ea typeface="Times New Roman" panose="02020603050405020304" pitchFamily="18" charset="0"/>
                          <a:cs typeface="Times New Roman" panose="02020603050405020304" pitchFamily="18" charset="0"/>
                        </a:rPr>
                        <a:t>The Netherlands 63 last year to 57 this year, down six points.</a:t>
                      </a:r>
                      <a:endParaRPr lang="en-US" sz="1100" dirty="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4076227"/>
                  </a:ext>
                </a:extLst>
              </a:tr>
              <a:tr h="216692">
                <a:tc>
                  <a:txBody>
                    <a:bodyPr/>
                    <a:lstStyle/>
                    <a:p>
                      <a:pPr marL="0" marR="0" fontAlgn="ctr">
                        <a:lnSpc>
                          <a:spcPct val="107000"/>
                        </a:lnSpc>
                        <a:spcBef>
                          <a:spcPts val="0"/>
                        </a:spcBef>
                        <a:spcAft>
                          <a:spcPts val="0"/>
                        </a:spcAft>
                      </a:pPr>
                      <a:r>
                        <a:rPr lang="en-US" sz="1000" kern="1200">
                          <a:solidFill>
                            <a:srgbClr val="000000">
                              <a:alpha val="0"/>
                            </a:srgbClr>
                          </a:solidFill>
                          <a:effectLst/>
                          <a:latin typeface="Arial" panose="020B0604020202020204" pitchFamily="34" charset="0"/>
                          <a:ea typeface="Times New Roman" panose="02020603050405020304" pitchFamily="18" charset="0"/>
                          <a:cs typeface="Times New Roman" panose="02020603050405020304" pitchFamily="18" charset="0"/>
                        </a:rPr>
                        <a:t>Canada 56 last year to 54 this year, down two points.</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1351516"/>
                  </a:ext>
                </a:extLst>
              </a:tr>
              <a:tr h="216692">
                <a:tc>
                  <a:txBody>
                    <a:bodyPr/>
                    <a:lstStyle/>
                    <a:p>
                      <a:pPr marL="0" marR="0" fontAlgn="ctr">
                        <a:lnSpc>
                          <a:spcPct val="107000"/>
                        </a:lnSpc>
                        <a:spcBef>
                          <a:spcPts val="0"/>
                        </a:spcBef>
                        <a:spcAft>
                          <a:spcPts val="0"/>
                        </a:spcAft>
                      </a:pPr>
                      <a:r>
                        <a:rPr lang="en-US" sz="1000" kern="1200">
                          <a:solidFill>
                            <a:srgbClr val="000000">
                              <a:alpha val="0"/>
                            </a:srgbClr>
                          </a:solidFill>
                          <a:effectLst/>
                          <a:latin typeface="Arial" panose="020B0604020202020204" pitchFamily="34" charset="0"/>
                          <a:ea typeface="Times New Roman" panose="02020603050405020304" pitchFamily="18" charset="0"/>
                          <a:cs typeface="Times New Roman" panose="02020603050405020304" pitchFamily="18" charset="0"/>
                        </a:rPr>
                        <a:t>Australia 59 last year to 53 this year, down six points.</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6047847"/>
                  </a:ext>
                </a:extLst>
              </a:tr>
              <a:tr h="216692">
                <a:tc>
                  <a:txBody>
                    <a:bodyPr/>
                    <a:lstStyle/>
                    <a:p>
                      <a:pPr marL="0" marR="0" fontAlgn="ctr">
                        <a:lnSpc>
                          <a:spcPct val="107000"/>
                        </a:lnSpc>
                        <a:spcBef>
                          <a:spcPts val="0"/>
                        </a:spcBef>
                        <a:spcAft>
                          <a:spcPts val="0"/>
                        </a:spcAft>
                      </a:pPr>
                      <a:r>
                        <a:rPr lang="en-US" sz="1000" kern="1200">
                          <a:solidFill>
                            <a:srgbClr val="000000">
                              <a:alpha val="0"/>
                            </a:srgbClr>
                          </a:solidFill>
                          <a:effectLst/>
                          <a:latin typeface="Arial" panose="020B0604020202020204" pitchFamily="34" charset="0"/>
                          <a:ea typeface="Times New Roman" panose="02020603050405020304" pitchFamily="18" charset="0"/>
                          <a:cs typeface="Times New Roman" panose="02020603050405020304" pitchFamily="18" charset="0"/>
                        </a:rPr>
                        <a:t>Italy 52 last year to 53 this year, plus one point.</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3324434"/>
                  </a:ext>
                </a:extLst>
              </a:tr>
              <a:tr h="216692">
                <a:tc>
                  <a:txBody>
                    <a:bodyPr/>
                    <a:lstStyle/>
                    <a:p>
                      <a:pPr marL="0" marR="0" fontAlgn="ctr">
                        <a:lnSpc>
                          <a:spcPct val="107000"/>
                        </a:lnSpc>
                        <a:spcBef>
                          <a:spcPts val="0"/>
                        </a:spcBef>
                        <a:spcAft>
                          <a:spcPts val="0"/>
                        </a:spcAft>
                      </a:pPr>
                      <a:r>
                        <a:rPr lang="en-US" sz="1000" kern="1200">
                          <a:solidFill>
                            <a:srgbClr val="000000">
                              <a:alpha val="0"/>
                            </a:srgbClr>
                          </a:solidFill>
                          <a:effectLst/>
                          <a:latin typeface="Arial" panose="020B0604020202020204" pitchFamily="34" charset="0"/>
                          <a:ea typeface="Times New Roman" panose="02020603050405020304" pitchFamily="18" charset="0"/>
                          <a:cs typeface="Times New Roman" panose="02020603050405020304" pitchFamily="18" charset="0"/>
                        </a:rPr>
                        <a:t>Brazil 51 last year to 51 this year, no change.</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9939826"/>
                  </a:ext>
                </a:extLst>
              </a:tr>
              <a:tr h="216692">
                <a:tc>
                  <a:txBody>
                    <a:bodyPr/>
                    <a:lstStyle/>
                    <a:p>
                      <a:pPr marL="0" marR="0" fontAlgn="ctr">
                        <a:lnSpc>
                          <a:spcPct val="107000"/>
                        </a:lnSpc>
                        <a:spcBef>
                          <a:spcPts val="0"/>
                        </a:spcBef>
                        <a:spcAft>
                          <a:spcPts val="0"/>
                        </a:spcAft>
                      </a:pPr>
                      <a:r>
                        <a:rPr lang="en-US" sz="1000" kern="1200" dirty="0">
                          <a:solidFill>
                            <a:srgbClr val="000000">
                              <a:alpha val="0"/>
                            </a:srgbClr>
                          </a:solidFill>
                          <a:effectLst/>
                          <a:latin typeface="Arial" panose="020B0604020202020204" pitchFamily="34" charset="0"/>
                          <a:ea typeface="Times New Roman" panose="02020603050405020304" pitchFamily="18" charset="0"/>
                          <a:cs typeface="Times New Roman" panose="02020603050405020304" pitchFamily="18" charset="0"/>
                        </a:rPr>
                        <a:t>Ireland 50 last year to 51 this year, up 1 point.</a:t>
                      </a:r>
                      <a:endParaRPr lang="en-US" sz="1100" dirty="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7773574"/>
                  </a:ext>
                </a:extLst>
              </a:tr>
              <a:tr h="216692">
                <a:tc>
                  <a:txBody>
                    <a:bodyPr/>
                    <a:lstStyle/>
                    <a:p>
                      <a:pPr marL="0" marR="0" fontAlgn="ctr">
                        <a:lnSpc>
                          <a:spcPct val="107000"/>
                        </a:lnSpc>
                        <a:spcBef>
                          <a:spcPts val="0"/>
                        </a:spcBef>
                        <a:spcAft>
                          <a:spcPts val="0"/>
                        </a:spcAft>
                      </a:pPr>
                      <a:r>
                        <a:rPr lang="en-US" sz="1000" kern="1200">
                          <a:solidFill>
                            <a:srgbClr val="000000">
                              <a:alpha val="0"/>
                            </a:srgbClr>
                          </a:solidFill>
                          <a:effectLst/>
                          <a:latin typeface="Arial" panose="020B0604020202020204" pitchFamily="34" charset="0"/>
                          <a:ea typeface="Times New Roman" panose="02020603050405020304" pitchFamily="18" charset="0"/>
                          <a:cs typeface="Times New Roman" panose="02020603050405020304" pitchFamily="18" charset="0"/>
                        </a:rPr>
                        <a:t>France 48 last year to 50 this year, up 2 points.</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4079647"/>
                  </a:ext>
                </a:extLst>
              </a:tr>
              <a:tr h="216692">
                <a:tc>
                  <a:txBody>
                    <a:bodyPr/>
                    <a:lstStyle/>
                    <a:p>
                      <a:pPr marL="0" marR="0" fontAlgn="ctr">
                        <a:lnSpc>
                          <a:spcPct val="107000"/>
                        </a:lnSpc>
                        <a:spcBef>
                          <a:spcPts val="0"/>
                        </a:spcBef>
                        <a:spcAft>
                          <a:spcPts val="0"/>
                        </a:spcAft>
                      </a:pPr>
                      <a:r>
                        <a:rPr lang="en-US" sz="1000" kern="1200">
                          <a:solidFill>
                            <a:srgbClr val="000000">
                              <a:alpha val="0"/>
                            </a:srgbClr>
                          </a:solidFill>
                          <a:effectLst/>
                          <a:latin typeface="Arial" panose="020B0604020202020204" pitchFamily="34" charset="0"/>
                          <a:ea typeface="Times New Roman" panose="02020603050405020304" pitchFamily="18" charset="0"/>
                          <a:cs typeface="Times New Roman" panose="02020603050405020304" pitchFamily="18" charset="0"/>
                        </a:rPr>
                        <a:t>Colombia 48 last year to 48 this year, no change.</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9605467"/>
                  </a:ext>
                </a:extLst>
              </a:tr>
              <a:tr h="216692">
                <a:tc>
                  <a:txBody>
                    <a:bodyPr/>
                    <a:lstStyle/>
                    <a:p>
                      <a:pPr marL="0" marR="0" fontAlgn="ctr">
                        <a:lnSpc>
                          <a:spcPct val="107000"/>
                        </a:lnSpc>
                        <a:spcBef>
                          <a:spcPts val="0"/>
                        </a:spcBef>
                        <a:spcAft>
                          <a:spcPts val="0"/>
                        </a:spcAft>
                      </a:pPr>
                      <a:r>
                        <a:rPr lang="en-US" sz="1000" kern="1200">
                          <a:solidFill>
                            <a:srgbClr val="000000">
                              <a:alpha val="0"/>
                            </a:srgbClr>
                          </a:solidFill>
                          <a:effectLst/>
                          <a:latin typeface="Arial" panose="020B0604020202020204" pitchFamily="34" charset="0"/>
                          <a:ea typeface="Times New Roman" panose="02020603050405020304" pitchFamily="18" charset="0"/>
                          <a:cs typeface="Times New Roman" panose="02020603050405020304" pitchFamily="18" charset="0"/>
                        </a:rPr>
                        <a:t>S. Africa 48 last year to 48 this year, no change.</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9505250"/>
                  </a:ext>
                </a:extLst>
              </a:tr>
              <a:tr h="216692">
                <a:tc>
                  <a:txBody>
                    <a:bodyPr/>
                    <a:lstStyle/>
                    <a:p>
                      <a:pPr marL="0" marR="0" fontAlgn="ctr">
                        <a:lnSpc>
                          <a:spcPct val="107000"/>
                        </a:lnSpc>
                        <a:spcBef>
                          <a:spcPts val="0"/>
                        </a:spcBef>
                        <a:spcAft>
                          <a:spcPts val="0"/>
                        </a:spcAft>
                      </a:pPr>
                      <a:r>
                        <a:rPr lang="en-US" sz="1000" kern="1200">
                          <a:solidFill>
                            <a:srgbClr val="000000">
                              <a:alpha val="0"/>
                            </a:srgbClr>
                          </a:solidFill>
                          <a:effectLst/>
                          <a:latin typeface="Arial" panose="020B0604020202020204" pitchFamily="34" charset="0"/>
                          <a:ea typeface="Times New Roman" panose="02020603050405020304" pitchFamily="18" charset="0"/>
                          <a:cs typeface="Times New Roman" panose="02020603050405020304" pitchFamily="18" charset="0"/>
                        </a:rPr>
                        <a:t>Germany 53 last year to 46 this year, down 7 points.</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6269753"/>
                  </a:ext>
                </a:extLst>
              </a:tr>
              <a:tr h="216692">
                <a:tc>
                  <a:txBody>
                    <a:bodyPr/>
                    <a:lstStyle/>
                    <a:p>
                      <a:pPr marL="0" marR="0" fontAlgn="ctr">
                        <a:lnSpc>
                          <a:spcPct val="107000"/>
                        </a:lnSpc>
                        <a:spcBef>
                          <a:spcPts val="0"/>
                        </a:spcBef>
                        <a:spcAft>
                          <a:spcPts val="0"/>
                        </a:spcAft>
                      </a:pPr>
                      <a:r>
                        <a:rPr lang="en-US" sz="1000" kern="1200">
                          <a:solidFill>
                            <a:srgbClr val="000000">
                              <a:alpha val="0"/>
                            </a:srgbClr>
                          </a:solidFill>
                          <a:effectLst/>
                          <a:latin typeface="Arial" panose="020B0604020202020204" pitchFamily="34" charset="0"/>
                          <a:ea typeface="Times New Roman" panose="02020603050405020304" pitchFamily="18" charset="0"/>
                          <a:cs typeface="Times New Roman" panose="02020603050405020304" pitchFamily="18" charset="0"/>
                        </a:rPr>
                        <a:t>Argentina 47 last year to 45 this year, down two points.</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30450640"/>
                  </a:ext>
                </a:extLst>
              </a:tr>
              <a:tr h="216692">
                <a:tc>
                  <a:txBody>
                    <a:bodyPr/>
                    <a:lstStyle/>
                    <a:p>
                      <a:pPr marL="0" marR="0" fontAlgn="ctr">
                        <a:lnSpc>
                          <a:spcPct val="107000"/>
                        </a:lnSpc>
                        <a:spcBef>
                          <a:spcPts val="0"/>
                        </a:spcBef>
                        <a:spcAft>
                          <a:spcPts val="0"/>
                        </a:spcAft>
                      </a:pPr>
                      <a:r>
                        <a:rPr lang="en-US" sz="1000" kern="1200" dirty="0">
                          <a:solidFill>
                            <a:srgbClr val="000000">
                              <a:alpha val="0"/>
                            </a:srgbClr>
                          </a:solidFill>
                          <a:effectLst/>
                          <a:latin typeface="Arial" panose="020B0604020202020204" pitchFamily="34" charset="0"/>
                          <a:ea typeface="Times New Roman" panose="02020603050405020304" pitchFamily="18" charset="0"/>
                          <a:cs typeface="Times New Roman" panose="02020603050405020304" pitchFamily="18" charset="0"/>
                        </a:rPr>
                        <a:t>Spain 45 last year to 45 this year, no change.</a:t>
                      </a:r>
                      <a:endParaRPr lang="en-US" sz="1100" dirty="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4986780"/>
                  </a:ext>
                </a:extLst>
              </a:tr>
              <a:tr h="216692">
                <a:tc>
                  <a:txBody>
                    <a:bodyPr/>
                    <a:lstStyle/>
                    <a:p>
                      <a:pPr marL="0" marR="0" fontAlgn="ctr">
                        <a:lnSpc>
                          <a:spcPct val="107000"/>
                        </a:lnSpc>
                        <a:spcBef>
                          <a:spcPts val="0"/>
                        </a:spcBef>
                        <a:spcAft>
                          <a:spcPts val="0"/>
                        </a:spcAft>
                      </a:pPr>
                      <a:r>
                        <a:rPr lang="en-US" sz="1000" kern="1200">
                          <a:solidFill>
                            <a:srgbClr val="000000">
                              <a:alpha val="0"/>
                            </a:srgbClr>
                          </a:solidFill>
                          <a:effectLst/>
                          <a:latin typeface="Arial" panose="020B0604020202020204" pitchFamily="34" charset="0"/>
                          <a:ea typeface="Times New Roman" panose="02020603050405020304" pitchFamily="18" charset="0"/>
                          <a:cs typeface="Times New Roman" panose="02020603050405020304" pitchFamily="18" charset="0"/>
                        </a:rPr>
                        <a:t>UK 45 last year to 44 this year, down 1 point.</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4896455"/>
                  </a:ext>
                </a:extLst>
              </a:tr>
              <a:tr h="216692">
                <a:tc>
                  <a:txBody>
                    <a:bodyPr/>
                    <a:lstStyle/>
                    <a:p>
                      <a:pPr marL="0" marR="0" fontAlgn="ctr">
                        <a:lnSpc>
                          <a:spcPct val="107000"/>
                        </a:lnSpc>
                        <a:spcBef>
                          <a:spcPts val="0"/>
                        </a:spcBef>
                        <a:spcAft>
                          <a:spcPts val="0"/>
                        </a:spcAft>
                      </a:pPr>
                      <a:r>
                        <a:rPr lang="en-US" sz="1000" kern="1200">
                          <a:solidFill>
                            <a:srgbClr val="000000">
                              <a:alpha val="0"/>
                            </a:srgbClr>
                          </a:solidFill>
                          <a:effectLst/>
                          <a:latin typeface="Arial" panose="020B0604020202020204" pitchFamily="34" charset="0"/>
                          <a:ea typeface="Times New Roman" panose="02020603050405020304" pitchFamily="18" charset="0"/>
                          <a:cs typeface="Times New Roman" panose="02020603050405020304" pitchFamily="18" charset="0"/>
                        </a:rPr>
                        <a:t>U.S. 48 last year to 43 this year, down 5 points.</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9108058"/>
                  </a:ext>
                </a:extLst>
              </a:tr>
              <a:tr h="216692">
                <a:tc>
                  <a:txBody>
                    <a:bodyPr/>
                    <a:lstStyle/>
                    <a:p>
                      <a:pPr marL="0" marR="0" fontAlgn="ctr">
                        <a:lnSpc>
                          <a:spcPct val="107000"/>
                        </a:lnSpc>
                        <a:spcBef>
                          <a:spcPts val="0"/>
                        </a:spcBef>
                        <a:spcAft>
                          <a:spcPts val="0"/>
                        </a:spcAft>
                      </a:pPr>
                      <a:r>
                        <a:rPr lang="en-US" sz="1000" kern="1200" dirty="0">
                          <a:solidFill>
                            <a:srgbClr val="000000">
                              <a:alpha val="0"/>
                            </a:srgbClr>
                          </a:solidFill>
                          <a:effectLst/>
                          <a:latin typeface="Arial" panose="020B0604020202020204" pitchFamily="34" charset="0"/>
                          <a:ea typeface="Times New Roman" panose="02020603050405020304" pitchFamily="18" charset="0"/>
                          <a:cs typeface="Times New Roman" panose="02020603050405020304" pitchFamily="18" charset="0"/>
                        </a:rPr>
                        <a:t>S. Korea 47 last year to 42 this year, down 5 points.</a:t>
                      </a:r>
                      <a:endParaRPr lang="en-US" sz="1100" dirty="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8584661"/>
                  </a:ext>
                </a:extLst>
              </a:tr>
              <a:tr h="216692">
                <a:tc>
                  <a:txBody>
                    <a:bodyPr/>
                    <a:lstStyle/>
                    <a:p>
                      <a:pPr marL="0" marR="0" fontAlgn="ctr">
                        <a:lnSpc>
                          <a:spcPct val="107000"/>
                        </a:lnSpc>
                        <a:spcBef>
                          <a:spcPts val="0"/>
                        </a:spcBef>
                        <a:spcAft>
                          <a:spcPts val="0"/>
                        </a:spcAft>
                      </a:pPr>
                      <a:r>
                        <a:rPr lang="en-US" sz="1000" kern="1200" dirty="0">
                          <a:solidFill>
                            <a:srgbClr val="000000">
                              <a:alpha val="0"/>
                            </a:srgbClr>
                          </a:solidFill>
                          <a:effectLst/>
                          <a:latin typeface="Arial" panose="020B0604020202020204" pitchFamily="34" charset="0"/>
                          <a:ea typeface="Times New Roman" panose="02020603050405020304" pitchFamily="18" charset="0"/>
                          <a:cs typeface="Times New Roman" panose="02020603050405020304" pitchFamily="18" charset="0"/>
                        </a:rPr>
                        <a:t>Japan 40 last year to 40 this year, no change.</a:t>
                      </a:r>
                      <a:endParaRPr lang="en-US" sz="1100" dirty="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91745015"/>
                  </a:ext>
                </a:extLst>
              </a:tr>
              <a:tr h="246242">
                <a:tc>
                  <a:txBody>
                    <a:bodyPr/>
                    <a:lstStyle/>
                    <a:p>
                      <a:pPr marL="0" marR="0" fontAlgn="ctr">
                        <a:lnSpc>
                          <a:spcPct val="107000"/>
                        </a:lnSpc>
                        <a:spcBef>
                          <a:spcPts val="0"/>
                        </a:spcBef>
                        <a:spcAft>
                          <a:spcPts val="0"/>
                        </a:spcAft>
                      </a:pPr>
                      <a:r>
                        <a:rPr lang="en-US" sz="1000" kern="1200" dirty="0">
                          <a:solidFill>
                            <a:srgbClr val="000000">
                              <a:alpha val="0"/>
                            </a:srgbClr>
                          </a:solidFill>
                          <a:effectLst/>
                          <a:latin typeface="Arial" panose="020B0604020202020204" pitchFamily="34" charset="0"/>
                          <a:ea typeface="Times New Roman" panose="02020603050405020304" pitchFamily="18" charset="0"/>
                          <a:cs typeface="Times New Roman" panose="02020603050405020304" pitchFamily="18" charset="0"/>
                        </a:rPr>
                        <a:t>Russia 31 last year to 32 this year, up 1 point.</a:t>
                      </a:r>
                      <a:endParaRPr lang="en-US" sz="1100" dirty="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47234150"/>
                  </a:ext>
                </a:extLst>
              </a:tr>
            </a:tbl>
          </a:graphicData>
        </a:graphic>
      </p:graphicFrame>
      <p:graphicFrame>
        <p:nvGraphicFramePr>
          <p:cNvPr id="4" name="Table 3">
            <a:extLst>
              <a:ext uri="{FF2B5EF4-FFF2-40B4-BE49-F238E27FC236}">
                <a16:creationId xmlns:a16="http://schemas.microsoft.com/office/drawing/2014/main" id="{CB7168FE-68C1-44B4-91B1-4619B613C3FC}"/>
              </a:ext>
            </a:extLst>
          </p:cNvPr>
          <p:cNvGraphicFramePr>
            <a:graphicFrameLocks noGrp="1"/>
          </p:cNvGraphicFramePr>
          <p:nvPr>
            <p:extLst>
              <p:ext uri="{D42A27DB-BD31-4B8C-83A1-F6EECF244321}">
                <p14:modId xmlns:p14="http://schemas.microsoft.com/office/powerpoint/2010/main" val="1366099855"/>
              </p:ext>
            </p:extLst>
          </p:nvPr>
        </p:nvGraphicFramePr>
        <p:xfrm>
          <a:off x="10007959" y="1574335"/>
          <a:ext cx="1658630" cy="3592138"/>
        </p:xfrm>
        <a:graphic>
          <a:graphicData uri="http://schemas.openxmlformats.org/drawingml/2006/table">
            <a:tbl>
              <a:tblPr firstRow="1" bandRow="1">
                <a:tableStyleId>{5C22544A-7EE6-4342-B048-85BDC9FD1C3A}</a:tableStyleId>
              </a:tblPr>
              <a:tblGrid>
                <a:gridCol w="1658630">
                  <a:extLst>
                    <a:ext uri="{9D8B030D-6E8A-4147-A177-3AD203B41FA5}">
                      <a16:colId xmlns:a16="http://schemas.microsoft.com/office/drawing/2014/main" val="2929675893"/>
                    </a:ext>
                  </a:extLst>
                </a:gridCol>
              </a:tblGrid>
              <a:tr h="326558">
                <a:tc>
                  <a:txBody>
                    <a:bodyPr/>
                    <a:lstStyle/>
                    <a:p>
                      <a:r>
                        <a:rPr lang="en-US" sz="1200" b="1" kern="1200" dirty="0">
                          <a:solidFill>
                            <a:schemeClr val="tx1"/>
                          </a:solidFill>
                          <a:latin typeface="+mn-lt"/>
                          <a:ea typeface="+mn-ea"/>
                          <a:cs typeface="+mn-cs"/>
                        </a:rPr>
                        <a:t>Biggest gainers:</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4347649"/>
                  </a:ext>
                </a:extLst>
              </a:tr>
              <a:tr h="326558">
                <a:tc>
                  <a:txBody>
                    <a:bodyPr/>
                    <a:lstStyle/>
                    <a:p>
                      <a:r>
                        <a:rPr lang="en-US" sz="1200" b="0" kern="1200" dirty="0">
                          <a:solidFill>
                            <a:schemeClr val="tx1"/>
                          </a:solidFill>
                          <a:latin typeface="+mn-lt"/>
                          <a:ea typeface="+mn-ea"/>
                          <a:cs typeface="+mn-cs"/>
                        </a:rPr>
                        <a:t>China </a:t>
                      </a:r>
                      <a:r>
                        <a:rPr lang="en-US" sz="1200" b="0" kern="1200" dirty="0">
                          <a:solidFill>
                            <a:schemeClr val="bg1"/>
                          </a:solidFill>
                          <a:latin typeface="+mn-lt"/>
                          <a:ea typeface="+mn-ea"/>
                          <a:cs typeface="+mn-cs"/>
                        </a:rPr>
                        <a:t>(+11)</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9515993"/>
                  </a:ext>
                </a:extLst>
              </a:tr>
              <a:tr h="326558">
                <a:tc>
                  <a:txBody>
                    <a:bodyPr/>
                    <a:lstStyle/>
                    <a:p>
                      <a:r>
                        <a:rPr lang="en-US" sz="1200" b="0" kern="1200" dirty="0">
                          <a:solidFill>
                            <a:schemeClr val="tx1"/>
                          </a:solidFill>
                          <a:latin typeface="+mn-lt"/>
                          <a:ea typeface="+mn-ea"/>
                          <a:cs typeface="+mn-cs"/>
                        </a:rPr>
                        <a:t>UAE </a:t>
                      </a:r>
                      <a:r>
                        <a:rPr lang="en-US" sz="1200" b="0" kern="1200" dirty="0">
                          <a:solidFill>
                            <a:schemeClr val="bg1"/>
                          </a:solidFill>
                          <a:latin typeface="+mn-lt"/>
                          <a:ea typeface="+mn-ea"/>
                          <a:cs typeface="+mn-cs"/>
                        </a:rPr>
                        <a:t>(+9)</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5245712"/>
                  </a:ext>
                </a:extLst>
              </a:tr>
              <a:tr h="326558">
                <a:tc>
                  <a:txBody>
                    <a:bodyPr/>
                    <a:lstStyle/>
                    <a:p>
                      <a:r>
                        <a:rPr lang="en-US" sz="1200" b="0" kern="1200" dirty="0">
                          <a:solidFill>
                            <a:schemeClr val="tx1"/>
                          </a:solidFill>
                          <a:latin typeface="+mn-lt"/>
                          <a:ea typeface="+mn-ea"/>
                          <a:cs typeface="+mn-cs"/>
                        </a:rPr>
                        <a:t>Thailand </a:t>
                      </a:r>
                      <a:r>
                        <a:rPr lang="en-US" sz="1200" b="0" kern="1200" dirty="0">
                          <a:solidFill>
                            <a:schemeClr val="bg1"/>
                          </a:solidFill>
                          <a:latin typeface="+mn-lt"/>
                          <a:ea typeface="+mn-ea"/>
                          <a:cs typeface="+mn-cs"/>
                        </a:rPr>
                        <a:t>(+5)</a:t>
                      </a:r>
                    </a:p>
                  </a:txBody>
                  <a:tcPr marT="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5238884"/>
                  </a:ext>
                </a:extLst>
              </a:tr>
              <a:tr h="326558">
                <a:tc>
                  <a:txBody>
                    <a:bodyPr/>
                    <a:lstStyle/>
                    <a:p>
                      <a:endParaRPr lang="en-US" sz="1200" b="0" kern="1200" dirty="0">
                        <a:solidFill>
                          <a:schemeClr val="tx1"/>
                        </a:solidFill>
                        <a:latin typeface="+mn-lt"/>
                        <a:ea typeface="+mn-ea"/>
                        <a:cs typeface="+mn-cs"/>
                      </a:endParaRPr>
                    </a:p>
                  </a:txBody>
                  <a:tcPr marT="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6766062"/>
                  </a:ext>
                </a:extLst>
              </a:tr>
              <a:tr h="326558">
                <a:tc>
                  <a:txBody>
                    <a:bodyPr/>
                    <a:lstStyle/>
                    <a:p>
                      <a:r>
                        <a:rPr lang="en-US" sz="1200" b="1" kern="1200" dirty="0">
                          <a:solidFill>
                            <a:schemeClr val="tx1"/>
                          </a:solidFill>
                          <a:latin typeface="+mn-lt"/>
                          <a:ea typeface="+mn-ea"/>
                          <a:cs typeface="+mn-cs"/>
                        </a:rPr>
                        <a:t>Biggest losers:</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3203135"/>
                  </a:ext>
                </a:extLst>
              </a:tr>
              <a:tr h="326558">
                <a:tc>
                  <a:txBody>
                    <a:bodyPr/>
                    <a:lstStyle/>
                    <a:p>
                      <a:r>
                        <a:rPr lang="en-US" sz="1200" b="0" kern="1200" dirty="0">
                          <a:solidFill>
                            <a:schemeClr val="tx1"/>
                          </a:solidFill>
                          <a:latin typeface="+mn-lt"/>
                          <a:ea typeface="+mn-ea"/>
                          <a:cs typeface="+mn-cs"/>
                        </a:rPr>
                        <a:t>Germany </a:t>
                      </a:r>
                      <a:r>
                        <a:rPr lang="en-US" sz="1200" b="0" kern="1200" dirty="0">
                          <a:solidFill>
                            <a:schemeClr val="bg1"/>
                          </a:solidFill>
                          <a:latin typeface="+mn-lt"/>
                          <a:ea typeface="+mn-ea"/>
                          <a:cs typeface="+mn-cs"/>
                        </a:rPr>
                        <a:t>(-7)</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3500118"/>
                  </a:ext>
                </a:extLst>
              </a:tr>
              <a:tr h="326558">
                <a:tc>
                  <a:txBody>
                    <a:bodyPr/>
                    <a:lstStyle/>
                    <a:p>
                      <a:r>
                        <a:rPr lang="en-US" sz="1200" b="0" kern="1200" dirty="0">
                          <a:solidFill>
                            <a:schemeClr val="tx1"/>
                          </a:solidFill>
                          <a:latin typeface="+mn-lt"/>
                          <a:ea typeface="+mn-ea"/>
                          <a:cs typeface="+mn-cs"/>
                        </a:rPr>
                        <a:t>Australia </a:t>
                      </a:r>
                      <a:r>
                        <a:rPr lang="en-US" sz="1200" b="0" kern="1200" dirty="0">
                          <a:solidFill>
                            <a:schemeClr val="bg1"/>
                          </a:solidFill>
                          <a:latin typeface="+mn-lt"/>
                          <a:ea typeface="+mn-ea"/>
                          <a:cs typeface="+mn-cs"/>
                        </a:rPr>
                        <a:t>(-6)</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2716550"/>
                  </a:ext>
                </a:extLst>
              </a:tr>
              <a:tr h="326558">
                <a:tc>
                  <a:txBody>
                    <a:bodyPr/>
                    <a:lstStyle/>
                    <a:p>
                      <a:r>
                        <a:rPr lang="en-US" sz="1200" b="0" kern="1200" dirty="0">
                          <a:solidFill>
                            <a:schemeClr val="tx1"/>
                          </a:solidFill>
                          <a:latin typeface="+mn-lt"/>
                          <a:ea typeface="+mn-ea"/>
                          <a:cs typeface="+mn-cs"/>
                        </a:rPr>
                        <a:t>The Netherlands </a:t>
                      </a:r>
                      <a:r>
                        <a:rPr lang="en-US" sz="1200" b="0" kern="1200" dirty="0">
                          <a:solidFill>
                            <a:schemeClr val="bg1"/>
                          </a:solidFill>
                          <a:latin typeface="+mn-lt"/>
                          <a:ea typeface="+mn-ea"/>
                          <a:cs typeface="+mn-cs"/>
                        </a:rPr>
                        <a:t>(-6)</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21313"/>
                  </a:ext>
                </a:extLst>
              </a:tr>
              <a:tr h="326558">
                <a:tc>
                  <a:txBody>
                    <a:bodyPr/>
                    <a:lstStyle/>
                    <a:p>
                      <a:r>
                        <a:rPr lang="en-US" sz="1200" b="0" kern="1200" dirty="0">
                          <a:solidFill>
                            <a:schemeClr val="tx1"/>
                          </a:solidFill>
                          <a:latin typeface="+mn-lt"/>
                          <a:ea typeface="+mn-ea"/>
                          <a:cs typeface="+mn-cs"/>
                        </a:rPr>
                        <a:t>S. Korea </a:t>
                      </a:r>
                      <a:r>
                        <a:rPr lang="en-US" sz="1200" b="0" kern="1200" dirty="0">
                          <a:solidFill>
                            <a:schemeClr val="bg1"/>
                          </a:solidFill>
                          <a:latin typeface="+mn-lt"/>
                          <a:ea typeface="+mn-ea"/>
                          <a:cs typeface="+mn-cs"/>
                        </a:rPr>
                        <a:t>(-5)</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8067397"/>
                  </a:ext>
                </a:extLst>
              </a:tr>
              <a:tr h="326558">
                <a:tc>
                  <a:txBody>
                    <a:bodyPr/>
                    <a:lstStyle/>
                    <a:p>
                      <a:r>
                        <a:rPr lang="en-US" sz="1200" b="0" kern="1200" dirty="0">
                          <a:solidFill>
                            <a:schemeClr val="tx1"/>
                          </a:solidFill>
                          <a:latin typeface="+mn-lt"/>
                          <a:ea typeface="+mn-ea"/>
                          <a:cs typeface="+mn-cs"/>
                        </a:rPr>
                        <a:t>U.S. </a:t>
                      </a:r>
                      <a:r>
                        <a:rPr lang="en-US" sz="1200" b="0" kern="1200" dirty="0">
                          <a:solidFill>
                            <a:schemeClr val="bg1"/>
                          </a:solidFill>
                          <a:latin typeface="+mn-lt"/>
                          <a:ea typeface="+mn-ea"/>
                          <a:cs typeface="+mn-cs"/>
                        </a:rPr>
                        <a:t>(-5)</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195229"/>
                  </a:ext>
                </a:extLst>
              </a:tr>
            </a:tbl>
          </a:graphicData>
        </a:graphic>
      </p:graphicFrame>
      <p:sp>
        <p:nvSpPr>
          <p:cNvPr id="3" name="Text Placeholder 2">
            <a:extLst>
              <a:ext uri="{FF2B5EF4-FFF2-40B4-BE49-F238E27FC236}">
                <a16:creationId xmlns:a16="http://schemas.microsoft.com/office/drawing/2014/main" id="{2DFE6EE8-EE58-4CDD-AA15-7AAC5ABEC30F}"/>
              </a:ext>
            </a:extLst>
          </p:cNvPr>
          <p:cNvSpPr>
            <a:spLocks noGrp="1"/>
          </p:cNvSpPr>
          <p:nvPr>
            <p:ph type="body" sz="quarter" idx="14"/>
          </p:nvPr>
        </p:nvSpPr>
        <p:spPr>
          <a:xfrm>
            <a:off x="499927" y="5935063"/>
            <a:ext cx="3538464" cy="676991"/>
          </a:xfrm>
        </p:spPr>
        <p:txBody>
          <a:bodyPr/>
          <a:lstStyle/>
          <a:p>
            <a:r>
              <a:rPr kumimoji="0" lang="en-US" sz="900" b="1" i="0" u="none" strike="noStrike" kern="1200" cap="none" spc="0" normalizeH="0" baseline="0" noProof="0" dirty="0">
                <a:ln>
                  <a:noFill/>
                </a:ln>
                <a:solidFill>
                  <a:srgbClr val="FFFFFF">
                    <a:lumMod val="65000"/>
                  </a:srgbClr>
                </a:solidFill>
                <a:effectLst/>
                <a:uLnTx/>
                <a:uFillTx/>
                <a:latin typeface="Arial" panose="020B0604020202020204" pitchFamily="34" charset="0"/>
                <a:ea typeface="+mn-ea"/>
                <a:cs typeface="Arial" panose="020B0604020202020204" pitchFamily="34" charset="0"/>
              </a:rPr>
              <a:t>2022 Edelman Trust Barometer. </a:t>
            </a:r>
            <a:r>
              <a:rPr kumimoji="0" lang="en-US" sz="9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mn-ea"/>
                <a:cs typeface="Arial" panose="020B0604020202020204" pitchFamily="34" charset="0"/>
              </a:rPr>
              <a:t>The Trust Index is the average percent trust in NGOs, business, government and media. TRU_INS. </a:t>
            </a:r>
            <a:r>
              <a:rPr kumimoji="0" lang="en-US" b="0" i="0" u="none" strike="noStrike" kern="1200" cap="none" spc="0" normalizeH="0" baseline="0" noProof="0" dirty="0">
                <a:ln>
                  <a:noFill/>
                </a:ln>
                <a:solidFill>
                  <a:srgbClr val="A6A6A6"/>
                </a:solidFill>
                <a:effectLst/>
                <a:uLnTx/>
                <a:uFillTx/>
                <a:latin typeface="Arial"/>
                <a:ea typeface="+mn-ea"/>
                <a:cs typeface="+mn-cs"/>
              </a:rPr>
              <a:t>Below is a list </a:t>
            </a:r>
            <a:r>
              <a:rPr lang="en-US" dirty="0">
                <a:solidFill>
                  <a:srgbClr val="A6A6A6"/>
                </a:solidFill>
                <a:latin typeface="Arial"/>
                <a:cs typeface="+mn-cs"/>
              </a:rPr>
              <a:t>of institutions. For each one, please indicate how much you trust that institution to do what is right. 9-point scale; top 4 box, trust. </a:t>
            </a:r>
            <a:r>
              <a:rPr kumimoji="0" lang="en-US" sz="9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mn-ea"/>
                <a:cs typeface="Arial" panose="020B0604020202020204" pitchFamily="34" charset="0"/>
              </a:rPr>
              <a:t>General population, 27-mkt avg.</a:t>
            </a:r>
          </a:p>
        </p:txBody>
      </p:sp>
      <p:grpSp>
        <p:nvGrpSpPr>
          <p:cNvPr id="17" name="Group 16">
            <a:extLst>
              <a:ext uri="{FF2B5EF4-FFF2-40B4-BE49-F238E27FC236}">
                <a16:creationId xmlns:a16="http://schemas.microsoft.com/office/drawing/2014/main" id="{B2F6596F-7227-4F31-90E6-A5B11C009B1A}"/>
              </a:ext>
              <a:ext uri="{C183D7F6-B498-43B3-948B-1728B52AA6E4}">
                <adec:decorative xmlns:adec="http://schemas.microsoft.com/office/drawing/2017/decorative" val="1"/>
              </a:ext>
            </a:extLst>
          </p:cNvPr>
          <p:cNvGrpSpPr/>
          <p:nvPr/>
        </p:nvGrpSpPr>
        <p:grpSpPr>
          <a:xfrm>
            <a:off x="4668934" y="212373"/>
            <a:ext cx="7369113" cy="6556934"/>
            <a:chOff x="4668934" y="212373"/>
            <a:chExt cx="7369113" cy="6556934"/>
          </a:xfrm>
        </p:grpSpPr>
        <p:sp>
          <p:nvSpPr>
            <p:cNvPr id="150" name="Text Placeholder 6">
              <a:extLst>
                <a:ext uri="{FF2B5EF4-FFF2-40B4-BE49-F238E27FC236}">
                  <a16:creationId xmlns:a16="http://schemas.microsoft.com/office/drawing/2014/main" id="{02BE703E-7752-44BF-A226-3339C09DB8BD}"/>
                </a:ext>
              </a:extLst>
            </p:cNvPr>
            <p:cNvSpPr txBox="1">
              <a:spLocks/>
            </p:cNvSpPr>
            <p:nvPr/>
          </p:nvSpPr>
          <p:spPr>
            <a:xfrm>
              <a:off x="9119461" y="249351"/>
              <a:ext cx="738850" cy="240854"/>
            </a:xfrm>
            <a:prstGeom prst="rect">
              <a:avLst/>
            </a:prstGeom>
          </p:spPr>
          <p:txBody>
            <a:bodyPr lIns="0" tIns="0" rIns="0" bIns="0" anchor="b"/>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050" b="1" i="0" u="none" strike="noStrike" kern="1200" cap="none" spc="0" normalizeH="0" baseline="0" noProof="0" dirty="0">
                  <a:ln>
                    <a:noFill/>
                  </a:ln>
                  <a:solidFill>
                    <a:srgbClr val="000000"/>
                  </a:solidFill>
                  <a:effectLst/>
                  <a:uLnTx/>
                  <a:uFillTx/>
                  <a:latin typeface="Helvetica" pitchFamily="2" charset="0"/>
                  <a:ea typeface="+mn-ea"/>
                  <a:cs typeface="Arial" panose="020B0604020202020204" pitchFamily="34" charset="0"/>
                </a:rPr>
                <a:t>YoY Change</a:t>
              </a:r>
              <a:endParaRPr kumimoji="0" lang="en-US" sz="1050" b="1" i="0" u="none" strike="noStrike" kern="1200" cap="none" spc="0" normalizeH="0" baseline="0" noProof="0" dirty="0">
                <a:ln>
                  <a:noFill/>
                </a:ln>
                <a:solidFill>
                  <a:prstClr val="white"/>
                </a:solidFill>
                <a:effectLst/>
                <a:uLnTx/>
                <a:uFillTx/>
                <a:latin typeface="Helvetica" pitchFamily="2" charset="0"/>
                <a:ea typeface="+mn-ea"/>
                <a:cs typeface="Arial" panose="020B0604020202020204" pitchFamily="34" charset="0"/>
              </a:endParaRPr>
            </a:p>
          </p:txBody>
        </p:sp>
        <p:grpSp>
          <p:nvGrpSpPr>
            <p:cNvPr id="16" name="Group 15">
              <a:extLst>
                <a:ext uri="{FF2B5EF4-FFF2-40B4-BE49-F238E27FC236}">
                  <a16:creationId xmlns:a16="http://schemas.microsoft.com/office/drawing/2014/main" id="{0B0F428A-CD0F-4006-A3C0-5026DD432B47}"/>
                </a:ext>
              </a:extLst>
            </p:cNvPr>
            <p:cNvGrpSpPr/>
            <p:nvPr/>
          </p:nvGrpSpPr>
          <p:grpSpPr>
            <a:xfrm>
              <a:off x="4668934" y="212373"/>
              <a:ext cx="7369113" cy="6556934"/>
              <a:chOff x="4668934" y="212373"/>
              <a:chExt cx="7369113" cy="6556934"/>
            </a:xfrm>
          </p:grpSpPr>
          <p:grpSp>
            <p:nvGrpSpPr>
              <p:cNvPr id="13" name="Group 12">
                <a:extLst>
                  <a:ext uri="{FF2B5EF4-FFF2-40B4-BE49-F238E27FC236}">
                    <a16:creationId xmlns:a16="http://schemas.microsoft.com/office/drawing/2014/main" id="{A0CF0885-62BA-4BFD-93FF-B965D5A43C3F}"/>
                  </a:ext>
                  <a:ext uri="{C183D7F6-B498-43B3-948B-1728B52AA6E4}">
                    <adec:decorative xmlns:adec="http://schemas.microsoft.com/office/drawing/2017/decorative" val="1"/>
                  </a:ext>
                </a:extLst>
              </p:cNvPr>
              <p:cNvGrpSpPr/>
              <p:nvPr/>
            </p:nvGrpSpPr>
            <p:grpSpPr>
              <a:xfrm>
                <a:off x="4883158" y="212373"/>
                <a:ext cx="4882632" cy="6556934"/>
                <a:chOff x="4883158" y="212373"/>
                <a:chExt cx="4882632" cy="6556934"/>
              </a:xfrm>
            </p:grpSpPr>
            <p:grpSp>
              <p:nvGrpSpPr>
                <p:cNvPr id="8" name="Group 7">
                  <a:extLst>
                    <a:ext uri="{FF2B5EF4-FFF2-40B4-BE49-F238E27FC236}">
                      <a16:creationId xmlns:a16="http://schemas.microsoft.com/office/drawing/2014/main" id="{F7E0916F-DCDE-4941-B21F-E1D7575CCB4A}"/>
                    </a:ext>
                  </a:extLst>
                </p:cNvPr>
                <p:cNvGrpSpPr/>
                <p:nvPr/>
              </p:nvGrpSpPr>
              <p:grpSpPr>
                <a:xfrm>
                  <a:off x="4883158" y="212373"/>
                  <a:ext cx="1730945" cy="6556934"/>
                  <a:chOff x="4883158" y="212373"/>
                  <a:chExt cx="1730945" cy="6556934"/>
                </a:xfrm>
              </p:grpSpPr>
              <p:sp>
                <p:nvSpPr>
                  <p:cNvPr id="70" name="Freeform 69">
                    <a:extLst>
                      <a:ext uri="{FF2B5EF4-FFF2-40B4-BE49-F238E27FC236}">
                        <a16:creationId xmlns:a16="http://schemas.microsoft.com/office/drawing/2014/main" id="{1AB47065-6B7A-404E-B0B1-3F62C53569A6}"/>
                      </a:ext>
                      <a:ext uri="{C183D7F6-B498-43B3-948B-1728B52AA6E4}">
                        <adec:decorative xmlns:adec="http://schemas.microsoft.com/office/drawing/2017/decorative" val="1"/>
                      </a:ext>
                    </a:extLst>
                  </p:cNvPr>
                  <p:cNvSpPr/>
                  <p:nvPr/>
                </p:nvSpPr>
                <p:spPr>
                  <a:xfrm>
                    <a:off x="5033401" y="212373"/>
                    <a:ext cx="265176" cy="228600"/>
                  </a:xfrm>
                  <a:custGeom>
                    <a:avLst/>
                    <a:gdLst>
                      <a:gd name="connsiteX0" fmla="*/ 80980 w 265176"/>
                      <a:gd name="connsiteY0" fmla="*/ 88979 h 228600"/>
                      <a:gd name="connsiteX1" fmla="*/ 184196 w 265176"/>
                      <a:gd name="connsiteY1" fmla="*/ 88979 h 228600"/>
                      <a:gd name="connsiteX2" fmla="*/ 265176 w 265176"/>
                      <a:gd name="connsiteY2" fmla="*/ 228600 h 228600"/>
                      <a:gd name="connsiteX3" fmla="*/ 0 w 265176"/>
                      <a:gd name="connsiteY3" fmla="*/ 228600 h 228600"/>
                      <a:gd name="connsiteX4" fmla="*/ 132589 w 265176"/>
                      <a:gd name="connsiteY4" fmla="*/ 0 h 228600"/>
                      <a:gd name="connsiteX5" fmla="*/ 173590 w 265176"/>
                      <a:gd name="connsiteY5" fmla="*/ 70691 h 228600"/>
                      <a:gd name="connsiteX6" fmla="*/ 91589 w 265176"/>
                      <a:gd name="connsiteY6" fmla="*/ 7069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176" h="228600">
                        <a:moveTo>
                          <a:pt x="80980" y="88979"/>
                        </a:moveTo>
                        <a:lnTo>
                          <a:pt x="184196" y="88979"/>
                        </a:lnTo>
                        <a:lnTo>
                          <a:pt x="265176" y="228600"/>
                        </a:lnTo>
                        <a:lnTo>
                          <a:pt x="0" y="228600"/>
                        </a:lnTo>
                        <a:close/>
                        <a:moveTo>
                          <a:pt x="132589" y="0"/>
                        </a:moveTo>
                        <a:lnTo>
                          <a:pt x="173590" y="70691"/>
                        </a:lnTo>
                        <a:lnTo>
                          <a:pt x="91589" y="70691"/>
                        </a:lnTo>
                        <a:close/>
                      </a:path>
                    </a:pathLst>
                  </a:custGeom>
                  <a:solidFill>
                    <a:schemeClr val="tx1"/>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cxnSp>
                <p:nvCxnSpPr>
                  <p:cNvPr id="72" name="Straight Connector 71">
                    <a:extLst>
                      <a:ext uri="{FF2B5EF4-FFF2-40B4-BE49-F238E27FC236}">
                        <a16:creationId xmlns:a16="http://schemas.microsoft.com/office/drawing/2014/main" id="{659A9EA2-CAF5-B248-BDDA-26EAE7367EDB}"/>
                      </a:ext>
                      <a:ext uri="{C183D7F6-B498-43B3-948B-1728B52AA6E4}">
                        <adec:decorative xmlns:adec="http://schemas.microsoft.com/office/drawing/2017/decorative" val="1"/>
                      </a:ext>
                    </a:extLst>
                  </p:cNvPr>
                  <p:cNvCxnSpPr/>
                  <p:nvPr/>
                </p:nvCxnSpPr>
                <p:spPr>
                  <a:xfrm>
                    <a:off x="5013903" y="535838"/>
                    <a:ext cx="1600200" cy="0"/>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Rectangle: Top Corners Rounded 305">
                    <a:extLst>
                      <a:ext uri="{FF2B5EF4-FFF2-40B4-BE49-F238E27FC236}">
                        <a16:creationId xmlns:a16="http://schemas.microsoft.com/office/drawing/2014/main" id="{2301DCDC-5F79-4976-AB0F-A5B15029D73F}"/>
                      </a:ext>
                      <a:ext uri="{C183D7F6-B498-43B3-948B-1728B52AA6E4}">
                        <adec:decorative xmlns:adec="http://schemas.microsoft.com/office/drawing/2017/decorative" val="1"/>
                      </a:ext>
                    </a:extLst>
                  </p:cNvPr>
                  <p:cNvSpPr/>
                  <p:nvPr/>
                </p:nvSpPr>
                <p:spPr>
                  <a:xfrm>
                    <a:off x="4883158" y="4567210"/>
                    <a:ext cx="512064" cy="2202097"/>
                  </a:xfrm>
                  <a:prstGeom prst="round2SameRect">
                    <a:avLst>
                      <a:gd name="adj1" fmla="val 0"/>
                      <a:gd name="adj2" fmla="val 0"/>
                    </a:avLst>
                  </a:prstGeom>
                  <a:solidFill>
                    <a:srgbClr val="FE4B38">
                      <a:lumMod val="60000"/>
                      <a:lumOff val="40000"/>
                      <a:alpha val="75000"/>
                    </a:srgbClr>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1"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nvGrpSpPr>
                <p:cNvPr id="9" name="Group 8">
                  <a:extLst>
                    <a:ext uri="{FF2B5EF4-FFF2-40B4-BE49-F238E27FC236}">
                      <a16:creationId xmlns:a16="http://schemas.microsoft.com/office/drawing/2014/main" id="{9C8D17F4-DC8A-43B8-8E21-F2BB4782CE47}"/>
                    </a:ext>
                  </a:extLst>
                </p:cNvPr>
                <p:cNvGrpSpPr/>
                <p:nvPr/>
              </p:nvGrpSpPr>
              <p:grpSpPr>
                <a:xfrm>
                  <a:off x="7370170" y="221264"/>
                  <a:ext cx="2395620" cy="6526062"/>
                  <a:chOff x="7370170" y="221264"/>
                  <a:chExt cx="2395620" cy="6526062"/>
                </a:xfrm>
              </p:grpSpPr>
              <p:sp>
                <p:nvSpPr>
                  <p:cNvPr id="112" name="Rectangle: Top Corners Rounded 305">
                    <a:extLst>
                      <a:ext uri="{FF2B5EF4-FFF2-40B4-BE49-F238E27FC236}">
                        <a16:creationId xmlns:a16="http://schemas.microsoft.com/office/drawing/2014/main" id="{0DE52512-C46C-A949-AE75-34B3C72DFD1B}"/>
                      </a:ext>
                      <a:ext uri="{C183D7F6-B498-43B3-948B-1728B52AA6E4}">
                        <adec:decorative xmlns:adec="http://schemas.microsoft.com/office/drawing/2017/decorative" val="1"/>
                      </a:ext>
                    </a:extLst>
                  </p:cNvPr>
                  <p:cNvSpPr/>
                  <p:nvPr/>
                </p:nvSpPr>
                <p:spPr>
                  <a:xfrm>
                    <a:off x="7370170" y="4545229"/>
                    <a:ext cx="512064" cy="2202097"/>
                  </a:xfrm>
                  <a:prstGeom prst="round2SameRect">
                    <a:avLst>
                      <a:gd name="adj1" fmla="val 0"/>
                      <a:gd name="adj2" fmla="val 0"/>
                    </a:avLst>
                  </a:prstGeom>
                  <a:solidFill>
                    <a:srgbClr val="FE4B38">
                      <a:lumMod val="60000"/>
                      <a:lumOff val="40000"/>
                      <a:alpha val="75000"/>
                    </a:srgbClr>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1"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48" name="Freeform 70">
                    <a:extLst>
                      <a:ext uri="{FF2B5EF4-FFF2-40B4-BE49-F238E27FC236}">
                        <a16:creationId xmlns:a16="http://schemas.microsoft.com/office/drawing/2014/main" id="{96730F04-0391-4A5C-B27B-F567EB1CCFE2}"/>
                      </a:ext>
                      <a:ext uri="{C183D7F6-B498-43B3-948B-1728B52AA6E4}">
                        <adec:decorative xmlns:adec="http://schemas.microsoft.com/office/drawing/2017/decorative" val="1"/>
                      </a:ext>
                    </a:extLst>
                  </p:cNvPr>
                  <p:cNvSpPr/>
                  <p:nvPr/>
                </p:nvSpPr>
                <p:spPr>
                  <a:xfrm>
                    <a:off x="7491490" y="221264"/>
                    <a:ext cx="265176" cy="228600"/>
                  </a:xfrm>
                  <a:custGeom>
                    <a:avLst/>
                    <a:gdLst>
                      <a:gd name="connsiteX0" fmla="*/ 80980 w 265176"/>
                      <a:gd name="connsiteY0" fmla="*/ 88979 h 228600"/>
                      <a:gd name="connsiteX1" fmla="*/ 184196 w 265176"/>
                      <a:gd name="connsiteY1" fmla="*/ 88979 h 228600"/>
                      <a:gd name="connsiteX2" fmla="*/ 265176 w 265176"/>
                      <a:gd name="connsiteY2" fmla="*/ 228600 h 228600"/>
                      <a:gd name="connsiteX3" fmla="*/ 0 w 265176"/>
                      <a:gd name="connsiteY3" fmla="*/ 228600 h 228600"/>
                      <a:gd name="connsiteX4" fmla="*/ 132589 w 265176"/>
                      <a:gd name="connsiteY4" fmla="*/ 0 h 228600"/>
                      <a:gd name="connsiteX5" fmla="*/ 173590 w 265176"/>
                      <a:gd name="connsiteY5" fmla="*/ 70691 h 228600"/>
                      <a:gd name="connsiteX6" fmla="*/ 91589 w 265176"/>
                      <a:gd name="connsiteY6" fmla="*/ 7069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176" h="228600">
                        <a:moveTo>
                          <a:pt x="80980" y="88979"/>
                        </a:moveTo>
                        <a:lnTo>
                          <a:pt x="184196" y="88979"/>
                        </a:lnTo>
                        <a:lnTo>
                          <a:pt x="265176" y="228600"/>
                        </a:lnTo>
                        <a:lnTo>
                          <a:pt x="0" y="228600"/>
                        </a:lnTo>
                        <a:close/>
                        <a:moveTo>
                          <a:pt x="132589" y="0"/>
                        </a:moveTo>
                        <a:lnTo>
                          <a:pt x="173590" y="70691"/>
                        </a:lnTo>
                        <a:lnTo>
                          <a:pt x="91589" y="70691"/>
                        </a:lnTo>
                        <a:close/>
                      </a:path>
                    </a:pathLst>
                  </a:custGeom>
                  <a:solidFill>
                    <a:schemeClr val="tx1"/>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Helvetica" pitchFamily="2" charset="0"/>
                      <a:ea typeface="+mn-ea"/>
                      <a:cs typeface="+mn-cs"/>
                    </a:endParaRPr>
                  </a:p>
                </p:txBody>
              </p:sp>
              <p:cxnSp>
                <p:nvCxnSpPr>
                  <p:cNvPr id="149" name="Straight Connector 148">
                    <a:extLst>
                      <a:ext uri="{FF2B5EF4-FFF2-40B4-BE49-F238E27FC236}">
                        <a16:creationId xmlns:a16="http://schemas.microsoft.com/office/drawing/2014/main" id="{E34D1AB9-F384-4F3D-AD26-1786E9801A64}"/>
                      </a:ext>
                      <a:ext uri="{C183D7F6-B498-43B3-948B-1728B52AA6E4}">
                        <adec:decorative xmlns:adec="http://schemas.microsoft.com/office/drawing/2017/decorative" val="1"/>
                      </a:ext>
                    </a:extLst>
                  </p:cNvPr>
                  <p:cNvCxnSpPr>
                    <a:cxnSpLocks/>
                  </p:cNvCxnSpPr>
                  <p:nvPr/>
                </p:nvCxnSpPr>
                <p:spPr>
                  <a:xfrm>
                    <a:off x="7469285" y="535360"/>
                    <a:ext cx="2296505" cy="0"/>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5" name="Group 14">
                <a:extLst>
                  <a:ext uri="{FF2B5EF4-FFF2-40B4-BE49-F238E27FC236}">
                    <a16:creationId xmlns:a16="http://schemas.microsoft.com/office/drawing/2014/main" id="{B02AB15A-F0F8-4F1A-8BC4-32A0D9383E81}"/>
                  </a:ext>
                </a:extLst>
              </p:cNvPr>
              <p:cNvGrpSpPr/>
              <p:nvPr/>
            </p:nvGrpSpPr>
            <p:grpSpPr>
              <a:xfrm>
                <a:off x="5376421" y="243517"/>
                <a:ext cx="3734123" cy="246727"/>
                <a:chOff x="5376421" y="243517"/>
                <a:chExt cx="3734123" cy="246727"/>
              </a:xfrm>
            </p:grpSpPr>
            <p:sp>
              <p:nvSpPr>
                <p:cNvPr id="42" name="Text Placeholder 6">
                  <a:extLst>
                    <a:ext uri="{FF2B5EF4-FFF2-40B4-BE49-F238E27FC236}">
                      <a16:creationId xmlns:a16="http://schemas.microsoft.com/office/drawing/2014/main" id="{8E52999D-B1F0-4B82-BB21-7F8FE01ED6B5}"/>
                    </a:ext>
                  </a:extLst>
                </p:cNvPr>
                <p:cNvSpPr txBox="1">
                  <a:spLocks/>
                </p:cNvSpPr>
                <p:nvPr/>
              </p:nvSpPr>
              <p:spPr>
                <a:xfrm>
                  <a:off x="5376421" y="243517"/>
                  <a:ext cx="1276034" cy="240854"/>
                </a:xfrm>
                <a:prstGeom prst="rect">
                  <a:avLst/>
                </a:prstGeom>
              </p:spPr>
              <p:txBody>
                <a:bodyPr lIns="0" tIns="0" rIns="0" bIns="0" anchor="b"/>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0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2021</a:t>
                  </a:r>
                </a:p>
                <a:p>
                  <a:pPr marL="0" marR="0" lvl="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0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General population</a:t>
                  </a:r>
                  <a:endParaRPr kumimoji="0" lang="en-US" sz="105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47" name="Text Placeholder 6">
                  <a:extLst>
                    <a:ext uri="{FF2B5EF4-FFF2-40B4-BE49-F238E27FC236}">
                      <a16:creationId xmlns:a16="http://schemas.microsoft.com/office/drawing/2014/main" id="{42B7A236-5E7B-4AD1-9C7C-BA0E33AD7156}"/>
                    </a:ext>
                  </a:extLst>
                </p:cNvPr>
                <p:cNvSpPr txBox="1">
                  <a:spLocks/>
                </p:cNvSpPr>
                <p:nvPr/>
              </p:nvSpPr>
              <p:spPr>
                <a:xfrm>
                  <a:off x="7834510" y="249390"/>
                  <a:ext cx="1276034" cy="240854"/>
                </a:xfrm>
                <a:prstGeom prst="rect">
                  <a:avLst/>
                </a:prstGeom>
              </p:spPr>
              <p:txBody>
                <a:bodyPr lIns="0" tIns="0" rIns="0" bIns="0" anchor="b"/>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050" b="1" i="0" u="none" strike="noStrike" kern="1200" cap="none" spc="0" normalizeH="0" baseline="0" noProof="0" dirty="0">
                      <a:ln>
                        <a:noFill/>
                      </a:ln>
                      <a:solidFill>
                        <a:srgbClr val="000000"/>
                      </a:solidFill>
                      <a:effectLst/>
                      <a:uLnTx/>
                      <a:uFillTx/>
                      <a:latin typeface="Helvetica" pitchFamily="2" charset="0"/>
                      <a:ea typeface="+mn-ea"/>
                      <a:cs typeface="Arial" panose="020B0604020202020204" pitchFamily="34" charset="0"/>
                    </a:rPr>
                    <a:t>2022</a:t>
                  </a:r>
                </a:p>
                <a:p>
                  <a:pPr marL="0" marR="0" lvl="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050" b="1" i="0" u="none" strike="noStrike" kern="1200" cap="none" spc="0" normalizeH="0" baseline="0" noProof="0" dirty="0">
                      <a:ln>
                        <a:noFill/>
                      </a:ln>
                      <a:solidFill>
                        <a:srgbClr val="000000"/>
                      </a:solidFill>
                      <a:effectLst/>
                      <a:uLnTx/>
                      <a:uFillTx/>
                      <a:latin typeface="Helvetica" pitchFamily="2" charset="0"/>
                      <a:ea typeface="+mn-ea"/>
                      <a:cs typeface="Arial" panose="020B0604020202020204" pitchFamily="34" charset="0"/>
                    </a:rPr>
                    <a:t>General population</a:t>
                  </a:r>
                  <a:endParaRPr kumimoji="0" lang="en-US" sz="1050" b="1" i="0" u="none" strike="noStrike" kern="1200" cap="none" spc="0" normalizeH="0" baseline="0" noProof="0" dirty="0">
                    <a:ln>
                      <a:noFill/>
                    </a:ln>
                    <a:solidFill>
                      <a:prstClr val="white"/>
                    </a:solidFill>
                    <a:effectLst/>
                    <a:uLnTx/>
                    <a:uFillTx/>
                    <a:latin typeface="Helvetica" pitchFamily="2" charset="0"/>
                    <a:ea typeface="+mn-ea"/>
                    <a:cs typeface="Arial" panose="020B0604020202020204" pitchFamily="34" charset="0"/>
                  </a:endParaRPr>
                </a:p>
              </p:txBody>
            </p:sp>
          </p:grpSp>
          <p:sp>
            <p:nvSpPr>
              <p:cNvPr id="167" name="Content Placeholder 20">
                <a:extLst>
                  <a:ext uri="{FF2B5EF4-FFF2-40B4-BE49-F238E27FC236}">
                    <a16:creationId xmlns:a16="http://schemas.microsoft.com/office/drawing/2014/main" id="{EBA63F77-8BF4-44CF-831D-33FD128574AA}"/>
                  </a:ext>
                  <a:ext uri="{C183D7F6-B498-43B3-948B-1728B52AA6E4}">
                    <adec:decorative xmlns:adec="http://schemas.microsoft.com/office/drawing/2017/decorative" val="1"/>
                  </a:ext>
                </a:extLst>
              </p:cNvPr>
              <p:cNvSpPr txBox="1">
                <a:spLocks/>
              </p:cNvSpPr>
              <p:nvPr/>
            </p:nvSpPr>
            <p:spPr bwMode="gray">
              <a:xfrm>
                <a:off x="10498859" y="811611"/>
                <a:ext cx="1235166" cy="138499"/>
              </a:xfrm>
              <a:prstGeom prst="rect">
                <a:avLst/>
              </a:prstGeom>
            </p:spPr>
            <p:txBody>
              <a:bodyPr wrap="square" lIns="0" tIns="0" rIns="0" bIns="0">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Change, 2021 to 2022</a:t>
                </a:r>
              </a:p>
            </p:txBody>
          </p:sp>
          <p:grpSp>
            <p:nvGrpSpPr>
              <p:cNvPr id="169" name="Group 168">
                <a:extLst>
                  <a:ext uri="{FF2B5EF4-FFF2-40B4-BE49-F238E27FC236}">
                    <a16:creationId xmlns:a16="http://schemas.microsoft.com/office/drawing/2014/main" id="{0424D96D-DA97-4AA8-B773-E0A2D20DF308}"/>
                  </a:ext>
                  <a:ext uri="{C183D7F6-B498-43B3-948B-1728B52AA6E4}">
                    <adec:decorative xmlns:adec="http://schemas.microsoft.com/office/drawing/2017/decorative" val="1"/>
                  </a:ext>
                </a:extLst>
              </p:cNvPr>
              <p:cNvGrpSpPr/>
              <p:nvPr/>
            </p:nvGrpSpPr>
            <p:grpSpPr>
              <a:xfrm>
                <a:off x="10478393" y="552471"/>
                <a:ext cx="1163051" cy="186165"/>
                <a:chOff x="10520459" y="1090316"/>
                <a:chExt cx="1163051" cy="186165"/>
              </a:xfrm>
            </p:grpSpPr>
            <p:cxnSp>
              <p:nvCxnSpPr>
                <p:cNvPr id="170" name="Straight Connector 169">
                  <a:extLst>
                    <a:ext uri="{FF2B5EF4-FFF2-40B4-BE49-F238E27FC236}">
                      <a16:creationId xmlns:a16="http://schemas.microsoft.com/office/drawing/2014/main" id="{1BA3B701-8595-44B5-AF9B-D5129F4B777E}"/>
                    </a:ext>
                  </a:extLst>
                </p:cNvPr>
                <p:cNvCxnSpPr>
                  <a:cxnSpLocks/>
                </p:cNvCxnSpPr>
                <p:nvPr/>
              </p:nvCxnSpPr>
              <p:spPr bwMode="gray">
                <a:xfrm>
                  <a:off x="10639886" y="1188188"/>
                  <a:ext cx="9144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71" name="Flowchart: Manual Input 130">
                  <a:extLst>
                    <a:ext uri="{FF2B5EF4-FFF2-40B4-BE49-F238E27FC236}">
                      <a16:creationId xmlns:a16="http://schemas.microsoft.com/office/drawing/2014/main" id="{9F1ECD6D-2B61-467A-BA2D-9F45650C9D2F}"/>
                    </a:ext>
                  </a:extLst>
                </p:cNvPr>
                <p:cNvSpPr/>
                <p:nvPr/>
              </p:nvSpPr>
              <p:spPr bwMode="gray">
                <a:xfrm>
                  <a:off x="10520459" y="1090316"/>
                  <a:ext cx="182880" cy="182880"/>
                </a:xfrm>
                <a:prstGeom prst="ellipse">
                  <a:avLst/>
                </a:prstGeom>
                <a:solidFill>
                  <a:schemeClr val="tx1"/>
                </a:solidFill>
                <a:ln>
                  <a:solidFill>
                    <a:schemeClr val="bg1"/>
                  </a:solidFill>
                </a:ln>
              </p:spPr>
              <p:txBody>
                <a:bodyPr wrap="square" lIns="0" tIns="0" rIns="0" bIns="0" rtlCol="0" anchor="ctr">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r>
                </a:p>
              </p:txBody>
            </p:sp>
            <p:sp>
              <p:nvSpPr>
                <p:cNvPr id="172" name="Flowchart: Manual Input 131">
                  <a:extLst>
                    <a:ext uri="{FF2B5EF4-FFF2-40B4-BE49-F238E27FC236}">
                      <a16:creationId xmlns:a16="http://schemas.microsoft.com/office/drawing/2014/main" id="{DF1039E0-A358-4BBC-891C-CE5735BF81F2}"/>
                    </a:ext>
                  </a:extLst>
                </p:cNvPr>
                <p:cNvSpPr/>
                <p:nvPr/>
              </p:nvSpPr>
              <p:spPr bwMode="gray">
                <a:xfrm>
                  <a:off x="11020297" y="1093601"/>
                  <a:ext cx="182880" cy="182880"/>
                </a:xfrm>
                <a:prstGeom prst="ellipse">
                  <a:avLst/>
                </a:prstGeom>
                <a:solidFill>
                  <a:schemeClr val="bg2">
                    <a:lumMod val="50000"/>
                  </a:schemeClr>
                </a:solidFill>
                <a:ln>
                  <a:solidFill>
                    <a:schemeClr val="tx1"/>
                  </a:solidFill>
                </a:ln>
              </p:spPr>
              <p:txBody>
                <a:bodyPr wrap="square" lIns="0" tIns="146304" rIns="0" bIns="0"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panose="020B0604020202020204" pitchFamily="34" charset="0"/>
                      <a:ea typeface="+mn-ea"/>
                      <a:cs typeface="+mn-cs"/>
                    </a:rPr>
                    <a:t>0</a:t>
                  </a:r>
                </a:p>
              </p:txBody>
            </p:sp>
            <p:sp>
              <p:nvSpPr>
                <p:cNvPr id="173" name="Flowchart: Manual Input 132">
                  <a:extLst>
                    <a:ext uri="{FF2B5EF4-FFF2-40B4-BE49-F238E27FC236}">
                      <a16:creationId xmlns:a16="http://schemas.microsoft.com/office/drawing/2014/main" id="{9ACBBC05-B82B-46F1-8EED-DE72FFF43348}"/>
                    </a:ext>
                  </a:extLst>
                </p:cNvPr>
                <p:cNvSpPr/>
                <p:nvPr/>
              </p:nvSpPr>
              <p:spPr bwMode="gray">
                <a:xfrm>
                  <a:off x="11500630" y="1093601"/>
                  <a:ext cx="182880" cy="182880"/>
                </a:xfrm>
                <a:prstGeom prst="ellipse">
                  <a:avLst/>
                </a:prstGeom>
                <a:solidFill>
                  <a:schemeClr val="bg1"/>
                </a:solidFill>
                <a:ln>
                  <a:solidFill>
                    <a:schemeClr val="tx1"/>
                  </a:solidFill>
                </a:ln>
              </p:spPr>
              <p:txBody>
                <a:bodyPr vert="horz" wrap="square" lIns="0" tIns="27432" rIns="0" bIns="0" rtlCol="0" anchor="ctr">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p>
              </p:txBody>
            </p:sp>
          </p:grpSp>
          <p:grpSp>
            <p:nvGrpSpPr>
              <p:cNvPr id="7" name="Group 6">
                <a:extLst>
                  <a:ext uri="{FF2B5EF4-FFF2-40B4-BE49-F238E27FC236}">
                    <a16:creationId xmlns:a16="http://schemas.microsoft.com/office/drawing/2014/main" id="{8912703D-AA91-441D-A914-E16D3CE3ECA5}"/>
                  </a:ext>
                  <a:ext uri="{C183D7F6-B498-43B3-948B-1728B52AA6E4}">
                    <adec:decorative xmlns:adec="http://schemas.microsoft.com/office/drawing/2017/decorative" val="1"/>
                  </a:ext>
                </a:extLst>
              </p:cNvPr>
              <p:cNvGrpSpPr/>
              <p:nvPr/>
            </p:nvGrpSpPr>
            <p:grpSpPr>
              <a:xfrm>
                <a:off x="11736295" y="1911535"/>
                <a:ext cx="301752" cy="3246920"/>
                <a:chOff x="11736295" y="1911535"/>
                <a:chExt cx="301752" cy="3246920"/>
              </a:xfrm>
            </p:grpSpPr>
            <p:sp>
              <p:nvSpPr>
                <p:cNvPr id="103" name="Oval 102">
                  <a:extLst>
                    <a:ext uri="{FF2B5EF4-FFF2-40B4-BE49-F238E27FC236}">
                      <a16:creationId xmlns:a16="http://schemas.microsoft.com/office/drawing/2014/main" id="{A040886C-5ED6-4E54-A44D-C99CC2D6A5F2}"/>
                    </a:ext>
                  </a:extLst>
                </p:cNvPr>
                <p:cNvSpPr/>
                <p:nvPr/>
              </p:nvSpPr>
              <p:spPr>
                <a:xfrm>
                  <a:off x="11736295" y="1911535"/>
                  <a:ext cx="301752" cy="301752"/>
                </a:xfrm>
                <a:prstGeom prst="ellipse">
                  <a:avLst/>
                </a:prstGeom>
                <a:solidFill>
                  <a:schemeClr val="bg1"/>
                </a:solidFill>
                <a:ln w="12700">
                  <a:solidFill>
                    <a:schemeClr val="tx1"/>
                  </a:solid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120" normalizeH="0" baseline="0" noProof="0" dirty="0">
                      <a:ln>
                        <a:noFill/>
                      </a:ln>
                      <a:solidFill>
                        <a:srgbClr val="000000"/>
                      </a:solidFill>
                      <a:effectLst/>
                      <a:uLnTx/>
                      <a:uFillTx/>
                      <a:latin typeface="Arial" panose="020B0604020202020204" pitchFamily="34" charset="0"/>
                      <a:ea typeface="+mn-ea"/>
                      <a:cs typeface="+mn-cs"/>
                    </a:rPr>
                    <a:t>+11</a:t>
                  </a:r>
                  <a:endParaRPr kumimoji="0" lang="en-US" sz="1050" b="1" i="0" u="none" strike="noStrike" kern="0" cap="none" spc="-120" normalizeH="0" baseline="0" noProof="0" dirty="0">
                    <a:ln>
                      <a:noFill/>
                    </a:ln>
                    <a:solidFill>
                      <a:srgbClr val="000000"/>
                    </a:solidFill>
                    <a:effectLst/>
                    <a:uLnTx/>
                    <a:uFillTx/>
                    <a:latin typeface="Arial" panose="020B0604020202020204" pitchFamily="34" charset="0"/>
                    <a:ea typeface="+mn-ea"/>
                    <a:cs typeface="+mn-cs"/>
                  </a:endParaRPr>
                </a:p>
              </p:txBody>
            </p:sp>
            <p:sp>
              <p:nvSpPr>
                <p:cNvPr id="104" name="Oval 103">
                  <a:extLst>
                    <a:ext uri="{FF2B5EF4-FFF2-40B4-BE49-F238E27FC236}">
                      <a16:creationId xmlns:a16="http://schemas.microsoft.com/office/drawing/2014/main" id="{E3874982-F0CC-4324-8FE5-CCC225E51084}"/>
                    </a:ext>
                  </a:extLst>
                </p:cNvPr>
                <p:cNvSpPr/>
                <p:nvPr/>
              </p:nvSpPr>
              <p:spPr>
                <a:xfrm>
                  <a:off x="11736295" y="2235382"/>
                  <a:ext cx="301752" cy="301752"/>
                </a:xfrm>
                <a:prstGeom prst="ellipse">
                  <a:avLst/>
                </a:prstGeom>
                <a:solidFill>
                  <a:schemeClr val="bg1"/>
                </a:solidFill>
                <a:ln w="12700">
                  <a:solidFill>
                    <a:schemeClr val="tx1"/>
                  </a:solid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000000"/>
                      </a:solidFill>
                      <a:effectLst/>
                      <a:uLnTx/>
                      <a:uFillTx/>
                      <a:latin typeface="Arial" panose="020B0604020202020204" pitchFamily="34" charset="0"/>
                      <a:ea typeface="+mn-ea"/>
                      <a:cs typeface="+mn-cs"/>
                    </a:rPr>
                    <a:t>+9</a:t>
                  </a:r>
                  <a:endParaRPr kumimoji="0" lang="en-US" sz="1050" b="1"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5" name="Oval 104">
                  <a:extLst>
                    <a:ext uri="{FF2B5EF4-FFF2-40B4-BE49-F238E27FC236}">
                      <a16:creationId xmlns:a16="http://schemas.microsoft.com/office/drawing/2014/main" id="{1F1179B1-E7C4-4534-B8B7-21AC3C668C31}"/>
                    </a:ext>
                  </a:extLst>
                </p:cNvPr>
                <p:cNvSpPr/>
                <p:nvPr/>
              </p:nvSpPr>
              <p:spPr>
                <a:xfrm>
                  <a:off x="11736295" y="2565580"/>
                  <a:ext cx="301752" cy="301752"/>
                </a:xfrm>
                <a:prstGeom prst="ellipse">
                  <a:avLst/>
                </a:prstGeom>
                <a:solidFill>
                  <a:schemeClr val="bg1"/>
                </a:solidFill>
                <a:ln w="12700">
                  <a:solidFill>
                    <a:schemeClr val="tx1"/>
                  </a:solid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000000"/>
                      </a:solidFill>
                      <a:effectLst/>
                      <a:uLnTx/>
                      <a:uFillTx/>
                      <a:latin typeface="Arial" panose="020B0604020202020204" pitchFamily="34" charset="0"/>
                      <a:ea typeface="+mn-ea"/>
                      <a:cs typeface="+mn-cs"/>
                    </a:rPr>
                    <a:t>+5</a:t>
                  </a:r>
                  <a:endParaRPr kumimoji="0" lang="en-US" sz="1050" b="1"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6" name="Oval 105">
                  <a:extLst>
                    <a:ext uri="{FF2B5EF4-FFF2-40B4-BE49-F238E27FC236}">
                      <a16:creationId xmlns:a16="http://schemas.microsoft.com/office/drawing/2014/main" id="{68D87470-E0A8-4291-8122-49AB8234F4AC}"/>
                    </a:ext>
                  </a:extLst>
                </p:cNvPr>
                <p:cNvSpPr/>
                <p:nvPr/>
              </p:nvSpPr>
              <p:spPr>
                <a:xfrm>
                  <a:off x="11736295" y="3867601"/>
                  <a:ext cx="301752" cy="301752"/>
                </a:xfrm>
                <a:prstGeom prst="ellipse">
                  <a:avLst/>
                </a:prstGeom>
                <a:solidFill>
                  <a:schemeClr val="tx1"/>
                </a:solidFill>
                <a:ln w="12700">
                  <a:solidFill>
                    <a:schemeClr val="tx1"/>
                  </a:solid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FFFFFF"/>
                      </a:solidFill>
                      <a:effectLst/>
                      <a:uLnTx/>
                      <a:uFillTx/>
                      <a:latin typeface="Arial" panose="020B0604020202020204" pitchFamily="34" charset="0"/>
                      <a:ea typeface="+mn-ea"/>
                      <a:cs typeface="+mn-cs"/>
                    </a:rPr>
                    <a:t>-6</a:t>
                  </a:r>
                  <a:endParaRPr kumimoji="0" lang="en-US" sz="1050" b="1"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9" name="Oval 108">
                  <a:extLst>
                    <a:ext uri="{FF2B5EF4-FFF2-40B4-BE49-F238E27FC236}">
                      <a16:creationId xmlns:a16="http://schemas.microsoft.com/office/drawing/2014/main" id="{5431566D-0D7E-4286-BC29-537E2C85C76F}"/>
                    </a:ext>
                  </a:extLst>
                </p:cNvPr>
                <p:cNvSpPr/>
                <p:nvPr/>
              </p:nvSpPr>
              <p:spPr>
                <a:xfrm>
                  <a:off x="11736295" y="4198629"/>
                  <a:ext cx="301752" cy="301752"/>
                </a:xfrm>
                <a:prstGeom prst="ellipse">
                  <a:avLst/>
                </a:prstGeom>
                <a:solidFill>
                  <a:schemeClr val="tx1"/>
                </a:solidFill>
                <a:ln w="12700">
                  <a:solidFill>
                    <a:schemeClr val="tx1"/>
                  </a:solid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FFFFFF"/>
                      </a:solidFill>
                      <a:effectLst/>
                      <a:uLnTx/>
                      <a:uFillTx/>
                      <a:latin typeface="Arial" panose="020B0604020202020204" pitchFamily="34" charset="0"/>
                      <a:ea typeface="+mn-ea"/>
                      <a:cs typeface="+mn-cs"/>
                    </a:rPr>
                    <a:t>-6</a:t>
                  </a:r>
                  <a:endParaRPr kumimoji="0" lang="en-US" sz="1050" b="1"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10" name="Oval 109">
                  <a:extLst>
                    <a:ext uri="{FF2B5EF4-FFF2-40B4-BE49-F238E27FC236}">
                      <a16:creationId xmlns:a16="http://schemas.microsoft.com/office/drawing/2014/main" id="{C02A887C-87A2-4174-B97F-4BDCD21BCB55}"/>
                    </a:ext>
                  </a:extLst>
                </p:cNvPr>
                <p:cNvSpPr/>
                <p:nvPr/>
              </p:nvSpPr>
              <p:spPr>
                <a:xfrm>
                  <a:off x="11736295" y="4528161"/>
                  <a:ext cx="301752" cy="301752"/>
                </a:xfrm>
                <a:prstGeom prst="ellipse">
                  <a:avLst/>
                </a:prstGeom>
                <a:solidFill>
                  <a:schemeClr val="tx1"/>
                </a:solidFill>
                <a:ln w="12700">
                  <a:solidFill>
                    <a:schemeClr val="tx1"/>
                  </a:solid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FFFFFF"/>
                      </a:solidFill>
                      <a:effectLst/>
                      <a:uLnTx/>
                      <a:uFillTx/>
                      <a:latin typeface="Arial" panose="020B0604020202020204" pitchFamily="34" charset="0"/>
                      <a:ea typeface="+mn-ea"/>
                      <a:cs typeface="+mn-cs"/>
                    </a:rPr>
                    <a:t>-5</a:t>
                  </a:r>
                  <a:endParaRPr kumimoji="0" lang="en-US" sz="1050" b="1"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11" name="Oval 110">
                  <a:extLst>
                    <a:ext uri="{FF2B5EF4-FFF2-40B4-BE49-F238E27FC236}">
                      <a16:creationId xmlns:a16="http://schemas.microsoft.com/office/drawing/2014/main" id="{B2E5DEB2-5493-49A4-AFDA-FAF44DCB2605}"/>
                    </a:ext>
                  </a:extLst>
                </p:cNvPr>
                <p:cNvSpPr/>
                <p:nvPr/>
              </p:nvSpPr>
              <p:spPr>
                <a:xfrm>
                  <a:off x="11736295" y="3538067"/>
                  <a:ext cx="301752" cy="301752"/>
                </a:xfrm>
                <a:prstGeom prst="ellipse">
                  <a:avLst/>
                </a:prstGeom>
                <a:solidFill>
                  <a:schemeClr val="tx1"/>
                </a:solidFill>
                <a:ln w="12700">
                  <a:solidFill>
                    <a:schemeClr val="tx1"/>
                  </a:solid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FFFFFF"/>
                      </a:solidFill>
                      <a:effectLst/>
                      <a:uLnTx/>
                      <a:uFillTx/>
                      <a:latin typeface="Arial" panose="020B0604020202020204" pitchFamily="34" charset="0"/>
                      <a:ea typeface="+mn-ea"/>
                      <a:cs typeface="+mn-cs"/>
                    </a:rPr>
                    <a:t>-7</a:t>
                  </a:r>
                  <a:endParaRPr kumimoji="0" lang="en-US" sz="1050" b="1"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4" name="Oval 53">
                  <a:extLst>
                    <a:ext uri="{FF2B5EF4-FFF2-40B4-BE49-F238E27FC236}">
                      <a16:creationId xmlns:a16="http://schemas.microsoft.com/office/drawing/2014/main" id="{A5F8D412-53BE-4AB5-91A2-85DA514C1B53}"/>
                    </a:ext>
                  </a:extLst>
                </p:cNvPr>
                <p:cNvSpPr/>
                <p:nvPr/>
              </p:nvSpPr>
              <p:spPr>
                <a:xfrm>
                  <a:off x="11736295" y="4856703"/>
                  <a:ext cx="301752" cy="301752"/>
                </a:xfrm>
                <a:prstGeom prst="ellipse">
                  <a:avLst/>
                </a:prstGeom>
                <a:solidFill>
                  <a:schemeClr val="tx1"/>
                </a:solidFill>
                <a:ln w="12700">
                  <a:solidFill>
                    <a:schemeClr val="tx1"/>
                  </a:solid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FFFFFF"/>
                      </a:solidFill>
                      <a:effectLst/>
                      <a:uLnTx/>
                      <a:uFillTx/>
                      <a:latin typeface="Arial" panose="020B0604020202020204" pitchFamily="34" charset="0"/>
                      <a:ea typeface="+mn-ea"/>
                      <a:cs typeface="+mn-cs"/>
                    </a:rPr>
                    <a:t>-5</a:t>
                  </a:r>
                  <a:endParaRPr kumimoji="0" lang="en-US" sz="1050" b="1"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nvGrpSpPr>
              <p:cNvPr id="12" name="Group 11">
                <a:extLst>
                  <a:ext uri="{FF2B5EF4-FFF2-40B4-BE49-F238E27FC236}">
                    <a16:creationId xmlns:a16="http://schemas.microsoft.com/office/drawing/2014/main" id="{945CB329-BEF7-44AA-B3BC-5A91B6C91380}"/>
                  </a:ext>
                  <a:ext uri="{C183D7F6-B498-43B3-948B-1728B52AA6E4}">
                    <adec:decorative xmlns:adec="http://schemas.microsoft.com/office/drawing/2017/decorative" val="1"/>
                  </a:ext>
                </a:extLst>
              </p:cNvPr>
              <p:cNvGrpSpPr/>
              <p:nvPr/>
            </p:nvGrpSpPr>
            <p:grpSpPr>
              <a:xfrm>
                <a:off x="4668934" y="3270618"/>
                <a:ext cx="2735875" cy="403179"/>
                <a:chOff x="4668934" y="3270618"/>
                <a:chExt cx="2735875" cy="403179"/>
              </a:xfrm>
            </p:grpSpPr>
            <p:pic>
              <p:nvPicPr>
                <p:cNvPr id="53" name="Picture 52">
                  <a:extLst>
                    <a:ext uri="{FF2B5EF4-FFF2-40B4-BE49-F238E27FC236}">
                      <a16:creationId xmlns:a16="http://schemas.microsoft.com/office/drawing/2014/main" id="{A30CEA12-45D2-469B-8068-194D2D94BC9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8934" y="3510577"/>
                  <a:ext cx="279379" cy="163220"/>
                </a:xfrm>
                <a:prstGeom prst="rect">
                  <a:avLst/>
                </a:prstGeom>
              </p:spPr>
            </p:pic>
            <p:pic>
              <p:nvPicPr>
                <p:cNvPr id="55" name="Picture 54">
                  <a:extLst>
                    <a:ext uri="{FF2B5EF4-FFF2-40B4-BE49-F238E27FC236}">
                      <a16:creationId xmlns:a16="http://schemas.microsoft.com/office/drawing/2014/main" id="{7E7FCDF5-D1B2-4673-B518-B15E570B488A}"/>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5430" y="3270618"/>
                  <a:ext cx="279379" cy="163220"/>
                </a:xfrm>
                <a:prstGeom prst="rect">
                  <a:avLst/>
                </a:prstGeom>
              </p:spPr>
            </p:pic>
          </p:grpSp>
          <p:cxnSp>
            <p:nvCxnSpPr>
              <p:cNvPr id="59" name="Straight Connector 58">
                <a:extLst>
                  <a:ext uri="{FF2B5EF4-FFF2-40B4-BE49-F238E27FC236}">
                    <a16:creationId xmlns:a16="http://schemas.microsoft.com/office/drawing/2014/main" id="{51817B90-7399-4760-ADAD-17F4BF19AAA4}"/>
                  </a:ext>
                  <a:ext uri="{C183D7F6-B498-43B3-948B-1728B52AA6E4}">
                    <adec:decorative xmlns:adec="http://schemas.microsoft.com/office/drawing/2017/decorative" val="1"/>
                  </a:ext>
                </a:extLst>
              </p:cNvPr>
              <p:cNvCxnSpPr>
                <a:cxnSpLocks/>
              </p:cNvCxnSpPr>
              <p:nvPr/>
            </p:nvCxnSpPr>
            <p:spPr>
              <a:xfrm flipV="1">
                <a:off x="9141675" y="313449"/>
                <a:ext cx="0" cy="219721"/>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grpSp>
      </p:grpSp>
      <p:graphicFrame>
        <p:nvGraphicFramePr>
          <p:cNvPr id="99" name="Table 98">
            <a:extLst>
              <a:ext uri="{FF2B5EF4-FFF2-40B4-BE49-F238E27FC236}">
                <a16:creationId xmlns:a16="http://schemas.microsoft.com/office/drawing/2014/main" id="{B330F37B-B0FC-46CF-B6CB-6F7A533716F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58397070"/>
              </p:ext>
            </p:extLst>
          </p:nvPr>
        </p:nvGraphicFramePr>
        <p:xfrm>
          <a:off x="5013468" y="642836"/>
          <a:ext cx="1511935" cy="6126476"/>
        </p:xfrm>
        <a:graphic>
          <a:graphicData uri="http://schemas.openxmlformats.org/drawingml/2006/table">
            <a:tbl>
              <a:tblPr firstRow="1" bandRow="1"/>
              <a:tblGrid>
                <a:gridCol w="265176">
                  <a:extLst>
                    <a:ext uri="{9D8B030D-6E8A-4147-A177-3AD203B41FA5}">
                      <a16:colId xmlns:a16="http://schemas.microsoft.com/office/drawing/2014/main" val="4265332681"/>
                    </a:ext>
                  </a:extLst>
                </a:gridCol>
                <a:gridCol w="96612">
                  <a:extLst>
                    <a:ext uri="{9D8B030D-6E8A-4147-A177-3AD203B41FA5}">
                      <a16:colId xmlns:a16="http://schemas.microsoft.com/office/drawing/2014/main" val="2489666798"/>
                    </a:ext>
                  </a:extLst>
                </a:gridCol>
                <a:gridCol w="1150147">
                  <a:extLst>
                    <a:ext uri="{9D8B030D-6E8A-4147-A177-3AD203B41FA5}">
                      <a16:colId xmlns:a16="http://schemas.microsoft.com/office/drawing/2014/main" val="716224093"/>
                    </a:ext>
                  </a:extLst>
                </a:gridCol>
              </a:tblGrid>
              <a:tr h="246242">
                <a:tc>
                  <a:txBody>
                    <a:bodyPr/>
                    <a:lstStyle/>
                    <a:p>
                      <a:pPr algn="ctr" fontAlgn="ctr"/>
                      <a:r>
                        <a:rPr lang="en-US" sz="1200" b="1" i="0" u="none" strike="noStrike" dirty="0">
                          <a:solidFill>
                            <a:srgbClr val="000000"/>
                          </a:solidFill>
                          <a:effectLst/>
                          <a:latin typeface="+mn-lt"/>
                        </a:rPr>
                        <a:t>56</a:t>
                      </a:r>
                    </a:p>
                  </a:txBody>
                  <a:tcPr marL="6350" marR="6350" marT="6350" marB="0" anchor="ctr">
                    <a:lnL w="12700" cmpd="sng">
                      <a:noFill/>
                    </a:lnL>
                    <a:lnR w="38100" cap="flat" cmpd="sng" algn="ctr">
                      <a:no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DC9D3"/>
                    </a:solidFill>
                  </a:tcPr>
                </a:tc>
                <a:tc>
                  <a:txBody>
                    <a:bodyPr/>
                    <a:lstStyle>
                      <a:lvl1pPr marL="0" algn="l" defTabSz="914377" rtl="0" eaLnBrk="1" latinLnBrk="0" hangingPunct="1">
                        <a:defRPr sz="1867" b="1" kern="1200">
                          <a:solidFill>
                            <a:schemeClr val="lt1"/>
                          </a:solidFill>
                          <a:latin typeface="Calibri" panose="020F0502020204030204"/>
                        </a:defRPr>
                      </a:lvl1pPr>
                      <a:lvl2pPr marL="457189" algn="l" defTabSz="914377" rtl="0" eaLnBrk="1" latinLnBrk="0" hangingPunct="1">
                        <a:defRPr sz="1867" b="1" kern="1200">
                          <a:solidFill>
                            <a:schemeClr val="lt1"/>
                          </a:solidFill>
                          <a:latin typeface="Calibri" panose="020F0502020204030204"/>
                        </a:defRPr>
                      </a:lvl2pPr>
                      <a:lvl3pPr marL="914377" algn="l" defTabSz="914377" rtl="0" eaLnBrk="1" latinLnBrk="0" hangingPunct="1">
                        <a:defRPr sz="1867" b="1" kern="1200">
                          <a:solidFill>
                            <a:schemeClr val="lt1"/>
                          </a:solidFill>
                          <a:latin typeface="Calibri" panose="020F0502020204030204"/>
                        </a:defRPr>
                      </a:lvl3pPr>
                      <a:lvl4pPr marL="1371566" algn="l" defTabSz="914377" rtl="0" eaLnBrk="1" latinLnBrk="0" hangingPunct="1">
                        <a:defRPr sz="1867" b="1" kern="1200">
                          <a:solidFill>
                            <a:schemeClr val="lt1"/>
                          </a:solidFill>
                          <a:latin typeface="Calibri" panose="020F0502020204030204"/>
                        </a:defRPr>
                      </a:lvl4pPr>
                      <a:lvl5pPr marL="1828754" algn="l" defTabSz="914377" rtl="0" eaLnBrk="1" latinLnBrk="0" hangingPunct="1">
                        <a:defRPr sz="1867" b="1" kern="1200">
                          <a:solidFill>
                            <a:schemeClr val="lt1"/>
                          </a:solidFill>
                          <a:latin typeface="Calibri" panose="020F0502020204030204"/>
                        </a:defRPr>
                      </a:lvl5pPr>
                      <a:lvl6pPr marL="2285943" algn="l" defTabSz="914377" rtl="0" eaLnBrk="1" latinLnBrk="0" hangingPunct="1">
                        <a:defRPr sz="1867" b="1" kern="1200">
                          <a:solidFill>
                            <a:schemeClr val="lt1"/>
                          </a:solidFill>
                          <a:latin typeface="Calibri" panose="020F0502020204030204"/>
                        </a:defRPr>
                      </a:lvl6pPr>
                      <a:lvl7pPr marL="2743131" algn="l" defTabSz="914377" rtl="0" eaLnBrk="1" latinLnBrk="0" hangingPunct="1">
                        <a:defRPr sz="1867" b="1" kern="1200">
                          <a:solidFill>
                            <a:schemeClr val="lt1"/>
                          </a:solidFill>
                          <a:latin typeface="Calibri" panose="020F0502020204030204"/>
                        </a:defRPr>
                      </a:lvl7pPr>
                      <a:lvl8pPr marL="3200320" algn="l" defTabSz="914377" rtl="0" eaLnBrk="1" latinLnBrk="0" hangingPunct="1">
                        <a:defRPr sz="1867" b="1" kern="1200">
                          <a:solidFill>
                            <a:schemeClr val="lt1"/>
                          </a:solidFill>
                          <a:latin typeface="Calibri" panose="020F0502020204030204"/>
                        </a:defRPr>
                      </a:lvl8pPr>
                      <a:lvl9pPr marL="3657509" algn="l" defTabSz="914377" rtl="0" eaLnBrk="1" latinLnBrk="0" hangingPunct="1">
                        <a:defRPr sz="1867" b="1" kern="1200">
                          <a:solidFill>
                            <a:schemeClr val="lt1"/>
                          </a:solidFill>
                          <a:latin typeface="Calibri" panose="020F0502020204030204"/>
                        </a:defRPr>
                      </a:lvl9pPr>
                    </a:lstStyle>
                    <a:p>
                      <a:endParaRPr lang="en-US" sz="1200" dirty="0">
                        <a:latin typeface="+mn-lt"/>
                      </a:endParaRPr>
                    </a:p>
                  </a:txBody>
                  <a:tcPr marL="0" marR="0" marT="0" marB="0" anchor="ctr">
                    <a:lnL w="381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200" b="1" i="0" u="none" strike="noStrike" dirty="0">
                          <a:solidFill>
                            <a:srgbClr val="000000"/>
                          </a:solidFill>
                          <a:effectLst/>
                          <a:latin typeface="+mn-lt"/>
                        </a:rPr>
                        <a:t>Global 27</a:t>
                      </a:r>
                    </a:p>
                  </a:txBody>
                  <a:tcPr marL="95250" marR="6350" marT="6350" marB="0"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2062605"/>
                  </a:ext>
                </a:extLst>
              </a:tr>
              <a:tr h="216692">
                <a:tc>
                  <a:txBody>
                    <a:bodyPr/>
                    <a:lstStyle/>
                    <a:p>
                      <a:pPr algn="ctr" fontAlgn="b"/>
                      <a:r>
                        <a:rPr lang="en-US" sz="1000" b="1" i="0" u="none" strike="noStrike" dirty="0">
                          <a:solidFill>
                            <a:schemeClr val="bg1"/>
                          </a:solidFill>
                          <a:effectLst/>
                          <a:latin typeface="+mn-lt"/>
                        </a:rPr>
                        <a:t>77</a:t>
                      </a:r>
                    </a:p>
                  </a:txBody>
                  <a:tcPr marL="6350" marR="6350" marT="6350" marB="0" anchor="ctr">
                    <a:lnL w="12700" cmpd="sng">
                      <a:noFill/>
                    </a:lnL>
                    <a:lnR w="381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329C9"/>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dirty="0">
                        <a:latin typeface="+mn-lt"/>
                      </a:endParaRPr>
                    </a:p>
                  </a:txBody>
                  <a:tcPr marL="0" marR="0" marT="0" marB="0" anchor="ctr">
                    <a:lnL w="38100" cap="flat" cmpd="sng" algn="ctr">
                      <a:no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r>
                        <a:rPr lang="en-US" sz="1000" b="0" i="0" u="none" strike="noStrike" dirty="0">
                          <a:solidFill>
                            <a:srgbClr val="000000"/>
                          </a:solidFill>
                          <a:effectLst/>
                          <a:latin typeface="+mn-lt"/>
                        </a:rPr>
                        <a:t>India</a:t>
                      </a:r>
                    </a:p>
                  </a:txBody>
                  <a:tcPr marR="6350" marT="6350" marB="0" anchor="ct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26309057"/>
                  </a:ext>
                </a:extLst>
              </a:tr>
              <a:tr h="216692">
                <a:tc>
                  <a:txBody>
                    <a:bodyPr/>
                    <a:lstStyle/>
                    <a:p>
                      <a:pPr algn="ctr" fontAlgn="b"/>
                      <a:r>
                        <a:rPr lang="en-US" sz="1000" b="1" i="0" u="none" strike="noStrike" dirty="0">
                          <a:solidFill>
                            <a:schemeClr val="bg1"/>
                          </a:solidFill>
                          <a:effectLst/>
                          <a:latin typeface="+mn-lt"/>
                        </a:rPr>
                        <a:t>72</a:t>
                      </a:r>
                    </a:p>
                  </a:txBody>
                  <a:tcPr marL="6350" marR="6350" marT="6350" marB="0" anchor="ctr">
                    <a:lnL w="12700" cmpd="sng">
                      <a:noFill/>
                    </a:lnL>
                    <a:lnR w="38100" cap="flat" cmpd="sng" algn="ctr">
                      <a:noFill/>
                      <a:prstDash val="solid"/>
                      <a:round/>
                      <a:headEnd type="none" w="med" len="med"/>
                      <a:tailEnd type="none" w="med" len="med"/>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329C9"/>
                    </a:solidFill>
                  </a:tcPr>
                </a:tc>
                <a:tc>
                  <a:txBody>
                    <a:bodyPr/>
                    <a:lstStyle/>
                    <a:p>
                      <a:endParaRPr lang="en-US" sz="1000" dirty="0">
                        <a:latin typeface="+mn-lt"/>
                      </a:endParaRPr>
                    </a:p>
                  </a:txBody>
                  <a:tcPr marL="0" marR="0" marT="0" marB="0" anchor="ctr">
                    <a:lnL w="38100" cap="flat" cmpd="sng" algn="ctr">
                      <a:noFill/>
                      <a:prstDash val="solid"/>
                      <a:round/>
                      <a:headEnd type="none" w="med" len="med"/>
                      <a:tailEnd type="none" w="med" len="med"/>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r>
                        <a:rPr lang="en-US" sz="1000" b="0" i="0" u="none" strike="noStrike" dirty="0">
                          <a:solidFill>
                            <a:srgbClr val="000000"/>
                          </a:solidFill>
                          <a:effectLst/>
                          <a:latin typeface="+mn-lt"/>
                        </a:rPr>
                        <a:t>China</a:t>
                      </a:r>
                    </a:p>
                  </a:txBody>
                  <a:tcPr marR="6350" marT="6350" marB="0" anchor="ctr">
                    <a:lnL w="12700" cmpd="sng">
                      <a:noFill/>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96887373"/>
                  </a:ext>
                </a:extLst>
              </a:tr>
              <a:tr h="216692">
                <a:tc>
                  <a:txBody>
                    <a:bodyPr/>
                    <a:lstStyle/>
                    <a:p>
                      <a:pPr algn="ctr" fontAlgn="b"/>
                      <a:r>
                        <a:rPr lang="en-US" sz="1000" b="1" i="0" u="none" strike="noStrike" dirty="0">
                          <a:solidFill>
                            <a:schemeClr val="bg1"/>
                          </a:solidFill>
                          <a:effectLst/>
                          <a:latin typeface="+mn-lt"/>
                        </a:rPr>
                        <a:t>72</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329C9"/>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dirty="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000" b="0" i="0" u="none" strike="noStrike" dirty="0">
                          <a:solidFill>
                            <a:srgbClr val="000000"/>
                          </a:solidFill>
                          <a:effectLst/>
                          <a:latin typeface="+mn-lt"/>
                        </a:rPr>
                        <a:t>Indonesia</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79419596"/>
                  </a:ext>
                </a:extLst>
              </a:tr>
              <a:tr h="216692">
                <a:tc>
                  <a:txBody>
                    <a:bodyPr/>
                    <a:lstStyle/>
                    <a:p>
                      <a:pPr algn="ctr" fontAlgn="b"/>
                      <a:r>
                        <a:rPr lang="en-US" sz="1000" b="1" i="0" u="none" strike="noStrike" dirty="0">
                          <a:solidFill>
                            <a:schemeClr val="bg1"/>
                          </a:solidFill>
                          <a:effectLst/>
                          <a:latin typeface="+mn-lt"/>
                        </a:rPr>
                        <a:t>69</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329C9"/>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dirty="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000" b="0" i="0" u="none" strike="noStrike" dirty="0">
                          <a:solidFill>
                            <a:srgbClr val="000000"/>
                          </a:solidFill>
                          <a:effectLst/>
                          <a:latin typeface="+mn-lt"/>
                        </a:rPr>
                        <a:t>Saudi Arabia</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42125578"/>
                  </a:ext>
                </a:extLst>
              </a:tr>
              <a:tr h="216692">
                <a:tc>
                  <a:txBody>
                    <a:bodyPr/>
                    <a:lstStyle/>
                    <a:p>
                      <a:pPr algn="ctr" fontAlgn="b"/>
                      <a:r>
                        <a:rPr lang="en-US" sz="1000" b="1" i="0" u="none" strike="noStrike" dirty="0">
                          <a:solidFill>
                            <a:schemeClr val="bg1"/>
                          </a:solidFill>
                          <a:effectLst/>
                          <a:latin typeface="+mn-lt"/>
                        </a:rPr>
                        <a:t>68</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329C9"/>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dirty="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000" b="0" i="0" u="none" strike="noStrike" dirty="0">
                          <a:solidFill>
                            <a:srgbClr val="000000"/>
                          </a:solidFill>
                          <a:effectLst/>
                          <a:latin typeface="+mn-lt"/>
                        </a:rPr>
                        <a:t>Singapore</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34033499"/>
                  </a:ext>
                </a:extLst>
              </a:tr>
              <a:tr h="216692">
                <a:tc>
                  <a:txBody>
                    <a:bodyPr/>
                    <a:lstStyle/>
                    <a:p>
                      <a:pPr algn="ctr" fontAlgn="b"/>
                      <a:r>
                        <a:rPr lang="en-US" sz="1000" b="1" i="0" u="none" strike="noStrike" dirty="0">
                          <a:solidFill>
                            <a:schemeClr val="bg1"/>
                          </a:solidFill>
                          <a:effectLst/>
                          <a:latin typeface="+mn-lt"/>
                        </a:rPr>
                        <a:t>67</a:t>
                      </a:r>
                    </a:p>
                  </a:txBody>
                  <a:tcPr marL="6350" marR="6350" marT="6350" marB="0" anchor="ctr">
                    <a:lnL w="12700" cmpd="sng">
                      <a:noFill/>
                    </a:lnL>
                    <a:lnR w="38100" cap="flat" cmpd="sng" algn="ctr">
                      <a:no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0329C9"/>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dirty="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00" b="0" i="0" u="none" strike="noStrike" dirty="0">
                          <a:solidFill>
                            <a:srgbClr val="000000"/>
                          </a:solidFill>
                          <a:effectLst/>
                          <a:latin typeface="+mn-lt"/>
                        </a:rPr>
                        <a:t>UAE</a:t>
                      </a:r>
                    </a:p>
                  </a:txBody>
                  <a:tcPr marR="6350" marT="6350" marB="0"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8846205"/>
                  </a:ext>
                </a:extLst>
              </a:tr>
              <a:tr h="216692">
                <a:tc>
                  <a:txBody>
                    <a:bodyPr/>
                    <a:lstStyle/>
                    <a:p>
                      <a:pPr algn="ctr" fontAlgn="b"/>
                      <a:r>
                        <a:rPr lang="en-US" sz="1000" b="1" i="0" u="none" strike="noStrike" dirty="0">
                          <a:solidFill>
                            <a:schemeClr val="bg1"/>
                          </a:solidFill>
                          <a:effectLst/>
                          <a:latin typeface="+mn-lt"/>
                        </a:rPr>
                        <a:t>66</a:t>
                      </a:r>
                    </a:p>
                  </a:txBody>
                  <a:tcPr marL="6350" marR="6350" marT="6350" marB="0" anchor="ctr">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329C9"/>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dirty="0">
                        <a:latin typeface="+mn-lt"/>
                      </a:endParaRPr>
                    </a:p>
                  </a:txBody>
                  <a:tcPr marL="0" marR="0" marT="0" marB="0" anchor="ctr">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00" b="0" i="0" u="none" strike="noStrike" dirty="0">
                          <a:solidFill>
                            <a:srgbClr val="000000"/>
                          </a:solidFill>
                          <a:effectLst/>
                          <a:latin typeface="+mn-lt"/>
                        </a:rPr>
                        <a:t>Malaysia</a:t>
                      </a:r>
                    </a:p>
                  </a:txBody>
                  <a:tcPr marR="6350" marT="6350" marB="0" anchor="ct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29846432"/>
                  </a:ext>
                </a:extLst>
              </a:tr>
              <a:tr h="216692">
                <a:tc>
                  <a:txBody>
                    <a:bodyPr/>
                    <a:lstStyle/>
                    <a:p>
                      <a:pPr algn="ctr" fontAlgn="b"/>
                      <a:r>
                        <a:rPr lang="en-US" sz="1000" b="1" i="0" u="none" strike="noStrike" dirty="0">
                          <a:solidFill>
                            <a:schemeClr val="bg1"/>
                          </a:solidFill>
                          <a:effectLst/>
                          <a:latin typeface="+mn-lt"/>
                        </a:rPr>
                        <a:t>63</a:t>
                      </a:r>
                    </a:p>
                  </a:txBody>
                  <a:tcPr marL="6350" marR="6350" marT="6350" marB="0" anchor="ctr">
                    <a:lnL w="12700" cmpd="sng">
                      <a:noFill/>
                    </a:lnL>
                    <a:lnR w="38100"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329C9"/>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dirty="0">
                        <a:latin typeface="+mn-lt"/>
                      </a:endParaRPr>
                    </a:p>
                  </a:txBody>
                  <a:tcPr marL="0" marR="0" marT="0" marB="0" anchor="ctr">
                    <a:lnL w="38100" cap="flat" cmpd="sng" algn="ctr">
                      <a:noFill/>
                      <a:prstDash val="solid"/>
                      <a:round/>
                      <a:headEnd type="none" w="med" len="med"/>
                      <a:tailEnd type="none" w="med" len="med"/>
                    </a:lnL>
                    <a:lnR w="12700" cmpd="sng">
                      <a:noFill/>
                    </a:lnR>
                    <a:lnT w="285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00" b="0" i="0" u="none" strike="noStrike" dirty="0">
                          <a:solidFill>
                            <a:srgbClr val="000000"/>
                          </a:solidFill>
                          <a:effectLst/>
                          <a:latin typeface="+mn-lt"/>
                        </a:rPr>
                        <a:t>The Netherlands</a:t>
                      </a:r>
                    </a:p>
                  </a:txBody>
                  <a:tcPr marR="6350" marT="6350" marB="0" anchor="ctr">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259822"/>
                  </a:ext>
                </a:extLst>
              </a:tr>
              <a:tr h="216692">
                <a:tc>
                  <a:txBody>
                    <a:bodyPr/>
                    <a:lstStyle/>
                    <a:p>
                      <a:pPr algn="ctr" fontAlgn="b"/>
                      <a:r>
                        <a:rPr lang="en-US" sz="1000" b="1" i="0" u="none" strike="noStrike" dirty="0">
                          <a:solidFill>
                            <a:schemeClr val="bg1"/>
                          </a:solidFill>
                          <a:effectLst/>
                          <a:latin typeface="+mn-lt"/>
                        </a:rPr>
                        <a:t>61</a:t>
                      </a:r>
                    </a:p>
                  </a:txBody>
                  <a:tcPr marL="6350" marR="6350" marT="6350" marB="0" anchor="ctr">
                    <a:lnL w="3175" cap="flat" cmpd="sng" algn="ctr">
                      <a:noFill/>
                      <a:prstDash val="solid"/>
                      <a:round/>
                      <a:headEnd type="none" w="med" len="med"/>
                      <a:tailEnd type="none" w="med" len="med"/>
                    </a:lnL>
                    <a:lnR w="38100" cap="flat" cmpd="sng" algn="ctr">
                      <a:noFill/>
                      <a:prstDash val="solid"/>
                      <a:round/>
                      <a:headEnd type="none" w="med" len="med"/>
                      <a:tailEnd type="none" w="med" len="med"/>
                    </a:lnR>
                    <a:lnT w="3175"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0329C9"/>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dirty="0">
                        <a:latin typeface="+mn-lt"/>
                      </a:endParaRPr>
                    </a:p>
                  </a:txBody>
                  <a:tcPr marL="0" marR="0" marT="0" marB="0" anchor="ctr">
                    <a:lnL w="38100" cap="flat" cmpd="sng" algn="ctr">
                      <a:noFill/>
                      <a:prstDash val="solid"/>
                      <a:round/>
                      <a:headEnd type="none" w="med" len="med"/>
                      <a:tailEnd type="none" w="med" len="med"/>
                    </a:lnL>
                    <a:lnR w="12700" cmpd="sng">
                      <a:noFill/>
                    </a:lnR>
                    <a:lnT w="3175"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00" b="0" i="0" u="none" strike="noStrike" dirty="0">
                          <a:solidFill>
                            <a:srgbClr val="000000"/>
                          </a:solidFill>
                          <a:effectLst/>
                          <a:latin typeface="+mn-lt"/>
                        </a:rPr>
                        <a:t>Thailand</a:t>
                      </a:r>
                    </a:p>
                  </a:txBody>
                  <a:tcPr marR="6350" marT="6350" marB="0" anchor="ctr">
                    <a:lnL w="12700" cmpd="sng">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2352651"/>
                  </a:ext>
                </a:extLst>
              </a:tr>
              <a:tr h="216692">
                <a:tc>
                  <a:txBody>
                    <a:bodyPr/>
                    <a:lstStyle/>
                    <a:p>
                      <a:pPr algn="ctr" fontAlgn="b"/>
                      <a:r>
                        <a:rPr lang="en-US" sz="1000" b="1" i="0" u="none" strike="noStrike" dirty="0">
                          <a:solidFill>
                            <a:srgbClr val="000000"/>
                          </a:solidFill>
                          <a:effectLst/>
                          <a:latin typeface="+mn-lt"/>
                        </a:rPr>
                        <a:t>59</a:t>
                      </a:r>
                    </a:p>
                  </a:txBody>
                  <a:tcPr marL="6350" marR="6350" marT="6350" marB="0" anchor="ctr">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ADC9D3"/>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dirty="0">
                        <a:latin typeface="+mn-lt"/>
                      </a:endParaRPr>
                    </a:p>
                  </a:txBody>
                  <a:tcPr marL="0" marR="0" marT="0" marB="0" anchor="ctr">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00" b="0" i="0" u="none" strike="noStrike" dirty="0">
                          <a:solidFill>
                            <a:srgbClr val="000000"/>
                          </a:solidFill>
                          <a:effectLst/>
                          <a:latin typeface="+mn-lt"/>
                        </a:rPr>
                        <a:t>Australia</a:t>
                      </a:r>
                    </a:p>
                  </a:txBody>
                  <a:tcPr marR="6350" marT="6350" marB="0" anchor="ctr">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7252192"/>
                  </a:ext>
                </a:extLst>
              </a:tr>
              <a:tr h="216692">
                <a:tc>
                  <a:txBody>
                    <a:bodyPr/>
                    <a:lstStyle/>
                    <a:p>
                      <a:pPr algn="ctr" fontAlgn="b"/>
                      <a:r>
                        <a:rPr lang="en-US" sz="1000" b="1" i="0" u="none" strike="noStrike" dirty="0">
                          <a:solidFill>
                            <a:srgbClr val="000000"/>
                          </a:solidFill>
                          <a:effectLst/>
                          <a:latin typeface="+mn-lt"/>
                        </a:rPr>
                        <a:t>59</a:t>
                      </a:r>
                    </a:p>
                  </a:txBody>
                  <a:tcPr marL="6350" marR="6350" marT="6350" marB="0" anchor="ctr">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ADC9D3"/>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dirty="0">
                        <a:latin typeface="+mn-lt"/>
                      </a:endParaRPr>
                    </a:p>
                  </a:txBody>
                  <a:tcPr marL="0" marR="0" marT="0" marB="0" anchor="ctr">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00" b="0" i="0" u="none" strike="noStrike" dirty="0">
                          <a:solidFill>
                            <a:srgbClr val="000000"/>
                          </a:solidFill>
                          <a:effectLst/>
                          <a:latin typeface="+mn-lt"/>
                        </a:rPr>
                        <a:t>Kenya</a:t>
                      </a:r>
                    </a:p>
                  </a:txBody>
                  <a:tcPr marR="6350" marT="6350" marB="0" anchor="ct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47930172"/>
                  </a:ext>
                </a:extLst>
              </a:tr>
              <a:tr h="216692">
                <a:tc>
                  <a:txBody>
                    <a:bodyPr/>
                    <a:lstStyle/>
                    <a:p>
                      <a:pPr algn="ctr" fontAlgn="b"/>
                      <a:r>
                        <a:rPr lang="en-US" sz="1000" b="1" i="0" u="none" strike="noStrike" dirty="0">
                          <a:solidFill>
                            <a:srgbClr val="000000"/>
                          </a:solidFill>
                          <a:effectLst/>
                          <a:latin typeface="+mn-lt"/>
                        </a:rPr>
                        <a:t>59</a:t>
                      </a:r>
                    </a:p>
                  </a:txBody>
                  <a:tcPr marL="6350" marR="6350" marT="6350" marB="0" anchor="ctr">
                    <a:lnL w="12700" cmpd="sng">
                      <a:noFill/>
                    </a:lnL>
                    <a:lnR w="38100" cap="flat" cmpd="sng" algn="ctr">
                      <a:no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ADC9D3"/>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dirty="0">
                        <a:latin typeface="+mn-lt"/>
                      </a:endParaRPr>
                    </a:p>
                  </a:txBody>
                  <a:tcPr marL="0" marR="0" marT="0" marB="0" anchor="ctr">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00" b="0" i="0" u="none" strike="noStrike" dirty="0">
                          <a:solidFill>
                            <a:srgbClr val="000000"/>
                          </a:solidFill>
                          <a:effectLst/>
                          <a:latin typeface="+mn-lt"/>
                        </a:rPr>
                        <a:t>Mexico</a:t>
                      </a:r>
                    </a:p>
                  </a:txBody>
                  <a:tcPr marR="6350" marT="6350" marB="0"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7171965"/>
                  </a:ext>
                </a:extLst>
              </a:tr>
              <a:tr h="216692">
                <a:tc>
                  <a:txBody>
                    <a:bodyPr/>
                    <a:lstStyle/>
                    <a:p>
                      <a:pPr algn="ctr" fontAlgn="b"/>
                      <a:r>
                        <a:rPr lang="en-US" sz="1000" b="1" i="0" u="none" strike="noStrike" dirty="0">
                          <a:solidFill>
                            <a:srgbClr val="000000"/>
                          </a:solidFill>
                          <a:effectLst/>
                          <a:latin typeface="+mn-lt"/>
                        </a:rPr>
                        <a:t>56</a:t>
                      </a:r>
                    </a:p>
                  </a:txBody>
                  <a:tcPr marL="6350" marR="6350" marT="6350" marB="0" anchor="ctr">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ADC9D3"/>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dirty="0">
                        <a:latin typeface="+mn-lt"/>
                      </a:endParaRPr>
                    </a:p>
                  </a:txBody>
                  <a:tcPr marL="0" marR="0" marT="0" marB="0" anchor="ctr">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00" b="0" i="0" u="none" strike="noStrike" dirty="0">
                          <a:solidFill>
                            <a:srgbClr val="000000"/>
                          </a:solidFill>
                          <a:effectLst/>
                          <a:latin typeface="+mn-lt"/>
                        </a:rPr>
                        <a:t>Canada</a:t>
                      </a:r>
                    </a:p>
                  </a:txBody>
                  <a:tcPr marR="6350" marT="6350" marB="0" anchor="ct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44078278"/>
                  </a:ext>
                </a:extLst>
              </a:tr>
              <a:tr h="216692">
                <a:tc>
                  <a:txBody>
                    <a:bodyPr/>
                    <a:lstStyle/>
                    <a:p>
                      <a:pPr algn="ctr" fontAlgn="b"/>
                      <a:r>
                        <a:rPr lang="en-US" sz="1000" b="1" i="0" u="none" strike="noStrike">
                          <a:solidFill>
                            <a:srgbClr val="000000"/>
                          </a:solidFill>
                          <a:effectLst/>
                          <a:latin typeface="+mn-lt"/>
                        </a:rPr>
                        <a:t>53</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ADC9D3"/>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r>
                        <a:rPr lang="en-US" sz="1000" b="0" i="0" u="none" strike="noStrike">
                          <a:solidFill>
                            <a:srgbClr val="000000"/>
                          </a:solidFill>
                          <a:effectLst/>
                          <a:latin typeface="+mn-lt"/>
                        </a:rPr>
                        <a:t>Germany</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75301120"/>
                  </a:ext>
                </a:extLst>
              </a:tr>
              <a:tr h="216692">
                <a:tc>
                  <a:txBody>
                    <a:bodyPr/>
                    <a:lstStyle/>
                    <a:p>
                      <a:pPr algn="ctr" fontAlgn="b"/>
                      <a:r>
                        <a:rPr lang="en-US" sz="1000" b="1" i="0" u="none" strike="noStrike">
                          <a:solidFill>
                            <a:srgbClr val="000000"/>
                          </a:solidFill>
                          <a:effectLst/>
                          <a:latin typeface="+mn-lt"/>
                        </a:rPr>
                        <a:t>52</a:t>
                      </a:r>
                    </a:p>
                  </a:txBody>
                  <a:tcPr marL="6350" marR="6350" marT="6350" marB="0" anchor="ctr">
                    <a:lnL w="12700" cmpd="sng">
                      <a:noFill/>
                    </a:lnL>
                    <a:lnR w="38100" cap="flat" cmpd="sng" algn="ctr">
                      <a:no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ADC9D3"/>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00" b="0" i="0" u="none" strike="noStrike">
                          <a:solidFill>
                            <a:srgbClr val="000000"/>
                          </a:solidFill>
                          <a:effectLst/>
                          <a:latin typeface="+mn-lt"/>
                        </a:rPr>
                        <a:t>Italy</a:t>
                      </a:r>
                    </a:p>
                  </a:txBody>
                  <a:tcPr marR="6350" marT="6350" marB="0"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46917355"/>
                  </a:ext>
                </a:extLst>
              </a:tr>
              <a:tr h="216692">
                <a:tc>
                  <a:txBody>
                    <a:bodyPr/>
                    <a:lstStyle/>
                    <a:p>
                      <a:pPr algn="ctr" fontAlgn="b"/>
                      <a:r>
                        <a:rPr lang="en-US" sz="1000" b="1" i="0" u="none" strike="noStrike">
                          <a:solidFill>
                            <a:srgbClr val="000000"/>
                          </a:solidFill>
                          <a:effectLst/>
                          <a:latin typeface="+mn-lt"/>
                        </a:rPr>
                        <a:t>51</a:t>
                      </a:r>
                    </a:p>
                  </a:txBody>
                  <a:tcPr marL="6350" marR="6350" marT="6350" marB="0" anchor="ctr">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ADC9D3"/>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r>
                        <a:rPr lang="en-US" sz="1000" b="0" i="0" u="none" strike="noStrike">
                          <a:solidFill>
                            <a:srgbClr val="000000"/>
                          </a:solidFill>
                          <a:effectLst/>
                          <a:latin typeface="+mn-lt"/>
                        </a:rPr>
                        <a:t>Brazil</a:t>
                      </a:r>
                    </a:p>
                  </a:txBody>
                  <a:tcPr marR="6350" marT="6350" marB="0" anchor="ct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12493708"/>
                  </a:ext>
                </a:extLst>
              </a:tr>
              <a:tr h="216692">
                <a:tc>
                  <a:txBody>
                    <a:bodyPr/>
                    <a:lstStyle/>
                    <a:p>
                      <a:pPr algn="ctr" fontAlgn="b"/>
                      <a:r>
                        <a:rPr lang="en-US" sz="1000" b="1" i="0" u="none" strike="noStrike">
                          <a:solidFill>
                            <a:srgbClr val="000000"/>
                          </a:solidFill>
                          <a:effectLst/>
                          <a:latin typeface="+mn-lt"/>
                        </a:rPr>
                        <a:t>50</a:t>
                      </a:r>
                    </a:p>
                  </a:txBody>
                  <a:tcPr marL="6350" marR="6350" marT="6350" marB="0" anchor="ctr">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ADC9D3"/>
                    </a:solidFill>
                  </a:tcPr>
                </a:tc>
                <a:tc>
                  <a:txBody>
                    <a:body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r>
                        <a:rPr lang="en-US" sz="1000" b="0" i="0" u="none" strike="noStrike">
                          <a:solidFill>
                            <a:srgbClr val="000000"/>
                          </a:solidFill>
                          <a:effectLst/>
                          <a:latin typeface="+mn-lt"/>
                        </a:rPr>
                        <a:t>Ireland</a:t>
                      </a:r>
                    </a:p>
                  </a:txBody>
                  <a:tcPr marR="6350" marT="6350" marB="0" anchor="ct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31058169"/>
                  </a:ext>
                </a:extLst>
              </a:tr>
              <a:tr h="216692">
                <a:tc>
                  <a:txBody>
                    <a:bodyPr/>
                    <a:lstStyle/>
                    <a:p>
                      <a:pPr algn="ctr" fontAlgn="b"/>
                      <a:r>
                        <a:rPr lang="en-US" sz="1000" b="1" i="0" u="none" strike="noStrike">
                          <a:solidFill>
                            <a:schemeClr val="bg1"/>
                          </a:solidFill>
                          <a:effectLst/>
                          <a:latin typeface="+mn-lt"/>
                        </a:rPr>
                        <a:t>48</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000" b="0" i="0" u="none" strike="noStrike">
                          <a:solidFill>
                            <a:srgbClr val="000000"/>
                          </a:solidFill>
                          <a:effectLst/>
                          <a:latin typeface="+mn-lt"/>
                        </a:rPr>
                        <a:t>Colombia</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94360089"/>
                  </a:ext>
                </a:extLst>
              </a:tr>
              <a:tr h="216692">
                <a:tc>
                  <a:txBody>
                    <a:bodyPr/>
                    <a:lstStyle/>
                    <a:p>
                      <a:pPr algn="ctr" fontAlgn="b"/>
                      <a:r>
                        <a:rPr lang="en-US" sz="1000" b="1" i="0" u="none" strike="noStrike">
                          <a:solidFill>
                            <a:schemeClr val="bg1"/>
                          </a:solidFill>
                          <a:effectLst/>
                          <a:latin typeface="+mn-lt"/>
                        </a:rPr>
                        <a:t>48</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000" b="0" i="0" u="none" strike="noStrike">
                          <a:solidFill>
                            <a:srgbClr val="000000"/>
                          </a:solidFill>
                          <a:effectLst/>
                          <a:latin typeface="+mn-lt"/>
                        </a:rPr>
                        <a:t>France</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0325054"/>
                  </a:ext>
                </a:extLst>
              </a:tr>
              <a:tr h="216692">
                <a:tc>
                  <a:txBody>
                    <a:bodyPr/>
                    <a:lstStyle/>
                    <a:p>
                      <a:pPr algn="ctr" fontAlgn="b"/>
                      <a:r>
                        <a:rPr lang="en-US" sz="1000" b="1" i="0" u="none" strike="noStrike">
                          <a:solidFill>
                            <a:schemeClr val="bg1"/>
                          </a:solidFill>
                          <a:effectLst/>
                          <a:latin typeface="+mn-lt"/>
                        </a:rPr>
                        <a:t>48</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000" b="0" i="0" u="none" strike="noStrike">
                          <a:solidFill>
                            <a:srgbClr val="000000"/>
                          </a:solidFill>
                          <a:effectLst/>
                          <a:latin typeface="+mn-lt"/>
                        </a:rPr>
                        <a:t>S. Africa</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40688799"/>
                  </a:ext>
                </a:extLst>
              </a:tr>
              <a:tr h="216692">
                <a:tc>
                  <a:txBody>
                    <a:bodyPr/>
                    <a:lstStyle/>
                    <a:p>
                      <a:pPr algn="ctr" fontAlgn="b"/>
                      <a:r>
                        <a:rPr lang="en-US" sz="1000" b="1" i="0" u="none" strike="noStrike">
                          <a:solidFill>
                            <a:schemeClr val="bg1"/>
                          </a:solidFill>
                          <a:effectLst/>
                          <a:latin typeface="+mn-lt"/>
                        </a:rPr>
                        <a:t>48</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000" b="0" i="0" u="none" strike="noStrike">
                          <a:solidFill>
                            <a:srgbClr val="000000"/>
                          </a:solidFill>
                          <a:effectLst/>
                          <a:latin typeface="+mn-lt"/>
                        </a:rPr>
                        <a:t>U.S.</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46590283"/>
                  </a:ext>
                </a:extLst>
              </a:tr>
              <a:tr h="216692">
                <a:tc>
                  <a:txBody>
                    <a:bodyPr/>
                    <a:lstStyle/>
                    <a:p>
                      <a:pPr algn="ctr" fontAlgn="b"/>
                      <a:r>
                        <a:rPr lang="en-US" sz="1000" b="1" i="0" u="none" strike="noStrike">
                          <a:solidFill>
                            <a:schemeClr val="bg1"/>
                          </a:solidFill>
                          <a:effectLst/>
                          <a:latin typeface="+mn-lt"/>
                        </a:rPr>
                        <a:t>47</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000" b="0" i="0" u="none" strike="noStrike">
                          <a:solidFill>
                            <a:srgbClr val="000000"/>
                          </a:solidFill>
                          <a:effectLst/>
                          <a:latin typeface="+mn-lt"/>
                        </a:rPr>
                        <a:t>Argentina</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4089874"/>
                  </a:ext>
                </a:extLst>
              </a:tr>
              <a:tr h="216692">
                <a:tc>
                  <a:txBody>
                    <a:bodyPr/>
                    <a:lstStyle/>
                    <a:p>
                      <a:pPr algn="ctr" fontAlgn="b"/>
                      <a:r>
                        <a:rPr lang="en-US" sz="1000" b="1" i="0" u="none" strike="noStrike">
                          <a:solidFill>
                            <a:schemeClr val="bg1"/>
                          </a:solidFill>
                          <a:effectLst/>
                          <a:latin typeface="+mn-lt"/>
                        </a:rPr>
                        <a:t>47</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000" b="0" i="0" u="none" strike="noStrike">
                          <a:solidFill>
                            <a:srgbClr val="000000"/>
                          </a:solidFill>
                          <a:effectLst/>
                          <a:latin typeface="+mn-lt"/>
                        </a:rPr>
                        <a:t>S. Korea</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65775660"/>
                  </a:ext>
                </a:extLst>
              </a:tr>
              <a:tr h="216692">
                <a:tc>
                  <a:txBody>
                    <a:bodyPr/>
                    <a:lstStyle/>
                    <a:p>
                      <a:pPr algn="ctr" fontAlgn="b"/>
                      <a:r>
                        <a:rPr lang="en-US" sz="1000" b="1" i="0" u="none" strike="noStrike">
                          <a:solidFill>
                            <a:schemeClr val="bg1"/>
                          </a:solidFill>
                          <a:effectLst/>
                          <a:latin typeface="+mn-lt"/>
                        </a:rPr>
                        <a:t>45</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000" b="0" i="0" u="none" strike="noStrike">
                          <a:solidFill>
                            <a:srgbClr val="000000"/>
                          </a:solidFill>
                          <a:effectLst/>
                          <a:latin typeface="+mn-lt"/>
                        </a:rPr>
                        <a:t>Spain</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27619222"/>
                  </a:ext>
                </a:extLst>
              </a:tr>
              <a:tr h="216692">
                <a:tc>
                  <a:txBody>
                    <a:bodyPr/>
                    <a:lstStyle/>
                    <a:p>
                      <a:pPr algn="ctr" fontAlgn="b"/>
                      <a:r>
                        <a:rPr lang="en-US" sz="1000" b="1" i="0" u="none" strike="noStrike">
                          <a:solidFill>
                            <a:schemeClr val="bg1"/>
                          </a:solidFill>
                          <a:effectLst/>
                          <a:latin typeface="+mn-lt"/>
                        </a:rPr>
                        <a:t>45</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000" b="0" i="0" u="none" strike="noStrike">
                          <a:solidFill>
                            <a:srgbClr val="000000"/>
                          </a:solidFill>
                          <a:effectLst/>
                          <a:latin typeface="+mn-lt"/>
                        </a:rPr>
                        <a:t>UK</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6763273"/>
                  </a:ext>
                </a:extLst>
              </a:tr>
              <a:tr h="216692">
                <a:tc>
                  <a:txBody>
                    <a:bodyPr/>
                    <a:lstStyle/>
                    <a:p>
                      <a:pPr algn="ctr" fontAlgn="b"/>
                      <a:r>
                        <a:rPr lang="en-US" sz="1000" b="1" i="0" u="none" strike="noStrike">
                          <a:solidFill>
                            <a:schemeClr val="bg1"/>
                          </a:solidFill>
                          <a:effectLst/>
                          <a:latin typeface="+mn-lt"/>
                        </a:rPr>
                        <a:t>40</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000" b="0" i="0" u="none" strike="noStrike">
                          <a:solidFill>
                            <a:srgbClr val="000000"/>
                          </a:solidFill>
                          <a:effectLst/>
                          <a:latin typeface="+mn-lt"/>
                        </a:rPr>
                        <a:t>Japan</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92603636"/>
                  </a:ext>
                </a:extLst>
              </a:tr>
              <a:tr h="246242">
                <a:tc>
                  <a:txBody>
                    <a:bodyPr/>
                    <a:lstStyle/>
                    <a:p>
                      <a:pPr algn="ctr" fontAlgn="b"/>
                      <a:r>
                        <a:rPr lang="en-US" sz="1000" b="1" i="0" u="none" strike="noStrike">
                          <a:solidFill>
                            <a:schemeClr val="bg1"/>
                          </a:solidFill>
                          <a:effectLst/>
                          <a:latin typeface="+mn-lt"/>
                        </a:rPr>
                        <a:t>31</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p>
                      <a:endParaRPr lang="en-US" sz="1000" dirty="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000" b="0" i="0" u="none" strike="noStrike" dirty="0">
                          <a:solidFill>
                            <a:srgbClr val="000000"/>
                          </a:solidFill>
                          <a:effectLst/>
                          <a:latin typeface="+mn-lt"/>
                        </a:rPr>
                        <a:t>Russia</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31485918"/>
                  </a:ext>
                </a:extLst>
              </a:tr>
            </a:tbl>
          </a:graphicData>
        </a:graphic>
      </p:graphicFrame>
      <p:graphicFrame>
        <p:nvGraphicFramePr>
          <p:cNvPr id="46" name="Table 45">
            <a:extLst>
              <a:ext uri="{FF2B5EF4-FFF2-40B4-BE49-F238E27FC236}">
                <a16:creationId xmlns:a16="http://schemas.microsoft.com/office/drawing/2014/main" id="{39C701FE-C638-4EE7-A381-DA9F0FBD05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94056297"/>
              </p:ext>
            </p:extLst>
          </p:nvPr>
        </p:nvGraphicFramePr>
        <p:xfrm>
          <a:off x="7500480" y="620855"/>
          <a:ext cx="1511935" cy="6126476"/>
        </p:xfrm>
        <a:graphic>
          <a:graphicData uri="http://schemas.openxmlformats.org/drawingml/2006/table">
            <a:tbl>
              <a:tblPr firstRow="1" bandRow="1"/>
              <a:tblGrid>
                <a:gridCol w="265176">
                  <a:extLst>
                    <a:ext uri="{9D8B030D-6E8A-4147-A177-3AD203B41FA5}">
                      <a16:colId xmlns:a16="http://schemas.microsoft.com/office/drawing/2014/main" val="4265332681"/>
                    </a:ext>
                  </a:extLst>
                </a:gridCol>
                <a:gridCol w="96612">
                  <a:extLst>
                    <a:ext uri="{9D8B030D-6E8A-4147-A177-3AD203B41FA5}">
                      <a16:colId xmlns:a16="http://schemas.microsoft.com/office/drawing/2014/main" val="2489666798"/>
                    </a:ext>
                  </a:extLst>
                </a:gridCol>
                <a:gridCol w="1150147">
                  <a:extLst>
                    <a:ext uri="{9D8B030D-6E8A-4147-A177-3AD203B41FA5}">
                      <a16:colId xmlns:a16="http://schemas.microsoft.com/office/drawing/2014/main" val="716224093"/>
                    </a:ext>
                  </a:extLst>
                </a:gridCol>
              </a:tblGrid>
              <a:tr h="246242">
                <a:tc>
                  <a:txBody>
                    <a:bodyPr/>
                    <a:lstStyle/>
                    <a:p>
                      <a:pPr algn="ctr" fontAlgn="ctr"/>
                      <a:r>
                        <a:rPr lang="en-US" sz="1200" b="1" i="0" u="none" strike="noStrike">
                          <a:solidFill>
                            <a:srgbClr val="000000"/>
                          </a:solidFill>
                          <a:effectLst/>
                          <a:latin typeface="+mn-lt"/>
                        </a:rPr>
                        <a:t>56</a:t>
                      </a:r>
                    </a:p>
                  </a:txBody>
                  <a:tcPr marL="6350" marR="6350" marT="6350" marB="0" anchor="ctr">
                    <a:lnL w="12700" cmpd="sng">
                      <a:noFill/>
                    </a:lnL>
                    <a:lnR w="38100" cap="flat" cmpd="sng" algn="ctr">
                      <a:no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DC9D3"/>
                    </a:solidFill>
                  </a:tcPr>
                </a:tc>
                <a:tc>
                  <a:txBody>
                    <a:bodyPr/>
                    <a:lstStyle>
                      <a:lvl1pPr marL="0" algn="l" defTabSz="914377" rtl="0" eaLnBrk="1" latinLnBrk="0" hangingPunct="1">
                        <a:defRPr sz="1867" b="1" kern="1200">
                          <a:solidFill>
                            <a:schemeClr val="lt1"/>
                          </a:solidFill>
                          <a:latin typeface="Calibri" panose="020F0502020204030204"/>
                        </a:defRPr>
                      </a:lvl1pPr>
                      <a:lvl2pPr marL="457189" algn="l" defTabSz="914377" rtl="0" eaLnBrk="1" latinLnBrk="0" hangingPunct="1">
                        <a:defRPr sz="1867" b="1" kern="1200">
                          <a:solidFill>
                            <a:schemeClr val="lt1"/>
                          </a:solidFill>
                          <a:latin typeface="Calibri" panose="020F0502020204030204"/>
                        </a:defRPr>
                      </a:lvl2pPr>
                      <a:lvl3pPr marL="914377" algn="l" defTabSz="914377" rtl="0" eaLnBrk="1" latinLnBrk="0" hangingPunct="1">
                        <a:defRPr sz="1867" b="1" kern="1200">
                          <a:solidFill>
                            <a:schemeClr val="lt1"/>
                          </a:solidFill>
                          <a:latin typeface="Calibri" panose="020F0502020204030204"/>
                        </a:defRPr>
                      </a:lvl3pPr>
                      <a:lvl4pPr marL="1371566" algn="l" defTabSz="914377" rtl="0" eaLnBrk="1" latinLnBrk="0" hangingPunct="1">
                        <a:defRPr sz="1867" b="1" kern="1200">
                          <a:solidFill>
                            <a:schemeClr val="lt1"/>
                          </a:solidFill>
                          <a:latin typeface="Calibri" panose="020F0502020204030204"/>
                        </a:defRPr>
                      </a:lvl4pPr>
                      <a:lvl5pPr marL="1828754" algn="l" defTabSz="914377" rtl="0" eaLnBrk="1" latinLnBrk="0" hangingPunct="1">
                        <a:defRPr sz="1867" b="1" kern="1200">
                          <a:solidFill>
                            <a:schemeClr val="lt1"/>
                          </a:solidFill>
                          <a:latin typeface="Calibri" panose="020F0502020204030204"/>
                        </a:defRPr>
                      </a:lvl5pPr>
                      <a:lvl6pPr marL="2285943" algn="l" defTabSz="914377" rtl="0" eaLnBrk="1" latinLnBrk="0" hangingPunct="1">
                        <a:defRPr sz="1867" b="1" kern="1200">
                          <a:solidFill>
                            <a:schemeClr val="lt1"/>
                          </a:solidFill>
                          <a:latin typeface="Calibri" panose="020F0502020204030204"/>
                        </a:defRPr>
                      </a:lvl6pPr>
                      <a:lvl7pPr marL="2743131" algn="l" defTabSz="914377" rtl="0" eaLnBrk="1" latinLnBrk="0" hangingPunct="1">
                        <a:defRPr sz="1867" b="1" kern="1200">
                          <a:solidFill>
                            <a:schemeClr val="lt1"/>
                          </a:solidFill>
                          <a:latin typeface="Calibri" panose="020F0502020204030204"/>
                        </a:defRPr>
                      </a:lvl7pPr>
                      <a:lvl8pPr marL="3200320" algn="l" defTabSz="914377" rtl="0" eaLnBrk="1" latinLnBrk="0" hangingPunct="1">
                        <a:defRPr sz="1867" b="1" kern="1200">
                          <a:solidFill>
                            <a:schemeClr val="lt1"/>
                          </a:solidFill>
                          <a:latin typeface="Calibri" panose="020F0502020204030204"/>
                        </a:defRPr>
                      </a:lvl8pPr>
                      <a:lvl9pPr marL="3657509" algn="l" defTabSz="914377" rtl="0" eaLnBrk="1" latinLnBrk="0" hangingPunct="1">
                        <a:defRPr sz="1867" b="1" kern="1200">
                          <a:solidFill>
                            <a:schemeClr val="lt1"/>
                          </a:solidFill>
                          <a:latin typeface="Calibri" panose="020F0502020204030204"/>
                        </a:defRPr>
                      </a:lvl9pPr>
                    </a:lstStyle>
                    <a:p>
                      <a:endParaRPr lang="en-US" sz="1200">
                        <a:latin typeface="+mn-lt"/>
                      </a:endParaRPr>
                    </a:p>
                  </a:txBody>
                  <a:tcPr marL="0" marR="0" marT="0" marB="0" anchor="ctr">
                    <a:lnL w="381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200" b="1" i="0" u="none" strike="noStrike" dirty="0">
                          <a:solidFill>
                            <a:srgbClr val="000000"/>
                          </a:solidFill>
                          <a:effectLst/>
                          <a:latin typeface="+mn-lt"/>
                        </a:rPr>
                        <a:t>Global 27</a:t>
                      </a:r>
                    </a:p>
                  </a:txBody>
                  <a:tcPr marL="95250" marR="6350" marT="6350" marB="0"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2062605"/>
                  </a:ext>
                </a:extLst>
              </a:tr>
              <a:tr h="216692">
                <a:tc>
                  <a:txBody>
                    <a:bodyPr/>
                    <a:lstStyle/>
                    <a:p>
                      <a:pPr algn="ctr" fontAlgn="ctr"/>
                      <a:r>
                        <a:rPr lang="en-US" sz="1000" b="1" i="0" u="none" strike="noStrike" kern="1200">
                          <a:solidFill>
                            <a:schemeClr val="bg1"/>
                          </a:solidFill>
                          <a:effectLst/>
                          <a:latin typeface="+mn-lt"/>
                          <a:ea typeface="+mn-ea"/>
                          <a:cs typeface="+mn-cs"/>
                        </a:rPr>
                        <a:t>83</a:t>
                      </a:r>
                    </a:p>
                  </a:txBody>
                  <a:tcPr marL="6350" marR="6350" marT="6350" marB="0" anchor="ctr">
                    <a:lnL w="12700" cmpd="sng">
                      <a:noFill/>
                    </a:lnL>
                    <a:lnR w="381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329C9"/>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ctr"/>
                      <a:r>
                        <a:rPr lang="en-US" sz="1000" b="0" i="0" u="none" strike="noStrike" kern="1200" dirty="0">
                          <a:solidFill>
                            <a:srgbClr val="000000"/>
                          </a:solidFill>
                          <a:effectLst/>
                          <a:latin typeface="+mn-lt"/>
                          <a:ea typeface="+mn-ea"/>
                          <a:cs typeface="+mn-cs"/>
                        </a:rPr>
                        <a:t>China</a:t>
                      </a:r>
                    </a:p>
                  </a:txBody>
                  <a:tcPr marR="6350" marT="6350" marB="0" anchor="ct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26309057"/>
                  </a:ext>
                </a:extLst>
              </a:tr>
              <a:tr h="216692">
                <a:tc>
                  <a:txBody>
                    <a:bodyPr/>
                    <a:lstStyle/>
                    <a:p>
                      <a:pPr algn="ctr" fontAlgn="ctr"/>
                      <a:r>
                        <a:rPr lang="en-US" sz="1000" b="1" i="0" u="none" strike="noStrike" kern="1200">
                          <a:solidFill>
                            <a:schemeClr val="bg1"/>
                          </a:solidFill>
                          <a:effectLst/>
                          <a:latin typeface="+mn-lt"/>
                          <a:ea typeface="+mn-ea"/>
                          <a:cs typeface="+mn-cs"/>
                        </a:rPr>
                        <a:t>76</a:t>
                      </a:r>
                    </a:p>
                  </a:txBody>
                  <a:tcPr marL="6350" marR="6350" marT="6350" marB="0" anchor="ctr">
                    <a:lnL w="12700" cmpd="sng">
                      <a:noFill/>
                    </a:lnL>
                    <a:lnR w="38100" cap="flat" cmpd="sng" algn="ctr">
                      <a:noFill/>
                      <a:prstDash val="solid"/>
                      <a:round/>
                      <a:headEnd type="none" w="med" len="med"/>
                      <a:tailEnd type="none" w="med" len="med"/>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329C9"/>
                    </a:solidFill>
                  </a:tcPr>
                </a:tc>
                <a:tc>
                  <a:txBody>
                    <a:body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ctr"/>
                      <a:r>
                        <a:rPr lang="en-US" sz="1000" b="0" i="0" u="none" strike="noStrike" kern="1200" dirty="0">
                          <a:solidFill>
                            <a:srgbClr val="000000"/>
                          </a:solidFill>
                          <a:effectLst/>
                          <a:latin typeface="+mn-lt"/>
                          <a:ea typeface="+mn-ea"/>
                          <a:cs typeface="+mn-cs"/>
                        </a:rPr>
                        <a:t>UAE</a:t>
                      </a:r>
                    </a:p>
                  </a:txBody>
                  <a:tcPr marR="6350" marT="6350" marB="0" anchor="ctr">
                    <a:lnL w="12700" cmpd="sng">
                      <a:noFill/>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96887373"/>
                  </a:ext>
                </a:extLst>
              </a:tr>
              <a:tr h="216692">
                <a:tc>
                  <a:txBody>
                    <a:bodyPr/>
                    <a:lstStyle/>
                    <a:p>
                      <a:pPr algn="ctr" fontAlgn="ctr"/>
                      <a:r>
                        <a:rPr lang="en-US" sz="1000" b="1" i="0" u="none" strike="noStrike" kern="1200">
                          <a:solidFill>
                            <a:schemeClr val="bg1"/>
                          </a:solidFill>
                          <a:effectLst/>
                          <a:latin typeface="+mn-lt"/>
                          <a:ea typeface="+mn-ea"/>
                          <a:cs typeface="+mn-cs"/>
                        </a:rPr>
                        <a:t>75</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329C9"/>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b="0" i="0" u="none" strike="noStrike" kern="1200" dirty="0">
                          <a:solidFill>
                            <a:srgbClr val="000000"/>
                          </a:solidFill>
                          <a:effectLst/>
                          <a:latin typeface="+mn-lt"/>
                          <a:ea typeface="+mn-ea"/>
                          <a:cs typeface="+mn-cs"/>
                        </a:rPr>
                        <a:t>Indonesia</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79419596"/>
                  </a:ext>
                </a:extLst>
              </a:tr>
              <a:tr h="216692">
                <a:tc>
                  <a:txBody>
                    <a:bodyPr/>
                    <a:lstStyle/>
                    <a:p>
                      <a:pPr algn="ctr" fontAlgn="ctr"/>
                      <a:r>
                        <a:rPr lang="en-US" sz="1000" b="1" i="0" u="none" strike="noStrike" kern="1200">
                          <a:solidFill>
                            <a:schemeClr val="bg1"/>
                          </a:solidFill>
                          <a:effectLst/>
                          <a:latin typeface="+mn-lt"/>
                          <a:ea typeface="+mn-ea"/>
                          <a:cs typeface="+mn-cs"/>
                        </a:rPr>
                        <a:t>74</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329C9"/>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b="0" i="0" u="none" strike="noStrike" kern="1200" dirty="0">
                          <a:solidFill>
                            <a:srgbClr val="000000"/>
                          </a:solidFill>
                          <a:effectLst/>
                          <a:latin typeface="+mn-lt"/>
                          <a:ea typeface="+mn-ea"/>
                          <a:cs typeface="+mn-cs"/>
                        </a:rPr>
                        <a:t>India</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42125578"/>
                  </a:ext>
                </a:extLst>
              </a:tr>
              <a:tr h="216692">
                <a:tc>
                  <a:txBody>
                    <a:bodyPr/>
                    <a:lstStyle/>
                    <a:p>
                      <a:pPr algn="ctr" fontAlgn="ctr"/>
                      <a:r>
                        <a:rPr lang="en-US" sz="1000" b="1" i="0" u="none" strike="noStrike" kern="1200">
                          <a:solidFill>
                            <a:schemeClr val="bg1"/>
                          </a:solidFill>
                          <a:effectLst/>
                          <a:latin typeface="+mn-lt"/>
                          <a:ea typeface="+mn-ea"/>
                          <a:cs typeface="+mn-cs"/>
                        </a:rPr>
                        <a:t>72</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329C9"/>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b="0" i="0" u="none" strike="noStrike" kern="1200" dirty="0">
                          <a:solidFill>
                            <a:srgbClr val="000000"/>
                          </a:solidFill>
                          <a:effectLst/>
                          <a:latin typeface="+mn-lt"/>
                          <a:ea typeface="+mn-ea"/>
                          <a:cs typeface="+mn-cs"/>
                        </a:rPr>
                        <a:t>Saudi Arabia</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34033499"/>
                  </a:ext>
                </a:extLst>
              </a:tr>
              <a:tr h="216692">
                <a:tc>
                  <a:txBody>
                    <a:bodyPr/>
                    <a:lstStyle/>
                    <a:p>
                      <a:pPr algn="ctr" fontAlgn="ctr"/>
                      <a:r>
                        <a:rPr lang="en-US" sz="1000" b="1" i="0" u="none" strike="noStrike" kern="1200">
                          <a:solidFill>
                            <a:schemeClr val="bg1"/>
                          </a:solidFill>
                          <a:effectLst/>
                          <a:latin typeface="+mn-lt"/>
                          <a:ea typeface="+mn-ea"/>
                          <a:cs typeface="+mn-cs"/>
                        </a:rPr>
                        <a:t>66</a:t>
                      </a:r>
                    </a:p>
                  </a:txBody>
                  <a:tcPr marL="6350" marR="6350" marT="6350" marB="0" anchor="ctr">
                    <a:lnL w="12700" cmpd="sng">
                      <a:noFill/>
                    </a:lnL>
                    <a:lnR w="38100" cap="flat" cmpd="sng" algn="ctr">
                      <a:no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0329C9"/>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000" b="0" i="0" u="none" strike="noStrike" kern="1200" dirty="0">
                          <a:solidFill>
                            <a:srgbClr val="000000"/>
                          </a:solidFill>
                          <a:effectLst/>
                          <a:latin typeface="+mn-lt"/>
                          <a:ea typeface="+mn-ea"/>
                          <a:cs typeface="+mn-cs"/>
                        </a:rPr>
                        <a:t>Malaysia</a:t>
                      </a:r>
                    </a:p>
                  </a:txBody>
                  <a:tcPr marR="6350" marT="6350" marB="0"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8846205"/>
                  </a:ext>
                </a:extLst>
              </a:tr>
              <a:tr h="216692">
                <a:tc>
                  <a:txBody>
                    <a:bodyPr/>
                    <a:lstStyle/>
                    <a:p>
                      <a:pPr algn="ctr" fontAlgn="ctr"/>
                      <a:r>
                        <a:rPr lang="en-US" sz="1000" b="1" i="0" u="none" strike="noStrike" kern="1200">
                          <a:solidFill>
                            <a:schemeClr val="bg1"/>
                          </a:solidFill>
                          <a:effectLst/>
                          <a:latin typeface="+mn-lt"/>
                          <a:ea typeface="+mn-ea"/>
                          <a:cs typeface="+mn-cs"/>
                        </a:rPr>
                        <a:t>66</a:t>
                      </a:r>
                    </a:p>
                  </a:txBody>
                  <a:tcPr marL="6350" marR="6350" marT="6350" marB="0" anchor="ctr">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329C9"/>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000" b="0" i="0" u="none" strike="noStrike" kern="1200" dirty="0">
                          <a:solidFill>
                            <a:srgbClr val="000000"/>
                          </a:solidFill>
                          <a:effectLst/>
                          <a:latin typeface="+mn-lt"/>
                          <a:ea typeface="+mn-ea"/>
                          <a:cs typeface="+mn-cs"/>
                        </a:rPr>
                        <a:t>Singapore</a:t>
                      </a:r>
                    </a:p>
                  </a:txBody>
                  <a:tcPr marR="6350" marT="6350" marB="0" anchor="ct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29846432"/>
                  </a:ext>
                </a:extLst>
              </a:tr>
              <a:tr h="216692">
                <a:tc>
                  <a:txBody>
                    <a:bodyPr/>
                    <a:lstStyle/>
                    <a:p>
                      <a:pPr algn="ctr" fontAlgn="ctr"/>
                      <a:r>
                        <a:rPr lang="en-US" sz="1000" b="1" i="0" u="none" strike="noStrike" kern="1200">
                          <a:solidFill>
                            <a:schemeClr val="bg1"/>
                          </a:solidFill>
                          <a:effectLst/>
                          <a:latin typeface="+mn-lt"/>
                          <a:ea typeface="+mn-ea"/>
                          <a:cs typeface="+mn-cs"/>
                        </a:rPr>
                        <a:t>66</a:t>
                      </a:r>
                    </a:p>
                  </a:txBody>
                  <a:tcPr marL="6350" marR="6350" marT="6350" marB="0" anchor="ctr">
                    <a:lnL w="12700" cmpd="sng">
                      <a:noFill/>
                    </a:lnL>
                    <a:lnR w="38100"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329C9"/>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285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000" b="0" i="0" u="none" strike="noStrike" kern="1200" dirty="0">
                          <a:solidFill>
                            <a:srgbClr val="000000"/>
                          </a:solidFill>
                          <a:effectLst/>
                          <a:latin typeface="+mn-lt"/>
                          <a:ea typeface="+mn-ea"/>
                          <a:cs typeface="+mn-cs"/>
                        </a:rPr>
                        <a:t>Thailand</a:t>
                      </a:r>
                    </a:p>
                  </a:txBody>
                  <a:tcPr marR="6350" marT="6350" marB="0" anchor="ctr">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259822"/>
                  </a:ext>
                </a:extLst>
              </a:tr>
              <a:tr h="216692">
                <a:tc>
                  <a:txBody>
                    <a:bodyPr/>
                    <a:lstStyle/>
                    <a:p>
                      <a:pPr algn="ctr" fontAlgn="ctr"/>
                      <a:r>
                        <a:rPr lang="en-US" sz="1000" b="1" i="0" u="none" strike="noStrike" kern="1200">
                          <a:solidFill>
                            <a:schemeClr val="bg1"/>
                          </a:solidFill>
                          <a:effectLst/>
                          <a:latin typeface="+mn-lt"/>
                          <a:ea typeface="+mn-ea"/>
                          <a:cs typeface="+mn-cs"/>
                        </a:rPr>
                        <a:t>60</a:t>
                      </a:r>
                    </a:p>
                  </a:txBody>
                  <a:tcPr marL="6350" marR="6350" marT="6350" marB="0" anchor="ctr">
                    <a:lnL w="3175" cap="flat" cmpd="sng" algn="ctr">
                      <a:noFill/>
                      <a:prstDash val="solid"/>
                      <a:round/>
                      <a:headEnd type="none" w="med" len="med"/>
                      <a:tailEnd type="none" w="med" len="med"/>
                    </a:lnL>
                    <a:lnR w="38100" cap="flat" cmpd="sng" algn="ctr">
                      <a:noFill/>
                      <a:prstDash val="solid"/>
                      <a:round/>
                      <a:headEnd type="none" w="med" len="med"/>
                      <a:tailEnd type="none" w="med" len="med"/>
                    </a:lnR>
                    <a:lnT w="3175"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0329C9"/>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3175"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000" b="0" i="0" u="none" strike="noStrike" kern="1200" dirty="0">
                          <a:solidFill>
                            <a:srgbClr val="000000"/>
                          </a:solidFill>
                          <a:effectLst/>
                          <a:latin typeface="+mn-lt"/>
                          <a:ea typeface="+mn-ea"/>
                          <a:cs typeface="+mn-cs"/>
                        </a:rPr>
                        <a:t>Kenya</a:t>
                      </a:r>
                    </a:p>
                  </a:txBody>
                  <a:tcPr marR="6350" marT="6350" marB="0" anchor="ctr">
                    <a:lnL w="12700" cmpd="sng">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2352651"/>
                  </a:ext>
                </a:extLst>
              </a:tr>
              <a:tr h="216692">
                <a:tc>
                  <a:txBody>
                    <a:bodyPr/>
                    <a:lstStyle/>
                    <a:p>
                      <a:pPr algn="ctr" fontAlgn="ctr"/>
                      <a:r>
                        <a:rPr lang="en-US" sz="1000" b="1" i="0" u="none" strike="noStrike" kern="1200">
                          <a:solidFill>
                            <a:srgbClr val="000000"/>
                          </a:solidFill>
                          <a:effectLst/>
                          <a:latin typeface="+mn-lt"/>
                          <a:ea typeface="+mn-ea"/>
                          <a:cs typeface="+mn-cs"/>
                        </a:rPr>
                        <a:t>59</a:t>
                      </a:r>
                    </a:p>
                  </a:txBody>
                  <a:tcPr marL="6350" marR="6350" marT="6350" marB="0" anchor="ctr">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ADC9D3"/>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000" b="0" i="0" u="none" strike="noStrike" kern="1200" dirty="0">
                          <a:solidFill>
                            <a:srgbClr val="000000"/>
                          </a:solidFill>
                          <a:effectLst/>
                          <a:latin typeface="+mn-lt"/>
                          <a:ea typeface="+mn-ea"/>
                          <a:cs typeface="+mn-cs"/>
                        </a:rPr>
                        <a:t>Mexico</a:t>
                      </a:r>
                    </a:p>
                  </a:txBody>
                  <a:tcPr marR="6350" marT="6350" marB="0" anchor="ctr">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7252192"/>
                  </a:ext>
                </a:extLst>
              </a:tr>
              <a:tr h="216692">
                <a:tc>
                  <a:txBody>
                    <a:bodyPr/>
                    <a:lstStyle/>
                    <a:p>
                      <a:pPr algn="ctr" fontAlgn="ctr"/>
                      <a:r>
                        <a:rPr lang="en-US" sz="1000" b="1" i="0" u="none" strike="noStrike" kern="1200">
                          <a:solidFill>
                            <a:srgbClr val="000000"/>
                          </a:solidFill>
                          <a:effectLst/>
                          <a:latin typeface="+mn-lt"/>
                          <a:ea typeface="+mn-ea"/>
                          <a:cs typeface="+mn-cs"/>
                        </a:rPr>
                        <a:t>57</a:t>
                      </a:r>
                    </a:p>
                  </a:txBody>
                  <a:tcPr marL="6350" marR="6350" marT="6350" marB="0" anchor="ctr">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ADC9D3"/>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000" b="0" i="0" u="none" strike="noStrike" kern="1200" dirty="0">
                          <a:solidFill>
                            <a:srgbClr val="000000"/>
                          </a:solidFill>
                          <a:effectLst/>
                          <a:latin typeface="+mn-lt"/>
                          <a:ea typeface="+mn-ea"/>
                          <a:cs typeface="+mn-cs"/>
                        </a:rPr>
                        <a:t>The Netherlands</a:t>
                      </a:r>
                    </a:p>
                  </a:txBody>
                  <a:tcPr marR="6350" marT="6350" marB="0" anchor="ct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47930172"/>
                  </a:ext>
                </a:extLst>
              </a:tr>
              <a:tr h="216692">
                <a:tc>
                  <a:txBody>
                    <a:bodyPr/>
                    <a:lstStyle/>
                    <a:p>
                      <a:pPr algn="ctr" fontAlgn="ctr"/>
                      <a:r>
                        <a:rPr lang="en-US" sz="1000" b="1" i="0" u="none" strike="noStrike" kern="1200">
                          <a:solidFill>
                            <a:srgbClr val="000000"/>
                          </a:solidFill>
                          <a:effectLst/>
                          <a:latin typeface="+mn-lt"/>
                          <a:ea typeface="+mn-ea"/>
                          <a:cs typeface="+mn-cs"/>
                        </a:rPr>
                        <a:t>54</a:t>
                      </a:r>
                    </a:p>
                  </a:txBody>
                  <a:tcPr marL="6350" marR="6350" marT="6350" marB="0" anchor="ctr">
                    <a:lnL w="12700" cmpd="sng">
                      <a:noFill/>
                    </a:lnL>
                    <a:lnR w="38100" cap="flat" cmpd="sng" algn="ctr">
                      <a:no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ADC9D3"/>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000" b="0" i="0" u="none" strike="noStrike" kern="1200" dirty="0">
                          <a:solidFill>
                            <a:srgbClr val="000000"/>
                          </a:solidFill>
                          <a:effectLst/>
                          <a:latin typeface="+mn-lt"/>
                          <a:ea typeface="+mn-ea"/>
                          <a:cs typeface="+mn-cs"/>
                        </a:rPr>
                        <a:t>Canada</a:t>
                      </a:r>
                    </a:p>
                  </a:txBody>
                  <a:tcPr marR="6350" marT="6350" marB="0"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7171965"/>
                  </a:ext>
                </a:extLst>
              </a:tr>
              <a:tr h="216692">
                <a:tc>
                  <a:txBody>
                    <a:bodyPr/>
                    <a:lstStyle/>
                    <a:p>
                      <a:pPr algn="ctr" fontAlgn="ctr"/>
                      <a:r>
                        <a:rPr lang="en-US" sz="1000" b="1" i="0" u="none" strike="noStrike" kern="1200">
                          <a:solidFill>
                            <a:srgbClr val="000000"/>
                          </a:solidFill>
                          <a:effectLst/>
                          <a:latin typeface="+mn-lt"/>
                          <a:ea typeface="+mn-ea"/>
                          <a:cs typeface="+mn-cs"/>
                        </a:rPr>
                        <a:t>53</a:t>
                      </a:r>
                    </a:p>
                  </a:txBody>
                  <a:tcPr marL="6350" marR="6350" marT="6350" marB="0" anchor="ctr">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ADC9D3"/>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000" b="0" i="0" u="none" strike="noStrike" kern="1200" dirty="0">
                          <a:solidFill>
                            <a:srgbClr val="000000"/>
                          </a:solidFill>
                          <a:effectLst/>
                          <a:latin typeface="+mn-lt"/>
                          <a:ea typeface="+mn-ea"/>
                          <a:cs typeface="+mn-cs"/>
                        </a:rPr>
                        <a:t>Australia</a:t>
                      </a:r>
                    </a:p>
                  </a:txBody>
                  <a:tcPr marR="6350" marT="6350" marB="0" anchor="ct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44078278"/>
                  </a:ext>
                </a:extLst>
              </a:tr>
              <a:tr h="216692">
                <a:tc>
                  <a:txBody>
                    <a:bodyPr/>
                    <a:lstStyle/>
                    <a:p>
                      <a:pPr algn="ctr" fontAlgn="ctr"/>
                      <a:r>
                        <a:rPr lang="en-US" sz="1000" b="1" i="0" u="none" strike="noStrike" kern="1200">
                          <a:solidFill>
                            <a:srgbClr val="000000"/>
                          </a:solidFill>
                          <a:effectLst/>
                          <a:latin typeface="+mn-lt"/>
                          <a:ea typeface="+mn-ea"/>
                          <a:cs typeface="+mn-cs"/>
                        </a:rPr>
                        <a:t>53</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ADC9D3"/>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ctr"/>
                      <a:r>
                        <a:rPr lang="en-US" sz="1000" b="0" i="0" u="none" strike="noStrike" kern="1200" dirty="0">
                          <a:solidFill>
                            <a:srgbClr val="000000"/>
                          </a:solidFill>
                          <a:effectLst/>
                          <a:latin typeface="+mn-lt"/>
                          <a:ea typeface="+mn-ea"/>
                          <a:cs typeface="+mn-cs"/>
                        </a:rPr>
                        <a:t>Italy</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75301120"/>
                  </a:ext>
                </a:extLst>
              </a:tr>
              <a:tr h="216692">
                <a:tc>
                  <a:txBody>
                    <a:bodyPr/>
                    <a:lstStyle/>
                    <a:p>
                      <a:pPr algn="ctr" fontAlgn="ctr"/>
                      <a:r>
                        <a:rPr lang="en-US" sz="1000" b="1" i="0" u="none" strike="noStrike" kern="1200">
                          <a:solidFill>
                            <a:srgbClr val="000000"/>
                          </a:solidFill>
                          <a:effectLst/>
                          <a:latin typeface="+mn-lt"/>
                          <a:ea typeface="+mn-ea"/>
                          <a:cs typeface="+mn-cs"/>
                        </a:rPr>
                        <a:t>51</a:t>
                      </a:r>
                    </a:p>
                  </a:txBody>
                  <a:tcPr marL="6350" marR="6350" marT="6350" marB="0" anchor="ctr">
                    <a:lnL w="12700" cmpd="sng">
                      <a:noFill/>
                    </a:lnL>
                    <a:lnR w="38100" cap="flat" cmpd="sng" algn="ctr">
                      <a:no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ADC9D3"/>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000" b="0" i="0" u="none" strike="noStrike" kern="1200" dirty="0">
                          <a:solidFill>
                            <a:srgbClr val="000000"/>
                          </a:solidFill>
                          <a:effectLst/>
                          <a:latin typeface="+mn-lt"/>
                          <a:ea typeface="+mn-ea"/>
                          <a:cs typeface="+mn-cs"/>
                        </a:rPr>
                        <a:t>Brazil</a:t>
                      </a:r>
                    </a:p>
                  </a:txBody>
                  <a:tcPr marR="6350" marT="6350" marB="0"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46917355"/>
                  </a:ext>
                </a:extLst>
              </a:tr>
              <a:tr h="216692">
                <a:tc>
                  <a:txBody>
                    <a:bodyPr/>
                    <a:lstStyle/>
                    <a:p>
                      <a:pPr algn="ctr" fontAlgn="ctr"/>
                      <a:r>
                        <a:rPr lang="en-US" sz="1000" b="1" i="0" u="none" strike="noStrike" kern="1200">
                          <a:solidFill>
                            <a:srgbClr val="000000"/>
                          </a:solidFill>
                          <a:effectLst/>
                          <a:latin typeface="+mn-lt"/>
                          <a:ea typeface="+mn-ea"/>
                          <a:cs typeface="+mn-cs"/>
                        </a:rPr>
                        <a:t>51</a:t>
                      </a:r>
                    </a:p>
                  </a:txBody>
                  <a:tcPr marL="6350" marR="6350" marT="6350" marB="0" anchor="ctr">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ADC9D3"/>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ctr"/>
                      <a:r>
                        <a:rPr lang="en-US" sz="1000" b="0" i="0" u="none" strike="noStrike" kern="1200">
                          <a:solidFill>
                            <a:srgbClr val="000000"/>
                          </a:solidFill>
                          <a:effectLst/>
                          <a:latin typeface="+mn-lt"/>
                          <a:ea typeface="+mn-ea"/>
                          <a:cs typeface="+mn-cs"/>
                        </a:rPr>
                        <a:t>Ireland</a:t>
                      </a:r>
                    </a:p>
                  </a:txBody>
                  <a:tcPr marR="6350" marT="6350" marB="0" anchor="ct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12493708"/>
                  </a:ext>
                </a:extLst>
              </a:tr>
              <a:tr h="216692">
                <a:tc>
                  <a:txBody>
                    <a:bodyPr/>
                    <a:lstStyle/>
                    <a:p>
                      <a:pPr algn="ctr" fontAlgn="ctr"/>
                      <a:r>
                        <a:rPr lang="en-US" sz="1000" b="1" i="0" u="none" strike="noStrike" kern="1200">
                          <a:solidFill>
                            <a:srgbClr val="000000"/>
                          </a:solidFill>
                          <a:effectLst/>
                          <a:latin typeface="+mn-lt"/>
                          <a:ea typeface="+mn-ea"/>
                          <a:cs typeface="+mn-cs"/>
                        </a:rPr>
                        <a:t>50</a:t>
                      </a:r>
                    </a:p>
                  </a:txBody>
                  <a:tcPr marL="6350" marR="6350" marT="6350" marB="0" anchor="ctr">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ADC9D3"/>
                    </a:solidFill>
                  </a:tcPr>
                </a:tc>
                <a:tc>
                  <a:txBody>
                    <a:body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ctr"/>
                      <a:r>
                        <a:rPr lang="en-US" sz="1000" b="0" i="0" u="none" strike="noStrike" kern="1200" dirty="0">
                          <a:solidFill>
                            <a:srgbClr val="000000"/>
                          </a:solidFill>
                          <a:effectLst/>
                          <a:latin typeface="+mn-lt"/>
                          <a:ea typeface="+mn-ea"/>
                          <a:cs typeface="+mn-cs"/>
                        </a:rPr>
                        <a:t>France</a:t>
                      </a:r>
                    </a:p>
                  </a:txBody>
                  <a:tcPr marR="6350" marT="6350" marB="0" anchor="ct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31058169"/>
                  </a:ext>
                </a:extLst>
              </a:tr>
              <a:tr h="216692">
                <a:tc>
                  <a:txBody>
                    <a:bodyPr/>
                    <a:lstStyle/>
                    <a:p>
                      <a:pPr algn="ctr" fontAlgn="ctr"/>
                      <a:r>
                        <a:rPr lang="en-US" sz="1000" b="1" i="0" u="none" strike="noStrike" kern="1200" dirty="0">
                          <a:solidFill>
                            <a:schemeClr val="bg1"/>
                          </a:solidFill>
                          <a:effectLst/>
                          <a:latin typeface="+mn-lt"/>
                          <a:ea typeface="+mn-ea"/>
                          <a:cs typeface="+mn-cs"/>
                        </a:rPr>
                        <a:t>48</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dirty="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b="0" i="0" u="none" strike="noStrike" kern="1200" dirty="0">
                          <a:solidFill>
                            <a:srgbClr val="000000"/>
                          </a:solidFill>
                          <a:effectLst/>
                          <a:latin typeface="+mn-lt"/>
                          <a:ea typeface="+mn-ea"/>
                          <a:cs typeface="+mn-cs"/>
                        </a:rPr>
                        <a:t>Colombia</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94360089"/>
                  </a:ext>
                </a:extLst>
              </a:tr>
              <a:tr h="216692">
                <a:tc>
                  <a:txBody>
                    <a:bodyPr/>
                    <a:lstStyle/>
                    <a:p>
                      <a:pPr algn="ctr" fontAlgn="ctr"/>
                      <a:r>
                        <a:rPr lang="en-US" sz="1000" b="1" i="0" u="none" strike="noStrike" kern="1200" dirty="0">
                          <a:solidFill>
                            <a:schemeClr val="bg1"/>
                          </a:solidFill>
                          <a:effectLst/>
                          <a:latin typeface="+mn-lt"/>
                          <a:ea typeface="+mn-ea"/>
                          <a:cs typeface="+mn-cs"/>
                        </a:rPr>
                        <a:t>48</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p>
                      <a:endParaRPr lang="en-US" sz="1000" dirty="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b="0" i="0" u="none" strike="noStrike" kern="1200" dirty="0">
                          <a:solidFill>
                            <a:srgbClr val="000000"/>
                          </a:solidFill>
                          <a:effectLst/>
                          <a:latin typeface="+mn-lt"/>
                          <a:ea typeface="+mn-ea"/>
                          <a:cs typeface="+mn-cs"/>
                        </a:rPr>
                        <a:t>S. Africa</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0325054"/>
                  </a:ext>
                </a:extLst>
              </a:tr>
              <a:tr h="216692">
                <a:tc>
                  <a:txBody>
                    <a:bodyPr/>
                    <a:lstStyle/>
                    <a:p>
                      <a:pPr algn="ctr" fontAlgn="ctr"/>
                      <a:r>
                        <a:rPr lang="en-US" sz="1000" b="1" i="0" u="none" strike="noStrike" kern="1200">
                          <a:solidFill>
                            <a:schemeClr val="bg1"/>
                          </a:solidFill>
                          <a:effectLst/>
                          <a:latin typeface="+mn-lt"/>
                          <a:ea typeface="+mn-ea"/>
                          <a:cs typeface="+mn-cs"/>
                        </a:rPr>
                        <a:t>46</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b="0" i="0" u="none" strike="noStrike" kern="1200">
                          <a:solidFill>
                            <a:srgbClr val="000000"/>
                          </a:solidFill>
                          <a:effectLst/>
                          <a:latin typeface="+mn-lt"/>
                          <a:ea typeface="+mn-ea"/>
                          <a:cs typeface="+mn-cs"/>
                        </a:rPr>
                        <a:t>Germany</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40688799"/>
                  </a:ext>
                </a:extLst>
              </a:tr>
              <a:tr h="216692">
                <a:tc>
                  <a:txBody>
                    <a:bodyPr/>
                    <a:lstStyle/>
                    <a:p>
                      <a:pPr algn="ctr" fontAlgn="ctr"/>
                      <a:r>
                        <a:rPr lang="en-US" sz="1000" b="1" i="0" u="none" strike="noStrike" kern="1200">
                          <a:solidFill>
                            <a:schemeClr val="bg1"/>
                          </a:solidFill>
                          <a:effectLst/>
                          <a:latin typeface="+mn-lt"/>
                          <a:ea typeface="+mn-ea"/>
                          <a:cs typeface="+mn-cs"/>
                        </a:rPr>
                        <a:t>45</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b="0" i="0" u="none" strike="noStrike" kern="1200" dirty="0">
                          <a:solidFill>
                            <a:srgbClr val="000000"/>
                          </a:solidFill>
                          <a:effectLst/>
                          <a:latin typeface="+mn-lt"/>
                          <a:ea typeface="+mn-ea"/>
                          <a:cs typeface="+mn-cs"/>
                        </a:rPr>
                        <a:t>Argentina</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46590283"/>
                  </a:ext>
                </a:extLst>
              </a:tr>
              <a:tr h="216692">
                <a:tc>
                  <a:txBody>
                    <a:bodyPr/>
                    <a:lstStyle/>
                    <a:p>
                      <a:pPr algn="ctr" fontAlgn="ctr"/>
                      <a:r>
                        <a:rPr lang="en-US" sz="1000" b="1" i="0" u="none" strike="noStrike" kern="1200">
                          <a:solidFill>
                            <a:schemeClr val="bg1"/>
                          </a:solidFill>
                          <a:effectLst/>
                          <a:latin typeface="+mn-lt"/>
                          <a:ea typeface="+mn-ea"/>
                          <a:cs typeface="+mn-cs"/>
                        </a:rPr>
                        <a:t>45</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b="0" i="0" u="none" strike="noStrike" kern="1200">
                          <a:solidFill>
                            <a:srgbClr val="000000"/>
                          </a:solidFill>
                          <a:effectLst/>
                          <a:latin typeface="+mn-lt"/>
                          <a:ea typeface="+mn-ea"/>
                          <a:cs typeface="+mn-cs"/>
                        </a:rPr>
                        <a:t>Spain</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4089874"/>
                  </a:ext>
                </a:extLst>
              </a:tr>
              <a:tr h="216692">
                <a:tc>
                  <a:txBody>
                    <a:bodyPr/>
                    <a:lstStyle/>
                    <a:p>
                      <a:pPr algn="ctr" fontAlgn="ctr"/>
                      <a:r>
                        <a:rPr lang="en-US" sz="1000" b="1" i="0" u="none" strike="noStrike" kern="1200">
                          <a:solidFill>
                            <a:schemeClr val="bg1"/>
                          </a:solidFill>
                          <a:effectLst/>
                          <a:latin typeface="+mn-lt"/>
                          <a:ea typeface="+mn-ea"/>
                          <a:cs typeface="+mn-cs"/>
                        </a:rPr>
                        <a:t>44</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b="0" i="0" u="none" strike="noStrike" kern="1200">
                          <a:solidFill>
                            <a:srgbClr val="000000"/>
                          </a:solidFill>
                          <a:effectLst/>
                          <a:latin typeface="+mn-lt"/>
                          <a:ea typeface="+mn-ea"/>
                          <a:cs typeface="+mn-cs"/>
                        </a:rPr>
                        <a:t>UK</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65775660"/>
                  </a:ext>
                </a:extLst>
              </a:tr>
              <a:tr h="216692">
                <a:tc>
                  <a:txBody>
                    <a:bodyPr/>
                    <a:lstStyle/>
                    <a:p>
                      <a:pPr algn="ctr" fontAlgn="ctr"/>
                      <a:r>
                        <a:rPr lang="en-US" sz="1000" b="1" i="0" u="none" strike="noStrike" kern="1200">
                          <a:solidFill>
                            <a:schemeClr val="bg1"/>
                          </a:solidFill>
                          <a:effectLst/>
                          <a:latin typeface="+mn-lt"/>
                          <a:ea typeface="+mn-ea"/>
                          <a:cs typeface="+mn-cs"/>
                        </a:rPr>
                        <a:t>43</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b="0" i="0" u="none" strike="noStrike" kern="1200">
                          <a:solidFill>
                            <a:srgbClr val="000000"/>
                          </a:solidFill>
                          <a:effectLst/>
                          <a:latin typeface="+mn-lt"/>
                          <a:ea typeface="+mn-ea"/>
                          <a:cs typeface="+mn-cs"/>
                        </a:rPr>
                        <a:t>U.S.</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27619222"/>
                  </a:ext>
                </a:extLst>
              </a:tr>
              <a:tr h="216692">
                <a:tc>
                  <a:txBody>
                    <a:bodyPr/>
                    <a:lstStyle/>
                    <a:p>
                      <a:pPr algn="ctr" fontAlgn="ctr"/>
                      <a:r>
                        <a:rPr lang="en-US" sz="1000" b="1" i="0" u="none" strike="noStrike" kern="1200">
                          <a:solidFill>
                            <a:schemeClr val="bg1"/>
                          </a:solidFill>
                          <a:effectLst/>
                          <a:latin typeface="+mn-lt"/>
                          <a:ea typeface="+mn-ea"/>
                          <a:cs typeface="+mn-cs"/>
                        </a:rPr>
                        <a:t>42</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b="0" i="0" u="none" strike="noStrike" kern="1200">
                          <a:solidFill>
                            <a:srgbClr val="000000"/>
                          </a:solidFill>
                          <a:effectLst/>
                          <a:latin typeface="+mn-lt"/>
                          <a:ea typeface="+mn-ea"/>
                          <a:cs typeface="+mn-cs"/>
                        </a:rPr>
                        <a:t>S. Korea</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6763273"/>
                  </a:ext>
                </a:extLst>
              </a:tr>
              <a:tr h="216692">
                <a:tc>
                  <a:txBody>
                    <a:bodyPr/>
                    <a:lstStyle/>
                    <a:p>
                      <a:pPr algn="ctr" fontAlgn="ctr"/>
                      <a:r>
                        <a:rPr lang="en-US" sz="1000" b="1" i="0" u="none" strike="noStrike" kern="1200">
                          <a:solidFill>
                            <a:schemeClr val="bg1"/>
                          </a:solidFill>
                          <a:effectLst/>
                          <a:latin typeface="+mn-lt"/>
                          <a:ea typeface="+mn-ea"/>
                          <a:cs typeface="+mn-cs"/>
                        </a:rPr>
                        <a:t>40</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b="0" i="0" u="none" strike="noStrike" kern="1200">
                          <a:solidFill>
                            <a:srgbClr val="000000"/>
                          </a:solidFill>
                          <a:effectLst/>
                          <a:latin typeface="+mn-lt"/>
                          <a:ea typeface="+mn-ea"/>
                          <a:cs typeface="+mn-cs"/>
                        </a:rPr>
                        <a:t>Japan</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92603636"/>
                  </a:ext>
                </a:extLst>
              </a:tr>
              <a:tr h="246242">
                <a:tc>
                  <a:txBody>
                    <a:bodyPr/>
                    <a:lstStyle/>
                    <a:p>
                      <a:pPr algn="ctr" fontAlgn="ctr"/>
                      <a:r>
                        <a:rPr lang="en-US" sz="1000" b="1" i="0" u="none" strike="noStrike" kern="1200">
                          <a:solidFill>
                            <a:schemeClr val="bg1"/>
                          </a:solidFill>
                          <a:effectLst/>
                          <a:latin typeface="+mn-lt"/>
                          <a:ea typeface="+mn-ea"/>
                          <a:cs typeface="+mn-cs"/>
                        </a:rPr>
                        <a:t>32</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b="0" i="0" u="none" strike="noStrike" kern="1200" dirty="0">
                          <a:solidFill>
                            <a:srgbClr val="000000"/>
                          </a:solidFill>
                          <a:effectLst/>
                          <a:latin typeface="+mn-lt"/>
                          <a:ea typeface="+mn-ea"/>
                          <a:cs typeface="+mn-cs"/>
                        </a:rPr>
                        <a:t>Russia</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31485918"/>
                  </a:ext>
                </a:extLst>
              </a:tr>
            </a:tbl>
          </a:graphicData>
        </a:graphic>
      </p:graphicFrame>
      <p:sp>
        <p:nvSpPr>
          <p:cNvPr id="77" name="Title 11">
            <a:extLst>
              <a:ext uri="{FF2B5EF4-FFF2-40B4-BE49-F238E27FC236}">
                <a16:creationId xmlns:a16="http://schemas.microsoft.com/office/drawing/2014/main" id="{55FE3AFF-1F35-4352-AD11-E380FBA3F944}"/>
              </a:ext>
              <a:ext uri="{C183D7F6-B498-43B3-948B-1728B52AA6E4}">
                <adec:decorative xmlns:adec="http://schemas.microsoft.com/office/drawing/2017/decorative" val="1"/>
              </a:ext>
            </a:extLst>
          </p:cNvPr>
          <p:cNvSpPr txBox="1">
            <a:spLocks/>
          </p:cNvSpPr>
          <p:nvPr/>
        </p:nvSpPr>
        <p:spPr bwMode="ltGray">
          <a:xfrm>
            <a:off x="470868" y="593120"/>
            <a:ext cx="3443453" cy="1000432"/>
          </a:xfrm>
          <a:prstGeom prst="rect">
            <a:avLst/>
          </a:prstGeom>
        </p:spPr>
        <p:txBody>
          <a:bodyPr lIns="0"/>
          <a:lstStyle>
            <a:lvl1pPr algn="l" defTabSz="914377" rtl="0" eaLnBrk="1" latinLnBrk="0" hangingPunct="1">
              <a:lnSpc>
                <a:spcPct val="90000"/>
              </a:lnSpc>
              <a:spcBef>
                <a:spcPct val="0"/>
              </a:spcBef>
              <a:buNone/>
              <a:defRPr sz="2800" b="1" i="0" kern="1200" cap="all" baseline="0">
                <a:solidFill>
                  <a:schemeClr val="bg1"/>
                </a:solidFill>
                <a:latin typeface="+mj-lt"/>
                <a:ea typeface="+mj-ea"/>
                <a:cs typeface="Arial" panose="020B0604020202020204" pitchFamily="34" charset="0"/>
              </a:defRPr>
            </a:lvl1pPr>
          </a:lstStyle>
          <a:p>
            <a:r>
              <a:rPr lang="en-US" dirty="0"/>
              <a:t>TRUST IN CANADA REMAINS STABLE  </a:t>
            </a:r>
          </a:p>
        </p:txBody>
      </p:sp>
      <p:graphicFrame>
        <p:nvGraphicFramePr>
          <p:cNvPr id="56" name="Table 55">
            <a:extLst>
              <a:ext uri="{FF2B5EF4-FFF2-40B4-BE49-F238E27FC236}">
                <a16:creationId xmlns:a16="http://schemas.microsoft.com/office/drawing/2014/main" id="{86B1D08A-46CC-4031-BEFF-3B515AB2EAA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65721015"/>
              </p:ext>
            </p:extLst>
          </p:nvPr>
        </p:nvGraphicFramePr>
        <p:xfrm>
          <a:off x="8951976" y="742113"/>
          <a:ext cx="474233" cy="6062866"/>
        </p:xfrm>
        <a:graphic>
          <a:graphicData uri="http://schemas.openxmlformats.org/drawingml/2006/table">
            <a:tbl>
              <a:tblPr firstRow="1" bandRow="1">
                <a:tableStyleId>{5C22544A-7EE6-4342-B048-85BDC9FD1C3A}</a:tableStyleId>
              </a:tblPr>
              <a:tblGrid>
                <a:gridCol w="474233">
                  <a:extLst>
                    <a:ext uri="{9D8B030D-6E8A-4147-A177-3AD203B41FA5}">
                      <a16:colId xmlns:a16="http://schemas.microsoft.com/office/drawing/2014/main" val="2012996712"/>
                    </a:ext>
                  </a:extLst>
                </a:gridCol>
              </a:tblGrid>
              <a:tr h="241396">
                <a:tc>
                  <a:txBody>
                    <a:bodyPr/>
                    <a:lstStyle/>
                    <a:p>
                      <a:pPr algn="ctr" rtl="0" fontAlgn="ctr"/>
                      <a:endParaRPr lang="en-US" sz="900" b="0" i="0" u="none" strike="noStrike" spc="-50" baseline="0" dirty="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accent5"/>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6576445"/>
                  </a:ext>
                </a:extLst>
              </a:tr>
              <a:tr h="215610">
                <a:tc>
                  <a:txBody>
                    <a:bodyPr/>
                    <a:lstStyle/>
                    <a:p>
                      <a:pPr algn="ctr" rtl="0" fontAlgn="ctr"/>
                      <a:endParaRPr lang="en-US"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36169224"/>
                  </a:ext>
                </a:extLst>
              </a:tr>
              <a:tr h="215610">
                <a:tc>
                  <a:txBody>
                    <a:bodyPr/>
                    <a:lstStyle/>
                    <a:p>
                      <a:pPr algn="ctr" rtl="0" fontAlgn="ctr"/>
                      <a:endParaRPr lang="en-US"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5823621"/>
                  </a:ext>
                </a:extLst>
              </a:tr>
              <a:tr h="215610">
                <a:tc>
                  <a:txBody>
                    <a:bodyPr/>
                    <a:lstStyle/>
                    <a:p>
                      <a:pPr algn="ctr" rtl="0" fontAlgn="ctr"/>
                      <a:endParaRPr lang="en-US"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0404284"/>
                  </a:ext>
                </a:extLst>
              </a:tr>
              <a:tr h="215610">
                <a:tc>
                  <a:txBody>
                    <a:bodyPr/>
                    <a:lstStyle/>
                    <a:p>
                      <a:pPr algn="ctr" rtl="0" fontAlgn="ctr"/>
                      <a:endParaRPr lang="en-US"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3837203"/>
                  </a:ext>
                </a:extLst>
              </a:tr>
              <a:tr h="215610">
                <a:tc>
                  <a:txBody>
                    <a:bodyPr/>
                    <a:lstStyle/>
                    <a:p>
                      <a:pPr algn="ctr" rtl="0" fontAlgn="ctr"/>
                      <a:endParaRPr lang="en-US"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5859625"/>
                  </a:ext>
                </a:extLst>
              </a:tr>
              <a:tr h="215610">
                <a:tc>
                  <a:txBody>
                    <a:bodyPr/>
                    <a:lstStyle/>
                    <a:p>
                      <a:pPr algn="ctr" rtl="0" fontAlgn="ctr"/>
                      <a:endParaRPr lang="en-US"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1275348"/>
                  </a:ext>
                </a:extLst>
              </a:tr>
              <a:tr h="215610">
                <a:tc>
                  <a:txBody>
                    <a:bodyPr/>
                    <a:lstStyle/>
                    <a:p>
                      <a:pPr algn="ctr" rtl="0" fontAlgn="ctr"/>
                      <a:endParaRPr lang="en-US"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6086752"/>
                  </a:ext>
                </a:extLst>
              </a:tr>
              <a:tr h="215610">
                <a:tc>
                  <a:txBody>
                    <a:bodyPr/>
                    <a:lstStyle/>
                    <a:p>
                      <a:pPr algn="ctr" rtl="0" fontAlgn="ctr"/>
                      <a:endParaRPr lang="en-US"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5629334"/>
                  </a:ext>
                </a:extLst>
              </a:tr>
              <a:tr h="215610">
                <a:tc>
                  <a:txBody>
                    <a:bodyPr/>
                    <a:lstStyle/>
                    <a:p>
                      <a:pPr algn="ctr" rtl="0" fontAlgn="ctr"/>
                      <a:endParaRPr lang="en-US"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169547"/>
                  </a:ext>
                </a:extLst>
              </a:tr>
              <a:tr h="215610">
                <a:tc>
                  <a:txBody>
                    <a:bodyPr/>
                    <a:lstStyle/>
                    <a:p>
                      <a:pPr algn="ctr" rtl="0" fontAlgn="ctr"/>
                      <a:endParaRPr lang="en-US"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8377555"/>
                  </a:ext>
                </a:extLst>
              </a:tr>
              <a:tr h="215610">
                <a:tc>
                  <a:txBody>
                    <a:bodyPr/>
                    <a:lstStyle/>
                    <a:p>
                      <a:pPr algn="ctr" rtl="0" fontAlgn="ctr"/>
                      <a:endParaRPr lang="en-US"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5348831"/>
                  </a:ext>
                </a:extLst>
              </a:tr>
              <a:tr h="215610">
                <a:tc>
                  <a:txBody>
                    <a:bodyPr/>
                    <a:lstStyle/>
                    <a:p>
                      <a:pPr algn="ctr" rtl="0" fontAlgn="ctr"/>
                      <a:endParaRPr lang="en-US"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3729357"/>
                  </a:ext>
                </a:extLst>
              </a:tr>
              <a:tr h="215610">
                <a:tc>
                  <a:txBody>
                    <a:bodyPr/>
                    <a:lstStyle/>
                    <a:p>
                      <a:pPr algn="ctr" rtl="0" fontAlgn="ctr"/>
                      <a:endParaRPr lang="en-US"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262534"/>
                  </a:ext>
                </a:extLst>
              </a:tr>
              <a:tr h="215610">
                <a:tc>
                  <a:txBody>
                    <a:bodyPr/>
                    <a:lstStyle/>
                    <a:p>
                      <a:pPr algn="ctr" rtl="0" fontAlgn="ctr"/>
                      <a:endParaRPr lang="en-US" sz="900" b="1"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032853"/>
                  </a:ext>
                </a:extLst>
              </a:tr>
              <a:tr h="215610">
                <a:tc>
                  <a:txBody>
                    <a:bodyPr/>
                    <a:lstStyle/>
                    <a:p>
                      <a:pPr algn="ctr" rtl="0" fontAlgn="ctr"/>
                      <a:endParaRPr lang="en-US"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9855276"/>
                  </a:ext>
                </a:extLst>
              </a:tr>
              <a:tr h="215610">
                <a:tc>
                  <a:txBody>
                    <a:bodyPr/>
                    <a:lstStyle/>
                    <a:p>
                      <a:pPr algn="ctr" rtl="0" fontAlgn="ctr"/>
                      <a:endParaRPr lang="en-US"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0338805"/>
                  </a:ext>
                </a:extLst>
              </a:tr>
              <a:tr h="215610">
                <a:tc>
                  <a:txBody>
                    <a:bodyPr/>
                    <a:lstStyle/>
                    <a:p>
                      <a:pPr algn="ctr" rtl="0" fontAlgn="ctr"/>
                      <a:endParaRPr lang="en-US"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8124521"/>
                  </a:ext>
                </a:extLst>
              </a:tr>
              <a:tr h="215610">
                <a:tc>
                  <a:txBody>
                    <a:bodyPr/>
                    <a:lstStyle/>
                    <a:p>
                      <a:pPr algn="ctr" rtl="0" fontAlgn="ctr"/>
                      <a:endParaRPr lang="en-US" sz="900" b="1"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7589855"/>
                  </a:ext>
                </a:extLst>
              </a:tr>
              <a:tr h="215610">
                <a:tc>
                  <a:txBody>
                    <a:bodyPr/>
                    <a:lstStyle/>
                    <a:p>
                      <a:pPr algn="ctr" rtl="0" fontAlgn="ctr"/>
                      <a:endParaRPr lang="en-US" sz="900" b="1"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5092407"/>
                  </a:ext>
                </a:extLst>
              </a:tr>
              <a:tr h="215610">
                <a:tc>
                  <a:txBody>
                    <a:bodyPr/>
                    <a:lstStyle/>
                    <a:p>
                      <a:pPr algn="ctr" rtl="0" fontAlgn="ctr"/>
                      <a:endParaRPr lang="en-US"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6786874"/>
                  </a:ext>
                </a:extLst>
              </a:tr>
              <a:tr h="215610">
                <a:tc>
                  <a:txBody>
                    <a:bodyPr/>
                    <a:lstStyle/>
                    <a:p>
                      <a:pPr algn="ctr" rtl="0" fontAlgn="ctr"/>
                      <a:endParaRPr lang="en-US" sz="900" b="1"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8407741"/>
                  </a:ext>
                </a:extLst>
              </a:tr>
              <a:tr h="215610">
                <a:tc>
                  <a:txBody>
                    <a:bodyPr/>
                    <a:lstStyle/>
                    <a:p>
                      <a:pPr algn="ctr" rtl="0" fontAlgn="ctr"/>
                      <a:endParaRPr lang="en-US"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7225640"/>
                  </a:ext>
                </a:extLst>
              </a:tr>
              <a:tr h="215610">
                <a:tc>
                  <a:txBody>
                    <a:bodyPr/>
                    <a:lstStyle/>
                    <a:p>
                      <a:pPr algn="ctr" rtl="0" fontAlgn="ctr"/>
                      <a:endParaRPr lang="en-US" sz="900" b="1"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2291114"/>
                  </a:ext>
                </a:extLst>
              </a:tr>
              <a:tr h="215610">
                <a:tc>
                  <a:txBody>
                    <a:bodyPr/>
                    <a:lstStyle/>
                    <a:p>
                      <a:pPr algn="ctr" rtl="0" fontAlgn="ctr"/>
                      <a:endParaRPr lang="en-US" sz="900" b="1"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9825697"/>
                  </a:ext>
                </a:extLst>
              </a:tr>
              <a:tr h="215610">
                <a:tc>
                  <a:txBody>
                    <a:bodyPr/>
                    <a:lstStyle/>
                    <a:p>
                      <a:pPr algn="ctr" rtl="0" fontAlgn="ctr"/>
                      <a:endParaRPr lang="en-US"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659929"/>
                  </a:ext>
                </a:extLst>
              </a:tr>
              <a:tr h="215610">
                <a:tc>
                  <a:txBody>
                    <a:bodyPr/>
                    <a:lstStyle/>
                    <a:p>
                      <a:pPr algn="ctr" rtl="0" fontAlgn="ctr"/>
                      <a:endParaRPr lang="en-US" sz="900" b="1"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5787488"/>
                  </a:ext>
                </a:extLst>
              </a:tr>
              <a:tr h="215610">
                <a:tc>
                  <a:txBody>
                    <a:bodyPr/>
                    <a:lstStyle/>
                    <a:p>
                      <a:pPr algn="ctr" rtl="0" fontAlgn="ctr"/>
                      <a:endParaRPr lang="en-US" sz="900" b="1" i="0" u="none" strike="noStrike" spc="-50" baseline="0" dirty="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8111385"/>
                  </a:ext>
                </a:extLst>
              </a:tr>
            </a:tbl>
          </a:graphicData>
        </a:graphic>
      </p:graphicFrame>
      <p:grpSp>
        <p:nvGrpSpPr>
          <p:cNvPr id="14" name="Group 13">
            <a:extLst>
              <a:ext uri="{FF2B5EF4-FFF2-40B4-BE49-F238E27FC236}">
                <a16:creationId xmlns:a16="http://schemas.microsoft.com/office/drawing/2014/main" id="{D144372F-9728-4F44-912E-D1C428DF60CB}"/>
              </a:ext>
              <a:ext uri="{C183D7F6-B498-43B3-948B-1728B52AA6E4}">
                <adec:decorative xmlns:adec="http://schemas.microsoft.com/office/drawing/2017/decorative" val="1"/>
              </a:ext>
            </a:extLst>
          </p:cNvPr>
          <p:cNvGrpSpPr/>
          <p:nvPr/>
        </p:nvGrpSpPr>
        <p:grpSpPr>
          <a:xfrm>
            <a:off x="9409013" y="642836"/>
            <a:ext cx="202348" cy="6052326"/>
            <a:chOff x="9409013" y="642836"/>
            <a:chExt cx="202348" cy="6052326"/>
          </a:xfrm>
        </p:grpSpPr>
        <p:sp>
          <p:nvSpPr>
            <p:cNvPr id="67" name="Flowchart: Manual Input 132">
              <a:extLst>
                <a:ext uri="{FF2B5EF4-FFF2-40B4-BE49-F238E27FC236}">
                  <a16:creationId xmlns:a16="http://schemas.microsoft.com/office/drawing/2014/main" id="{297A3F22-A061-4203-9342-9E6F40CF9BB0}"/>
                </a:ext>
                <a:ext uri="{C183D7F6-B498-43B3-948B-1728B52AA6E4}">
                  <adec:decorative xmlns:adec="http://schemas.microsoft.com/office/drawing/2017/decorative" val="1"/>
                </a:ext>
              </a:extLst>
            </p:cNvPr>
            <p:cNvSpPr/>
            <p:nvPr/>
          </p:nvSpPr>
          <p:spPr bwMode="gray">
            <a:xfrm>
              <a:off x="9409013" y="1738734"/>
              <a:ext cx="202348" cy="202348"/>
            </a:xfrm>
            <a:prstGeom prst="ellipse">
              <a:avLst/>
            </a:prstGeom>
            <a:solidFill>
              <a:schemeClr val="bg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srgbClr val="000000"/>
                  </a:solidFill>
                  <a:effectLst/>
                  <a:uLnTx/>
                  <a:uFillTx/>
                  <a:latin typeface="Helvetica" pitchFamily="2" charset="0"/>
                  <a:ea typeface="+mn-ea"/>
                  <a:cs typeface="Arial" panose="020B0604020202020204" pitchFamily="34" charset="0"/>
                </a:rPr>
                <a:t>+3</a:t>
              </a:r>
            </a:p>
          </p:txBody>
        </p:sp>
        <p:sp>
          <p:nvSpPr>
            <p:cNvPr id="80" name="Flowchart: Manual Input 132">
              <a:extLst>
                <a:ext uri="{FF2B5EF4-FFF2-40B4-BE49-F238E27FC236}">
                  <a16:creationId xmlns:a16="http://schemas.microsoft.com/office/drawing/2014/main" id="{26B8385C-444E-4FAA-A45B-63F815FDD300}"/>
                </a:ext>
                <a:ext uri="{C183D7F6-B498-43B3-948B-1728B52AA6E4}">
                  <adec:decorative xmlns:adec="http://schemas.microsoft.com/office/drawing/2017/decorative" val="1"/>
                </a:ext>
              </a:extLst>
            </p:cNvPr>
            <p:cNvSpPr/>
            <p:nvPr/>
          </p:nvSpPr>
          <p:spPr bwMode="gray">
            <a:xfrm>
              <a:off x="9409013" y="2388780"/>
              <a:ext cx="202348" cy="202348"/>
            </a:xfrm>
            <a:prstGeom prst="ellipse">
              <a:avLst/>
            </a:prstGeom>
            <a:solidFill>
              <a:schemeClr val="bg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srgbClr val="000000"/>
                  </a:solidFill>
                  <a:effectLst/>
                  <a:uLnTx/>
                  <a:uFillTx/>
                  <a:latin typeface="Helvetica" pitchFamily="2" charset="0"/>
                  <a:ea typeface="+mn-ea"/>
                  <a:cs typeface="Arial" panose="020B0604020202020204" pitchFamily="34" charset="0"/>
                </a:rPr>
                <a:t>+5</a:t>
              </a:r>
            </a:p>
          </p:txBody>
        </p:sp>
        <p:sp>
          <p:nvSpPr>
            <p:cNvPr id="84" name="Flowchart: Manual Input 130">
              <a:extLst>
                <a:ext uri="{FF2B5EF4-FFF2-40B4-BE49-F238E27FC236}">
                  <a16:creationId xmlns:a16="http://schemas.microsoft.com/office/drawing/2014/main" id="{1B85A49B-2AA0-4B64-8084-53F467DDDA6D}"/>
                </a:ext>
                <a:ext uri="{C183D7F6-B498-43B3-948B-1728B52AA6E4}">
                  <adec:decorative xmlns:adec="http://schemas.microsoft.com/office/drawing/2017/decorative" val="1"/>
                </a:ext>
              </a:extLst>
            </p:cNvPr>
            <p:cNvSpPr/>
            <p:nvPr/>
          </p:nvSpPr>
          <p:spPr bwMode="gray">
            <a:xfrm>
              <a:off x="9409013" y="3031590"/>
              <a:ext cx="202348" cy="202348"/>
            </a:xfrm>
            <a:prstGeom prst="ellipse">
              <a:avLst/>
            </a:prstGeom>
            <a:solidFill>
              <a:schemeClr val="tx1"/>
            </a:solidFill>
            <a:ln>
              <a:noFill/>
            </a:ln>
          </p:spPr>
          <p:txBody>
            <a:bodyPr vert="horz" wrap="none" lIns="0" tIns="18288" rIns="9144" bIns="0" rtlCol="0" anchor="ctr" anchorCtr="0">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Helvetica" pitchFamily="2" charset="0"/>
                  <a:ea typeface="+mn-ea"/>
                  <a:cs typeface="Arial" panose="020B0604020202020204" pitchFamily="34" charset="0"/>
                </a:rPr>
                <a:t>-6</a:t>
              </a:r>
            </a:p>
          </p:txBody>
        </p:sp>
        <p:sp>
          <p:nvSpPr>
            <p:cNvPr id="101" name="Flowchart: Manual Input 132">
              <a:extLst>
                <a:ext uri="{FF2B5EF4-FFF2-40B4-BE49-F238E27FC236}">
                  <a16:creationId xmlns:a16="http://schemas.microsoft.com/office/drawing/2014/main" id="{2F45D53A-8361-42FA-9C7C-930E4B4DD745}"/>
                </a:ext>
                <a:ext uri="{C183D7F6-B498-43B3-948B-1728B52AA6E4}">
                  <adec:decorative xmlns:adec="http://schemas.microsoft.com/office/drawing/2017/decorative" val="1"/>
                </a:ext>
              </a:extLst>
            </p:cNvPr>
            <p:cNvSpPr/>
            <p:nvPr/>
          </p:nvSpPr>
          <p:spPr bwMode="gray">
            <a:xfrm>
              <a:off x="9409013" y="6492814"/>
              <a:ext cx="202348" cy="202348"/>
            </a:xfrm>
            <a:prstGeom prst="ellipse">
              <a:avLst/>
            </a:prstGeom>
            <a:solidFill>
              <a:schemeClr val="bg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srgbClr val="000000"/>
                  </a:solidFill>
                  <a:effectLst/>
                  <a:uLnTx/>
                  <a:uFillTx/>
                  <a:latin typeface="Helvetica" pitchFamily="2" charset="0"/>
                  <a:ea typeface="+mn-ea"/>
                  <a:cs typeface="Arial" panose="020B0604020202020204" pitchFamily="34" charset="0"/>
                </a:rPr>
                <a:t>+1</a:t>
              </a:r>
            </a:p>
          </p:txBody>
        </p:sp>
        <p:sp>
          <p:nvSpPr>
            <p:cNvPr id="102" name="Flowchart: Manual Input 132">
              <a:extLst>
                <a:ext uri="{FF2B5EF4-FFF2-40B4-BE49-F238E27FC236}">
                  <a16:creationId xmlns:a16="http://schemas.microsoft.com/office/drawing/2014/main" id="{A7ADFD83-25B5-4EB0-AFAA-E1BF5D3A0D45}"/>
                </a:ext>
                <a:ext uri="{C183D7F6-B498-43B3-948B-1728B52AA6E4}">
                  <adec:decorative xmlns:adec="http://schemas.microsoft.com/office/drawing/2017/decorative" val="1"/>
                </a:ext>
              </a:extLst>
            </p:cNvPr>
            <p:cNvSpPr/>
            <p:nvPr/>
          </p:nvSpPr>
          <p:spPr bwMode="gray">
            <a:xfrm>
              <a:off x="9409013" y="642836"/>
              <a:ext cx="202348" cy="202348"/>
            </a:xfrm>
            <a:prstGeom prst="ellipse">
              <a:avLst/>
            </a:prstGeom>
            <a:solidFill>
              <a:srgbClr val="74818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Helvetica" pitchFamily="2" charset="0"/>
                  <a:ea typeface="+mn-ea"/>
                  <a:cs typeface="Arial" panose="020B0604020202020204" pitchFamily="34" charset="0"/>
                </a:rPr>
                <a:t>0</a:t>
              </a:r>
            </a:p>
          </p:txBody>
        </p:sp>
        <p:sp>
          <p:nvSpPr>
            <p:cNvPr id="107" name="Flowchart: Manual Input 132">
              <a:extLst>
                <a:ext uri="{FF2B5EF4-FFF2-40B4-BE49-F238E27FC236}">
                  <a16:creationId xmlns:a16="http://schemas.microsoft.com/office/drawing/2014/main" id="{FF804F43-59E9-426F-89D3-73E9F3A647A9}"/>
                </a:ext>
                <a:ext uri="{C183D7F6-B498-43B3-948B-1728B52AA6E4}">
                  <adec:decorative xmlns:adec="http://schemas.microsoft.com/office/drawing/2017/decorative" val="1"/>
                </a:ext>
              </a:extLst>
            </p:cNvPr>
            <p:cNvSpPr/>
            <p:nvPr/>
          </p:nvSpPr>
          <p:spPr bwMode="gray">
            <a:xfrm>
              <a:off x="9409013" y="866769"/>
              <a:ext cx="202348" cy="202348"/>
            </a:xfrm>
            <a:prstGeom prst="ellipse">
              <a:avLst/>
            </a:prstGeom>
            <a:solidFill>
              <a:schemeClr val="bg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srgbClr val="000000"/>
                  </a:solidFill>
                  <a:effectLst/>
                  <a:uLnTx/>
                  <a:uFillTx/>
                  <a:latin typeface="Helvetica" pitchFamily="2" charset="0"/>
                  <a:ea typeface="+mn-ea"/>
                  <a:cs typeface="Arial" panose="020B0604020202020204" pitchFamily="34" charset="0"/>
                </a:rPr>
                <a:t>+11</a:t>
              </a:r>
            </a:p>
          </p:txBody>
        </p:sp>
        <p:sp>
          <p:nvSpPr>
            <p:cNvPr id="108" name="Flowchart: Manual Input 132">
              <a:extLst>
                <a:ext uri="{FF2B5EF4-FFF2-40B4-BE49-F238E27FC236}">
                  <a16:creationId xmlns:a16="http://schemas.microsoft.com/office/drawing/2014/main" id="{9C77157E-1154-4C63-A984-F35B86740988}"/>
                </a:ext>
                <a:ext uri="{C183D7F6-B498-43B3-948B-1728B52AA6E4}">
                  <adec:decorative xmlns:adec="http://schemas.microsoft.com/office/drawing/2017/decorative" val="1"/>
                </a:ext>
              </a:extLst>
            </p:cNvPr>
            <p:cNvSpPr/>
            <p:nvPr/>
          </p:nvSpPr>
          <p:spPr bwMode="gray">
            <a:xfrm>
              <a:off x="9409013" y="1093336"/>
              <a:ext cx="202348" cy="202348"/>
            </a:xfrm>
            <a:prstGeom prst="ellipse">
              <a:avLst/>
            </a:prstGeom>
            <a:solidFill>
              <a:schemeClr val="bg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Helvetica" pitchFamily="2" charset="0"/>
                  <a:ea typeface="+mn-ea"/>
                  <a:cs typeface="Arial" panose="020B0604020202020204" pitchFamily="34" charset="0"/>
                </a:rPr>
                <a:t>+9</a:t>
              </a:r>
            </a:p>
          </p:txBody>
        </p:sp>
        <p:sp>
          <p:nvSpPr>
            <p:cNvPr id="113" name="Flowchart: Manual Input 132">
              <a:extLst>
                <a:ext uri="{FF2B5EF4-FFF2-40B4-BE49-F238E27FC236}">
                  <a16:creationId xmlns:a16="http://schemas.microsoft.com/office/drawing/2014/main" id="{F5DD60F1-BBD4-465B-BB7E-7ED4FC95130D}"/>
                </a:ext>
                <a:ext uri="{C183D7F6-B498-43B3-948B-1728B52AA6E4}">
                  <adec:decorative xmlns:adec="http://schemas.microsoft.com/office/drawing/2017/decorative" val="1"/>
                </a:ext>
              </a:extLst>
            </p:cNvPr>
            <p:cNvSpPr/>
            <p:nvPr/>
          </p:nvSpPr>
          <p:spPr bwMode="gray">
            <a:xfrm>
              <a:off x="9409013" y="1305279"/>
              <a:ext cx="202348" cy="202348"/>
            </a:xfrm>
            <a:prstGeom prst="ellipse">
              <a:avLst/>
            </a:prstGeom>
            <a:solidFill>
              <a:schemeClr val="bg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srgbClr val="000000"/>
                  </a:solidFill>
                  <a:effectLst/>
                  <a:uLnTx/>
                  <a:uFillTx/>
                  <a:latin typeface="Helvetica" pitchFamily="2" charset="0"/>
                  <a:ea typeface="+mn-ea"/>
                  <a:cs typeface="Arial" panose="020B0604020202020204" pitchFamily="34" charset="0"/>
                </a:rPr>
                <a:t>+3</a:t>
              </a:r>
            </a:p>
          </p:txBody>
        </p:sp>
        <p:sp>
          <p:nvSpPr>
            <p:cNvPr id="114" name="Flowchart: Manual Input 130">
              <a:extLst>
                <a:ext uri="{FF2B5EF4-FFF2-40B4-BE49-F238E27FC236}">
                  <a16:creationId xmlns:a16="http://schemas.microsoft.com/office/drawing/2014/main" id="{28B21F1D-D89D-4937-B2C2-8E418F36862A}"/>
                </a:ext>
                <a:ext uri="{C183D7F6-B498-43B3-948B-1728B52AA6E4}">
                  <adec:decorative xmlns:adec="http://schemas.microsoft.com/office/drawing/2017/decorative" val="1"/>
                </a:ext>
              </a:extLst>
            </p:cNvPr>
            <p:cNvSpPr/>
            <p:nvPr/>
          </p:nvSpPr>
          <p:spPr bwMode="gray">
            <a:xfrm>
              <a:off x="9409013" y="1517264"/>
              <a:ext cx="202348" cy="202348"/>
            </a:xfrm>
            <a:prstGeom prst="ellipse">
              <a:avLst/>
            </a:prstGeom>
            <a:solidFill>
              <a:schemeClr val="tx1"/>
            </a:solidFill>
            <a:ln>
              <a:noFill/>
            </a:ln>
          </p:spPr>
          <p:txBody>
            <a:bodyPr vert="horz" wrap="none" lIns="0" tIns="18288" rIns="9144" bIns="0" rtlCol="0" anchor="ctr" anchorCtr="0">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Helvetica" pitchFamily="2" charset="0"/>
                  <a:ea typeface="+mn-ea"/>
                  <a:cs typeface="Arial" panose="020B0604020202020204" pitchFamily="34" charset="0"/>
                </a:rPr>
                <a:t>-3</a:t>
              </a:r>
            </a:p>
          </p:txBody>
        </p:sp>
        <p:sp>
          <p:nvSpPr>
            <p:cNvPr id="115" name="Flowchart: Manual Input 132">
              <a:extLst>
                <a:ext uri="{FF2B5EF4-FFF2-40B4-BE49-F238E27FC236}">
                  <a16:creationId xmlns:a16="http://schemas.microsoft.com/office/drawing/2014/main" id="{026834DF-FD31-40D6-BBAA-B1F816AC9C63}"/>
                </a:ext>
                <a:ext uri="{C183D7F6-B498-43B3-948B-1728B52AA6E4}">
                  <adec:decorative xmlns:adec="http://schemas.microsoft.com/office/drawing/2017/decorative" val="1"/>
                </a:ext>
              </a:extLst>
            </p:cNvPr>
            <p:cNvSpPr/>
            <p:nvPr/>
          </p:nvSpPr>
          <p:spPr bwMode="gray">
            <a:xfrm>
              <a:off x="9409013" y="1948230"/>
              <a:ext cx="202348" cy="202348"/>
            </a:xfrm>
            <a:prstGeom prst="ellipse">
              <a:avLst/>
            </a:prstGeom>
            <a:solidFill>
              <a:srgbClr val="74818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srgbClr val="FFFFFF"/>
                  </a:solidFill>
                  <a:effectLst/>
                  <a:uLnTx/>
                  <a:uFillTx/>
                  <a:latin typeface="Helvetica" pitchFamily="2" charset="0"/>
                  <a:ea typeface="+mn-ea"/>
                  <a:cs typeface="Arial" panose="020B0604020202020204" pitchFamily="34" charset="0"/>
                </a:rPr>
                <a:t>0</a:t>
              </a:r>
            </a:p>
          </p:txBody>
        </p:sp>
        <p:sp>
          <p:nvSpPr>
            <p:cNvPr id="116" name="Flowchart: Manual Input 132">
              <a:extLst>
                <a:ext uri="{FF2B5EF4-FFF2-40B4-BE49-F238E27FC236}">
                  <a16:creationId xmlns:a16="http://schemas.microsoft.com/office/drawing/2014/main" id="{0E248263-C96F-409E-A827-83DCA867F88D}"/>
                </a:ext>
                <a:ext uri="{C183D7F6-B498-43B3-948B-1728B52AA6E4}">
                  <adec:decorative xmlns:adec="http://schemas.microsoft.com/office/drawing/2017/decorative" val="1"/>
                </a:ext>
              </a:extLst>
            </p:cNvPr>
            <p:cNvSpPr/>
            <p:nvPr/>
          </p:nvSpPr>
          <p:spPr bwMode="gray">
            <a:xfrm>
              <a:off x="9409013" y="2167520"/>
              <a:ext cx="202348" cy="202348"/>
            </a:xfrm>
            <a:prstGeom prst="ellipse">
              <a:avLst/>
            </a:prstGeom>
            <a:solidFill>
              <a:schemeClr val="tx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srgbClr val="FFFFFF"/>
                  </a:solidFill>
                  <a:effectLst/>
                  <a:uLnTx/>
                  <a:uFillTx/>
                  <a:latin typeface="Helvetica" pitchFamily="2" charset="0"/>
                  <a:ea typeface="+mn-ea"/>
                  <a:cs typeface="Arial" panose="020B0604020202020204" pitchFamily="34" charset="0"/>
                </a:rPr>
                <a:t>-2</a:t>
              </a:r>
            </a:p>
          </p:txBody>
        </p:sp>
        <p:sp>
          <p:nvSpPr>
            <p:cNvPr id="117" name="Flowchart: Manual Input 132">
              <a:extLst>
                <a:ext uri="{FF2B5EF4-FFF2-40B4-BE49-F238E27FC236}">
                  <a16:creationId xmlns:a16="http://schemas.microsoft.com/office/drawing/2014/main" id="{E92CC9AA-4D3E-4783-9538-E1BAA897B46C}"/>
                </a:ext>
                <a:ext uri="{C183D7F6-B498-43B3-948B-1728B52AA6E4}">
                  <adec:decorative xmlns:adec="http://schemas.microsoft.com/office/drawing/2017/decorative" val="1"/>
                </a:ext>
              </a:extLst>
            </p:cNvPr>
            <p:cNvSpPr/>
            <p:nvPr/>
          </p:nvSpPr>
          <p:spPr bwMode="gray">
            <a:xfrm>
              <a:off x="9409013" y="2603645"/>
              <a:ext cx="202348" cy="202348"/>
            </a:xfrm>
            <a:prstGeom prst="ellipse">
              <a:avLst/>
            </a:prstGeom>
            <a:solidFill>
              <a:schemeClr val="bg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srgbClr val="000000"/>
                  </a:solidFill>
                  <a:effectLst/>
                  <a:uLnTx/>
                  <a:uFillTx/>
                  <a:latin typeface="Helvetica" pitchFamily="2" charset="0"/>
                  <a:ea typeface="+mn-ea"/>
                  <a:cs typeface="Arial" panose="020B0604020202020204" pitchFamily="34" charset="0"/>
                </a:rPr>
                <a:t>+1</a:t>
              </a:r>
            </a:p>
          </p:txBody>
        </p:sp>
        <p:sp>
          <p:nvSpPr>
            <p:cNvPr id="118" name="Flowchart: Manual Input 132">
              <a:extLst>
                <a:ext uri="{FF2B5EF4-FFF2-40B4-BE49-F238E27FC236}">
                  <a16:creationId xmlns:a16="http://schemas.microsoft.com/office/drawing/2014/main" id="{96B1BC55-3781-44A8-B2D3-D017CE0E7F23}"/>
                </a:ext>
                <a:ext uri="{C183D7F6-B498-43B3-948B-1728B52AA6E4}">
                  <adec:decorative xmlns:adec="http://schemas.microsoft.com/office/drawing/2017/decorative" val="1"/>
                </a:ext>
              </a:extLst>
            </p:cNvPr>
            <p:cNvSpPr/>
            <p:nvPr/>
          </p:nvSpPr>
          <p:spPr bwMode="gray">
            <a:xfrm>
              <a:off x="9409013" y="2819904"/>
              <a:ext cx="202348" cy="202348"/>
            </a:xfrm>
            <a:prstGeom prst="ellipse">
              <a:avLst/>
            </a:prstGeom>
            <a:solidFill>
              <a:srgbClr val="74818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srgbClr val="FFFFFF"/>
                  </a:solidFill>
                  <a:effectLst/>
                  <a:uLnTx/>
                  <a:uFillTx/>
                  <a:latin typeface="Helvetica" pitchFamily="2" charset="0"/>
                  <a:ea typeface="+mn-ea"/>
                  <a:cs typeface="Arial" panose="020B0604020202020204" pitchFamily="34" charset="0"/>
                </a:rPr>
                <a:t>0</a:t>
              </a:r>
            </a:p>
          </p:txBody>
        </p:sp>
        <p:sp>
          <p:nvSpPr>
            <p:cNvPr id="119" name="Flowchart: Manual Input 130">
              <a:extLst>
                <a:ext uri="{FF2B5EF4-FFF2-40B4-BE49-F238E27FC236}">
                  <a16:creationId xmlns:a16="http://schemas.microsoft.com/office/drawing/2014/main" id="{83575334-E926-4D0E-89D8-4532137DAADC}"/>
                </a:ext>
                <a:ext uri="{C183D7F6-B498-43B3-948B-1728B52AA6E4}">
                  <adec:decorative xmlns:adec="http://schemas.microsoft.com/office/drawing/2017/decorative" val="1"/>
                </a:ext>
              </a:extLst>
            </p:cNvPr>
            <p:cNvSpPr/>
            <p:nvPr/>
          </p:nvSpPr>
          <p:spPr bwMode="gray">
            <a:xfrm>
              <a:off x="9409013" y="3227986"/>
              <a:ext cx="202348" cy="202348"/>
            </a:xfrm>
            <a:prstGeom prst="ellipse">
              <a:avLst/>
            </a:prstGeom>
            <a:solidFill>
              <a:schemeClr val="tx1"/>
            </a:solidFill>
            <a:ln>
              <a:noFill/>
            </a:ln>
          </p:spPr>
          <p:txBody>
            <a:bodyPr vert="horz" wrap="none" lIns="0" tIns="18288" rIns="9144" bIns="0" rtlCol="0" anchor="ctr" anchorCtr="0">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Helvetica" pitchFamily="2" charset="0"/>
                  <a:ea typeface="+mn-ea"/>
                  <a:cs typeface="Arial" panose="020B0604020202020204" pitchFamily="34" charset="0"/>
                </a:rPr>
                <a:t>-2</a:t>
              </a:r>
            </a:p>
          </p:txBody>
        </p:sp>
        <p:sp>
          <p:nvSpPr>
            <p:cNvPr id="120" name="Flowchart: Manual Input 130">
              <a:extLst>
                <a:ext uri="{FF2B5EF4-FFF2-40B4-BE49-F238E27FC236}">
                  <a16:creationId xmlns:a16="http://schemas.microsoft.com/office/drawing/2014/main" id="{F4CCA5D3-EBA9-4F1B-A900-B38BE4200874}"/>
                </a:ext>
                <a:ext uri="{C183D7F6-B498-43B3-948B-1728B52AA6E4}">
                  <adec:decorative xmlns:adec="http://schemas.microsoft.com/office/drawing/2017/decorative" val="1"/>
                </a:ext>
              </a:extLst>
            </p:cNvPr>
            <p:cNvSpPr/>
            <p:nvPr/>
          </p:nvSpPr>
          <p:spPr bwMode="gray">
            <a:xfrm>
              <a:off x="9409013" y="3433838"/>
              <a:ext cx="202348" cy="202348"/>
            </a:xfrm>
            <a:prstGeom prst="ellipse">
              <a:avLst/>
            </a:prstGeom>
            <a:solidFill>
              <a:schemeClr val="tx1"/>
            </a:solidFill>
            <a:ln>
              <a:noFill/>
            </a:ln>
          </p:spPr>
          <p:txBody>
            <a:bodyPr vert="horz" wrap="none" lIns="0" tIns="18288" rIns="9144" bIns="0" rtlCol="0" anchor="ctr" anchorCtr="0">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Helvetica" pitchFamily="2" charset="0"/>
                  <a:ea typeface="+mn-ea"/>
                  <a:cs typeface="Arial" panose="020B0604020202020204" pitchFamily="34" charset="0"/>
                </a:rPr>
                <a:t>-6</a:t>
              </a:r>
            </a:p>
          </p:txBody>
        </p:sp>
        <p:sp>
          <p:nvSpPr>
            <p:cNvPr id="121" name="Flowchart: Manual Input 132">
              <a:extLst>
                <a:ext uri="{FF2B5EF4-FFF2-40B4-BE49-F238E27FC236}">
                  <a16:creationId xmlns:a16="http://schemas.microsoft.com/office/drawing/2014/main" id="{351FC1B6-6852-436F-83C2-E942294AE89F}"/>
                </a:ext>
                <a:ext uri="{C183D7F6-B498-43B3-948B-1728B52AA6E4}">
                  <adec:decorative xmlns:adec="http://schemas.microsoft.com/office/drawing/2017/decorative" val="1"/>
                </a:ext>
              </a:extLst>
            </p:cNvPr>
            <p:cNvSpPr/>
            <p:nvPr/>
          </p:nvSpPr>
          <p:spPr bwMode="gray">
            <a:xfrm>
              <a:off x="9409013" y="3646932"/>
              <a:ext cx="202348" cy="202348"/>
            </a:xfrm>
            <a:prstGeom prst="ellipse">
              <a:avLst/>
            </a:prstGeom>
            <a:solidFill>
              <a:schemeClr val="bg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srgbClr val="000000"/>
                  </a:solidFill>
                  <a:effectLst/>
                  <a:uLnTx/>
                  <a:uFillTx/>
                  <a:latin typeface="Helvetica" pitchFamily="2" charset="0"/>
                  <a:ea typeface="+mn-ea"/>
                  <a:cs typeface="Arial" panose="020B0604020202020204" pitchFamily="34" charset="0"/>
                </a:rPr>
                <a:t>+1</a:t>
              </a:r>
            </a:p>
          </p:txBody>
        </p:sp>
        <p:sp>
          <p:nvSpPr>
            <p:cNvPr id="122" name="Flowchart: Manual Input 132">
              <a:extLst>
                <a:ext uri="{FF2B5EF4-FFF2-40B4-BE49-F238E27FC236}">
                  <a16:creationId xmlns:a16="http://schemas.microsoft.com/office/drawing/2014/main" id="{C85961F6-9B0D-4A6C-BD68-2516469C2FAA}"/>
                </a:ext>
                <a:ext uri="{C183D7F6-B498-43B3-948B-1728B52AA6E4}">
                  <adec:decorative xmlns:adec="http://schemas.microsoft.com/office/drawing/2017/decorative" val="1"/>
                </a:ext>
              </a:extLst>
            </p:cNvPr>
            <p:cNvSpPr/>
            <p:nvPr/>
          </p:nvSpPr>
          <p:spPr bwMode="gray">
            <a:xfrm>
              <a:off x="9409013" y="3878285"/>
              <a:ext cx="202348" cy="202348"/>
            </a:xfrm>
            <a:prstGeom prst="ellipse">
              <a:avLst/>
            </a:prstGeom>
            <a:solidFill>
              <a:srgbClr val="74818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srgbClr val="FFFFFF"/>
                  </a:solidFill>
                  <a:effectLst/>
                  <a:uLnTx/>
                  <a:uFillTx/>
                  <a:latin typeface="Helvetica" pitchFamily="2" charset="0"/>
                  <a:ea typeface="+mn-ea"/>
                  <a:cs typeface="Arial" panose="020B0604020202020204" pitchFamily="34" charset="0"/>
                </a:rPr>
                <a:t>0</a:t>
              </a:r>
            </a:p>
          </p:txBody>
        </p:sp>
        <p:sp>
          <p:nvSpPr>
            <p:cNvPr id="123" name="Flowchart: Manual Input 132">
              <a:extLst>
                <a:ext uri="{FF2B5EF4-FFF2-40B4-BE49-F238E27FC236}">
                  <a16:creationId xmlns:a16="http://schemas.microsoft.com/office/drawing/2014/main" id="{9FCA71BC-DBAD-4307-BA80-3C803AA97BF3}"/>
                </a:ext>
                <a:ext uri="{C183D7F6-B498-43B3-948B-1728B52AA6E4}">
                  <adec:decorative xmlns:adec="http://schemas.microsoft.com/office/drawing/2017/decorative" val="1"/>
                </a:ext>
              </a:extLst>
            </p:cNvPr>
            <p:cNvSpPr/>
            <p:nvPr/>
          </p:nvSpPr>
          <p:spPr bwMode="gray">
            <a:xfrm>
              <a:off x="9409013" y="4104505"/>
              <a:ext cx="202348" cy="202348"/>
            </a:xfrm>
            <a:prstGeom prst="ellipse">
              <a:avLst/>
            </a:prstGeom>
            <a:solidFill>
              <a:schemeClr val="bg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srgbClr val="000000"/>
                  </a:solidFill>
                  <a:effectLst/>
                  <a:uLnTx/>
                  <a:uFillTx/>
                  <a:latin typeface="Helvetica" pitchFamily="2" charset="0"/>
                  <a:ea typeface="+mn-ea"/>
                  <a:cs typeface="Arial" panose="020B0604020202020204" pitchFamily="34" charset="0"/>
                </a:rPr>
                <a:t>+1</a:t>
              </a:r>
            </a:p>
          </p:txBody>
        </p:sp>
        <p:sp>
          <p:nvSpPr>
            <p:cNvPr id="124" name="Flowchart: Manual Input 132">
              <a:extLst>
                <a:ext uri="{FF2B5EF4-FFF2-40B4-BE49-F238E27FC236}">
                  <a16:creationId xmlns:a16="http://schemas.microsoft.com/office/drawing/2014/main" id="{A36B3B0D-F218-48BE-BE45-3B647D2C3D18}"/>
                </a:ext>
                <a:ext uri="{C183D7F6-B498-43B3-948B-1728B52AA6E4}">
                  <adec:decorative xmlns:adec="http://schemas.microsoft.com/office/drawing/2017/decorative" val="1"/>
                </a:ext>
              </a:extLst>
            </p:cNvPr>
            <p:cNvSpPr/>
            <p:nvPr/>
          </p:nvSpPr>
          <p:spPr bwMode="gray">
            <a:xfrm>
              <a:off x="9409013" y="4319443"/>
              <a:ext cx="202348" cy="202348"/>
            </a:xfrm>
            <a:prstGeom prst="ellipse">
              <a:avLst/>
            </a:prstGeom>
            <a:solidFill>
              <a:schemeClr val="bg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srgbClr val="000000"/>
                  </a:solidFill>
                  <a:effectLst/>
                  <a:uLnTx/>
                  <a:uFillTx/>
                  <a:latin typeface="Helvetica" pitchFamily="2" charset="0"/>
                  <a:ea typeface="+mn-ea"/>
                  <a:cs typeface="Arial" panose="020B0604020202020204" pitchFamily="34" charset="0"/>
                </a:rPr>
                <a:t>+2</a:t>
              </a:r>
            </a:p>
          </p:txBody>
        </p:sp>
        <p:sp>
          <p:nvSpPr>
            <p:cNvPr id="125" name="Flowchart: Manual Input 132">
              <a:extLst>
                <a:ext uri="{FF2B5EF4-FFF2-40B4-BE49-F238E27FC236}">
                  <a16:creationId xmlns:a16="http://schemas.microsoft.com/office/drawing/2014/main" id="{ED62196A-EF59-4A0C-9817-50468BE1755D}"/>
                </a:ext>
                <a:ext uri="{C183D7F6-B498-43B3-948B-1728B52AA6E4}">
                  <adec:decorative xmlns:adec="http://schemas.microsoft.com/office/drawing/2017/decorative" val="1"/>
                </a:ext>
              </a:extLst>
            </p:cNvPr>
            <p:cNvSpPr/>
            <p:nvPr/>
          </p:nvSpPr>
          <p:spPr bwMode="gray">
            <a:xfrm>
              <a:off x="9409013" y="4535108"/>
              <a:ext cx="202348" cy="202348"/>
            </a:xfrm>
            <a:prstGeom prst="ellipse">
              <a:avLst/>
            </a:prstGeom>
            <a:solidFill>
              <a:srgbClr val="74818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srgbClr val="FFFFFF"/>
                  </a:solidFill>
                  <a:effectLst/>
                  <a:uLnTx/>
                  <a:uFillTx/>
                  <a:latin typeface="Helvetica" pitchFamily="2" charset="0"/>
                  <a:ea typeface="+mn-ea"/>
                  <a:cs typeface="Arial" panose="020B0604020202020204" pitchFamily="34" charset="0"/>
                </a:rPr>
                <a:t>0</a:t>
              </a:r>
            </a:p>
          </p:txBody>
        </p:sp>
        <p:sp>
          <p:nvSpPr>
            <p:cNvPr id="126" name="Flowchart: Manual Input 132">
              <a:extLst>
                <a:ext uri="{FF2B5EF4-FFF2-40B4-BE49-F238E27FC236}">
                  <a16:creationId xmlns:a16="http://schemas.microsoft.com/office/drawing/2014/main" id="{808DDAF1-1EA5-4572-8BBE-277319085B2C}"/>
                </a:ext>
                <a:ext uri="{C183D7F6-B498-43B3-948B-1728B52AA6E4}">
                  <adec:decorative xmlns:adec="http://schemas.microsoft.com/office/drawing/2017/decorative" val="1"/>
                </a:ext>
              </a:extLst>
            </p:cNvPr>
            <p:cNvSpPr/>
            <p:nvPr/>
          </p:nvSpPr>
          <p:spPr bwMode="gray">
            <a:xfrm>
              <a:off x="9409013" y="4760687"/>
              <a:ext cx="202348" cy="202348"/>
            </a:xfrm>
            <a:prstGeom prst="ellipse">
              <a:avLst/>
            </a:prstGeom>
            <a:solidFill>
              <a:srgbClr val="74818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srgbClr val="FFFFFF"/>
                  </a:solidFill>
                  <a:effectLst/>
                  <a:uLnTx/>
                  <a:uFillTx/>
                  <a:latin typeface="Helvetica" pitchFamily="2" charset="0"/>
                  <a:ea typeface="+mn-ea"/>
                  <a:cs typeface="Arial" panose="020B0604020202020204" pitchFamily="34" charset="0"/>
                </a:rPr>
                <a:t>0</a:t>
              </a:r>
            </a:p>
          </p:txBody>
        </p:sp>
        <p:sp>
          <p:nvSpPr>
            <p:cNvPr id="127" name="Flowchart: Manual Input 130">
              <a:extLst>
                <a:ext uri="{FF2B5EF4-FFF2-40B4-BE49-F238E27FC236}">
                  <a16:creationId xmlns:a16="http://schemas.microsoft.com/office/drawing/2014/main" id="{2DF0F43D-D1CA-44C1-B1BD-A6B9881FA94F}"/>
                </a:ext>
                <a:ext uri="{C183D7F6-B498-43B3-948B-1728B52AA6E4}">
                  <adec:decorative xmlns:adec="http://schemas.microsoft.com/office/drawing/2017/decorative" val="1"/>
                </a:ext>
              </a:extLst>
            </p:cNvPr>
            <p:cNvSpPr/>
            <p:nvPr/>
          </p:nvSpPr>
          <p:spPr bwMode="gray">
            <a:xfrm>
              <a:off x="9409013" y="4982267"/>
              <a:ext cx="202348" cy="202348"/>
            </a:xfrm>
            <a:prstGeom prst="ellipse">
              <a:avLst/>
            </a:prstGeom>
            <a:solidFill>
              <a:schemeClr val="tx1"/>
            </a:solidFill>
            <a:ln>
              <a:noFill/>
            </a:ln>
          </p:spPr>
          <p:txBody>
            <a:bodyPr vert="horz" wrap="none" lIns="0" tIns="18288" rIns="9144" bIns="0" rtlCol="0" anchor="ctr" anchorCtr="0">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Helvetica" pitchFamily="2" charset="0"/>
                  <a:ea typeface="+mn-ea"/>
                  <a:cs typeface="Arial" panose="020B0604020202020204" pitchFamily="34" charset="0"/>
                </a:rPr>
                <a:t>-7</a:t>
              </a:r>
            </a:p>
          </p:txBody>
        </p:sp>
        <p:sp>
          <p:nvSpPr>
            <p:cNvPr id="128" name="Flowchart: Manual Input 130">
              <a:extLst>
                <a:ext uri="{FF2B5EF4-FFF2-40B4-BE49-F238E27FC236}">
                  <a16:creationId xmlns:a16="http://schemas.microsoft.com/office/drawing/2014/main" id="{BDEBEC47-F8E9-4CEA-8BBB-6B6BD4588BDA}"/>
                </a:ext>
                <a:ext uri="{C183D7F6-B498-43B3-948B-1728B52AA6E4}">
                  <adec:decorative xmlns:adec="http://schemas.microsoft.com/office/drawing/2017/decorative" val="1"/>
                </a:ext>
              </a:extLst>
            </p:cNvPr>
            <p:cNvSpPr/>
            <p:nvPr/>
          </p:nvSpPr>
          <p:spPr bwMode="gray">
            <a:xfrm>
              <a:off x="9409013" y="5190671"/>
              <a:ext cx="202348" cy="202348"/>
            </a:xfrm>
            <a:prstGeom prst="ellipse">
              <a:avLst/>
            </a:prstGeom>
            <a:solidFill>
              <a:schemeClr val="tx1"/>
            </a:solidFill>
            <a:ln>
              <a:noFill/>
            </a:ln>
          </p:spPr>
          <p:txBody>
            <a:bodyPr vert="horz" wrap="none" lIns="0" tIns="18288" rIns="9144" bIns="0" rtlCol="0" anchor="ctr" anchorCtr="0">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Helvetica" pitchFamily="2" charset="0"/>
                  <a:ea typeface="+mn-ea"/>
                  <a:cs typeface="Arial" panose="020B0604020202020204" pitchFamily="34" charset="0"/>
                </a:rPr>
                <a:t>-2</a:t>
              </a:r>
            </a:p>
          </p:txBody>
        </p:sp>
        <p:sp>
          <p:nvSpPr>
            <p:cNvPr id="129" name="Flowchart: Manual Input 132">
              <a:extLst>
                <a:ext uri="{FF2B5EF4-FFF2-40B4-BE49-F238E27FC236}">
                  <a16:creationId xmlns:a16="http://schemas.microsoft.com/office/drawing/2014/main" id="{0B568DE4-21B8-4BFE-8D14-61A4723C86C1}"/>
                </a:ext>
                <a:ext uri="{C183D7F6-B498-43B3-948B-1728B52AA6E4}">
                  <adec:decorative xmlns:adec="http://schemas.microsoft.com/office/drawing/2017/decorative" val="1"/>
                </a:ext>
              </a:extLst>
            </p:cNvPr>
            <p:cNvSpPr/>
            <p:nvPr/>
          </p:nvSpPr>
          <p:spPr bwMode="gray">
            <a:xfrm>
              <a:off x="9409013" y="5394938"/>
              <a:ext cx="202348" cy="202348"/>
            </a:xfrm>
            <a:prstGeom prst="ellipse">
              <a:avLst/>
            </a:prstGeom>
            <a:solidFill>
              <a:srgbClr val="74818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srgbClr val="FFFFFF"/>
                  </a:solidFill>
                  <a:effectLst/>
                  <a:uLnTx/>
                  <a:uFillTx/>
                  <a:latin typeface="Helvetica" pitchFamily="2" charset="0"/>
                  <a:ea typeface="+mn-ea"/>
                  <a:cs typeface="Arial" panose="020B0604020202020204" pitchFamily="34" charset="0"/>
                </a:rPr>
                <a:t>0</a:t>
              </a:r>
            </a:p>
          </p:txBody>
        </p:sp>
        <p:sp>
          <p:nvSpPr>
            <p:cNvPr id="130" name="Flowchart: Manual Input 130">
              <a:extLst>
                <a:ext uri="{FF2B5EF4-FFF2-40B4-BE49-F238E27FC236}">
                  <a16:creationId xmlns:a16="http://schemas.microsoft.com/office/drawing/2014/main" id="{BEE9E6F6-10D1-4142-A93C-07BA6261DF7A}"/>
                </a:ext>
                <a:ext uri="{C183D7F6-B498-43B3-948B-1728B52AA6E4}">
                  <adec:decorative xmlns:adec="http://schemas.microsoft.com/office/drawing/2017/decorative" val="1"/>
                </a:ext>
              </a:extLst>
            </p:cNvPr>
            <p:cNvSpPr/>
            <p:nvPr/>
          </p:nvSpPr>
          <p:spPr bwMode="gray">
            <a:xfrm>
              <a:off x="9409013" y="5622051"/>
              <a:ext cx="202348" cy="202348"/>
            </a:xfrm>
            <a:prstGeom prst="ellipse">
              <a:avLst/>
            </a:prstGeom>
            <a:solidFill>
              <a:schemeClr val="tx1"/>
            </a:solidFill>
            <a:ln>
              <a:noFill/>
            </a:ln>
          </p:spPr>
          <p:txBody>
            <a:bodyPr vert="horz" wrap="none" lIns="0" tIns="18288" rIns="9144" bIns="0" rtlCol="0" anchor="ctr" anchorCtr="0">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Helvetica" pitchFamily="2" charset="0"/>
                  <a:ea typeface="+mn-ea"/>
                  <a:cs typeface="Arial" panose="020B0604020202020204" pitchFamily="34" charset="0"/>
                </a:rPr>
                <a:t>-1</a:t>
              </a:r>
            </a:p>
          </p:txBody>
        </p:sp>
        <p:sp>
          <p:nvSpPr>
            <p:cNvPr id="131" name="Flowchart: Manual Input 130">
              <a:extLst>
                <a:ext uri="{FF2B5EF4-FFF2-40B4-BE49-F238E27FC236}">
                  <a16:creationId xmlns:a16="http://schemas.microsoft.com/office/drawing/2014/main" id="{A668CDF3-B9A1-4388-B612-4D95D32186E3}"/>
                </a:ext>
                <a:ext uri="{C183D7F6-B498-43B3-948B-1728B52AA6E4}">
                  <adec:decorative xmlns:adec="http://schemas.microsoft.com/office/drawing/2017/decorative" val="1"/>
                </a:ext>
              </a:extLst>
            </p:cNvPr>
            <p:cNvSpPr/>
            <p:nvPr/>
          </p:nvSpPr>
          <p:spPr bwMode="gray">
            <a:xfrm>
              <a:off x="9409013" y="5622051"/>
              <a:ext cx="202348" cy="202348"/>
            </a:xfrm>
            <a:prstGeom prst="ellipse">
              <a:avLst/>
            </a:prstGeom>
            <a:solidFill>
              <a:schemeClr val="tx1"/>
            </a:solidFill>
            <a:ln>
              <a:noFill/>
            </a:ln>
          </p:spPr>
          <p:txBody>
            <a:bodyPr vert="horz" wrap="none" lIns="0" tIns="18288" rIns="9144" bIns="0" rtlCol="0" anchor="ctr" anchorCtr="0">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Helvetica" pitchFamily="2" charset="0"/>
                  <a:ea typeface="+mn-ea"/>
                  <a:cs typeface="Arial" panose="020B0604020202020204" pitchFamily="34" charset="0"/>
                </a:rPr>
                <a:t>-1</a:t>
              </a:r>
            </a:p>
          </p:txBody>
        </p:sp>
        <p:sp>
          <p:nvSpPr>
            <p:cNvPr id="132" name="Flowchart: Manual Input 130">
              <a:extLst>
                <a:ext uri="{FF2B5EF4-FFF2-40B4-BE49-F238E27FC236}">
                  <a16:creationId xmlns:a16="http://schemas.microsoft.com/office/drawing/2014/main" id="{39DB58FA-101B-4932-B6B5-0987C4DE009A}"/>
                </a:ext>
                <a:ext uri="{C183D7F6-B498-43B3-948B-1728B52AA6E4}">
                  <adec:decorative xmlns:adec="http://schemas.microsoft.com/office/drawing/2017/decorative" val="1"/>
                </a:ext>
              </a:extLst>
            </p:cNvPr>
            <p:cNvSpPr/>
            <p:nvPr/>
          </p:nvSpPr>
          <p:spPr bwMode="gray">
            <a:xfrm>
              <a:off x="9409013" y="5836034"/>
              <a:ext cx="202348" cy="202348"/>
            </a:xfrm>
            <a:prstGeom prst="ellipse">
              <a:avLst/>
            </a:prstGeom>
            <a:solidFill>
              <a:schemeClr val="tx1"/>
            </a:solidFill>
            <a:ln>
              <a:noFill/>
            </a:ln>
          </p:spPr>
          <p:txBody>
            <a:bodyPr vert="horz" wrap="none" lIns="0" tIns="18288" rIns="9144" bIns="0" rtlCol="0" anchor="ctr" anchorCtr="0">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Helvetica" pitchFamily="2" charset="0"/>
                  <a:ea typeface="+mn-ea"/>
                  <a:cs typeface="Arial" panose="020B0604020202020204" pitchFamily="34" charset="0"/>
                </a:rPr>
                <a:t>-5</a:t>
              </a:r>
            </a:p>
          </p:txBody>
        </p:sp>
        <p:sp>
          <p:nvSpPr>
            <p:cNvPr id="133" name="Flowchart: Manual Input 130">
              <a:extLst>
                <a:ext uri="{FF2B5EF4-FFF2-40B4-BE49-F238E27FC236}">
                  <a16:creationId xmlns:a16="http://schemas.microsoft.com/office/drawing/2014/main" id="{6E90ADC5-CF6F-470C-9906-F68139C4B6D9}"/>
                </a:ext>
                <a:ext uri="{C183D7F6-B498-43B3-948B-1728B52AA6E4}">
                  <adec:decorative xmlns:adec="http://schemas.microsoft.com/office/drawing/2017/decorative" val="1"/>
                </a:ext>
              </a:extLst>
            </p:cNvPr>
            <p:cNvSpPr/>
            <p:nvPr/>
          </p:nvSpPr>
          <p:spPr bwMode="gray">
            <a:xfrm>
              <a:off x="9409013" y="6052992"/>
              <a:ext cx="202348" cy="202348"/>
            </a:xfrm>
            <a:prstGeom prst="ellipse">
              <a:avLst/>
            </a:prstGeom>
            <a:solidFill>
              <a:schemeClr val="tx1"/>
            </a:solidFill>
            <a:ln>
              <a:noFill/>
            </a:ln>
          </p:spPr>
          <p:txBody>
            <a:bodyPr vert="horz" wrap="none" lIns="0" tIns="18288" rIns="9144" bIns="0" rtlCol="0" anchor="ctr" anchorCtr="0">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Helvetica" pitchFamily="2" charset="0"/>
                  <a:ea typeface="+mn-ea"/>
                  <a:cs typeface="Arial" panose="020B0604020202020204" pitchFamily="34" charset="0"/>
                </a:rPr>
                <a:t>-5</a:t>
              </a:r>
            </a:p>
          </p:txBody>
        </p:sp>
        <p:sp>
          <p:nvSpPr>
            <p:cNvPr id="134" name="Flowchart: Manual Input 132">
              <a:extLst>
                <a:ext uri="{FF2B5EF4-FFF2-40B4-BE49-F238E27FC236}">
                  <a16:creationId xmlns:a16="http://schemas.microsoft.com/office/drawing/2014/main" id="{37EDE4A6-58FF-4806-8BF4-EE6855CCF5F8}"/>
                </a:ext>
                <a:ext uri="{C183D7F6-B498-43B3-948B-1728B52AA6E4}">
                  <adec:decorative xmlns:adec="http://schemas.microsoft.com/office/drawing/2017/decorative" val="1"/>
                </a:ext>
              </a:extLst>
            </p:cNvPr>
            <p:cNvSpPr/>
            <p:nvPr/>
          </p:nvSpPr>
          <p:spPr bwMode="gray">
            <a:xfrm>
              <a:off x="9409013" y="6259972"/>
              <a:ext cx="202348" cy="202348"/>
            </a:xfrm>
            <a:prstGeom prst="ellipse">
              <a:avLst/>
            </a:prstGeom>
            <a:solidFill>
              <a:srgbClr val="74818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srgbClr val="FFFFFF"/>
                  </a:solidFill>
                  <a:effectLst/>
                  <a:uLnTx/>
                  <a:uFillTx/>
                  <a:latin typeface="Helvetica" pitchFamily="2" charset="0"/>
                  <a:ea typeface="+mn-ea"/>
                  <a:cs typeface="Arial" panose="020B0604020202020204" pitchFamily="34" charset="0"/>
                </a:rPr>
                <a:t>0</a:t>
              </a:r>
            </a:p>
          </p:txBody>
        </p:sp>
      </p:grpSp>
    </p:spTree>
    <p:extLst>
      <p:ext uri="{BB962C8B-B14F-4D97-AF65-F5344CB8AC3E}">
        <p14:creationId xmlns:p14="http://schemas.microsoft.com/office/powerpoint/2010/main" val="1300063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267A05-1DB4-46C3-AF2C-3A12FC9CBF0C}"/>
              </a:ext>
            </a:extLst>
          </p:cNvPr>
          <p:cNvSpPr>
            <a:spLocks noGrp="1"/>
          </p:cNvSpPr>
          <p:nvPr>
            <p:ph type="title"/>
          </p:nvPr>
        </p:nvSpPr>
        <p:spPr/>
        <p:txBody>
          <a:bodyPr/>
          <a:lstStyle/>
          <a:p>
            <a:r>
              <a:rPr lang="en-US" dirty="0"/>
              <a:t>My employer only</a:t>
            </a:r>
            <a:r>
              <a:rPr lang="en-US" baseline="0" dirty="0"/>
              <a:t> trusted institution.</a:t>
            </a:r>
            <a:endParaRPr lang="en-US" dirty="0"/>
          </a:p>
        </p:txBody>
      </p:sp>
      <p:sp>
        <p:nvSpPr>
          <p:cNvPr id="8" name="Text Placeholder 7">
            <a:extLst>
              <a:ext uri="{FF2B5EF4-FFF2-40B4-BE49-F238E27FC236}">
                <a16:creationId xmlns:a16="http://schemas.microsoft.com/office/drawing/2014/main" id="{FFCA35BC-26EB-4116-A2E4-94130D519811}"/>
              </a:ext>
            </a:extLst>
          </p:cNvPr>
          <p:cNvSpPr>
            <a:spLocks noGrp="1"/>
          </p:cNvSpPr>
          <p:nvPr>
            <p:ph type="body" sz="quarter" idx="13"/>
          </p:nvPr>
        </p:nvSpPr>
        <p:spPr/>
        <p:txBody>
          <a:bodyPr/>
          <a:lstStyle/>
          <a:p>
            <a:pPr algn="l"/>
            <a:r>
              <a:rPr lang="en-US" sz="1600" b="0" dirty="0">
                <a:solidFill>
                  <a:srgbClr val="000000"/>
                </a:solidFill>
                <a:latin typeface="Arial"/>
              </a:rPr>
              <a:t>Per cent</a:t>
            </a:r>
            <a:r>
              <a:rPr sz="1600" b="0" dirty="0">
                <a:solidFill>
                  <a:srgbClr val="000000"/>
                </a:solidFill>
                <a:latin typeface="Arial"/>
              </a:rPr>
              <a:t> trust, in Canada</a:t>
            </a:r>
          </a:p>
        </p:txBody>
      </p:sp>
      <p:grpSp>
        <p:nvGrpSpPr>
          <p:cNvPr id="27" name="Group 26" descr="Legend:&#10;Distrust range is 1-49.&#10;Neutral range is 50-59.&#10;Trusted range is 60-100.&#10;">
            <a:extLst>
              <a:ext uri="{FF2B5EF4-FFF2-40B4-BE49-F238E27FC236}">
                <a16:creationId xmlns:a16="http://schemas.microsoft.com/office/drawing/2014/main" id="{A260765C-09CE-4955-BD0D-AFA5A3360925}"/>
              </a:ext>
            </a:extLst>
          </p:cNvPr>
          <p:cNvGrpSpPr/>
          <p:nvPr/>
        </p:nvGrpSpPr>
        <p:grpSpPr>
          <a:xfrm>
            <a:off x="4964293" y="1970716"/>
            <a:ext cx="1710575" cy="507019"/>
            <a:chOff x="10250491" y="718288"/>
            <a:chExt cx="1710575" cy="507019"/>
          </a:xfrm>
        </p:grpSpPr>
        <p:sp>
          <p:nvSpPr>
            <p:cNvPr id="28" name="Content Placeholder 20">
              <a:extLst>
                <a:ext uri="{FF2B5EF4-FFF2-40B4-BE49-F238E27FC236}">
                  <a16:creationId xmlns:a16="http://schemas.microsoft.com/office/drawing/2014/main" id="{5DEA6220-9609-4073-BBA4-0D7F8C4FDC2D}"/>
                </a:ext>
              </a:extLst>
            </p:cNvPr>
            <p:cNvSpPr txBox="1">
              <a:spLocks/>
            </p:cNvSpPr>
            <p:nvPr/>
          </p:nvSpPr>
          <p:spPr bwMode="gray">
            <a:xfrm>
              <a:off x="10250491" y="948308"/>
              <a:ext cx="634417" cy="276999"/>
            </a:xfrm>
            <a:prstGeom prst="rect">
              <a:avLst/>
            </a:prstGeom>
          </p:spPr>
          <p:txBody>
            <a:bodyPr wrap="square" lIns="0" tIns="0" rIns="0" bIns="0">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Distrust</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Arial" panose="020B0604020202020204" pitchFamily="34" charset="0"/>
                </a:rPr>
                <a:t>(1-49) </a:t>
              </a:r>
            </a:p>
          </p:txBody>
        </p:sp>
        <p:sp>
          <p:nvSpPr>
            <p:cNvPr id="29" name="Content Placeholder 20">
              <a:extLst>
                <a:ext uri="{FF2B5EF4-FFF2-40B4-BE49-F238E27FC236}">
                  <a16:creationId xmlns:a16="http://schemas.microsoft.com/office/drawing/2014/main" id="{F872CD8E-5912-4758-AAEE-71AF1FF18A9A}"/>
                </a:ext>
              </a:extLst>
            </p:cNvPr>
            <p:cNvSpPr txBox="1">
              <a:spLocks/>
            </p:cNvSpPr>
            <p:nvPr/>
          </p:nvSpPr>
          <p:spPr bwMode="gray">
            <a:xfrm>
              <a:off x="10791460" y="948308"/>
              <a:ext cx="634417" cy="276999"/>
            </a:xfrm>
            <a:prstGeom prst="rect">
              <a:avLst/>
            </a:prstGeom>
          </p:spPr>
          <p:txBody>
            <a:bodyPr wrap="square" lIns="0" tIns="0" rIns="0" bIns="0">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Neutral</a:t>
              </a:r>
            </a:p>
            <a:p>
              <a:pPr>
                <a:spcAft>
                  <a:spcPts val="0"/>
                </a:spcAft>
                <a:defRPr/>
              </a:pPr>
              <a:r>
                <a:rPr lang="en-US" sz="900" dirty="0">
                  <a:solidFill>
                    <a:schemeClr val="bg1">
                      <a:lumMod val="50000"/>
                    </a:schemeClr>
                  </a:solidFill>
                  <a:latin typeface="Arial" panose="020B0604020202020204" pitchFamily="34" charset="0"/>
                  <a:cs typeface="Arial" panose="020B0604020202020204" pitchFamily="34" charset="0"/>
                </a:rPr>
                <a:t>(50-59)  </a:t>
              </a:r>
            </a:p>
          </p:txBody>
        </p:sp>
        <p:cxnSp>
          <p:nvCxnSpPr>
            <p:cNvPr id="37" name="Straight Connector 36">
              <a:extLst>
                <a:ext uri="{FF2B5EF4-FFF2-40B4-BE49-F238E27FC236}">
                  <a16:creationId xmlns:a16="http://schemas.microsoft.com/office/drawing/2014/main" id="{14C0BCC8-1E9F-4E65-B43B-E73AC2AAE869}"/>
                </a:ext>
              </a:extLst>
            </p:cNvPr>
            <p:cNvCxnSpPr>
              <a:cxnSpLocks/>
            </p:cNvCxnSpPr>
            <p:nvPr/>
          </p:nvCxnSpPr>
          <p:spPr bwMode="gray">
            <a:xfrm>
              <a:off x="10333633" y="789951"/>
              <a:ext cx="1092244"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8" name="Content Placeholder 20">
              <a:extLst>
                <a:ext uri="{FF2B5EF4-FFF2-40B4-BE49-F238E27FC236}">
                  <a16:creationId xmlns:a16="http://schemas.microsoft.com/office/drawing/2014/main" id="{D92FF017-EBDE-4D49-998E-43349992859B}"/>
                </a:ext>
              </a:extLst>
            </p:cNvPr>
            <p:cNvSpPr txBox="1">
              <a:spLocks/>
            </p:cNvSpPr>
            <p:nvPr/>
          </p:nvSpPr>
          <p:spPr bwMode="gray">
            <a:xfrm>
              <a:off x="11326635" y="948308"/>
              <a:ext cx="634431" cy="276999"/>
            </a:xfrm>
            <a:prstGeom prst="rect">
              <a:avLst/>
            </a:prstGeom>
          </p:spPr>
          <p:txBody>
            <a:bodyPr wrap="square" lIns="0" tIns="0" rIns="0" bIns="0">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Trust</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Arial" panose="020B0604020202020204" pitchFamily="34" charset="0"/>
                </a:rPr>
                <a:t>(60-100)</a:t>
              </a:r>
            </a:p>
          </p:txBody>
        </p:sp>
        <p:sp>
          <p:nvSpPr>
            <p:cNvPr id="40" name="Rectangle 39">
              <a:extLst>
                <a:ext uri="{FF2B5EF4-FFF2-40B4-BE49-F238E27FC236}">
                  <a16:creationId xmlns:a16="http://schemas.microsoft.com/office/drawing/2014/main" id="{55D434CB-0FDC-4F15-BB98-F3E3BE26A295}"/>
                </a:ext>
              </a:extLst>
            </p:cNvPr>
            <p:cNvSpPr/>
            <p:nvPr/>
          </p:nvSpPr>
          <p:spPr>
            <a:xfrm>
              <a:off x="10255032" y="718288"/>
              <a:ext cx="146304" cy="146304"/>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Rectangle 40">
              <a:extLst>
                <a:ext uri="{FF2B5EF4-FFF2-40B4-BE49-F238E27FC236}">
                  <a16:creationId xmlns:a16="http://schemas.microsoft.com/office/drawing/2014/main" id="{3A6092A1-1BAB-4231-BB88-82D386544736}"/>
                </a:ext>
              </a:extLst>
            </p:cNvPr>
            <p:cNvSpPr/>
            <p:nvPr/>
          </p:nvSpPr>
          <p:spPr>
            <a:xfrm>
              <a:off x="10790833" y="718288"/>
              <a:ext cx="146304" cy="146304"/>
            </a:xfrm>
            <a:prstGeom prst="rect">
              <a:avLst/>
            </a:prstGeom>
            <a:solidFill>
              <a:srgbClr val="ADC9D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4" name="Rectangle 43">
              <a:extLst>
                <a:ext uri="{FF2B5EF4-FFF2-40B4-BE49-F238E27FC236}">
                  <a16:creationId xmlns:a16="http://schemas.microsoft.com/office/drawing/2014/main" id="{A6C0EDAA-8D9C-490F-9495-82C6CF28B1D2}"/>
                </a:ext>
              </a:extLst>
            </p:cNvPr>
            <p:cNvSpPr/>
            <p:nvPr/>
          </p:nvSpPr>
          <p:spPr>
            <a:xfrm>
              <a:off x="11326635" y="718288"/>
              <a:ext cx="146304" cy="146304"/>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graphicFrame>
        <p:nvGraphicFramePr>
          <p:cNvPr id="74" name="Chart 73" descr="This bar chart shows year over year change in level of trust in institutions since 2021, in %.&#10;“My employer” did not change from 76%.&#10;“NGOs” did not change from 55%.&#10;“Business” fell from 56 to 54%.&#10;“Government” fell from 59 to 53%.&#10;“Media” fell from 54 to 52%. &#10;&#10;">
            <a:extLst>
              <a:ext uri="{FF2B5EF4-FFF2-40B4-BE49-F238E27FC236}">
                <a16:creationId xmlns:a16="http://schemas.microsoft.com/office/drawing/2014/main" id="{8831CCCB-9DDB-4B04-BC88-CD96D05E6E71}"/>
              </a:ext>
            </a:extLst>
          </p:cNvPr>
          <p:cNvGraphicFramePr/>
          <p:nvPr>
            <p:extLst>
              <p:ext uri="{D42A27DB-BD31-4B8C-83A1-F6EECF244321}">
                <p14:modId xmlns:p14="http://schemas.microsoft.com/office/powerpoint/2010/main" val="975316601"/>
              </p:ext>
            </p:extLst>
          </p:nvPr>
        </p:nvGraphicFramePr>
        <p:xfrm>
          <a:off x="409304" y="2554288"/>
          <a:ext cx="7603758" cy="32129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Chart 29" descr="This bar chart shows levels of trust in May 2020 for comparison, and to show drop of government from second position to fourth position:&#10;&#10;My employer was 79%.&#10;Government was 70%.&#10;Business was 61%.&#10;NGOs was 61%.&#10;Media was 58%. &#10;">
            <a:extLst>
              <a:ext uri="{FF2B5EF4-FFF2-40B4-BE49-F238E27FC236}">
                <a16:creationId xmlns:a16="http://schemas.microsoft.com/office/drawing/2014/main" id="{5E5E133A-6E14-4644-A079-BB8207231E62}"/>
              </a:ext>
            </a:extLst>
          </p:cNvPr>
          <p:cNvGraphicFramePr/>
          <p:nvPr>
            <p:extLst>
              <p:ext uri="{D42A27DB-BD31-4B8C-83A1-F6EECF244321}">
                <p14:modId xmlns:p14="http://schemas.microsoft.com/office/powerpoint/2010/main" val="66929807"/>
              </p:ext>
            </p:extLst>
          </p:nvPr>
        </p:nvGraphicFramePr>
        <p:xfrm>
          <a:off x="8132055" y="2636132"/>
          <a:ext cx="3751336" cy="3230468"/>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 Placeholder 8">
            <a:extLst>
              <a:ext uri="{FF2B5EF4-FFF2-40B4-BE49-F238E27FC236}">
                <a16:creationId xmlns:a16="http://schemas.microsoft.com/office/drawing/2014/main" id="{2D5E3E22-93B1-4AFF-9544-112F831FABA4}"/>
              </a:ext>
            </a:extLst>
          </p:cNvPr>
          <p:cNvSpPr>
            <a:spLocks noGrp="1"/>
          </p:cNvSpPr>
          <p:nvPr>
            <p:ph type="body" sz="quarter" idx="14"/>
          </p:nvPr>
        </p:nvSpPr>
        <p:spPr/>
        <p:txBody>
          <a:bodyPr/>
          <a:lstStyle/>
          <a:p>
            <a:pPr>
              <a:spcAft>
                <a:spcPts val="0"/>
              </a:spcAft>
            </a:pPr>
            <a:r>
              <a:rPr sz="900" b="1" dirty="0">
                <a:solidFill>
                  <a:srgbClr val="A6A6A6"/>
                </a:solidFill>
              </a:rPr>
              <a:t>2022 Edelman Trust Barometer.</a:t>
            </a:r>
            <a:r>
              <a:rPr sz="900" dirty="0">
                <a:solidFill>
                  <a:srgbClr val="A6A6A6"/>
                </a:solidFill>
              </a:rPr>
              <a:t> TRU_INS. Below is a list of institutions. For each one, please indicate how much you trust that institution to do what is right. 9-point scale; top 4 box, trust. General population, Canada.</a:t>
            </a:r>
            <a:r>
              <a:rPr kumimoji="0" lang="en-US" sz="900" b="0" i="0" u="none" strike="noStrike" kern="1200" cap="none" spc="0" normalizeH="0" baseline="0" noProof="0" dirty="0">
                <a:ln>
                  <a:noFill/>
                </a:ln>
                <a:solidFill>
                  <a:srgbClr val="A6A6A6"/>
                </a:solidFill>
                <a:effectLst/>
                <a:uLnTx/>
                <a:uFillTx/>
                <a:latin typeface="Arial"/>
                <a:ea typeface="+mn-ea"/>
                <a:cs typeface="+mn-cs"/>
              </a:rPr>
              <a:t> “Your employer” only shown to those who are an employee of an organization (Q43/1). </a:t>
            </a:r>
            <a:r>
              <a:rPr sz="900" b="1" dirty="0">
                <a:solidFill>
                  <a:srgbClr val="A6A6A6"/>
                </a:solidFill>
                <a:latin typeface="Arial"/>
              </a:rPr>
              <a:t>
</a:t>
            </a:r>
            <a:r>
              <a:rPr lang="en-US" sz="900" b="1" dirty="0">
                <a:latin typeface="Arial"/>
              </a:rPr>
              <a:t>2020 Edelman Trust Barometer Spring Update. </a:t>
            </a:r>
            <a:r>
              <a:rPr lang="en-US" sz="900" b="0" dirty="0">
                <a:latin typeface="Arial"/>
              </a:rPr>
              <a:t>TRU_INS. Below is a list of institutions. For each one, please indicate how much you trust that institution to do what is right. 9-point scale; top 4 box, trust. General population, Canada. </a:t>
            </a:r>
            <a:r>
              <a:rPr kumimoji="0" lang="en-US" sz="900" b="0" i="0" u="none" strike="noStrike" kern="1200" cap="none" spc="0" normalizeH="0" baseline="0" noProof="0" dirty="0">
                <a:ln>
                  <a:noFill/>
                </a:ln>
                <a:effectLst/>
                <a:uLnTx/>
                <a:uFillTx/>
                <a:latin typeface="Arial"/>
                <a:ea typeface="+mn-ea"/>
                <a:cs typeface="+mn-cs"/>
              </a:rPr>
              <a:t>“Your employer” only shown to those who are an employee of an organization (Q43/1). </a:t>
            </a:r>
            <a:endParaRPr lang="en-US" sz="900" b="0" dirty="0">
              <a:latin typeface="Arial"/>
            </a:endParaRPr>
          </a:p>
        </p:txBody>
      </p:sp>
      <p:grpSp>
        <p:nvGrpSpPr>
          <p:cNvPr id="3" name="Group 2">
            <a:extLst>
              <a:ext uri="{FF2B5EF4-FFF2-40B4-BE49-F238E27FC236}">
                <a16:creationId xmlns:a16="http://schemas.microsoft.com/office/drawing/2014/main" id="{1C9BD94D-6146-47BD-8232-0AD49100E9CB}"/>
              </a:ext>
              <a:ext uri="{C183D7F6-B498-43B3-948B-1728B52AA6E4}">
                <adec:decorative xmlns:adec="http://schemas.microsoft.com/office/drawing/2017/decorative" val="1"/>
              </a:ext>
            </a:extLst>
          </p:cNvPr>
          <p:cNvGrpSpPr/>
          <p:nvPr/>
        </p:nvGrpSpPr>
        <p:grpSpPr>
          <a:xfrm>
            <a:off x="0" y="1678311"/>
            <a:ext cx="11696700" cy="4932801"/>
            <a:chOff x="0" y="1678311"/>
            <a:chExt cx="11696700" cy="4932801"/>
          </a:xfrm>
        </p:grpSpPr>
        <p:cxnSp>
          <p:nvCxnSpPr>
            <p:cNvPr id="32" name="Straight Connector 31">
              <a:extLst>
                <a:ext uri="{FF2B5EF4-FFF2-40B4-BE49-F238E27FC236}">
                  <a16:creationId xmlns:a16="http://schemas.microsoft.com/office/drawing/2014/main" id="{51387651-8D00-478A-8A18-DBDBBFBDED7A}"/>
                </a:ext>
                <a:ext uri="{C183D7F6-B498-43B3-948B-1728B52AA6E4}">
                  <adec:decorative xmlns:adec="http://schemas.microsoft.com/office/drawing/2017/decorative" val="1"/>
                </a:ext>
              </a:extLst>
            </p:cNvPr>
            <p:cNvCxnSpPr/>
            <p:nvPr/>
          </p:nvCxnSpPr>
          <p:spPr>
            <a:xfrm>
              <a:off x="6600642" y="1963554"/>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C6F41322-29CC-4E5F-8C00-9353923451C4}"/>
                </a:ext>
                <a:ext uri="{C183D7F6-B498-43B3-948B-1728B52AA6E4}">
                  <adec:decorative xmlns:adec="http://schemas.microsoft.com/office/drawing/2017/decorative" val="1"/>
                </a:ext>
              </a:extLst>
            </p:cNvPr>
            <p:cNvGrpSpPr/>
            <p:nvPr/>
          </p:nvGrpSpPr>
          <p:grpSpPr>
            <a:xfrm>
              <a:off x="6823595" y="1951364"/>
              <a:ext cx="1245358" cy="386639"/>
              <a:chOff x="6823595" y="1951364"/>
              <a:chExt cx="1245358" cy="386639"/>
            </a:xfrm>
          </p:grpSpPr>
          <p:sp>
            <p:nvSpPr>
              <p:cNvPr id="31" name="Content Placeholder 20">
                <a:extLst>
                  <a:ext uri="{FF2B5EF4-FFF2-40B4-BE49-F238E27FC236}">
                    <a16:creationId xmlns:a16="http://schemas.microsoft.com/office/drawing/2014/main" id="{705298BA-CB8E-48B5-B875-B14B279A4167}"/>
                  </a:ext>
                </a:extLst>
              </p:cNvPr>
              <p:cNvSpPr txBox="1">
                <a:spLocks/>
              </p:cNvSpPr>
              <p:nvPr/>
            </p:nvSpPr>
            <p:spPr bwMode="gray">
              <a:xfrm>
                <a:off x="6833787" y="2199504"/>
                <a:ext cx="1235166" cy="138499"/>
              </a:xfrm>
              <a:prstGeom prst="rect">
                <a:avLst/>
              </a:prstGeom>
            </p:spPr>
            <p:txBody>
              <a:bodyPr wrap="square" lIns="0" tIns="0" rIns="0" bIns="0">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Change, 2021 to 2022</a:t>
                </a:r>
              </a:p>
            </p:txBody>
          </p:sp>
          <p:cxnSp>
            <p:nvCxnSpPr>
              <p:cNvPr id="33" name="Straight Connector 32">
                <a:extLst>
                  <a:ext uri="{FF2B5EF4-FFF2-40B4-BE49-F238E27FC236}">
                    <a16:creationId xmlns:a16="http://schemas.microsoft.com/office/drawing/2014/main" id="{4731EF07-914B-4686-871B-16372E3B3512}"/>
                  </a:ext>
                </a:extLst>
              </p:cNvPr>
              <p:cNvCxnSpPr>
                <a:cxnSpLocks/>
              </p:cNvCxnSpPr>
              <p:nvPr/>
            </p:nvCxnSpPr>
            <p:spPr bwMode="gray">
              <a:xfrm>
                <a:off x="6943022" y="2037972"/>
                <a:ext cx="9144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4" name="Flowchart: Manual Input 130">
                <a:extLst>
                  <a:ext uri="{FF2B5EF4-FFF2-40B4-BE49-F238E27FC236}">
                    <a16:creationId xmlns:a16="http://schemas.microsoft.com/office/drawing/2014/main" id="{BBE60EAE-ADBF-438E-8AC9-22BEA92ACD72}"/>
                  </a:ext>
                </a:extLst>
              </p:cNvPr>
              <p:cNvSpPr/>
              <p:nvPr/>
            </p:nvSpPr>
            <p:spPr bwMode="gray">
              <a:xfrm>
                <a:off x="6823595" y="1951364"/>
                <a:ext cx="182880" cy="182880"/>
              </a:xfrm>
              <a:prstGeom prst="ellipse">
                <a:avLst/>
              </a:prstGeom>
              <a:solidFill>
                <a:schemeClr val="tx1"/>
              </a:solidFill>
              <a:ln>
                <a:noFill/>
              </a:ln>
            </p:spPr>
            <p:txBody>
              <a:bodyPr wrap="square" lIns="0" tIns="0" rIns="0" bIns="0" rtlCol="0" anchor="ctr">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r>
              </a:p>
            </p:txBody>
          </p:sp>
          <p:sp>
            <p:nvSpPr>
              <p:cNvPr id="35" name="Flowchart: Manual Input 131">
                <a:extLst>
                  <a:ext uri="{FF2B5EF4-FFF2-40B4-BE49-F238E27FC236}">
                    <a16:creationId xmlns:a16="http://schemas.microsoft.com/office/drawing/2014/main" id="{467830EF-4B27-4633-87F1-C631C1F04E9E}"/>
                  </a:ext>
                </a:extLst>
              </p:cNvPr>
              <p:cNvSpPr/>
              <p:nvPr/>
            </p:nvSpPr>
            <p:spPr bwMode="gray">
              <a:xfrm>
                <a:off x="7323433" y="1951364"/>
                <a:ext cx="182880" cy="182880"/>
              </a:xfrm>
              <a:prstGeom prst="ellipse">
                <a:avLst/>
              </a:prstGeom>
              <a:solidFill>
                <a:schemeClr val="bg2">
                  <a:lumMod val="50000"/>
                </a:schemeClr>
              </a:solidFill>
              <a:ln>
                <a:solidFill>
                  <a:schemeClr val="tx1"/>
                </a:solidFill>
              </a:ln>
            </p:spPr>
            <p:txBody>
              <a:bodyPr wrap="square" lIns="0" tIns="146304" rIns="0" bIns="0"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panose="020B0604020202020204" pitchFamily="34" charset="0"/>
                    <a:ea typeface="+mn-ea"/>
                    <a:cs typeface="+mn-cs"/>
                  </a:rPr>
                  <a:t>0</a:t>
                </a:r>
              </a:p>
            </p:txBody>
          </p:sp>
          <p:sp>
            <p:nvSpPr>
              <p:cNvPr id="36" name="Flowchart: Manual Input 132">
                <a:extLst>
                  <a:ext uri="{FF2B5EF4-FFF2-40B4-BE49-F238E27FC236}">
                    <a16:creationId xmlns:a16="http://schemas.microsoft.com/office/drawing/2014/main" id="{2171DC49-67A5-495F-9303-3035281DF338}"/>
                  </a:ext>
                </a:extLst>
              </p:cNvPr>
              <p:cNvSpPr/>
              <p:nvPr/>
            </p:nvSpPr>
            <p:spPr bwMode="gray">
              <a:xfrm>
                <a:off x="7803766" y="1951364"/>
                <a:ext cx="182880" cy="182880"/>
              </a:xfrm>
              <a:prstGeom prst="ellipse">
                <a:avLst/>
              </a:prstGeom>
              <a:solidFill>
                <a:schemeClr val="bg1"/>
              </a:solidFill>
              <a:ln>
                <a:solidFill>
                  <a:schemeClr val="tx1"/>
                </a:solidFill>
              </a:ln>
            </p:spPr>
            <p:txBody>
              <a:bodyPr vert="horz" wrap="square" lIns="0" tIns="27432" rIns="0" bIns="0" rtlCol="0" anchor="ctr">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p>
            </p:txBody>
          </p:sp>
        </p:grpSp>
        <p:cxnSp>
          <p:nvCxnSpPr>
            <p:cNvPr id="39" name="Straight Connector 38">
              <a:extLst>
                <a:ext uri="{FF2B5EF4-FFF2-40B4-BE49-F238E27FC236}">
                  <a16:creationId xmlns:a16="http://schemas.microsoft.com/office/drawing/2014/main" id="{393F2072-FC25-4EB4-AA37-2D6B3AEF0671}"/>
                </a:ext>
                <a:ext uri="{C183D7F6-B498-43B3-948B-1728B52AA6E4}">
                  <adec:decorative xmlns:adec="http://schemas.microsoft.com/office/drawing/2017/decorative" val="1"/>
                </a:ext>
              </a:extLst>
            </p:cNvPr>
            <p:cNvCxnSpPr>
              <a:cxnSpLocks/>
            </p:cNvCxnSpPr>
            <p:nvPr/>
          </p:nvCxnSpPr>
          <p:spPr>
            <a:xfrm>
              <a:off x="499319" y="5862520"/>
              <a:ext cx="7498080" cy="0"/>
            </a:xfrm>
            <a:prstGeom prst="line">
              <a:avLst/>
            </a:prstGeom>
            <a:noFill/>
            <a:ln w="25400" cap="flat" cmpd="sng" algn="ctr">
              <a:solidFill>
                <a:srgbClr val="000000"/>
              </a:solidFill>
              <a:prstDash val="solid"/>
              <a:miter lim="800000"/>
            </a:ln>
            <a:effectLst/>
          </p:spPr>
        </p:cxnSp>
        <p:cxnSp>
          <p:nvCxnSpPr>
            <p:cNvPr id="42" name="Straight Connector 41">
              <a:extLst>
                <a:ext uri="{FF2B5EF4-FFF2-40B4-BE49-F238E27FC236}">
                  <a16:creationId xmlns:a16="http://schemas.microsoft.com/office/drawing/2014/main" id="{BDF4B8C8-C862-4680-B570-A732815C1C54}"/>
                </a:ext>
                <a:ext uri="{C183D7F6-B498-43B3-948B-1728B52AA6E4}">
                  <adec:decorative xmlns:adec="http://schemas.microsoft.com/office/drawing/2017/decorative" val="1"/>
                </a:ext>
              </a:extLst>
            </p:cNvPr>
            <p:cNvCxnSpPr>
              <a:cxnSpLocks/>
            </p:cNvCxnSpPr>
            <p:nvPr/>
          </p:nvCxnSpPr>
          <p:spPr>
            <a:xfrm>
              <a:off x="499319" y="1678311"/>
              <a:ext cx="749808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itle 6">
              <a:extLst>
                <a:ext uri="{FF2B5EF4-FFF2-40B4-BE49-F238E27FC236}">
                  <a16:creationId xmlns:a16="http://schemas.microsoft.com/office/drawing/2014/main" id="{7EE0205F-A2C0-4272-ACCF-71932EC47B43}"/>
                </a:ext>
                <a:ext uri="{C183D7F6-B498-43B3-948B-1728B52AA6E4}">
                  <adec:decorative xmlns:adec="http://schemas.microsoft.com/office/drawing/2017/decorative" val="1"/>
                </a:ext>
              </a:extLst>
            </p:cNvPr>
            <p:cNvSpPr txBox="1">
              <a:spLocks/>
            </p:cNvSpPr>
            <p:nvPr/>
          </p:nvSpPr>
          <p:spPr>
            <a:xfrm>
              <a:off x="8539613" y="2768099"/>
              <a:ext cx="3157087" cy="716666"/>
            </a:xfrm>
            <a:prstGeom prst="rect">
              <a:avLst/>
            </a:prstGeom>
          </p:spPr>
          <p:txBody>
            <a:bodyPr lIns="0"/>
            <a:lstStyle>
              <a:lvl1pPr algn="l" defTabSz="914377" rtl="0" eaLnBrk="1" latinLnBrk="0" hangingPunct="1">
                <a:lnSpc>
                  <a:spcPct val="90000"/>
                </a:lnSpc>
                <a:spcBef>
                  <a:spcPct val="0"/>
                </a:spcBef>
                <a:buNone/>
                <a:defRPr sz="2800" b="1" i="0" kern="1200" cap="all" baseline="0">
                  <a:solidFill>
                    <a:schemeClr val="tx1"/>
                  </a:solidFill>
                  <a:latin typeface="+mj-lt"/>
                  <a:ea typeface="+mj-ea"/>
                  <a:cs typeface="Arial" panose="020B060402020202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a:ea typeface="+mj-ea"/>
                  <a:cs typeface="Arial" panose="020B0604020202020204" pitchFamily="34" charset="0"/>
                </a:rPr>
                <a:t>IN MAY 2020, </a:t>
              </a:r>
            </a:p>
            <a:p>
              <a:pPr marL="0" marR="0" lvl="0" indent="0" algn="l" defTabSz="914377" rtl="0" eaLnBrk="1" fontAlgn="auto" latinLnBrk="0" hangingPunct="1">
                <a:lnSpc>
                  <a:spcPct val="90000"/>
                </a:lnSpc>
                <a:spcBef>
                  <a:spcPct val="0"/>
                </a:spcBef>
                <a:spcAft>
                  <a:spcPts val="0"/>
                </a:spcAft>
                <a:buClrTx/>
                <a:buSzTx/>
                <a:buFontTx/>
                <a:buNone/>
                <a:tabLst/>
                <a:defRPr/>
              </a:pPr>
              <a:r>
                <a:rPr lang="en-US" sz="1400" cap="none">
                  <a:solidFill>
                    <a:srgbClr val="000000"/>
                  </a:solidFill>
                  <a:latin typeface="Arial"/>
                </a:rPr>
                <a:t>MY EMPLOYER</a:t>
              </a:r>
              <a:r>
                <a:rPr kumimoji="0" lang="en-US" sz="1400" b="1" i="0" u="none" strike="noStrike" kern="1200" cap="none" spc="0" normalizeH="0" baseline="0" noProof="0">
                  <a:ln>
                    <a:noFill/>
                  </a:ln>
                  <a:solidFill>
                    <a:srgbClr val="000000"/>
                  </a:solidFill>
                  <a:effectLst/>
                  <a:uLnTx/>
                  <a:uFillTx/>
                  <a:latin typeface="Arial"/>
                  <a:ea typeface="+mj-ea"/>
                  <a:cs typeface="Arial" panose="020B0604020202020204" pitchFamily="34" charset="0"/>
                </a:rPr>
                <a:t> MOST TRUSTED</a:t>
              </a:r>
              <a:endParaRPr kumimoji="0" lang="en-US" sz="1400" b="1" i="0" u="none" strike="noStrike" kern="1200" cap="all" spc="0" normalizeH="0" baseline="0" noProof="0">
                <a:ln>
                  <a:noFill/>
                </a:ln>
                <a:solidFill>
                  <a:srgbClr val="000000"/>
                </a:solidFill>
                <a:effectLst/>
                <a:uLnTx/>
                <a:uFillTx/>
                <a:latin typeface="Arial" panose="020B0604020202020204"/>
                <a:ea typeface="+mj-ea"/>
                <a:cs typeface="Arial" panose="020B0604020202020204" pitchFamily="34" charset="0"/>
              </a:endParaRPr>
            </a:p>
          </p:txBody>
        </p:sp>
        <p:pic>
          <p:nvPicPr>
            <p:cNvPr id="53" name="Picture 52">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0" y="6373368"/>
              <a:ext cx="365760" cy="237744"/>
            </a:xfrm>
            <a:prstGeom prst="rect">
              <a:avLst/>
            </a:prstGeom>
          </p:spPr>
        </p:pic>
      </p:grpSp>
      <p:graphicFrame>
        <p:nvGraphicFramePr>
          <p:cNvPr id="75" name="Table 74">
            <a:extLst>
              <a:ext uri="{FF2B5EF4-FFF2-40B4-BE49-F238E27FC236}">
                <a16:creationId xmlns:a16="http://schemas.microsoft.com/office/drawing/2014/main" id="{5CBFDF87-F558-4E39-ACDB-15C73EC822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15702218"/>
              </p:ext>
            </p:extLst>
          </p:nvPr>
        </p:nvGraphicFramePr>
        <p:xfrm>
          <a:off x="528296" y="4542214"/>
          <a:ext cx="7385420" cy="914400"/>
        </p:xfrm>
        <a:graphic>
          <a:graphicData uri="http://schemas.openxmlformats.org/drawingml/2006/table">
            <a:tbl>
              <a:tblPr firstRow="1" bandRow="1">
                <a:effectLst/>
                <a:tableStyleId>{5C22544A-7EE6-4342-B048-85BDC9FD1C3A}</a:tableStyleId>
              </a:tblPr>
              <a:tblGrid>
                <a:gridCol w="1477084">
                  <a:extLst>
                    <a:ext uri="{9D8B030D-6E8A-4147-A177-3AD203B41FA5}">
                      <a16:colId xmlns:a16="http://schemas.microsoft.com/office/drawing/2014/main" val="3150592805"/>
                    </a:ext>
                  </a:extLst>
                </a:gridCol>
                <a:gridCol w="1477084">
                  <a:extLst>
                    <a:ext uri="{9D8B030D-6E8A-4147-A177-3AD203B41FA5}">
                      <a16:colId xmlns:a16="http://schemas.microsoft.com/office/drawing/2014/main" val="3491998019"/>
                    </a:ext>
                  </a:extLst>
                </a:gridCol>
                <a:gridCol w="1477084">
                  <a:extLst>
                    <a:ext uri="{9D8B030D-6E8A-4147-A177-3AD203B41FA5}">
                      <a16:colId xmlns:a16="http://schemas.microsoft.com/office/drawing/2014/main" val="3483614226"/>
                    </a:ext>
                  </a:extLst>
                </a:gridCol>
                <a:gridCol w="1477084">
                  <a:extLst>
                    <a:ext uri="{9D8B030D-6E8A-4147-A177-3AD203B41FA5}">
                      <a16:colId xmlns:a16="http://schemas.microsoft.com/office/drawing/2014/main" val="1369620733"/>
                    </a:ext>
                  </a:extLst>
                </a:gridCol>
                <a:gridCol w="1477084">
                  <a:extLst>
                    <a:ext uri="{9D8B030D-6E8A-4147-A177-3AD203B41FA5}">
                      <a16:colId xmlns:a16="http://schemas.microsoft.com/office/drawing/2014/main" val="2144019759"/>
                    </a:ext>
                  </a:extLst>
                </a:gridCol>
              </a:tblGrid>
              <a:tr h="769763">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5400" b="1">
                          <a:ln>
                            <a:solidFill>
                              <a:schemeClr val="tx1"/>
                            </a:solidFill>
                          </a:ln>
                          <a:solidFill>
                            <a:srgbClr val="748181"/>
                          </a:solidFill>
                          <a:latin typeface="Wingdings"/>
                        </a:rPr>
                        <a:t>l</a:t>
                      </a:r>
                      <a:endParaRPr lang="en-US" sz="5400">
                        <a:ln>
                          <a:solidFill>
                            <a:schemeClr val="tx1"/>
                          </a:solidFill>
                        </a:ln>
                        <a:solidFill>
                          <a:schemeClr val="bg1"/>
                        </a:solidFill>
                        <a:effectLst/>
                        <a:latin typeface="Wingdings" charset="2"/>
                        <a:ea typeface="Wingdings" charset="2"/>
                        <a:cs typeface="Wingdings" charset="2"/>
                      </a:endParaRPr>
                    </a:p>
                  </a:txBody>
                  <a:tcPr marL="0" marR="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sz="5400" b="1">
                          <a:ln>
                            <a:solidFill>
                              <a:schemeClr val="tx1"/>
                            </a:solidFill>
                          </a:ln>
                          <a:solidFill>
                            <a:srgbClr val="748181"/>
                          </a:solidFill>
                          <a:latin typeface="Wingdings"/>
                        </a:rPr>
                        <a:t>l</a:t>
                      </a:r>
                      <a:endParaRPr lang="en-US" sz="5400">
                        <a:ln>
                          <a:solidFill>
                            <a:schemeClr val="tx1"/>
                          </a:solidFill>
                        </a:ln>
                        <a:solidFill>
                          <a:schemeClr val="bg1"/>
                        </a:solidFill>
                        <a:effectLst/>
                        <a:latin typeface="Wingdings" charset="2"/>
                        <a:ea typeface="Wingdings" charset="2"/>
                        <a:cs typeface="Wingdings" charset="2"/>
                      </a:endParaRPr>
                    </a:p>
                  </a:txBody>
                  <a:tcPr marL="0" marR="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sz="5400" b="1">
                          <a:solidFill>
                            <a:srgbClr val="000000"/>
                          </a:solidFill>
                          <a:latin typeface="Wingdings"/>
                        </a:rPr>
                        <a:t>l</a:t>
                      </a:r>
                      <a:endParaRPr lang="en-US" sz="5400">
                        <a:ln>
                          <a:solidFill>
                            <a:schemeClr val="tx1"/>
                          </a:solidFill>
                        </a:ln>
                        <a:solidFill>
                          <a:schemeClr val="bg1"/>
                        </a:solidFill>
                        <a:effectLst/>
                        <a:latin typeface="Wingdings" charset="2"/>
                        <a:ea typeface="Wingdings" charset="2"/>
                        <a:cs typeface="Wingdings" charset="2"/>
                      </a:endParaRPr>
                    </a:p>
                  </a:txBody>
                  <a:tcPr marL="0" marR="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sz="5400" b="1">
                          <a:solidFill>
                            <a:srgbClr val="000000"/>
                          </a:solidFill>
                          <a:latin typeface="Wingdings"/>
                        </a:rPr>
                        <a:t>l</a:t>
                      </a:r>
                      <a:endParaRPr kumimoji="0" lang="en-US" sz="5400" b="1" i="0" u="none" strike="noStrike" kern="1200" cap="none" spc="0" normalizeH="0" baseline="0" noProof="0">
                        <a:ln>
                          <a:solidFill>
                            <a:srgbClr val="000000"/>
                          </a:solidFill>
                        </a:ln>
                        <a:solidFill>
                          <a:srgbClr val="FFFFFF"/>
                        </a:solidFill>
                        <a:effectLst/>
                        <a:uLnTx/>
                        <a:uFillTx/>
                        <a:latin typeface="Wingdings" charset="2"/>
                        <a:ea typeface="Wingdings" charset="2"/>
                        <a:cs typeface="Wingdings" charset="2"/>
                      </a:endParaRPr>
                    </a:p>
                  </a:txBody>
                  <a:tcPr marL="0" marR="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sz="5400" b="1" dirty="0">
                          <a:solidFill>
                            <a:srgbClr val="000000"/>
                          </a:solidFill>
                          <a:latin typeface="Wingdings"/>
                        </a:rPr>
                        <a:t>l</a:t>
                      </a:r>
                    </a:p>
                  </a:txBody>
                  <a:tcPr marL="0" marR="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extLst>
                  <a:ext uri="{0D108BD9-81ED-4DB2-BD59-A6C34878D82A}">
                    <a16:rowId xmlns:a16="http://schemas.microsoft.com/office/drawing/2014/main" val="10000"/>
                  </a:ext>
                </a:extLst>
              </a:tr>
            </a:tbl>
          </a:graphicData>
        </a:graphic>
      </p:graphicFrame>
      <p:graphicFrame>
        <p:nvGraphicFramePr>
          <p:cNvPr id="76" name="Table 75">
            <a:extLst>
              <a:ext uri="{FF2B5EF4-FFF2-40B4-BE49-F238E27FC236}">
                <a16:creationId xmlns:a16="http://schemas.microsoft.com/office/drawing/2014/main" id="{C7DD0F2A-50B4-4D3A-BDE4-0A3F7D68595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64196224"/>
              </p:ext>
            </p:extLst>
          </p:nvPr>
        </p:nvGraphicFramePr>
        <p:xfrm>
          <a:off x="528296" y="4904800"/>
          <a:ext cx="7385420" cy="189230"/>
        </p:xfrm>
        <a:graphic>
          <a:graphicData uri="http://schemas.openxmlformats.org/drawingml/2006/table">
            <a:tbl>
              <a:tblPr firstRow="1" bandRow="1">
                <a:tableStyleId>{5C22544A-7EE6-4342-B048-85BDC9FD1C3A}</a:tableStyleId>
              </a:tblPr>
              <a:tblGrid>
                <a:gridCol w="1477084">
                  <a:extLst>
                    <a:ext uri="{9D8B030D-6E8A-4147-A177-3AD203B41FA5}">
                      <a16:colId xmlns:a16="http://schemas.microsoft.com/office/drawing/2014/main" val="1009099865"/>
                    </a:ext>
                  </a:extLst>
                </a:gridCol>
                <a:gridCol w="1477084">
                  <a:extLst>
                    <a:ext uri="{9D8B030D-6E8A-4147-A177-3AD203B41FA5}">
                      <a16:colId xmlns:a16="http://schemas.microsoft.com/office/drawing/2014/main" val="20013"/>
                    </a:ext>
                  </a:extLst>
                </a:gridCol>
                <a:gridCol w="1477084">
                  <a:extLst>
                    <a:ext uri="{9D8B030D-6E8A-4147-A177-3AD203B41FA5}">
                      <a16:colId xmlns:a16="http://schemas.microsoft.com/office/drawing/2014/main" val="20014"/>
                    </a:ext>
                  </a:extLst>
                </a:gridCol>
                <a:gridCol w="1477084">
                  <a:extLst>
                    <a:ext uri="{9D8B030D-6E8A-4147-A177-3AD203B41FA5}">
                      <a16:colId xmlns:a16="http://schemas.microsoft.com/office/drawing/2014/main" val="20015"/>
                    </a:ext>
                  </a:extLst>
                </a:gridCol>
                <a:gridCol w="1477084">
                  <a:extLst>
                    <a:ext uri="{9D8B030D-6E8A-4147-A177-3AD203B41FA5}">
                      <a16:colId xmlns:a16="http://schemas.microsoft.com/office/drawing/2014/main" val="20016"/>
                    </a:ext>
                  </a:extLst>
                </a:gridCol>
              </a:tblGrid>
              <a:tr h="159298">
                <a:tc>
                  <a:txBody>
                    <a:bodyPr/>
                    <a:lstStyle/>
                    <a:p>
                      <a:pPr algn="ctr" fontAlgn="b"/>
                      <a:r>
                        <a:rPr lang="en-US" sz="1200" b="1">
                          <a:solidFill>
                            <a:srgbClr val="FFFFFF"/>
                          </a:solidFill>
                          <a:latin typeface="Arial"/>
                        </a:rPr>
                        <a:t>0</a:t>
                      </a:r>
                      <a:endParaRPr sz="1200" b="1">
                        <a:solidFill>
                          <a:srgbClr val="FFFFFF"/>
                        </a:solidFill>
                        <a:latin typeface="Arial"/>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algn="ctr" fontAlgn="b"/>
                      <a:r>
                        <a:rPr sz="1200" b="1">
                          <a:solidFill>
                            <a:srgbClr val="FFFFFF"/>
                          </a:solidFill>
                          <a:latin typeface="Arial"/>
                        </a:rPr>
                        <a:t>0</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algn="ctr" fontAlgn="b"/>
                      <a:r>
                        <a:rPr sz="1200" b="1">
                          <a:solidFill>
                            <a:srgbClr val="FFFFFF"/>
                          </a:solidFill>
                          <a:latin typeface="Arial"/>
                        </a:rPr>
                        <a:t>-2</a:t>
                      </a:r>
                    </a:p>
                  </a:txBody>
                  <a:tcPr marL="6350" marR="6350" marT="635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algn="ctr" fontAlgn="b"/>
                      <a:r>
                        <a:rPr sz="1200" b="1">
                          <a:solidFill>
                            <a:srgbClr val="FFFFFF"/>
                          </a:solidFill>
                          <a:latin typeface="Arial"/>
                        </a:rPr>
                        <a:t>-6</a:t>
                      </a: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algn="ctr" fontAlgn="b"/>
                      <a:r>
                        <a:rPr sz="1200" b="1" dirty="0">
                          <a:solidFill>
                            <a:srgbClr val="FFFFFF"/>
                          </a:solidFill>
                          <a:latin typeface="Arial"/>
                        </a:rPr>
                        <a:t>-2</a:t>
                      </a: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extLst>
                  <a:ext uri="{0D108BD9-81ED-4DB2-BD59-A6C34878D82A}">
                    <a16:rowId xmlns:a16="http://schemas.microsoft.com/office/drawing/2014/main" val="10000"/>
                  </a:ext>
                </a:extLst>
              </a:tr>
            </a:tbl>
          </a:graphicData>
        </a:graphic>
      </p:graphicFrame>
      <p:sp>
        <p:nvSpPr>
          <p:cNvPr id="54" name="Title 6">
            <a:extLst>
              <a:ext uri="{FF2B5EF4-FFF2-40B4-BE49-F238E27FC236}">
                <a16:creationId xmlns:a16="http://schemas.microsoft.com/office/drawing/2014/main" id="{DEF29D94-F59D-40C0-8EC7-76CBBAF87960}"/>
              </a:ext>
              <a:ext uri="{C183D7F6-B498-43B3-948B-1728B52AA6E4}">
                <adec:decorative xmlns:adec="http://schemas.microsoft.com/office/drawing/2017/decorative" val="1"/>
              </a:ext>
            </a:extLst>
          </p:cNvPr>
          <p:cNvSpPr txBox="1">
            <a:spLocks/>
          </p:cNvSpPr>
          <p:nvPr/>
        </p:nvSpPr>
        <p:spPr>
          <a:xfrm>
            <a:off x="503895" y="511604"/>
            <a:ext cx="9817100" cy="345489"/>
          </a:xfrm>
          <a:prstGeom prst="rect">
            <a:avLst/>
          </a:prstGeom>
        </p:spPr>
        <p:txBody>
          <a:bodyPr lIns="0"/>
          <a:lstStyle>
            <a:lvl1pPr algn="l" defTabSz="914377" rtl="0" eaLnBrk="1" latinLnBrk="0" hangingPunct="1">
              <a:lnSpc>
                <a:spcPct val="90000"/>
              </a:lnSpc>
              <a:spcBef>
                <a:spcPct val="0"/>
              </a:spcBef>
              <a:buNone/>
              <a:defRPr sz="2800" b="1" i="0" kern="1200" cap="all" baseline="0">
                <a:solidFill>
                  <a:schemeClr val="tx1"/>
                </a:solidFill>
                <a:latin typeface="Arial" panose="020B0604020202020204" pitchFamily="34" charset="0"/>
                <a:ea typeface="+mj-ea"/>
                <a:cs typeface="Arial" panose="020B0604020202020204" pitchFamily="34" charset="0"/>
              </a:defRPr>
            </a:lvl1pPr>
          </a:lstStyle>
          <a:p>
            <a:r>
              <a:rPr lang="en-US" cap="none" dirty="0">
                <a:latin typeface="Arial"/>
                <a:ea typeface="+mn-ea"/>
                <a:cs typeface="+mn-cs"/>
              </a:rPr>
              <a:t>MY EMPLOYER ONLY TRUSTED INSTITUTION</a:t>
            </a:r>
            <a:endParaRPr lang="en-US" dirty="0"/>
          </a:p>
        </p:txBody>
      </p:sp>
    </p:spTree>
    <p:extLst>
      <p:ext uri="{BB962C8B-B14F-4D97-AF65-F5344CB8AC3E}">
        <p14:creationId xmlns:p14="http://schemas.microsoft.com/office/powerpoint/2010/main" val="2091012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6">
            <a:extLst>
              <a:ext uri="{FF2B5EF4-FFF2-40B4-BE49-F238E27FC236}">
                <a16:creationId xmlns:a16="http://schemas.microsoft.com/office/drawing/2014/main" id="{27C90E7B-0B88-439E-9D9E-DCB019BC7B64}"/>
              </a:ext>
            </a:extLst>
          </p:cNvPr>
          <p:cNvSpPr txBox="1">
            <a:spLocks/>
          </p:cNvSpPr>
          <p:nvPr/>
        </p:nvSpPr>
        <p:spPr>
          <a:xfrm>
            <a:off x="457475" y="648841"/>
            <a:ext cx="3681534" cy="1983769"/>
          </a:xfrm>
          <a:prstGeom prst="rect">
            <a:avLst/>
          </a:prstGeom>
        </p:spPr>
        <p:txBody>
          <a:bodyPr lIns="0"/>
          <a:lstStyle>
            <a:lvl1pPr algn="l" defTabSz="914377" rtl="0" eaLnBrk="1" latinLnBrk="0" hangingPunct="1">
              <a:lnSpc>
                <a:spcPct val="90000"/>
              </a:lnSpc>
              <a:spcBef>
                <a:spcPct val="0"/>
              </a:spcBef>
              <a:buNone/>
              <a:defRPr sz="2800" b="1" i="0" kern="1200" cap="all" baseline="0">
                <a:solidFill>
                  <a:schemeClr val="bg1"/>
                </a:solidFill>
                <a:latin typeface="+mj-lt"/>
                <a:ea typeface="+mj-ea"/>
                <a:cs typeface="Arial" panose="020B0604020202020204" pitchFamily="34" charset="0"/>
              </a:defRPr>
            </a:lvl1pPr>
          </a:lstStyle>
          <a:p>
            <a:r>
              <a:rPr lang="en-US" cap="none" dirty="0">
                <a:latin typeface="Arial"/>
                <a:ea typeface="+mn-ea"/>
                <a:cs typeface="+mn-cs"/>
              </a:rPr>
              <a:t>PERSISTENT SOCIETAL FEARS </a:t>
            </a:r>
            <a:br>
              <a:rPr lang="en-US" cap="none" dirty="0">
                <a:latin typeface="Arial"/>
                <a:ea typeface="+mn-ea"/>
                <a:cs typeface="+mn-cs"/>
              </a:rPr>
            </a:br>
            <a:r>
              <a:rPr lang="en-US" cap="none" dirty="0">
                <a:latin typeface="Arial"/>
                <a:ea typeface="+mn-ea"/>
                <a:cs typeface="+mn-cs"/>
              </a:rPr>
              <a:t>IN CANADA</a:t>
            </a:r>
            <a:endParaRPr lang="en-US" dirty="0"/>
          </a:p>
        </p:txBody>
      </p:sp>
      <p:sp>
        <p:nvSpPr>
          <p:cNvPr id="8" name="Text Placeholder 7">
            <a:extLst>
              <a:ext uri="{FF2B5EF4-FFF2-40B4-BE49-F238E27FC236}">
                <a16:creationId xmlns:a16="http://schemas.microsoft.com/office/drawing/2014/main" id="{C8D846CB-68AE-41BA-BE52-37B4936FCDA9}"/>
              </a:ext>
            </a:extLst>
          </p:cNvPr>
          <p:cNvSpPr>
            <a:spLocks noGrp="1"/>
          </p:cNvSpPr>
          <p:nvPr>
            <p:ph type="body" sz="quarter" idx="13"/>
          </p:nvPr>
        </p:nvSpPr>
        <p:spPr>
          <a:xfrm>
            <a:off x="4830534" y="788141"/>
            <a:ext cx="4069022" cy="565330"/>
          </a:xfrm>
        </p:spPr>
        <p:txBody>
          <a:bodyPr/>
          <a:lstStyle/>
          <a:p>
            <a:pPr algn="l"/>
            <a:r>
              <a:rPr lang="en-US" sz="1600" b="0">
                <a:solidFill>
                  <a:srgbClr val="000000"/>
                </a:solidFill>
                <a:latin typeface="Arial"/>
              </a:rPr>
              <a:t>Per cent</a:t>
            </a:r>
            <a:r>
              <a:rPr sz="1600" b="0">
                <a:solidFill>
                  <a:srgbClr val="000000"/>
                </a:solidFill>
                <a:latin typeface="Arial"/>
              </a:rPr>
              <a:t> who worry about each, in Canada</a:t>
            </a:r>
          </a:p>
        </p:txBody>
      </p:sp>
      <p:graphicFrame>
        <p:nvGraphicFramePr>
          <p:cNvPr id="16" name="Chart 15" descr="Bar chart shows top five worries’ of Canadians, as well as change in level since 2021, in %.&#10;“Job loss (net)” fell by 1 to 74%.&#10;“Climate change” increased by 1 to 64%.&#10;“Hackers and cyber-attacks” fell by 2 to 63%.&#10;“Losing my freedoms as a citizen” remained the same at 47%.&#10;“Experiencing prejudice or racism increased” increased by 4 at 42%.&#10;">
            <a:extLst>
              <a:ext uri="{FF2B5EF4-FFF2-40B4-BE49-F238E27FC236}">
                <a16:creationId xmlns:a16="http://schemas.microsoft.com/office/drawing/2014/main" id="{CA6C642C-31E3-4D95-98F8-503366D9CD33}"/>
              </a:ext>
            </a:extLst>
          </p:cNvPr>
          <p:cNvGraphicFramePr/>
          <p:nvPr>
            <p:extLst>
              <p:ext uri="{D42A27DB-BD31-4B8C-83A1-F6EECF244321}">
                <p14:modId xmlns:p14="http://schemas.microsoft.com/office/powerpoint/2010/main" val="3480919100"/>
              </p:ext>
            </p:extLst>
          </p:nvPr>
        </p:nvGraphicFramePr>
        <p:xfrm>
          <a:off x="4830534" y="1438337"/>
          <a:ext cx="6852539" cy="4379391"/>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8">
            <a:extLst>
              <a:ext uri="{FF2B5EF4-FFF2-40B4-BE49-F238E27FC236}">
                <a16:creationId xmlns:a16="http://schemas.microsoft.com/office/drawing/2014/main" id="{7B070FFF-2682-4BC4-AB6F-E8ACB9BAEC53}"/>
              </a:ext>
            </a:extLst>
          </p:cNvPr>
          <p:cNvSpPr>
            <a:spLocks noGrp="1"/>
          </p:cNvSpPr>
          <p:nvPr>
            <p:ph type="body" sz="quarter" idx="14"/>
          </p:nvPr>
        </p:nvSpPr>
        <p:spPr>
          <a:xfrm>
            <a:off x="499927" y="5321809"/>
            <a:ext cx="3381329" cy="1290246"/>
          </a:xfrm>
        </p:spPr>
        <p:txBody>
          <a:bodyPr/>
          <a:lstStyle/>
          <a:p>
            <a:r>
              <a:rPr sz="900" b="1" dirty="0">
                <a:solidFill>
                  <a:srgbClr val="A6A6A6"/>
                </a:solidFill>
              </a:rPr>
              <a:t>2022 Edelman Trust Barometer.</a:t>
            </a:r>
            <a:r>
              <a:rPr sz="900" dirty="0">
                <a:solidFill>
                  <a:srgbClr val="A6A6A6"/>
                </a:solidFill>
              </a:rPr>
              <a:t> POP_EMO. Some people say they worry about many things while others say they have few concerns. We are interested in what you worry about. Specifically, how much do you worry about each of the following? 9-point scale; top 4 box, worry. Non-job loss attributes shown to half of the sample. General population, Canada. Job loss asked of those who are an employee of an organization</a:t>
            </a:r>
            <a:r>
              <a:rPr lang="en-US" sz="900" dirty="0">
                <a:solidFill>
                  <a:srgbClr val="A6A6A6"/>
                </a:solidFill>
              </a:rPr>
              <a:t> </a:t>
            </a:r>
            <a:r>
              <a:rPr sz="900" dirty="0">
                <a:solidFill>
                  <a:srgbClr val="A6A6A6"/>
                </a:solidFill>
              </a:rPr>
              <a:t>(Q43/1). Job loss is a net of attributes 1-3, 5, and 22-24. </a:t>
            </a:r>
            <a:endParaRPr kumimoji="0" lang="en-US" sz="900" b="0" i="0" u="none" strike="noStrike" kern="1200" cap="none" spc="0" normalizeH="0" baseline="0" noProof="0" dirty="0">
              <a:ln>
                <a:noFill/>
              </a:ln>
              <a:solidFill>
                <a:srgbClr val="A6A6A6"/>
              </a:solidFill>
              <a:effectLst/>
              <a:uLnTx/>
              <a:uFillTx/>
              <a:latin typeface="Arial"/>
              <a:ea typeface="+mn-ea"/>
              <a:cs typeface="+mn-cs"/>
            </a:endParaRPr>
          </a:p>
        </p:txBody>
      </p:sp>
      <p:graphicFrame>
        <p:nvGraphicFramePr>
          <p:cNvPr id="19" name="Table 18">
            <a:extLst>
              <a:ext uri="{FF2B5EF4-FFF2-40B4-BE49-F238E27FC236}">
                <a16:creationId xmlns:a16="http://schemas.microsoft.com/office/drawing/2014/main" id="{83EBA266-2D23-4FA2-9879-184FA4B234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51569738"/>
              </p:ext>
            </p:extLst>
          </p:nvPr>
        </p:nvGraphicFramePr>
        <p:xfrm>
          <a:off x="4839429" y="4223277"/>
          <a:ext cx="6850935" cy="1005840"/>
        </p:xfrm>
        <a:graphic>
          <a:graphicData uri="http://schemas.openxmlformats.org/drawingml/2006/table">
            <a:tbl>
              <a:tblPr firstRow="1" bandRow="1">
                <a:effectLst/>
                <a:tableStyleId>{5C22544A-7EE6-4342-B048-85BDC9FD1C3A}</a:tableStyleId>
              </a:tblPr>
              <a:tblGrid>
                <a:gridCol w="1370187">
                  <a:extLst>
                    <a:ext uri="{9D8B030D-6E8A-4147-A177-3AD203B41FA5}">
                      <a16:colId xmlns:a16="http://schemas.microsoft.com/office/drawing/2014/main" val="3491998019"/>
                    </a:ext>
                  </a:extLst>
                </a:gridCol>
                <a:gridCol w="1370187">
                  <a:extLst>
                    <a:ext uri="{9D8B030D-6E8A-4147-A177-3AD203B41FA5}">
                      <a16:colId xmlns:a16="http://schemas.microsoft.com/office/drawing/2014/main" val="3483614226"/>
                    </a:ext>
                  </a:extLst>
                </a:gridCol>
                <a:gridCol w="1370187">
                  <a:extLst>
                    <a:ext uri="{9D8B030D-6E8A-4147-A177-3AD203B41FA5}">
                      <a16:colId xmlns:a16="http://schemas.microsoft.com/office/drawing/2014/main" val="1369620733"/>
                    </a:ext>
                  </a:extLst>
                </a:gridCol>
                <a:gridCol w="1370187">
                  <a:extLst>
                    <a:ext uri="{9D8B030D-6E8A-4147-A177-3AD203B41FA5}">
                      <a16:colId xmlns:a16="http://schemas.microsoft.com/office/drawing/2014/main" val="2144019759"/>
                    </a:ext>
                  </a:extLst>
                </a:gridCol>
                <a:gridCol w="1370187">
                  <a:extLst>
                    <a:ext uri="{9D8B030D-6E8A-4147-A177-3AD203B41FA5}">
                      <a16:colId xmlns:a16="http://schemas.microsoft.com/office/drawing/2014/main" val="621510565"/>
                    </a:ext>
                  </a:extLst>
                </a:gridCol>
              </a:tblGrid>
              <a:tr h="230075">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sz="6000" b="1">
                          <a:solidFill>
                            <a:srgbClr val="000000"/>
                          </a:solidFill>
                          <a:latin typeface="Wingdings"/>
                        </a:rPr>
                        <a:t>l</a:t>
                      </a:r>
                      <a:endParaRPr lang="en-US" sz="6000">
                        <a:ln w="12700">
                          <a:solidFill>
                            <a:schemeClr val="tx1"/>
                          </a:solidFill>
                        </a:ln>
                        <a:solidFill>
                          <a:schemeClr val="bg1"/>
                        </a:solidFill>
                        <a:effectLst/>
                        <a:latin typeface="Wingdings" charset="2"/>
                        <a:ea typeface="Wingdings" charset="2"/>
                        <a:cs typeface="Wingdings" charset="2"/>
                      </a:endParaRPr>
                    </a:p>
                  </a:txBody>
                  <a:tcPr marL="0" marR="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w="12700">
                            <a:solidFill>
                              <a:schemeClr val="tx1"/>
                            </a:solidFill>
                          </a:ln>
                          <a:solidFill>
                            <a:schemeClr val="bg1"/>
                          </a:solidFill>
                          <a:effectLst/>
                          <a:uLnTx/>
                          <a:uFillTx/>
                          <a:latin typeface="Wingdings" charset="2"/>
                          <a:ea typeface="Wingdings" charset="2"/>
                          <a:cs typeface="Wingdings" charset="2"/>
                        </a:rPr>
                        <a:t>l</a:t>
                      </a:r>
                      <a:endParaRPr lang="en-US" sz="6000">
                        <a:ln w="12700">
                          <a:solidFill>
                            <a:schemeClr val="tx1"/>
                          </a:solidFill>
                        </a:ln>
                        <a:solidFill>
                          <a:schemeClr val="bg1"/>
                        </a:solidFill>
                        <a:effectLst/>
                        <a:latin typeface="Wingdings" charset="2"/>
                        <a:ea typeface="Wingdings" charset="2"/>
                        <a:cs typeface="Wingdings" charset="2"/>
                      </a:endParaRPr>
                    </a:p>
                  </a:txBody>
                  <a:tcPr marL="0" marR="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sz="6000" b="1">
                          <a:solidFill>
                            <a:srgbClr val="000000"/>
                          </a:solidFill>
                          <a:latin typeface="Wingdings"/>
                        </a:rPr>
                        <a:t>l</a:t>
                      </a:r>
                      <a:endParaRPr lang="en-US" sz="6000">
                        <a:ln w="12700">
                          <a:solidFill>
                            <a:schemeClr val="tx1"/>
                          </a:solidFill>
                        </a:ln>
                        <a:solidFill>
                          <a:schemeClr val="bg1"/>
                        </a:solidFill>
                        <a:effectLst/>
                        <a:latin typeface="Wingdings" charset="2"/>
                        <a:ea typeface="Wingdings" charset="2"/>
                        <a:cs typeface="Wingdings" charset="2"/>
                      </a:endParaRPr>
                    </a:p>
                  </a:txBody>
                  <a:tcPr marL="0" marR="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sz="6000" b="1">
                          <a:ln>
                            <a:solidFill>
                              <a:schemeClr val="tx1"/>
                            </a:solidFill>
                          </a:ln>
                          <a:solidFill>
                            <a:srgbClr val="748181"/>
                          </a:solidFill>
                          <a:latin typeface="Wingdings"/>
                        </a:rPr>
                        <a:t>l</a:t>
                      </a:r>
                    </a:p>
                  </a:txBody>
                  <a:tcPr marL="0" marR="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n-US" sz="6000" dirty="0">
                          <a:ln w="12700">
                            <a:solidFill>
                              <a:schemeClr val="tx1"/>
                            </a:solidFill>
                          </a:ln>
                          <a:solidFill>
                            <a:schemeClr val="bg1"/>
                          </a:solidFill>
                          <a:effectLst/>
                          <a:latin typeface="Wingdings" charset="2"/>
                          <a:ea typeface="Wingdings" charset="2"/>
                          <a:cs typeface="Wingdings" charset="2"/>
                        </a:rPr>
                        <a:t>l</a:t>
                      </a:r>
                    </a:p>
                  </a:txBody>
                  <a:tcPr marL="0" marR="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extLst>
                  <a:ext uri="{0D108BD9-81ED-4DB2-BD59-A6C34878D82A}">
                    <a16:rowId xmlns:a16="http://schemas.microsoft.com/office/drawing/2014/main" val="10000"/>
                  </a:ext>
                </a:extLst>
              </a:tr>
            </a:tbl>
          </a:graphicData>
        </a:graphic>
      </p:graphicFrame>
      <p:graphicFrame>
        <p:nvGraphicFramePr>
          <p:cNvPr id="20" name="Table 19">
            <a:extLst>
              <a:ext uri="{FF2B5EF4-FFF2-40B4-BE49-F238E27FC236}">
                <a16:creationId xmlns:a16="http://schemas.microsoft.com/office/drawing/2014/main" id="{FCD42EB3-1DF2-4E9F-BC79-006C79E6EB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06207009"/>
              </p:ext>
            </p:extLst>
          </p:nvPr>
        </p:nvGraphicFramePr>
        <p:xfrm>
          <a:off x="4848461" y="4610047"/>
          <a:ext cx="6852540" cy="250190"/>
        </p:xfrm>
        <a:graphic>
          <a:graphicData uri="http://schemas.openxmlformats.org/drawingml/2006/table">
            <a:tbl>
              <a:tblPr firstRow="1" bandRow="1">
                <a:tableStyleId>{5C22544A-7EE6-4342-B048-85BDC9FD1C3A}</a:tableStyleId>
              </a:tblPr>
              <a:tblGrid>
                <a:gridCol w="1370508">
                  <a:extLst>
                    <a:ext uri="{9D8B030D-6E8A-4147-A177-3AD203B41FA5}">
                      <a16:colId xmlns:a16="http://schemas.microsoft.com/office/drawing/2014/main" val="20013"/>
                    </a:ext>
                  </a:extLst>
                </a:gridCol>
                <a:gridCol w="1370508">
                  <a:extLst>
                    <a:ext uri="{9D8B030D-6E8A-4147-A177-3AD203B41FA5}">
                      <a16:colId xmlns:a16="http://schemas.microsoft.com/office/drawing/2014/main" val="20014"/>
                    </a:ext>
                  </a:extLst>
                </a:gridCol>
                <a:gridCol w="1370508">
                  <a:extLst>
                    <a:ext uri="{9D8B030D-6E8A-4147-A177-3AD203B41FA5}">
                      <a16:colId xmlns:a16="http://schemas.microsoft.com/office/drawing/2014/main" val="20015"/>
                    </a:ext>
                  </a:extLst>
                </a:gridCol>
                <a:gridCol w="1370508">
                  <a:extLst>
                    <a:ext uri="{9D8B030D-6E8A-4147-A177-3AD203B41FA5}">
                      <a16:colId xmlns:a16="http://schemas.microsoft.com/office/drawing/2014/main" val="20016"/>
                    </a:ext>
                  </a:extLst>
                </a:gridCol>
                <a:gridCol w="1370508">
                  <a:extLst>
                    <a:ext uri="{9D8B030D-6E8A-4147-A177-3AD203B41FA5}">
                      <a16:colId xmlns:a16="http://schemas.microsoft.com/office/drawing/2014/main" val="1836114981"/>
                    </a:ext>
                  </a:extLst>
                </a:gridCol>
              </a:tblGrid>
              <a:tr h="0">
                <a:tc>
                  <a:txBody>
                    <a:bodyPr/>
                    <a:lstStyle/>
                    <a:p>
                      <a:pPr algn="ctr" rtl="0" fontAlgn="ctr"/>
                      <a:r>
                        <a:rPr sz="1600" b="1">
                          <a:solidFill>
                            <a:srgbClr val="FFFFFF"/>
                          </a:solidFill>
                          <a:latin typeface="Arial"/>
                        </a:rPr>
                        <a:t>-1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algn="ctr" rtl="0" fontAlgn="ctr"/>
                      <a:r>
                        <a:rPr sz="1600" b="1">
                          <a:solidFill>
                            <a:srgbClr val="000000"/>
                          </a:solidFill>
                          <a:latin typeface="Arial"/>
                        </a:rPr>
                        <a:t>+1</a:t>
                      </a:r>
                    </a:p>
                  </a:txBody>
                  <a:tcPr marL="6350" marR="6350" marT="635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algn="ctr" rtl="0" fontAlgn="ctr"/>
                      <a:r>
                        <a:rPr sz="1600" b="1">
                          <a:solidFill>
                            <a:srgbClr val="FFFFFF"/>
                          </a:solidFill>
                          <a:latin typeface="Arial"/>
                        </a:rPr>
                        <a:t>-2</a:t>
                      </a: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algn="ctr" rtl="0" fontAlgn="ctr"/>
                      <a:r>
                        <a:rPr sz="1600" b="1">
                          <a:solidFill>
                            <a:srgbClr val="FFFFFF"/>
                          </a:solidFill>
                          <a:latin typeface="Arial"/>
                        </a:rPr>
                        <a:t>0</a:t>
                      </a: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algn="ctr" rtl="0" fontAlgn="ctr"/>
                      <a:r>
                        <a:rPr sz="1600" b="1" dirty="0">
                          <a:solidFill>
                            <a:srgbClr val="000000"/>
                          </a:solidFill>
                          <a:latin typeface="Arial"/>
                        </a:rPr>
                        <a:t>+4</a:t>
                      </a: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extLst>
                  <a:ext uri="{0D108BD9-81ED-4DB2-BD59-A6C34878D82A}">
                    <a16:rowId xmlns:a16="http://schemas.microsoft.com/office/drawing/2014/main" val="10000"/>
                  </a:ext>
                </a:extLst>
              </a:tr>
            </a:tbl>
          </a:graphicData>
        </a:graphic>
      </p:graphicFrame>
      <p:grpSp>
        <p:nvGrpSpPr>
          <p:cNvPr id="3" name="Group 2">
            <a:extLst>
              <a:ext uri="{FF2B5EF4-FFF2-40B4-BE49-F238E27FC236}">
                <a16:creationId xmlns:a16="http://schemas.microsoft.com/office/drawing/2014/main" id="{B202F855-78C2-4B3A-8690-4B4B1CB6CE8D}"/>
              </a:ext>
              <a:ext uri="{C183D7F6-B498-43B3-948B-1728B52AA6E4}">
                <adec:decorative xmlns:adec="http://schemas.microsoft.com/office/drawing/2017/decorative" val="1"/>
              </a:ext>
            </a:extLst>
          </p:cNvPr>
          <p:cNvGrpSpPr/>
          <p:nvPr/>
        </p:nvGrpSpPr>
        <p:grpSpPr>
          <a:xfrm>
            <a:off x="0" y="874955"/>
            <a:ext cx="11772671" cy="5736157"/>
            <a:chOff x="0" y="874955"/>
            <a:chExt cx="11772671" cy="5736157"/>
          </a:xfrm>
        </p:grpSpPr>
        <p:grpSp>
          <p:nvGrpSpPr>
            <p:cNvPr id="2" name="Group 1">
              <a:extLst>
                <a:ext uri="{FF2B5EF4-FFF2-40B4-BE49-F238E27FC236}">
                  <a16:creationId xmlns:a16="http://schemas.microsoft.com/office/drawing/2014/main" id="{106B1194-C907-4EC5-819E-DCF24F0A9FF5}"/>
                </a:ext>
                <a:ext uri="{C183D7F6-B498-43B3-948B-1728B52AA6E4}">
                  <adec:decorative xmlns:adec="http://schemas.microsoft.com/office/drawing/2017/decorative" val="1"/>
                </a:ext>
              </a:extLst>
            </p:cNvPr>
            <p:cNvGrpSpPr/>
            <p:nvPr/>
          </p:nvGrpSpPr>
          <p:grpSpPr>
            <a:xfrm>
              <a:off x="10527313" y="874955"/>
              <a:ext cx="1245358" cy="386639"/>
              <a:chOff x="7236345" y="-1055507"/>
              <a:chExt cx="1245358" cy="386639"/>
            </a:xfrm>
          </p:grpSpPr>
          <p:sp>
            <p:nvSpPr>
              <p:cNvPr id="31" name="Content Placeholder 20">
                <a:extLst>
                  <a:ext uri="{FF2B5EF4-FFF2-40B4-BE49-F238E27FC236}">
                    <a16:creationId xmlns:a16="http://schemas.microsoft.com/office/drawing/2014/main" id="{8B53CDE6-2F8F-40A7-999F-2DD314DCEFC5}"/>
                  </a:ext>
                </a:extLst>
              </p:cNvPr>
              <p:cNvSpPr txBox="1">
                <a:spLocks/>
              </p:cNvSpPr>
              <p:nvPr/>
            </p:nvSpPr>
            <p:spPr bwMode="gray">
              <a:xfrm>
                <a:off x="7246537" y="-807367"/>
                <a:ext cx="1235166" cy="138499"/>
              </a:xfrm>
              <a:prstGeom prst="rect">
                <a:avLst/>
              </a:prstGeom>
            </p:spPr>
            <p:txBody>
              <a:bodyPr wrap="square" lIns="0" tIns="0" rIns="0" bIns="0">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Change, 2021 to 2022</a:t>
                </a:r>
              </a:p>
            </p:txBody>
          </p:sp>
          <p:cxnSp>
            <p:nvCxnSpPr>
              <p:cNvPr id="33" name="Straight Connector 32">
                <a:extLst>
                  <a:ext uri="{FF2B5EF4-FFF2-40B4-BE49-F238E27FC236}">
                    <a16:creationId xmlns:a16="http://schemas.microsoft.com/office/drawing/2014/main" id="{702989A7-0687-4F0A-BB9C-367C69DC8A42}"/>
                  </a:ext>
                </a:extLst>
              </p:cNvPr>
              <p:cNvCxnSpPr>
                <a:cxnSpLocks/>
              </p:cNvCxnSpPr>
              <p:nvPr/>
            </p:nvCxnSpPr>
            <p:spPr bwMode="gray">
              <a:xfrm>
                <a:off x="7355772" y="-968899"/>
                <a:ext cx="9144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4" name="Flowchart: Manual Input 130">
                <a:extLst>
                  <a:ext uri="{FF2B5EF4-FFF2-40B4-BE49-F238E27FC236}">
                    <a16:creationId xmlns:a16="http://schemas.microsoft.com/office/drawing/2014/main" id="{56B4AFB4-8C1E-4E43-B74B-0B051E243007}"/>
                  </a:ext>
                </a:extLst>
              </p:cNvPr>
              <p:cNvSpPr/>
              <p:nvPr/>
            </p:nvSpPr>
            <p:spPr bwMode="gray">
              <a:xfrm>
                <a:off x="7236345" y="-1055507"/>
                <a:ext cx="182880" cy="182880"/>
              </a:xfrm>
              <a:prstGeom prst="ellipse">
                <a:avLst/>
              </a:prstGeom>
              <a:solidFill>
                <a:schemeClr val="tx1"/>
              </a:solidFill>
              <a:ln>
                <a:noFill/>
              </a:ln>
            </p:spPr>
            <p:txBody>
              <a:bodyPr wrap="square" lIns="0" tIns="0" rIns="0" bIns="0" rtlCol="0" anchor="ctr">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r>
              </a:p>
            </p:txBody>
          </p:sp>
          <p:sp>
            <p:nvSpPr>
              <p:cNvPr id="35" name="Flowchart: Manual Input 131">
                <a:extLst>
                  <a:ext uri="{FF2B5EF4-FFF2-40B4-BE49-F238E27FC236}">
                    <a16:creationId xmlns:a16="http://schemas.microsoft.com/office/drawing/2014/main" id="{B97CA77C-F22E-40A1-932A-2DB03632212B}"/>
                  </a:ext>
                </a:extLst>
              </p:cNvPr>
              <p:cNvSpPr/>
              <p:nvPr/>
            </p:nvSpPr>
            <p:spPr bwMode="gray">
              <a:xfrm>
                <a:off x="7736183" y="-1055507"/>
                <a:ext cx="182880" cy="182880"/>
              </a:xfrm>
              <a:prstGeom prst="ellipse">
                <a:avLst/>
              </a:prstGeom>
              <a:solidFill>
                <a:schemeClr val="bg2">
                  <a:lumMod val="50000"/>
                </a:schemeClr>
              </a:solidFill>
              <a:ln>
                <a:solidFill>
                  <a:schemeClr val="tx1"/>
                </a:solidFill>
              </a:ln>
            </p:spPr>
            <p:txBody>
              <a:bodyPr wrap="square" lIns="0" tIns="146304" rIns="0" bIns="0"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panose="020B0604020202020204" pitchFamily="34" charset="0"/>
                    <a:ea typeface="+mn-ea"/>
                    <a:cs typeface="+mn-cs"/>
                  </a:rPr>
                  <a:t>0</a:t>
                </a:r>
              </a:p>
            </p:txBody>
          </p:sp>
          <p:sp>
            <p:nvSpPr>
              <p:cNvPr id="36" name="Flowchart: Manual Input 132">
                <a:extLst>
                  <a:ext uri="{FF2B5EF4-FFF2-40B4-BE49-F238E27FC236}">
                    <a16:creationId xmlns:a16="http://schemas.microsoft.com/office/drawing/2014/main" id="{FB5783BE-69C5-48A0-877B-39DF478811D3}"/>
                  </a:ext>
                </a:extLst>
              </p:cNvPr>
              <p:cNvSpPr/>
              <p:nvPr/>
            </p:nvSpPr>
            <p:spPr bwMode="gray">
              <a:xfrm>
                <a:off x="8216516" y="-1055507"/>
                <a:ext cx="182880" cy="182880"/>
              </a:xfrm>
              <a:prstGeom prst="ellipse">
                <a:avLst/>
              </a:prstGeom>
              <a:solidFill>
                <a:schemeClr val="bg1"/>
              </a:solidFill>
              <a:ln>
                <a:solidFill>
                  <a:schemeClr val="tx1"/>
                </a:solidFill>
              </a:ln>
            </p:spPr>
            <p:txBody>
              <a:bodyPr vert="horz" wrap="square" lIns="0" tIns="27432" rIns="0" bIns="0" rtlCol="0" anchor="ctr">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p>
            </p:txBody>
          </p:sp>
        </p:grpSp>
        <p:pic>
          <p:nvPicPr>
            <p:cNvPr id="37" name="Picture 36">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6373368"/>
              <a:ext cx="365760" cy="237744"/>
            </a:xfrm>
            <a:prstGeom prst="rect">
              <a:avLst/>
            </a:prstGeom>
          </p:spPr>
        </p:pic>
      </p:grpSp>
      <p:sp>
        <p:nvSpPr>
          <p:cNvPr id="4" name="Title 3">
            <a:extLst>
              <a:ext uri="{FF2B5EF4-FFF2-40B4-BE49-F238E27FC236}">
                <a16:creationId xmlns:a16="http://schemas.microsoft.com/office/drawing/2014/main" id="{094E5D39-101F-446C-9F53-B6918CF48130}"/>
              </a:ext>
              <a:ext uri="{C183D7F6-B498-43B3-948B-1728B52AA6E4}">
                <adec:decorative xmlns:adec="http://schemas.microsoft.com/office/drawing/2017/decorative" val="1"/>
              </a:ext>
            </a:extLst>
          </p:cNvPr>
          <p:cNvSpPr>
            <a:spLocks noGrp="1"/>
          </p:cNvSpPr>
          <p:nvPr>
            <p:ph type="title"/>
          </p:nvPr>
        </p:nvSpPr>
        <p:spPr>
          <a:xfrm>
            <a:off x="349577" y="-595614"/>
            <a:ext cx="5958625" cy="1191228"/>
          </a:xfrm>
        </p:spPr>
        <p:txBody>
          <a:bodyPr/>
          <a:lstStyle/>
          <a:p>
            <a:r>
              <a:rPr lang="en-US" dirty="0">
                <a:solidFill>
                  <a:schemeClr val="tx1"/>
                </a:solidFill>
              </a:rPr>
              <a:t>Persistent societal fears in Canada.</a:t>
            </a:r>
          </a:p>
        </p:txBody>
      </p:sp>
    </p:spTree>
    <p:extLst>
      <p:ext uri="{BB962C8B-B14F-4D97-AF65-F5344CB8AC3E}">
        <p14:creationId xmlns:p14="http://schemas.microsoft.com/office/powerpoint/2010/main" val="2414632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4EEB797E-FF84-464D-94F9-5FDAA9B6374B}"/>
              </a:ext>
            </a:extLst>
          </p:cNvPr>
          <p:cNvSpPr>
            <a:spLocks noGrp="1"/>
          </p:cNvSpPr>
          <p:nvPr>
            <p:ph type="title"/>
          </p:nvPr>
        </p:nvSpPr>
        <p:spPr>
          <a:xfrm>
            <a:off x="208114" y="-543986"/>
            <a:ext cx="9817100" cy="345489"/>
          </a:xfrm>
        </p:spPr>
        <p:txBody>
          <a:bodyPr/>
          <a:lstStyle/>
          <a:p>
            <a:r>
              <a:rPr lang="en-US" dirty="0"/>
              <a:t>Trust in social hits new low.</a:t>
            </a:r>
          </a:p>
        </p:txBody>
      </p:sp>
      <p:sp>
        <p:nvSpPr>
          <p:cNvPr id="16" name="Text Placeholder 10"/>
          <p:cNvSpPr>
            <a:spLocks noGrp="1"/>
          </p:cNvSpPr>
          <p:nvPr>
            <p:ph type="body" sz="quarter" idx="13"/>
          </p:nvPr>
        </p:nvSpPr>
        <p:spPr>
          <a:xfrm>
            <a:off x="500048" y="964602"/>
            <a:ext cx="9233232" cy="413716"/>
          </a:xfrm>
        </p:spPr>
        <p:txBody>
          <a:bodyPr/>
          <a:lstStyle/>
          <a:p>
            <a:r>
              <a:rPr lang="en-US" dirty="0"/>
              <a:t>Per cent trust in each source for general news and information</a:t>
            </a:r>
            <a:r>
              <a:rPr sz="1600" b="0" dirty="0">
                <a:solidFill>
                  <a:srgbClr val="000000"/>
                </a:solidFill>
                <a:latin typeface="Arial"/>
              </a:rPr>
              <a:t>, in Canada</a:t>
            </a:r>
          </a:p>
        </p:txBody>
      </p:sp>
      <p:grpSp>
        <p:nvGrpSpPr>
          <p:cNvPr id="19" name="Group 18" descr="This time series line chart shows how the four types of media have trended since 2012.&#10;“Traditional media” has fallen from 71 % in 2012 to 57 % today. It is up 2 points since last year.&#10;“Search engines” have fallen from 62 % in 2012 to 49 % today. It is up 2 points since last year.&#10;“Owned media” has fallen from 40 % in 2012 to 31 % today. It is down 1 point since last year.&#10;“Social media” has fallen from 39 % in 2012 to 21 % today. It is down 1 point since last year.&#10;">
            <a:extLst>
              <a:ext uri="{FF2B5EF4-FFF2-40B4-BE49-F238E27FC236}">
                <a16:creationId xmlns:a16="http://schemas.microsoft.com/office/drawing/2014/main" id="{55C4D47C-BB81-4E3F-8DB3-4D84CA6C671E}"/>
              </a:ext>
            </a:extLst>
          </p:cNvPr>
          <p:cNvGrpSpPr/>
          <p:nvPr/>
        </p:nvGrpSpPr>
        <p:grpSpPr>
          <a:xfrm>
            <a:off x="473926" y="1717117"/>
            <a:ext cx="8210008" cy="3838446"/>
            <a:chOff x="473926" y="1717117"/>
            <a:chExt cx="8210008" cy="3838446"/>
          </a:xfrm>
        </p:grpSpPr>
        <p:grpSp>
          <p:nvGrpSpPr>
            <p:cNvPr id="17" name="Group 16">
              <a:extLst>
                <a:ext uri="{FF2B5EF4-FFF2-40B4-BE49-F238E27FC236}">
                  <a16:creationId xmlns:a16="http://schemas.microsoft.com/office/drawing/2014/main" id="{7A1B1E73-4EC7-4419-B86C-B0DFB5D15381}"/>
                </a:ext>
              </a:extLst>
            </p:cNvPr>
            <p:cNvGrpSpPr/>
            <p:nvPr/>
          </p:nvGrpSpPr>
          <p:grpSpPr>
            <a:xfrm>
              <a:off x="473926" y="1717117"/>
              <a:ext cx="7298474" cy="3838446"/>
              <a:chOff x="473926" y="1717117"/>
              <a:chExt cx="7298474" cy="3838446"/>
            </a:xfrm>
          </p:grpSpPr>
          <p:sp>
            <p:nvSpPr>
              <p:cNvPr id="7" name="Rectangle 6">
                <a:extLst>
                  <a:ext uri="{FF2B5EF4-FFF2-40B4-BE49-F238E27FC236}">
                    <a16:creationId xmlns:a16="http://schemas.microsoft.com/office/drawing/2014/main" id="{84D99692-E193-48B6-9057-7398A3D5A114}"/>
                  </a:ext>
                  <a:ext uri="{C183D7F6-B498-43B3-948B-1728B52AA6E4}">
                    <adec:decorative xmlns:adec="http://schemas.microsoft.com/office/drawing/2017/decorative" val="1"/>
                  </a:ext>
                </a:extLst>
              </p:cNvPr>
              <p:cNvSpPr/>
              <p:nvPr/>
            </p:nvSpPr>
            <p:spPr>
              <a:xfrm>
                <a:off x="4938397" y="3051998"/>
                <a:ext cx="1157604" cy="2503565"/>
              </a:xfrm>
              <a:prstGeom prst="rect">
                <a:avLst/>
              </a:prstGeom>
              <a:noFill/>
              <a:ln>
                <a:solidFill>
                  <a:schemeClr val="accent4"/>
                </a:solidFill>
                <a:prstDash val="solid"/>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1" i="0" u="none" strike="noStrike" kern="1200" cap="none" spc="0" normalizeH="0" baseline="0" noProof="0">
                  <a:ln>
                    <a:solidFill>
                      <a:sysClr val="windowText" lastClr="000000"/>
                    </a:solidFill>
                    <a:prstDash val="dash"/>
                  </a:ln>
                  <a:solidFill>
                    <a:srgbClr val="000000"/>
                  </a:solidFill>
                  <a:effectLst/>
                  <a:uLnTx/>
                  <a:uFillTx/>
                  <a:latin typeface="Arial" panose="020B0604020202020204"/>
                  <a:ea typeface="+mn-ea"/>
                  <a:cs typeface="+mn-cs"/>
                </a:endParaRPr>
              </a:p>
            </p:txBody>
          </p:sp>
          <p:grpSp>
            <p:nvGrpSpPr>
              <p:cNvPr id="15" name="Group 14">
                <a:extLst>
                  <a:ext uri="{FF2B5EF4-FFF2-40B4-BE49-F238E27FC236}">
                    <a16:creationId xmlns:a16="http://schemas.microsoft.com/office/drawing/2014/main" id="{691BA2FC-926C-494D-8B4D-615F10C23803}"/>
                  </a:ext>
                </a:extLst>
              </p:cNvPr>
              <p:cNvGrpSpPr/>
              <p:nvPr/>
            </p:nvGrpSpPr>
            <p:grpSpPr>
              <a:xfrm>
                <a:off x="473926" y="1717117"/>
                <a:ext cx="7298474" cy="3775135"/>
                <a:chOff x="473926" y="1717117"/>
                <a:chExt cx="7298474" cy="3775135"/>
              </a:xfrm>
            </p:grpSpPr>
            <p:cxnSp>
              <p:nvCxnSpPr>
                <p:cNvPr id="21" name="Straight Connector 20">
                  <a:extLst>
                    <a:ext uri="{FF2B5EF4-FFF2-40B4-BE49-F238E27FC236}">
                      <a16:creationId xmlns:a16="http://schemas.microsoft.com/office/drawing/2014/main" id="{AB43B0E0-8A91-6A47-AEF6-7EFCC8375E2E}"/>
                    </a:ext>
                    <a:ext uri="{C183D7F6-B498-43B3-948B-1728B52AA6E4}">
                      <adec:decorative xmlns:adec="http://schemas.microsoft.com/office/drawing/2017/decorative" val="1"/>
                    </a:ext>
                  </a:extLst>
                </p:cNvPr>
                <p:cNvCxnSpPr>
                  <a:cxnSpLocks/>
                </p:cNvCxnSpPr>
                <p:nvPr/>
              </p:nvCxnSpPr>
              <p:spPr>
                <a:xfrm>
                  <a:off x="560975" y="5190342"/>
                  <a:ext cx="5740765"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45BB03A3-2828-4849-AE6E-CD43B9B13E1B}"/>
                    </a:ext>
                  </a:extLst>
                </p:cNvPr>
                <p:cNvGrpSpPr/>
                <p:nvPr/>
              </p:nvGrpSpPr>
              <p:grpSpPr>
                <a:xfrm>
                  <a:off x="473926" y="1717117"/>
                  <a:ext cx="7298474" cy="3775135"/>
                  <a:chOff x="473926" y="1717117"/>
                  <a:chExt cx="7298474" cy="3775135"/>
                </a:xfrm>
              </p:grpSpPr>
              <p:sp>
                <p:nvSpPr>
                  <p:cNvPr id="28" name="Content Placeholder 20">
                    <a:extLst>
                      <a:ext uri="{FF2B5EF4-FFF2-40B4-BE49-F238E27FC236}">
                        <a16:creationId xmlns:a16="http://schemas.microsoft.com/office/drawing/2014/main" id="{F58B1BF9-F9CD-4B3C-9B39-7B429FCD91A5}"/>
                      </a:ext>
                      <a:ext uri="{C183D7F6-B498-43B3-948B-1728B52AA6E4}">
                        <adec:decorative xmlns:adec="http://schemas.microsoft.com/office/drawing/2017/decorative" val="1"/>
                      </a:ext>
                    </a:extLst>
                  </p:cNvPr>
                  <p:cNvSpPr txBox="1">
                    <a:spLocks/>
                  </p:cNvSpPr>
                  <p:nvPr/>
                </p:nvSpPr>
                <p:spPr>
                  <a:xfrm>
                    <a:off x="5751327" y="2659772"/>
                    <a:ext cx="1352180" cy="323165"/>
                  </a:xfrm>
                  <a:prstGeom prst="rect">
                    <a:avLst/>
                  </a:prstGeom>
                  <a:solidFill>
                    <a:schemeClr val="bg1"/>
                  </a:solidFill>
                  <a:ln w="28575">
                    <a:noFill/>
                  </a:ln>
                </p:spPr>
                <p:txBody>
                  <a:bodyPr wrap="square" lIns="0" tIns="0" rIns="0" bIns="0" anchor="ctr">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50" b="0" i="0" u="none" strike="noStrike" kern="1200" cap="none" spc="0" normalizeH="0" baseline="0" noProof="0">
                        <a:ln>
                          <a:noFill/>
                        </a:ln>
                        <a:solidFill>
                          <a:srgbClr val="0329C8"/>
                        </a:solidFill>
                        <a:effectLst/>
                        <a:uLnTx/>
                        <a:uFillTx/>
                        <a:latin typeface="Helvetica" pitchFamily="2" charset="0"/>
                        <a:ea typeface="+mn-ea"/>
                        <a:cs typeface="Helvetica Neue Light" charset="0"/>
                      </a:rPr>
                      <a:t>Trusted </a:t>
                    </a:r>
                    <a:br>
                      <a:rPr kumimoji="0" lang="en-US" sz="1050" b="0" i="0" u="none" strike="noStrike" kern="1200" cap="none" spc="0" normalizeH="0" baseline="0" noProof="0">
                        <a:ln>
                          <a:noFill/>
                        </a:ln>
                        <a:solidFill>
                          <a:srgbClr val="0329C8"/>
                        </a:solidFill>
                        <a:effectLst/>
                        <a:uLnTx/>
                        <a:uFillTx/>
                        <a:latin typeface="Helvetica" pitchFamily="2" charset="0"/>
                        <a:ea typeface="+mn-ea"/>
                        <a:cs typeface="Helvetica Neue Light" charset="0"/>
                      </a:rPr>
                    </a:br>
                    <a:r>
                      <a:rPr kumimoji="0" lang="en-US" sz="1050" b="0" i="0" u="none" strike="noStrike" kern="1200" cap="none" spc="0" normalizeH="0" baseline="0" noProof="0">
                        <a:ln>
                          <a:noFill/>
                        </a:ln>
                        <a:solidFill>
                          <a:srgbClr val="0329C8"/>
                        </a:solidFill>
                        <a:effectLst/>
                        <a:uLnTx/>
                        <a:uFillTx/>
                        <a:latin typeface="Helvetica" pitchFamily="2" charset="0"/>
                        <a:ea typeface="+mn-ea"/>
                        <a:cs typeface="Helvetica Neue Light" charset="0"/>
                      </a:rPr>
                      <a:t>(60-100)</a:t>
                    </a:r>
                    <a:endParaRPr kumimoji="0" lang="en-US" sz="1000" b="0" i="0" u="none" strike="noStrike" kern="1200" cap="none" spc="0" normalizeH="0" baseline="0" noProof="0">
                      <a:ln>
                        <a:noFill/>
                      </a:ln>
                      <a:solidFill>
                        <a:srgbClr val="0329C8"/>
                      </a:solidFill>
                      <a:effectLst/>
                      <a:uLnTx/>
                      <a:uFillTx/>
                      <a:latin typeface="Helvetica" pitchFamily="2" charset="0"/>
                      <a:ea typeface="+mn-ea"/>
                      <a:cs typeface="Helvetica Neue Light" charset="0"/>
                    </a:endParaRPr>
                  </a:p>
                </p:txBody>
              </p:sp>
              <p:grpSp>
                <p:nvGrpSpPr>
                  <p:cNvPr id="8" name="Group 7">
                    <a:extLst>
                      <a:ext uri="{FF2B5EF4-FFF2-40B4-BE49-F238E27FC236}">
                        <a16:creationId xmlns:a16="http://schemas.microsoft.com/office/drawing/2014/main" id="{09B16C3D-A1F2-416D-BEC2-80BDA4AECE9D}"/>
                      </a:ext>
                    </a:extLst>
                  </p:cNvPr>
                  <p:cNvGrpSpPr/>
                  <p:nvPr/>
                </p:nvGrpSpPr>
                <p:grpSpPr>
                  <a:xfrm>
                    <a:off x="473926" y="1717117"/>
                    <a:ext cx="7298474" cy="3775135"/>
                    <a:chOff x="473926" y="1717117"/>
                    <a:chExt cx="7298474" cy="3775135"/>
                  </a:xfrm>
                </p:grpSpPr>
                <p:cxnSp>
                  <p:nvCxnSpPr>
                    <p:cNvPr id="22" name="Straight Connector 21">
                      <a:extLst>
                        <a:ext uri="{FF2B5EF4-FFF2-40B4-BE49-F238E27FC236}">
                          <a16:creationId xmlns:a16="http://schemas.microsoft.com/office/drawing/2014/main" id="{9E83ABC3-AABC-4285-9DB3-A7CABB13F1A0}"/>
                        </a:ext>
                        <a:ext uri="{C183D7F6-B498-43B3-948B-1728B52AA6E4}">
                          <adec:decorative xmlns:adec="http://schemas.microsoft.com/office/drawing/2017/decorative" val="1"/>
                        </a:ext>
                      </a:extLst>
                    </p:cNvPr>
                    <p:cNvCxnSpPr>
                      <a:cxnSpLocks/>
                    </p:cNvCxnSpPr>
                    <p:nvPr/>
                  </p:nvCxnSpPr>
                  <p:spPr>
                    <a:xfrm>
                      <a:off x="473926" y="3579947"/>
                      <a:ext cx="5799979" cy="48030"/>
                    </a:xfrm>
                    <a:prstGeom prst="line">
                      <a:avLst/>
                    </a:prstGeom>
                    <a:ln w="127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7" name="Straight Connector 26">
                      <a:extLst>
                        <a:ext uri="{FF2B5EF4-FFF2-40B4-BE49-F238E27FC236}">
                          <a16:creationId xmlns:a16="http://schemas.microsoft.com/office/drawing/2014/main" id="{4B160458-528D-4FC8-B033-0DA99F5FEC66}"/>
                        </a:ext>
                        <a:ext uri="{C183D7F6-B498-43B3-948B-1728B52AA6E4}">
                          <adec:decorative xmlns:adec="http://schemas.microsoft.com/office/drawing/2017/decorative" val="1"/>
                        </a:ext>
                      </a:extLst>
                    </p:cNvPr>
                    <p:cNvCxnSpPr>
                      <a:cxnSpLocks/>
                    </p:cNvCxnSpPr>
                    <p:nvPr/>
                  </p:nvCxnSpPr>
                  <p:spPr>
                    <a:xfrm>
                      <a:off x="473926" y="3097134"/>
                      <a:ext cx="5785732" cy="0"/>
                    </a:xfrm>
                    <a:prstGeom prst="line">
                      <a:avLst/>
                    </a:prstGeom>
                    <a:ln w="1270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4" name="Group 3">
                      <a:extLst>
                        <a:ext uri="{FF2B5EF4-FFF2-40B4-BE49-F238E27FC236}">
                          <a16:creationId xmlns:a16="http://schemas.microsoft.com/office/drawing/2014/main" id="{0FFF2FA2-3A20-4292-9F1B-2132D29D8D46}"/>
                        </a:ext>
                        <a:ext uri="{C183D7F6-B498-43B3-948B-1728B52AA6E4}">
                          <adec:decorative xmlns:adec="http://schemas.microsoft.com/office/drawing/2017/decorative" val="0"/>
                        </a:ext>
                      </a:extLst>
                    </p:cNvPr>
                    <p:cNvGrpSpPr/>
                    <p:nvPr/>
                  </p:nvGrpSpPr>
                  <p:grpSpPr>
                    <a:xfrm>
                      <a:off x="473926" y="1717117"/>
                      <a:ext cx="7298474" cy="3775135"/>
                      <a:chOff x="473926" y="1717117"/>
                      <a:chExt cx="7298474" cy="3775135"/>
                    </a:xfrm>
                  </p:grpSpPr>
                  <p:graphicFrame>
                    <p:nvGraphicFramePr>
                      <p:cNvPr id="6" name="Chart 5">
                        <a:extLst>
                          <a:ext uri="{FF2B5EF4-FFF2-40B4-BE49-F238E27FC236}">
                            <a16:creationId xmlns:a16="http://schemas.microsoft.com/office/drawing/2014/main" id="{6F053161-6B54-459E-9A7E-07E06D606504}"/>
                          </a:ext>
                        </a:extLst>
                      </p:cNvPr>
                      <p:cNvGraphicFramePr/>
                      <p:nvPr>
                        <p:extLst>
                          <p:ext uri="{D42A27DB-BD31-4B8C-83A1-F6EECF244321}">
                            <p14:modId xmlns:p14="http://schemas.microsoft.com/office/powerpoint/2010/main" val="3985893106"/>
                          </p:ext>
                        </p:extLst>
                      </p:nvPr>
                    </p:nvGraphicFramePr>
                    <p:xfrm>
                      <a:off x="473926" y="1717117"/>
                      <a:ext cx="7298474" cy="3775135"/>
                    </p:xfrm>
                    <a:graphic>
                      <a:graphicData uri="http://schemas.openxmlformats.org/drawingml/2006/chart">
                        <c:chart xmlns:c="http://schemas.openxmlformats.org/drawingml/2006/chart" xmlns:r="http://schemas.openxmlformats.org/officeDocument/2006/relationships" r:id="rId3"/>
                      </a:graphicData>
                    </a:graphic>
                  </p:graphicFrame>
                  <p:sp>
                    <p:nvSpPr>
                      <p:cNvPr id="26" name="Content Placeholder 20">
                        <a:extLst>
                          <a:ext uri="{FF2B5EF4-FFF2-40B4-BE49-F238E27FC236}">
                            <a16:creationId xmlns:a16="http://schemas.microsoft.com/office/drawing/2014/main" id="{461C4BA4-57D9-4485-A4AE-4279B11723D9}"/>
                          </a:ext>
                        </a:extLst>
                      </p:cNvPr>
                      <p:cNvSpPr txBox="1">
                        <a:spLocks/>
                      </p:cNvSpPr>
                      <p:nvPr/>
                    </p:nvSpPr>
                    <p:spPr>
                      <a:xfrm>
                        <a:off x="5751327" y="3818499"/>
                        <a:ext cx="645394" cy="323165"/>
                      </a:xfrm>
                      <a:prstGeom prst="rect">
                        <a:avLst/>
                      </a:prstGeom>
                      <a:solidFill>
                        <a:schemeClr val="bg1"/>
                      </a:solidFill>
                      <a:ln w="28575">
                        <a:noFill/>
                      </a:ln>
                    </p:spPr>
                    <p:txBody>
                      <a:bodyPr wrap="square" lIns="0" tIns="0" rIns="0" bIns="0" anchor="ctr">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50" b="0" i="0" u="none" strike="noStrike" kern="1200" cap="none" spc="0" normalizeH="0" baseline="0" noProof="0">
                            <a:ln>
                              <a:noFill/>
                            </a:ln>
                            <a:solidFill>
                              <a:srgbClr val="FF0000"/>
                            </a:solidFill>
                            <a:effectLst/>
                            <a:uLnTx/>
                            <a:uFillTx/>
                            <a:latin typeface="Helvetica" pitchFamily="2" charset="0"/>
                            <a:ea typeface="+mn-ea"/>
                            <a:cs typeface="Helvetica Neue Light" charset="0"/>
                          </a:rPr>
                          <a:t>Distr</a:t>
                        </a:r>
                        <a:r>
                          <a:rPr kumimoji="0" lang="en-US" sz="1050" b="0" i="0" u="none" strike="noStrike" kern="1200" cap="none" spc="0" normalizeH="0" baseline="0" noProof="0" err="1">
                            <a:ln>
                              <a:noFill/>
                            </a:ln>
                            <a:solidFill>
                              <a:srgbClr val="FF0000"/>
                            </a:solidFill>
                            <a:effectLst/>
                            <a:uLnTx/>
                            <a:uFillTx/>
                            <a:latin typeface="Helvetica" pitchFamily="2" charset="0"/>
                            <a:ea typeface="+mn-ea"/>
                            <a:cs typeface="Helvetica Neue Light" charset="0"/>
                          </a:rPr>
                          <a:t>usted</a:t>
                        </a:r>
                        <a:r>
                          <a:rPr kumimoji="0" lang="en-US" sz="1050" b="0" i="0" u="none" strike="noStrike" kern="1200" cap="none" spc="0" normalizeH="0" baseline="0" noProof="0">
                            <a:ln>
                              <a:noFill/>
                            </a:ln>
                            <a:solidFill>
                              <a:srgbClr val="FF0000"/>
                            </a:solidFill>
                            <a:effectLst/>
                            <a:uLnTx/>
                            <a:uFillTx/>
                            <a:latin typeface="Helvetica" pitchFamily="2" charset="0"/>
                            <a:ea typeface="+mn-ea"/>
                            <a:cs typeface="Helvetica Neue Light" charset="0"/>
                          </a:rPr>
                          <a:t> </a:t>
                        </a:r>
                        <a:br>
                          <a:rPr kumimoji="0" lang="en-US" sz="1050" b="0" i="0" u="none" strike="noStrike" kern="1200" cap="none" spc="0" normalizeH="0" baseline="0" noProof="0">
                            <a:ln>
                              <a:noFill/>
                            </a:ln>
                            <a:solidFill>
                              <a:srgbClr val="FF0000"/>
                            </a:solidFill>
                            <a:effectLst/>
                            <a:uLnTx/>
                            <a:uFillTx/>
                            <a:latin typeface="Helvetica" pitchFamily="2" charset="0"/>
                            <a:ea typeface="+mn-ea"/>
                            <a:cs typeface="Helvetica Neue Light" charset="0"/>
                          </a:rPr>
                        </a:br>
                        <a:r>
                          <a:rPr kumimoji="0" lang="en-US" sz="1050" b="0" i="0" u="none" strike="noStrike" kern="1200" cap="none" spc="0" normalizeH="0" baseline="0" noProof="0">
                            <a:ln>
                              <a:noFill/>
                            </a:ln>
                            <a:solidFill>
                              <a:srgbClr val="FF0000"/>
                            </a:solidFill>
                            <a:effectLst/>
                            <a:uLnTx/>
                            <a:uFillTx/>
                            <a:latin typeface="Helvetica" pitchFamily="2" charset="0"/>
                            <a:ea typeface="+mn-ea"/>
                            <a:cs typeface="Helvetica Neue Light" charset="0"/>
                          </a:rPr>
                          <a:t>(1-49)</a:t>
                        </a:r>
                        <a:endParaRPr kumimoji="0" lang="en-US" sz="1000" b="0" i="0" u="none" strike="noStrike" kern="1200" cap="none" spc="0" normalizeH="0" baseline="0" noProof="0">
                          <a:ln>
                            <a:noFill/>
                          </a:ln>
                          <a:solidFill>
                            <a:srgbClr val="FF0000"/>
                          </a:solidFill>
                          <a:effectLst/>
                          <a:uLnTx/>
                          <a:uFillTx/>
                          <a:latin typeface="Helvetica" pitchFamily="2" charset="0"/>
                          <a:ea typeface="+mn-ea"/>
                          <a:cs typeface="Helvetica Neue Light" charset="0"/>
                        </a:endParaRPr>
                      </a:p>
                    </p:txBody>
                  </p:sp>
                </p:grpSp>
              </p:grpSp>
            </p:grpSp>
          </p:grpSp>
        </p:grpSp>
        <p:grpSp>
          <p:nvGrpSpPr>
            <p:cNvPr id="3" name="Group 2">
              <a:extLst>
                <a:ext uri="{FF2B5EF4-FFF2-40B4-BE49-F238E27FC236}">
                  <a16:creationId xmlns:a16="http://schemas.microsoft.com/office/drawing/2014/main" id="{963DCC5F-46CE-4C7B-AC21-CD9812F11B97}"/>
                </a:ext>
                <a:ext uri="{C183D7F6-B498-43B3-948B-1728B52AA6E4}">
                  <adec:decorative xmlns:adec="http://schemas.microsoft.com/office/drawing/2017/decorative" val="1"/>
                </a:ext>
              </a:extLst>
            </p:cNvPr>
            <p:cNvGrpSpPr/>
            <p:nvPr/>
          </p:nvGrpSpPr>
          <p:grpSpPr>
            <a:xfrm>
              <a:off x="6386993" y="2838568"/>
              <a:ext cx="2296941" cy="2416204"/>
              <a:chOff x="6386993" y="2838568"/>
              <a:chExt cx="2296941" cy="2416204"/>
            </a:xfrm>
          </p:grpSpPr>
          <p:grpSp>
            <p:nvGrpSpPr>
              <p:cNvPr id="2" name="Group 1">
                <a:extLst>
                  <a:ext uri="{FF2B5EF4-FFF2-40B4-BE49-F238E27FC236}">
                    <a16:creationId xmlns:a16="http://schemas.microsoft.com/office/drawing/2014/main" id="{02629977-5F44-4F34-9858-2DF40842B41D}"/>
                  </a:ext>
                </a:extLst>
              </p:cNvPr>
              <p:cNvGrpSpPr/>
              <p:nvPr/>
            </p:nvGrpSpPr>
            <p:grpSpPr>
              <a:xfrm>
                <a:off x="7853092" y="2838568"/>
                <a:ext cx="830842" cy="2416204"/>
                <a:chOff x="7853092" y="2838568"/>
                <a:chExt cx="830842" cy="2416204"/>
              </a:xfrm>
            </p:grpSpPr>
            <p:sp>
              <p:nvSpPr>
                <p:cNvPr id="10" name="Oval 9">
                  <a:extLst>
                    <a:ext uri="{FF2B5EF4-FFF2-40B4-BE49-F238E27FC236}">
                      <a16:creationId xmlns:a16="http://schemas.microsoft.com/office/drawing/2014/main" id="{6D90269C-D7F0-4156-B35F-0D369DFC33F0}"/>
                    </a:ext>
                  </a:extLst>
                </p:cNvPr>
                <p:cNvSpPr/>
                <p:nvPr/>
              </p:nvSpPr>
              <p:spPr>
                <a:xfrm>
                  <a:off x="8212903" y="3277163"/>
                  <a:ext cx="365760" cy="365760"/>
                </a:xfrm>
                <a:prstGeom prst="ellipse">
                  <a:avLst/>
                </a:prstGeom>
                <a:solidFill>
                  <a:srgbClr val="000000"/>
                </a:solidFill>
                <a:ln>
                  <a:noFill/>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a:ln>
                        <a:noFill/>
                      </a:ln>
                      <a:solidFill>
                        <a:srgbClr val="FFFFFF"/>
                      </a:solidFill>
                      <a:effectLst/>
                      <a:uLnTx/>
                      <a:uFillTx/>
                      <a:latin typeface="Helvetica" pitchFamily="2" charset="0"/>
                      <a:ea typeface="+mn-ea"/>
                      <a:cs typeface="+mn-cs"/>
                    </a:rPr>
                    <a:t>+2</a:t>
                  </a:r>
                </a:p>
              </p:txBody>
            </p:sp>
            <p:sp>
              <p:nvSpPr>
                <p:cNvPr id="11" name="Oval 10">
                  <a:extLst>
                    <a:ext uri="{FF2B5EF4-FFF2-40B4-BE49-F238E27FC236}">
                      <a16:creationId xmlns:a16="http://schemas.microsoft.com/office/drawing/2014/main" id="{0DCA6B83-1AF8-41F4-B457-A10E95671556}"/>
                    </a:ext>
                  </a:extLst>
                </p:cNvPr>
                <p:cNvSpPr/>
                <p:nvPr/>
              </p:nvSpPr>
              <p:spPr>
                <a:xfrm>
                  <a:off x="8212903" y="4889012"/>
                  <a:ext cx="365760" cy="365760"/>
                </a:xfrm>
                <a:prstGeom prst="ellipse">
                  <a:avLst/>
                </a:prstGeom>
                <a:solidFill>
                  <a:srgbClr val="000000"/>
                </a:solidFill>
                <a:ln>
                  <a:no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a:ln>
                        <a:noFill/>
                      </a:ln>
                      <a:solidFill>
                        <a:srgbClr val="FFFFFF"/>
                      </a:solidFill>
                      <a:effectLst/>
                      <a:uLnTx/>
                      <a:uFillTx/>
                      <a:latin typeface="Helvetica" pitchFamily="2" charset="0"/>
                      <a:ea typeface="+mn-ea"/>
                      <a:cs typeface="+mn-cs"/>
                    </a:rPr>
                    <a:t>-1</a:t>
                  </a:r>
                </a:p>
              </p:txBody>
            </p:sp>
            <p:sp>
              <p:nvSpPr>
                <p:cNvPr id="12" name="Oval 11">
                  <a:extLst>
                    <a:ext uri="{FF2B5EF4-FFF2-40B4-BE49-F238E27FC236}">
                      <a16:creationId xmlns:a16="http://schemas.microsoft.com/office/drawing/2014/main" id="{E95304F0-E7EB-49E0-9C1F-0DB304C38993}"/>
                    </a:ext>
                  </a:extLst>
                </p:cNvPr>
                <p:cNvSpPr/>
                <p:nvPr/>
              </p:nvSpPr>
              <p:spPr>
                <a:xfrm>
                  <a:off x="8212903" y="3809140"/>
                  <a:ext cx="365760" cy="365760"/>
                </a:xfrm>
                <a:prstGeom prst="ellipse">
                  <a:avLst/>
                </a:prstGeom>
                <a:solidFill>
                  <a:srgbClr val="000000"/>
                </a:solidFill>
                <a:ln>
                  <a:noFill/>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a:ln>
                        <a:noFill/>
                      </a:ln>
                      <a:solidFill>
                        <a:srgbClr val="FFFFFF"/>
                      </a:solidFill>
                      <a:effectLst/>
                      <a:uLnTx/>
                      <a:uFillTx/>
                      <a:latin typeface="Helvetica" pitchFamily="2" charset="0"/>
                      <a:ea typeface="+mn-ea"/>
                      <a:cs typeface="+mn-cs"/>
                    </a:rPr>
                    <a:t>+2</a:t>
                  </a:r>
                </a:p>
              </p:txBody>
            </p:sp>
            <p:sp>
              <p:nvSpPr>
                <p:cNvPr id="13" name="Oval 12">
                  <a:extLst>
                    <a:ext uri="{FF2B5EF4-FFF2-40B4-BE49-F238E27FC236}">
                      <a16:creationId xmlns:a16="http://schemas.microsoft.com/office/drawing/2014/main" id="{D6C9B3D7-734E-454D-9762-4A720722A052}"/>
                    </a:ext>
                  </a:extLst>
                </p:cNvPr>
                <p:cNvSpPr/>
                <p:nvPr/>
              </p:nvSpPr>
              <p:spPr>
                <a:xfrm>
                  <a:off x="8212903" y="4353631"/>
                  <a:ext cx="365760" cy="365760"/>
                </a:xfrm>
                <a:prstGeom prst="ellipse">
                  <a:avLst/>
                </a:prstGeom>
                <a:solidFill>
                  <a:srgbClr val="000000"/>
                </a:solidFill>
                <a:ln>
                  <a:no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a:ln>
                        <a:noFill/>
                      </a:ln>
                      <a:solidFill>
                        <a:srgbClr val="FFFFFF"/>
                      </a:solidFill>
                      <a:effectLst/>
                      <a:uLnTx/>
                      <a:uFillTx/>
                      <a:latin typeface="Helvetica" pitchFamily="2" charset="0"/>
                      <a:ea typeface="+mn-ea"/>
                      <a:cs typeface="+mn-cs"/>
                    </a:rPr>
                    <a:t>-1</a:t>
                  </a:r>
                </a:p>
              </p:txBody>
            </p:sp>
            <p:sp>
              <p:nvSpPr>
                <p:cNvPr id="14" name="Rectangle 13">
                  <a:extLst>
                    <a:ext uri="{FF2B5EF4-FFF2-40B4-BE49-F238E27FC236}">
                      <a16:creationId xmlns:a16="http://schemas.microsoft.com/office/drawing/2014/main" id="{92CF37C6-4A40-45D1-8970-4DB6F9EF5B16}"/>
                    </a:ext>
                  </a:extLst>
                </p:cNvPr>
                <p:cNvSpPr/>
                <p:nvPr/>
              </p:nvSpPr>
              <p:spPr>
                <a:xfrm>
                  <a:off x="7853092" y="2838568"/>
                  <a:ext cx="830842" cy="323165"/>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1" u="none" strike="noStrike" kern="1200" cap="none" spc="0" normalizeH="0" baseline="0" noProof="0" dirty="0">
                      <a:ln>
                        <a:noFill/>
                      </a:ln>
                      <a:solidFill>
                        <a:srgbClr val="000000"/>
                      </a:solidFill>
                      <a:effectLst/>
                      <a:uLnTx/>
                      <a:uFillTx/>
                      <a:latin typeface="Helvetica Bold Oblique" pitchFamily="2" charset="0"/>
                      <a:ea typeface="+mn-ea"/>
                      <a:cs typeface="+mn-cs"/>
                    </a:rPr>
                    <a:t>Change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1" u="none" strike="noStrike" kern="1200" cap="none" spc="0" normalizeH="0" baseline="0" noProof="0" dirty="0">
                      <a:ln>
                        <a:noFill/>
                      </a:ln>
                      <a:solidFill>
                        <a:srgbClr val="000000"/>
                      </a:solidFill>
                      <a:effectLst/>
                      <a:uLnTx/>
                      <a:uFillTx/>
                      <a:latin typeface="Helvetica Bold Oblique" pitchFamily="2" charset="0"/>
                      <a:ea typeface="+mn-ea"/>
                      <a:cs typeface="+mn-cs"/>
                    </a:rPr>
                    <a:t>2021-2022</a:t>
                  </a:r>
                </a:p>
              </p:txBody>
            </p:sp>
          </p:grpSp>
          <p:cxnSp>
            <p:nvCxnSpPr>
              <p:cNvPr id="5" name="Straight Connector 4">
                <a:extLst>
                  <a:ext uri="{FF2B5EF4-FFF2-40B4-BE49-F238E27FC236}">
                    <a16:creationId xmlns:a16="http://schemas.microsoft.com/office/drawing/2014/main" id="{57B63371-87FF-4470-9005-0EEFD420171C}"/>
                  </a:ext>
                </a:extLst>
              </p:cNvPr>
              <p:cNvCxnSpPr>
                <a:cxnSpLocks/>
              </p:cNvCxnSpPr>
              <p:nvPr/>
            </p:nvCxnSpPr>
            <p:spPr>
              <a:xfrm>
                <a:off x="6386993" y="3704199"/>
                <a:ext cx="222516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4973A39-6D2F-4D60-8371-EA2C76FE7C3C}"/>
                  </a:ext>
                </a:extLst>
              </p:cNvPr>
              <p:cNvCxnSpPr>
                <a:cxnSpLocks/>
              </p:cNvCxnSpPr>
              <p:nvPr/>
            </p:nvCxnSpPr>
            <p:spPr>
              <a:xfrm>
                <a:off x="6386993" y="4266219"/>
                <a:ext cx="222516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B00C47B-B02F-4200-B63E-6E9F1C97FB9F}"/>
                  </a:ext>
                </a:extLst>
              </p:cNvPr>
              <p:cNvCxnSpPr>
                <a:cxnSpLocks/>
              </p:cNvCxnSpPr>
              <p:nvPr/>
            </p:nvCxnSpPr>
            <p:spPr>
              <a:xfrm>
                <a:off x="6386993" y="4828239"/>
                <a:ext cx="222516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5" name="TextBox 34">
            <a:extLst>
              <a:ext uri="{FF2B5EF4-FFF2-40B4-BE49-F238E27FC236}">
                <a16:creationId xmlns:a16="http://schemas.microsoft.com/office/drawing/2014/main" id="{2EA5213A-A2F5-4142-9E62-CDA16DBF9462}"/>
              </a:ext>
            </a:extLst>
          </p:cNvPr>
          <p:cNvSpPr txBox="1"/>
          <p:nvPr/>
        </p:nvSpPr>
        <p:spPr>
          <a:xfrm>
            <a:off x="8968504" y="2805413"/>
            <a:ext cx="3005214" cy="784830"/>
          </a:xfrm>
          <a:prstGeom prst="rect">
            <a:avLst/>
          </a:prstGeom>
          <a:noFill/>
          <a:ln>
            <a:noFill/>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Per cent who agree, in Canada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I worry about </a:t>
            </a:r>
            <a:r>
              <a:rPr kumimoji="0" lang="en-US" sz="1400" b="1" i="0" u="none" strike="noStrike" kern="1200" cap="none" spc="0" normalizeH="0" baseline="0" noProof="0">
                <a:ln>
                  <a:noFill/>
                </a:ln>
                <a:solidFill>
                  <a:srgbClr val="000000"/>
                </a:solidFill>
                <a:effectLst/>
                <a:uLnTx/>
                <a:uFillTx/>
                <a:latin typeface="Arial"/>
                <a:ea typeface="+mn-ea"/>
                <a:cs typeface="+mn-cs"/>
              </a:rPr>
              <a:t>false information or fake news </a:t>
            </a:r>
            <a:r>
              <a:rPr kumimoji="0" lang="en-US" sz="1200" b="0" i="0" u="none" strike="noStrike" kern="1200" cap="none" spc="0" normalizeH="0" baseline="0" noProof="0">
                <a:ln>
                  <a:noFill/>
                </a:ln>
                <a:solidFill>
                  <a:srgbClr val="000000"/>
                </a:solidFill>
                <a:effectLst/>
                <a:uLnTx/>
                <a:uFillTx/>
                <a:latin typeface="Arial"/>
                <a:ea typeface="+mn-ea"/>
                <a:cs typeface="+mn-cs"/>
              </a:rPr>
              <a:t>being used as a weapon</a:t>
            </a:r>
          </a:p>
        </p:txBody>
      </p:sp>
      <p:sp>
        <p:nvSpPr>
          <p:cNvPr id="37" name="Text Placeholder 11">
            <a:extLst>
              <a:ext uri="{FF2B5EF4-FFF2-40B4-BE49-F238E27FC236}">
                <a16:creationId xmlns:a16="http://schemas.microsoft.com/office/drawing/2014/main" id="{C752242A-A26D-4687-98BC-9E9011EF2D19}"/>
              </a:ext>
            </a:extLst>
          </p:cNvPr>
          <p:cNvSpPr txBox="1">
            <a:spLocks/>
          </p:cNvSpPr>
          <p:nvPr/>
        </p:nvSpPr>
        <p:spPr>
          <a:xfrm>
            <a:off x="9547930" y="4303780"/>
            <a:ext cx="1405362" cy="981862"/>
          </a:xfrm>
          <a:prstGeom prst="rect">
            <a:avLst/>
          </a:prstGeom>
        </p:spPr>
        <p:txBody>
          <a:bodyPr lIns="0" tIns="0" rIns="0" bIns="0" anchor="ctr" anchorCtr="0"/>
          <a:lstStyle>
            <a:lvl1pPr marL="0"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1pPr>
            <a:lvl2pPr marL="457189"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2pPr>
            <a:lvl3pPr marL="914377"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3pPr>
            <a:lvl4pPr marL="1371566"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4pPr>
            <a:lvl5pPr marL="1828754"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7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71</a:t>
            </a: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br>
              <a:rPr kumimoji="0" lang="en-US" sz="18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n-US" sz="140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up three points since last year</a:t>
            </a:r>
            <a:endParaRPr kumimoji="0" lang="en-US" sz="400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31" name="Text Placeholder 8">
            <a:extLst>
              <a:ext uri="{FF2B5EF4-FFF2-40B4-BE49-F238E27FC236}">
                <a16:creationId xmlns:a16="http://schemas.microsoft.com/office/drawing/2014/main" id="{D33BDA06-3BC8-4F9C-8AD2-BF81192CE428}"/>
              </a:ext>
            </a:extLst>
          </p:cNvPr>
          <p:cNvSpPr txBox="1">
            <a:spLocks/>
          </p:cNvSpPr>
          <p:nvPr/>
        </p:nvSpPr>
        <p:spPr>
          <a:xfrm>
            <a:off x="499928" y="5909791"/>
            <a:ext cx="9825037" cy="676991"/>
          </a:xfrm>
          <a:prstGeom prst="rect">
            <a:avLst/>
          </a:prstGeom>
        </p:spPr>
        <p:txBody>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1pPr>
            <a:lvl2pPr marL="457189"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2pPr>
            <a:lvl3pPr marL="914377"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3pPr>
            <a:lvl4pPr marL="1371566"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4pPr>
            <a:lvl5pPr marL="1828754"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a:spcAft>
                <a:spcPts val="0"/>
              </a:spcAft>
              <a:defRPr/>
            </a:pPr>
            <a:r>
              <a:rPr kumimoji="0" lang="en-US" sz="900" b="1" i="0" u="none" strike="noStrike" kern="1200" cap="none" spc="0" normalizeH="0" baseline="0" noProof="0">
                <a:ln>
                  <a:noFill/>
                </a:ln>
                <a:solidFill>
                  <a:srgbClr val="A6A6A6"/>
                </a:solidFill>
                <a:effectLst/>
                <a:uLnTx/>
                <a:uFillTx/>
                <a:latin typeface="Arial" panose="020B0604020202020204"/>
                <a:ea typeface="+mn-ea"/>
                <a:cs typeface="Arial" panose="020B0604020202020204" pitchFamily="34" charset="0"/>
              </a:rPr>
              <a:t>2022 Edelman Trust Barometer.</a:t>
            </a:r>
            <a:r>
              <a:rPr kumimoji="0" lang="en-US" sz="900" b="0" i="0" u="none" strike="noStrike" kern="1200" cap="none" spc="0" normalizeH="0" baseline="0" noProof="0">
                <a:ln>
                  <a:noFill/>
                </a:ln>
                <a:solidFill>
                  <a:srgbClr val="A6A6A6"/>
                </a:solidFill>
                <a:effectLst/>
                <a:uLnTx/>
                <a:uFillTx/>
                <a:latin typeface="Arial" panose="020B0604020202020204"/>
                <a:ea typeface="+mn-ea"/>
                <a:cs typeface="Arial" panose="020B0604020202020204" pitchFamily="34" charset="0"/>
              </a:rPr>
              <a:t> COM_MCL. When looking for general news and information, how much would you trust each type of source for general news and information? 9-point scale; top 4 box, trust. Question asked of half of the sample. ATT_MED_AGR. Below is a list of statements. For each one, please rate how much you agree or disagree with that statement using a nine-point scale where one means “strongly disagree” and nine means “strongly agree”. 9-point scale; top 4 box, agree. Question asked of half the sample. General population, Canada.*From 2012-2015, “Online Search Engines” were included as a media type. In 2016, this was changed to “Search Engines.”</a:t>
            </a: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a:ln>
                <a:noFill/>
              </a:ln>
              <a:solidFill>
                <a:srgbClr val="A6A6A6"/>
              </a:solidFill>
              <a:effectLst/>
              <a:uLnTx/>
              <a:uFillTx/>
              <a:latin typeface="Arial" panose="020B0604020202020204"/>
              <a:ea typeface="+mn-ea"/>
              <a:cs typeface="Arial" panose="020B0604020202020204" pitchFamily="34" charset="0"/>
            </a:endParaRPr>
          </a:p>
        </p:txBody>
      </p:sp>
      <p:grpSp>
        <p:nvGrpSpPr>
          <p:cNvPr id="18" name="Group 17">
            <a:extLst>
              <a:ext uri="{FF2B5EF4-FFF2-40B4-BE49-F238E27FC236}">
                <a16:creationId xmlns:a16="http://schemas.microsoft.com/office/drawing/2014/main" id="{79B2733B-E4FE-4040-9916-F4D197E1D540}"/>
              </a:ext>
              <a:ext uri="{C183D7F6-B498-43B3-948B-1728B52AA6E4}">
                <adec:decorative xmlns:adec="http://schemas.microsoft.com/office/drawing/2017/decorative" val="1"/>
              </a:ext>
            </a:extLst>
          </p:cNvPr>
          <p:cNvGrpSpPr/>
          <p:nvPr/>
        </p:nvGrpSpPr>
        <p:grpSpPr>
          <a:xfrm>
            <a:off x="0" y="1432652"/>
            <a:ext cx="12067214" cy="4930526"/>
            <a:chOff x="0" y="1432652"/>
            <a:chExt cx="12067214" cy="4930526"/>
          </a:xfrm>
        </p:grpSpPr>
        <p:grpSp>
          <p:nvGrpSpPr>
            <p:cNvPr id="29" name="Group 28">
              <a:extLst>
                <a:ext uri="{FF2B5EF4-FFF2-40B4-BE49-F238E27FC236}">
                  <a16:creationId xmlns:a16="http://schemas.microsoft.com/office/drawing/2014/main" id="{638F97A0-3330-4DCB-8B52-813AFE209E99}"/>
                </a:ext>
                <a:ext uri="{C183D7F6-B498-43B3-948B-1728B52AA6E4}">
                  <adec:decorative xmlns:adec="http://schemas.microsoft.com/office/drawing/2017/decorative" val="1"/>
                </a:ext>
              </a:extLst>
            </p:cNvPr>
            <p:cNvGrpSpPr/>
            <p:nvPr/>
          </p:nvGrpSpPr>
          <p:grpSpPr>
            <a:xfrm>
              <a:off x="10774915" y="4107615"/>
              <a:ext cx="365760" cy="795056"/>
              <a:chOff x="10774915" y="4107615"/>
              <a:chExt cx="365760" cy="795056"/>
            </a:xfrm>
          </p:grpSpPr>
          <p:sp>
            <p:nvSpPr>
              <p:cNvPr id="38" name="Up Arrow 28">
                <a:extLst>
                  <a:ext uri="{FF2B5EF4-FFF2-40B4-BE49-F238E27FC236}">
                    <a16:creationId xmlns:a16="http://schemas.microsoft.com/office/drawing/2014/main" id="{A5A73022-973A-455C-B0EB-34AB918735E7}"/>
                  </a:ext>
                  <a:ext uri="{C183D7F6-B498-43B3-948B-1728B52AA6E4}">
                    <adec:decorative xmlns:adec="http://schemas.microsoft.com/office/drawing/2017/decorative" val="1"/>
                  </a:ext>
                </a:extLst>
              </p:cNvPr>
              <p:cNvSpPr>
                <a:spLocks noChangeAspect="1"/>
              </p:cNvSpPr>
              <p:nvPr/>
            </p:nvSpPr>
            <p:spPr>
              <a:xfrm>
                <a:off x="10777209" y="4107615"/>
                <a:ext cx="352166" cy="795056"/>
              </a:xfrm>
              <a:prstGeom prst="upArrow">
                <a:avLst>
                  <a:gd name="adj1" fmla="val 53298"/>
                  <a:gd name="adj2" fmla="val 58475"/>
                </a:avLst>
              </a:prstGeom>
              <a:solidFill>
                <a:schemeClr val="tx1"/>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9" name="Oval 38">
                <a:extLst>
                  <a:ext uri="{FF2B5EF4-FFF2-40B4-BE49-F238E27FC236}">
                    <a16:creationId xmlns:a16="http://schemas.microsoft.com/office/drawing/2014/main" id="{2A7C4140-8758-4754-A100-FFFD90C5916B}"/>
                  </a:ext>
                  <a:ext uri="{C183D7F6-B498-43B3-948B-1728B52AA6E4}">
                    <adec:decorative xmlns:adec="http://schemas.microsoft.com/office/drawing/2017/decorative" val="1"/>
                  </a:ext>
                </a:extLst>
              </p:cNvPr>
              <p:cNvSpPr/>
              <p:nvPr/>
            </p:nvSpPr>
            <p:spPr>
              <a:xfrm>
                <a:off x="10774915" y="4393771"/>
                <a:ext cx="365760" cy="365760"/>
              </a:xfrm>
              <a:prstGeom prst="ellipse">
                <a:avLst/>
              </a:prstGeom>
              <a:solidFill>
                <a:schemeClr val="bg1"/>
              </a:solidFill>
              <a:ln w="9525">
                <a:solidFill>
                  <a:schemeClr val="tx1"/>
                </a:solidFill>
              </a:ln>
            </p:spPr>
            <p:txBody>
              <a:bodyPr wrap="square" lIns="0" tIns="0" rIns="0" bIns="0" rtlCol="0" anchor="ctr">
                <a:noAutofit/>
              </a:bodyPr>
              <a:lstStyle/>
              <a:p>
                <a:pPr marL="0" marR="0" lvl="0" indent="0" algn="ctr" defTabSz="914400" rtl="0" eaLnBrk="1" fontAlgn="auto" latinLnBrk="0" hangingPunct="1">
                  <a:lnSpc>
                    <a:spcPts val="720"/>
                  </a:lnSpc>
                  <a:spcBef>
                    <a:spcPts val="0"/>
                  </a:spcBef>
                  <a:spcAft>
                    <a:spcPts val="0"/>
                  </a:spcAft>
                  <a:buClrTx/>
                  <a:buSzTx/>
                  <a:buFontTx/>
                  <a:buNone/>
                  <a:tabLst/>
                  <a:defRPr/>
                </a:pPr>
                <a:endParaRPr kumimoji="0" lang="en-US" sz="1200" b="1" i="0" u="none" strike="noStrike" kern="1200" cap="none" spc="-300" normalizeH="0" baseline="0" noProof="0">
                  <a:ln>
                    <a:noFill/>
                  </a:ln>
                  <a:solidFill>
                    <a:srgbClr val="FFFFFF"/>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ts val="7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+3 </a:t>
                </a:r>
                <a:r>
                  <a:rPr kumimoji="0" 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pts</a:t>
                </a:r>
                <a:endParaRPr kumimoji="0" lang="en-US" sz="105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cxnSp>
          <p:nvCxnSpPr>
            <p:cNvPr id="40" name="Straight Connector 39">
              <a:extLst>
                <a:ext uri="{FF2B5EF4-FFF2-40B4-BE49-F238E27FC236}">
                  <a16:creationId xmlns:a16="http://schemas.microsoft.com/office/drawing/2014/main" id="{E1E370FE-CF20-46B9-ABB2-D004E22C7D2C}"/>
                </a:ext>
                <a:ext uri="{C183D7F6-B498-43B3-948B-1728B52AA6E4}">
                  <adec:decorative xmlns:adec="http://schemas.microsoft.com/office/drawing/2017/decorative" val="1"/>
                </a:ext>
              </a:extLst>
            </p:cNvPr>
            <p:cNvCxnSpPr>
              <a:cxnSpLocks/>
            </p:cNvCxnSpPr>
            <p:nvPr/>
          </p:nvCxnSpPr>
          <p:spPr>
            <a:xfrm>
              <a:off x="8683934" y="5707871"/>
              <a:ext cx="3383280" cy="0"/>
            </a:xfrm>
            <a:prstGeom prst="line">
              <a:avLst/>
            </a:prstGeom>
            <a:noFill/>
            <a:ln w="25400" cap="flat" cmpd="sng" algn="ctr">
              <a:solidFill>
                <a:srgbClr val="000000"/>
              </a:solidFill>
              <a:prstDash val="solid"/>
              <a:miter lim="800000"/>
            </a:ln>
            <a:effectLst/>
          </p:spPr>
        </p:cxnSp>
        <p:cxnSp>
          <p:nvCxnSpPr>
            <p:cNvPr id="41" name="Straight Connector 40">
              <a:extLst>
                <a:ext uri="{FF2B5EF4-FFF2-40B4-BE49-F238E27FC236}">
                  <a16:creationId xmlns:a16="http://schemas.microsoft.com/office/drawing/2014/main" id="{A9D93913-AC50-48FF-A72D-84CE42D48C07}"/>
                </a:ext>
                <a:ext uri="{C183D7F6-B498-43B3-948B-1728B52AA6E4}">
                  <adec:decorative xmlns:adec="http://schemas.microsoft.com/office/drawing/2017/decorative" val="1"/>
                </a:ext>
              </a:extLst>
            </p:cNvPr>
            <p:cNvCxnSpPr>
              <a:cxnSpLocks/>
            </p:cNvCxnSpPr>
            <p:nvPr/>
          </p:nvCxnSpPr>
          <p:spPr>
            <a:xfrm>
              <a:off x="8683934" y="1432652"/>
              <a:ext cx="338328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F28A4DB-41C7-4F13-8D47-088B145B3D08}"/>
                </a:ext>
                <a:ext uri="{C183D7F6-B498-43B3-948B-1728B52AA6E4}">
                  <adec:decorative xmlns:adec="http://schemas.microsoft.com/office/drawing/2017/decorative" val="1"/>
                </a:ext>
              </a:extLst>
            </p:cNvPr>
            <p:cNvCxnSpPr>
              <a:cxnSpLocks/>
            </p:cNvCxnSpPr>
            <p:nvPr/>
          </p:nvCxnSpPr>
          <p:spPr>
            <a:xfrm>
              <a:off x="499320" y="5707871"/>
              <a:ext cx="8046720" cy="0"/>
            </a:xfrm>
            <a:prstGeom prst="line">
              <a:avLst/>
            </a:prstGeom>
            <a:noFill/>
            <a:ln w="25400" cap="flat" cmpd="sng" algn="ctr">
              <a:solidFill>
                <a:srgbClr val="000000"/>
              </a:solidFill>
              <a:prstDash val="solid"/>
              <a:miter lim="800000"/>
            </a:ln>
            <a:effectLst/>
          </p:spPr>
        </p:cxnSp>
        <p:cxnSp>
          <p:nvCxnSpPr>
            <p:cNvPr id="23" name="Straight Connector 22">
              <a:extLst>
                <a:ext uri="{FF2B5EF4-FFF2-40B4-BE49-F238E27FC236}">
                  <a16:creationId xmlns:a16="http://schemas.microsoft.com/office/drawing/2014/main" id="{A2D282C1-6C88-4BCF-A84B-5B7D0B211CE1}"/>
                </a:ext>
                <a:ext uri="{C183D7F6-B498-43B3-948B-1728B52AA6E4}">
                  <adec:decorative xmlns:adec="http://schemas.microsoft.com/office/drawing/2017/decorative" val="1"/>
                </a:ext>
              </a:extLst>
            </p:cNvPr>
            <p:cNvCxnSpPr>
              <a:cxnSpLocks/>
            </p:cNvCxnSpPr>
            <p:nvPr/>
          </p:nvCxnSpPr>
          <p:spPr>
            <a:xfrm>
              <a:off x="499320" y="1432652"/>
              <a:ext cx="804672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36" name="Picture 35">
              <a:extLst>
                <a:ext uri="{FF2B5EF4-FFF2-40B4-BE49-F238E27FC236}">
                  <a16:creationId xmlns:a16="http://schemas.microsoft.com/office/drawing/2014/main" id="{638A0602-ACC5-42DC-9E41-D8BEB6730FB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6125434"/>
              <a:ext cx="365760" cy="237744"/>
            </a:xfrm>
            <a:prstGeom prst="rect">
              <a:avLst/>
            </a:prstGeom>
          </p:spPr>
        </p:pic>
      </p:grpSp>
      <p:sp>
        <p:nvSpPr>
          <p:cNvPr id="42" name="Title 1">
            <a:extLst>
              <a:ext uri="{FF2B5EF4-FFF2-40B4-BE49-F238E27FC236}">
                <a16:creationId xmlns:a16="http://schemas.microsoft.com/office/drawing/2014/main" id="{7FAD468B-7860-4452-9B3A-BDDDE7310E1A}"/>
              </a:ext>
              <a:ext uri="{C183D7F6-B498-43B3-948B-1728B52AA6E4}">
                <adec:decorative xmlns:adec="http://schemas.microsoft.com/office/drawing/2017/decorative" val="1"/>
              </a:ext>
            </a:extLst>
          </p:cNvPr>
          <p:cNvSpPr txBox="1">
            <a:spLocks/>
          </p:cNvSpPr>
          <p:nvPr/>
        </p:nvSpPr>
        <p:spPr>
          <a:xfrm>
            <a:off x="433905" y="515040"/>
            <a:ext cx="11925632" cy="345489"/>
          </a:xfrm>
        </p:spPr>
        <p:txBody>
          <a:bodyPr lIns="91440" tIns="45720" rIns="91440" bIns="45720" anchor="t"/>
          <a:lstStyle>
            <a:lvl1pPr algn="l" defTabSz="914377" rtl="0" eaLnBrk="1" latinLnBrk="0" hangingPunct="1">
              <a:lnSpc>
                <a:spcPct val="90000"/>
              </a:lnSpc>
              <a:spcBef>
                <a:spcPct val="0"/>
              </a:spcBef>
              <a:buNone/>
              <a:defRPr sz="2800" b="1" i="0" kern="1200" baseline="0">
                <a:solidFill>
                  <a:schemeClr val="tx1"/>
                </a:solidFill>
                <a:latin typeface="Arial" panose="020B0604020202020204" pitchFamily="34" charset="0"/>
                <a:ea typeface="+mj-ea"/>
                <a:cs typeface="Arial" panose="020B0604020202020204" pitchFamily="34" charset="0"/>
              </a:defRPr>
            </a:lvl1pPr>
          </a:lstStyle>
          <a:p>
            <a:r>
              <a:rPr lang="en-US" dirty="0">
                <a:latin typeface="Arial"/>
                <a:ea typeface="+mn-ea"/>
                <a:cs typeface="+mn-cs"/>
              </a:rPr>
              <a:t>TRUST IN SOCIAL HITS NEW LOW </a:t>
            </a:r>
            <a:endParaRPr lang="en-US" cap="all" dirty="0"/>
          </a:p>
        </p:txBody>
      </p:sp>
    </p:spTree>
    <p:extLst>
      <p:ext uri="{BB962C8B-B14F-4D97-AF65-F5344CB8AC3E}">
        <p14:creationId xmlns:p14="http://schemas.microsoft.com/office/powerpoint/2010/main" val="3226605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6EC72EC-043B-41A4-8BA2-328469B7CB13}"/>
              </a:ext>
            </a:extLst>
          </p:cNvPr>
          <p:cNvSpPr>
            <a:spLocks noGrp="1"/>
          </p:cNvSpPr>
          <p:nvPr>
            <p:ph type="title"/>
          </p:nvPr>
        </p:nvSpPr>
        <p:spPr/>
        <p:txBody>
          <a:bodyPr/>
          <a:lstStyle/>
          <a:p>
            <a:r>
              <a:rPr lang="en-US" dirty="0"/>
              <a:t>Government and media seen as divisive.</a:t>
            </a:r>
          </a:p>
        </p:txBody>
      </p:sp>
      <p:graphicFrame>
        <p:nvGraphicFramePr>
          <p:cNvPr id="12" name="Chart 11" descr="This bar chart shows what % of Canadians believe an institution is either a dividing force in society or a unifying force in society, in %.&#10;Government is considered 45 % divisive, versus 32 % unifying.&#10;Media is considered 44 % divisive, versus 32 % unifying.&#10;Business is considered 33 % divisive, versus 40 % unifying.&#10;NGOs are considered 30 % divisive, versus 42 % unifying. &#10;">
            <a:extLst>
              <a:ext uri="{FF2B5EF4-FFF2-40B4-BE49-F238E27FC236}">
                <a16:creationId xmlns:a16="http://schemas.microsoft.com/office/drawing/2014/main" id="{F5A61930-E8F2-4A44-B538-2DFF7B1B5EA5}"/>
              </a:ext>
            </a:extLst>
          </p:cNvPr>
          <p:cNvGraphicFramePr/>
          <p:nvPr>
            <p:extLst>
              <p:ext uri="{D42A27DB-BD31-4B8C-83A1-F6EECF244321}">
                <p14:modId xmlns:p14="http://schemas.microsoft.com/office/powerpoint/2010/main" val="671572511"/>
              </p:ext>
            </p:extLst>
          </p:nvPr>
        </p:nvGraphicFramePr>
        <p:xfrm>
          <a:off x="4100467" y="533399"/>
          <a:ext cx="7854861" cy="531365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F27B5E69-6ADF-4600-8395-41F097C9F3D0}"/>
              </a:ext>
            </a:extLst>
          </p:cNvPr>
          <p:cNvSpPr>
            <a:spLocks noGrp="1"/>
          </p:cNvSpPr>
          <p:nvPr>
            <p:ph type="body" sz="quarter" idx="14"/>
          </p:nvPr>
        </p:nvSpPr>
        <p:spPr>
          <a:xfrm>
            <a:off x="499927" y="5935063"/>
            <a:ext cx="9967239" cy="676991"/>
          </a:xfrm>
        </p:spPr>
        <p:txBody>
          <a:bodyPr/>
          <a:lstStyle/>
          <a:p>
            <a:r>
              <a:rPr sz="900" b="1" dirty="0">
                <a:solidFill>
                  <a:srgbClr val="A6A6A6"/>
                </a:solidFill>
              </a:rPr>
              <a:t>2022 Edelman Trust Barometer.</a:t>
            </a:r>
            <a:r>
              <a:rPr sz="900" dirty="0">
                <a:solidFill>
                  <a:srgbClr val="A6A6A6"/>
                </a:solidFill>
              </a:rPr>
              <a:t> [INS]_PER_DIM. In thinking about why you do or do not trust [institution], please specify where you think they fall on the scale between the two opposing descriptions. 11-point scale; top 5 box, positive; bottom 5 box, negative. Questions asked of half of the sample. General population, Canada.</a:t>
            </a:r>
            <a:endParaRPr lang="en-US" dirty="0">
              <a:solidFill>
                <a:srgbClr val="FF0000"/>
              </a:solidFill>
            </a:endParaRPr>
          </a:p>
        </p:txBody>
      </p:sp>
      <p:sp>
        <p:nvSpPr>
          <p:cNvPr id="2" name="Text Placeholder 1">
            <a:extLst>
              <a:ext uri="{FF2B5EF4-FFF2-40B4-BE49-F238E27FC236}">
                <a16:creationId xmlns:a16="http://schemas.microsoft.com/office/drawing/2014/main" id="{A782D52E-8261-421A-8AFA-63829249E5A9}"/>
              </a:ext>
              <a:ext uri="{C183D7F6-B498-43B3-948B-1728B52AA6E4}">
                <adec:decorative xmlns:adec="http://schemas.microsoft.com/office/drawing/2017/decorative" val="1"/>
              </a:ext>
            </a:extLst>
          </p:cNvPr>
          <p:cNvSpPr>
            <a:spLocks noGrp="1"/>
          </p:cNvSpPr>
          <p:nvPr>
            <p:ph type="body" sz="quarter" idx="13"/>
          </p:nvPr>
        </p:nvSpPr>
        <p:spPr>
          <a:xfrm>
            <a:off x="500048" y="964602"/>
            <a:ext cx="8905209" cy="565330"/>
          </a:xfrm>
        </p:spPr>
        <p:txBody>
          <a:bodyPr/>
          <a:lstStyle/>
          <a:p>
            <a:pPr algn="l"/>
            <a:r>
              <a:rPr lang="en-US" sz="1600" b="0" dirty="0">
                <a:solidFill>
                  <a:srgbClr val="000000"/>
                </a:solidFill>
                <a:latin typeface="Arial"/>
              </a:rPr>
              <a:t>Per cent</a:t>
            </a:r>
            <a:r>
              <a:rPr sz="1600" b="0" dirty="0">
                <a:solidFill>
                  <a:srgbClr val="000000"/>
                </a:solidFill>
                <a:latin typeface="Arial"/>
              </a:rPr>
              <a:t> who say, in Canada</a:t>
            </a:r>
          </a:p>
        </p:txBody>
      </p:sp>
      <p:grpSp>
        <p:nvGrpSpPr>
          <p:cNvPr id="8" name="Group 7">
            <a:extLst>
              <a:ext uri="{FF2B5EF4-FFF2-40B4-BE49-F238E27FC236}">
                <a16:creationId xmlns:a16="http://schemas.microsoft.com/office/drawing/2014/main" id="{A232D0F5-F6C1-4A10-B197-3F605898B238}"/>
              </a:ext>
              <a:ext uri="{C183D7F6-B498-43B3-948B-1728B52AA6E4}">
                <adec:decorative xmlns:adec="http://schemas.microsoft.com/office/drawing/2017/decorative" val="1"/>
              </a:ext>
            </a:extLst>
          </p:cNvPr>
          <p:cNvGrpSpPr/>
          <p:nvPr/>
        </p:nvGrpSpPr>
        <p:grpSpPr>
          <a:xfrm>
            <a:off x="0" y="1907706"/>
            <a:ext cx="11696699" cy="4703406"/>
            <a:chOff x="0" y="1907706"/>
            <a:chExt cx="11696699" cy="4703406"/>
          </a:xfrm>
        </p:grpSpPr>
        <p:grpSp>
          <p:nvGrpSpPr>
            <p:cNvPr id="6" name="Group 5">
              <a:extLst>
                <a:ext uri="{FF2B5EF4-FFF2-40B4-BE49-F238E27FC236}">
                  <a16:creationId xmlns:a16="http://schemas.microsoft.com/office/drawing/2014/main" id="{082DADA8-F0CA-4224-967E-A4FBBCB3068A}"/>
                </a:ext>
                <a:ext uri="{C183D7F6-B498-43B3-948B-1728B52AA6E4}">
                  <adec:decorative xmlns:adec="http://schemas.microsoft.com/office/drawing/2017/decorative" val="1"/>
                </a:ext>
              </a:extLst>
            </p:cNvPr>
            <p:cNvGrpSpPr/>
            <p:nvPr/>
          </p:nvGrpSpPr>
          <p:grpSpPr>
            <a:xfrm>
              <a:off x="0" y="2678383"/>
              <a:ext cx="3576103" cy="3932729"/>
              <a:chOff x="0" y="2678383"/>
              <a:chExt cx="3576103" cy="3932729"/>
            </a:xfrm>
          </p:grpSpPr>
          <p:grpSp>
            <p:nvGrpSpPr>
              <p:cNvPr id="5" name="Group 4">
                <a:extLst>
                  <a:ext uri="{FF2B5EF4-FFF2-40B4-BE49-F238E27FC236}">
                    <a16:creationId xmlns:a16="http://schemas.microsoft.com/office/drawing/2014/main" id="{FDE25DCE-B3C5-450C-A33A-D25EC064448F}"/>
                  </a:ext>
                  <a:ext uri="{C183D7F6-B498-43B3-948B-1728B52AA6E4}">
                    <adec:decorative xmlns:adec="http://schemas.microsoft.com/office/drawing/2017/decorative" val="1"/>
                  </a:ext>
                </a:extLst>
              </p:cNvPr>
              <p:cNvGrpSpPr/>
              <p:nvPr/>
            </p:nvGrpSpPr>
            <p:grpSpPr>
              <a:xfrm>
                <a:off x="493212" y="2678383"/>
                <a:ext cx="3082891" cy="978914"/>
                <a:chOff x="493212" y="2678383"/>
                <a:chExt cx="3082891" cy="978914"/>
              </a:xfrm>
            </p:grpSpPr>
            <p:sp>
              <p:nvSpPr>
                <p:cNvPr id="14" name="Content Placeholder 20">
                  <a:extLst>
                    <a:ext uri="{FF2B5EF4-FFF2-40B4-BE49-F238E27FC236}">
                      <a16:creationId xmlns:a16="http://schemas.microsoft.com/office/drawing/2014/main" id="{ED7D4C9D-133A-4F40-B67E-35066B0B2774}"/>
                    </a:ext>
                  </a:extLst>
                </p:cNvPr>
                <p:cNvSpPr txBox="1">
                  <a:spLocks/>
                </p:cNvSpPr>
                <p:nvPr/>
              </p:nvSpPr>
              <p:spPr>
                <a:xfrm>
                  <a:off x="493212" y="2887856"/>
                  <a:ext cx="1170218" cy="769441"/>
                </a:xfrm>
                <a:prstGeom prst="rect">
                  <a:avLst/>
                </a:prstGeom>
              </p:spPr>
              <p:txBody>
                <a:bodyPr wrap="square" lIns="0" tIns="0" rIns="0" bIns="0" anchor="t">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a:ea typeface="+mn-ea"/>
                    </a:rPr>
                    <a:t>a</a:t>
                  </a:r>
                  <a:r>
                    <a:rPr kumimoji="0" lang="en-US" sz="1100" b="1" i="0" u="none" strike="noStrike" kern="1200" cap="none" spc="0" normalizeH="0" baseline="0" noProof="0" dirty="0">
                      <a:ln>
                        <a:noFill/>
                      </a:ln>
                      <a:solidFill>
                        <a:srgbClr val="000000"/>
                      </a:solidFill>
                      <a:effectLst/>
                      <a:uLnTx/>
                      <a:uFillTx/>
                      <a:latin typeface="Arial" panose="020B0604020202020204"/>
                      <a:ea typeface="+mn-ea"/>
                      <a:cs typeface="Helvetica Neue Light" charset="0"/>
                    </a:rPr>
                    <a:t> </a:t>
                  </a:r>
                  <a:r>
                    <a:rPr kumimoji="0" lang="en-US" sz="1400" b="1" i="0" u="none" strike="noStrike" kern="1200" cap="none" spc="0" normalizeH="0" baseline="0" noProof="0" dirty="0">
                      <a:ln>
                        <a:noFill/>
                      </a:ln>
                      <a:solidFill>
                        <a:srgbClr val="000000"/>
                      </a:solidFill>
                      <a:effectLst/>
                      <a:uLnTx/>
                      <a:uFillTx/>
                      <a:latin typeface="Arial" panose="020B0604020202020204"/>
                      <a:ea typeface="+mn-ea"/>
                    </a:rPr>
                    <a:t>div</a:t>
                  </a: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Helvetica Neue Light" charset="0"/>
                    </a:rPr>
                    <a:t>iding</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Helvetica Neue Light" charset="0"/>
                    </a:rPr>
                    <a:t>force </a:t>
                  </a:r>
                  <a:r>
                    <a:rPr kumimoji="0" lang="en-US" sz="1100" b="0" i="0" u="none" strike="noStrike" kern="1200" cap="none" spc="0" normalizeH="0" baseline="0" noProof="0" dirty="0">
                      <a:ln>
                        <a:noFill/>
                      </a:ln>
                      <a:solidFill>
                        <a:srgbClr val="000000"/>
                      </a:solidFill>
                      <a:effectLst/>
                      <a:uLnTx/>
                      <a:uFillTx/>
                      <a:latin typeface="Arial" panose="020B0604020202020204"/>
                      <a:ea typeface="+mn-ea"/>
                      <a:cs typeface="Helvetica Neue Light" charset="0"/>
                    </a:rPr>
                    <a:t>in society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a:ea typeface="+mn-ea"/>
                      <a:cs typeface="Helvetica Neue Light" charset="0"/>
                    </a:rPr>
                    <a:t> </a:t>
                  </a:r>
                </a:p>
              </p:txBody>
            </p:sp>
            <p:sp>
              <p:nvSpPr>
                <p:cNvPr id="15" name="Content Placeholder 20">
                  <a:extLst>
                    <a:ext uri="{FF2B5EF4-FFF2-40B4-BE49-F238E27FC236}">
                      <a16:creationId xmlns:a16="http://schemas.microsoft.com/office/drawing/2014/main" id="{55738FD5-2611-4144-B7C2-EC9FBA3735E8}"/>
                    </a:ext>
                  </a:extLst>
                </p:cNvPr>
                <p:cNvSpPr txBox="1">
                  <a:spLocks/>
                </p:cNvSpPr>
                <p:nvPr/>
              </p:nvSpPr>
              <p:spPr>
                <a:xfrm>
                  <a:off x="1821550" y="2887856"/>
                  <a:ext cx="1754553" cy="430887"/>
                </a:xfrm>
                <a:prstGeom prst="rect">
                  <a:avLst/>
                </a:prstGeom>
              </p:spPr>
              <p:txBody>
                <a:bodyPr wrap="square" lIns="0" tIns="0" rIns="0" bIns="0" anchor="t">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000000"/>
                      </a:solidFill>
                      <a:effectLst/>
                      <a:uLnTx/>
                      <a:uFillTx/>
                      <a:latin typeface="Arial" panose="020B0604020202020204"/>
                      <a:ea typeface="+mn-ea"/>
                    </a:rPr>
                    <a:t>a</a:t>
                  </a:r>
                  <a:r>
                    <a:rPr kumimoji="0" lang="en-US" sz="1400" b="1" i="0" u="none" strike="noStrike" kern="1200" cap="none" spc="0" normalizeH="0" baseline="0" noProof="0">
                      <a:ln>
                        <a:noFill/>
                      </a:ln>
                      <a:solidFill>
                        <a:srgbClr val="000000"/>
                      </a:solidFill>
                      <a:effectLst/>
                      <a:uLnTx/>
                      <a:uFillTx/>
                      <a:latin typeface="Arial" panose="020B0604020202020204"/>
                      <a:ea typeface="+mn-ea"/>
                      <a:cs typeface="Helvetica Neue Light" charset="0"/>
                    </a:rPr>
                    <a:t> unifying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1" i="0" u="none" strike="noStrike" kern="1200" cap="none" spc="0" normalizeH="0" baseline="0" noProof="0">
                      <a:ln>
                        <a:noFill/>
                      </a:ln>
                      <a:solidFill>
                        <a:srgbClr val="000000"/>
                      </a:solidFill>
                      <a:effectLst/>
                      <a:uLnTx/>
                      <a:uFillTx/>
                      <a:latin typeface="Arial" panose="020B0604020202020204"/>
                      <a:ea typeface="+mn-ea"/>
                      <a:cs typeface="Helvetica Neue Light" charset="0"/>
                    </a:rPr>
                    <a:t>force </a:t>
                  </a:r>
                  <a:r>
                    <a:rPr kumimoji="0" lang="en-US" sz="1100" b="0" i="0" u="none" strike="noStrike" kern="1200" cap="none" spc="0" normalizeH="0" baseline="0" noProof="0">
                      <a:ln>
                        <a:noFill/>
                      </a:ln>
                      <a:solidFill>
                        <a:srgbClr val="000000"/>
                      </a:solidFill>
                      <a:effectLst/>
                      <a:uLnTx/>
                      <a:uFillTx/>
                      <a:latin typeface="Arial" panose="020B0604020202020204"/>
                      <a:ea typeface="+mn-ea"/>
                      <a:cs typeface="Helvetica Neue Light" charset="0"/>
                    </a:rPr>
                    <a:t>in society</a:t>
                  </a:r>
                </a:p>
              </p:txBody>
            </p:sp>
            <p:cxnSp>
              <p:nvCxnSpPr>
                <p:cNvPr id="13" name="Straight Connector 12">
                  <a:extLst>
                    <a:ext uri="{FF2B5EF4-FFF2-40B4-BE49-F238E27FC236}">
                      <a16:creationId xmlns:a16="http://schemas.microsoft.com/office/drawing/2014/main" id="{C784BCA9-6C25-4165-8F8C-F82BDC198EB0}"/>
                    </a:ext>
                  </a:extLst>
                </p:cNvPr>
                <p:cNvCxnSpPr/>
                <p:nvPr/>
              </p:nvCxnSpPr>
              <p:spPr>
                <a:xfrm>
                  <a:off x="547444" y="2742391"/>
                  <a:ext cx="128016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3584BA60-95D6-4CD7-9F8B-B729CADB8473}"/>
                    </a:ext>
                  </a:extLst>
                </p:cNvPr>
                <p:cNvSpPr>
                  <a:spLocks noChangeAspect="1"/>
                </p:cNvSpPr>
                <p:nvPr/>
              </p:nvSpPr>
              <p:spPr>
                <a:xfrm>
                  <a:off x="493212" y="2678383"/>
                  <a:ext cx="137160" cy="137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Helvetica"/>
                    <a:ea typeface="+mn-ea"/>
                    <a:cs typeface="+mn-cs"/>
                  </a:endParaRPr>
                </a:p>
              </p:txBody>
            </p:sp>
            <p:sp>
              <p:nvSpPr>
                <p:cNvPr id="17" name="Rectangle 16">
                  <a:extLst>
                    <a:ext uri="{FF2B5EF4-FFF2-40B4-BE49-F238E27FC236}">
                      <a16:creationId xmlns:a16="http://schemas.microsoft.com/office/drawing/2014/main" id="{E8FE5DFF-C847-4A01-AE24-32216F31EC19}"/>
                    </a:ext>
                  </a:extLst>
                </p:cNvPr>
                <p:cNvSpPr>
                  <a:spLocks noChangeAspect="1"/>
                </p:cNvSpPr>
                <p:nvPr/>
              </p:nvSpPr>
              <p:spPr>
                <a:xfrm>
                  <a:off x="1821551" y="2678383"/>
                  <a:ext cx="128016" cy="1280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Helvetica"/>
                    <a:ea typeface="+mn-ea"/>
                    <a:cs typeface="+mn-cs"/>
                  </a:endParaRPr>
                </a:p>
              </p:txBody>
            </p:sp>
          </p:grpSp>
          <p:pic>
            <p:nvPicPr>
              <p:cNvPr id="26" name="Picture 25">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6373368"/>
                <a:ext cx="365760" cy="237744"/>
              </a:xfrm>
              <a:prstGeom prst="rect">
                <a:avLst/>
              </a:prstGeom>
            </p:spPr>
          </p:pic>
        </p:grpSp>
        <p:grpSp>
          <p:nvGrpSpPr>
            <p:cNvPr id="3" name="Group 2">
              <a:extLst>
                <a:ext uri="{FF2B5EF4-FFF2-40B4-BE49-F238E27FC236}">
                  <a16:creationId xmlns:a16="http://schemas.microsoft.com/office/drawing/2014/main" id="{807EEF40-621A-4013-8777-858D7108032D}"/>
                </a:ext>
                <a:ext uri="{C183D7F6-B498-43B3-948B-1728B52AA6E4}">
                  <adec:decorative xmlns:adec="http://schemas.microsoft.com/office/drawing/2017/decorative" val="1"/>
                </a:ext>
              </a:extLst>
            </p:cNvPr>
            <p:cNvGrpSpPr/>
            <p:nvPr/>
          </p:nvGrpSpPr>
          <p:grpSpPr>
            <a:xfrm>
              <a:off x="493212" y="1907706"/>
              <a:ext cx="11203487" cy="4018040"/>
              <a:chOff x="493212" y="1907706"/>
              <a:chExt cx="11203487" cy="4018040"/>
            </a:xfrm>
          </p:grpSpPr>
          <p:sp>
            <p:nvSpPr>
              <p:cNvPr id="23" name="Text Placeholder 7">
                <a:extLst>
                  <a:ext uri="{FF2B5EF4-FFF2-40B4-BE49-F238E27FC236}">
                    <a16:creationId xmlns:a16="http://schemas.microsoft.com/office/drawing/2014/main" id="{BA5AE218-7A47-4A70-9920-643E8B9839C0}"/>
                  </a:ext>
                  <a:ext uri="{C183D7F6-B498-43B3-948B-1728B52AA6E4}">
                    <adec:decorative xmlns:adec="http://schemas.microsoft.com/office/drawing/2017/decorative" val="1"/>
                  </a:ext>
                </a:extLst>
              </p:cNvPr>
              <p:cNvSpPr txBox="1">
                <a:spLocks/>
              </p:cNvSpPr>
              <p:nvPr/>
            </p:nvSpPr>
            <p:spPr>
              <a:xfrm>
                <a:off x="493212" y="2086808"/>
                <a:ext cx="4329248" cy="1280160"/>
              </a:xfrm>
              <a:prstGeom prst="rect">
                <a:avLst/>
              </a:prstGeom>
            </p:spPr>
            <p:txBody>
              <a:bodyPr vert="horz" lIns="0" tIns="0" rIns="0" bIns="0" rtlCol="0">
                <a:noAutofit/>
              </a:bodyPr>
              <a:lstStyle>
                <a:defPPr>
                  <a:defRPr lang="en-US"/>
                </a:defPPr>
                <a:lvl1pPr marR="0" lvl="0" indent="0" defTabSz="914377" fontAlgn="auto">
                  <a:lnSpc>
                    <a:spcPct val="110000"/>
                  </a:lnSpc>
                  <a:spcBef>
                    <a:spcPts val="0"/>
                  </a:spcBef>
                  <a:spcAft>
                    <a:spcPts val="0"/>
                  </a:spcAft>
                  <a:buClrTx/>
                  <a:buSzTx/>
                  <a:buFont typeface="Arial" panose="020B0604020202020204" pitchFamily="34" charset="0"/>
                  <a:buNone/>
                  <a:tabLst/>
                  <a:defRPr kumimoji="0" sz="1600" b="0" i="0" u="none" strike="noStrike" cap="none" spc="0" normalizeH="0" baseline="0">
                    <a:ln>
                      <a:noFill/>
                    </a:ln>
                    <a:solidFill>
                      <a:srgbClr val="000000"/>
                    </a:solidFill>
                    <a:effectLst/>
                    <a:uLnTx/>
                    <a:uFillTx/>
                    <a:latin typeface="Arial"/>
                    <a:cs typeface="Helvetica Regular" charset="0"/>
                  </a:defRPr>
                </a:lvl1pPr>
                <a:lvl2pPr marL="457189" indent="0" defTabSz="914377">
                  <a:lnSpc>
                    <a:spcPct val="100000"/>
                  </a:lnSpc>
                  <a:spcBef>
                    <a:spcPts val="0"/>
                  </a:spcBef>
                  <a:spcAft>
                    <a:spcPts val="1200"/>
                  </a:spcAft>
                  <a:buFont typeface="Arial" panose="020B0604020202020204" pitchFamily="34" charset="0"/>
                  <a:buNone/>
                  <a:defRPr sz="1600" b="0" i="0" baseline="0">
                    <a:cs typeface="Helvetica Regular" charset="0"/>
                  </a:defRPr>
                </a:lvl2pPr>
                <a:lvl3pPr marL="914377" indent="0" defTabSz="914377">
                  <a:lnSpc>
                    <a:spcPct val="100000"/>
                  </a:lnSpc>
                  <a:spcBef>
                    <a:spcPts val="0"/>
                  </a:spcBef>
                  <a:spcAft>
                    <a:spcPts val="1200"/>
                  </a:spcAft>
                  <a:buFont typeface="Arial" panose="020B0604020202020204" pitchFamily="34" charset="0"/>
                  <a:buNone/>
                  <a:defRPr sz="1600" b="0" i="0" baseline="0">
                    <a:cs typeface="Helvetica Regular" charset="0"/>
                  </a:defRPr>
                </a:lvl3pPr>
                <a:lvl4pPr marL="1371566" indent="0" defTabSz="914377">
                  <a:lnSpc>
                    <a:spcPct val="100000"/>
                  </a:lnSpc>
                  <a:spcBef>
                    <a:spcPts val="0"/>
                  </a:spcBef>
                  <a:spcAft>
                    <a:spcPts val="1200"/>
                  </a:spcAft>
                  <a:buFont typeface="Arial" panose="020B0604020202020204" pitchFamily="34" charset="0"/>
                  <a:buNone/>
                  <a:defRPr sz="1600" b="0" i="0" baseline="0">
                    <a:cs typeface="Helvetica Regular" charset="0"/>
                  </a:defRPr>
                </a:lvl4pPr>
                <a:lvl5pPr marL="1828754" indent="0" defTabSz="914377">
                  <a:lnSpc>
                    <a:spcPct val="100000"/>
                  </a:lnSpc>
                  <a:spcBef>
                    <a:spcPts val="0"/>
                  </a:spcBef>
                  <a:spcAft>
                    <a:spcPts val="1200"/>
                  </a:spcAft>
                  <a:buFont typeface="Arial" panose="020B0604020202020204" pitchFamily="34" charset="0"/>
                  <a:buNone/>
                  <a:defRPr sz="1600" b="0" i="0" baseline="0">
                    <a:cs typeface="Helvetica Regular" charset="0"/>
                  </a:defRPr>
                </a:lvl5pPr>
                <a:lvl6pPr marL="2514537" indent="-228594" defTabSz="914377">
                  <a:lnSpc>
                    <a:spcPct val="90000"/>
                  </a:lnSpc>
                  <a:spcBef>
                    <a:spcPts val="500"/>
                  </a:spcBef>
                  <a:buFont typeface="Arial" panose="020B0604020202020204" pitchFamily="34" charset="0"/>
                  <a:buChar char="•"/>
                  <a:defRPr sz="1867"/>
                </a:lvl6pPr>
                <a:lvl7pPr marL="2971726" indent="-228594" defTabSz="914377">
                  <a:lnSpc>
                    <a:spcPct val="90000"/>
                  </a:lnSpc>
                  <a:spcBef>
                    <a:spcPts val="500"/>
                  </a:spcBef>
                  <a:buFont typeface="Arial" panose="020B0604020202020204" pitchFamily="34" charset="0"/>
                  <a:buChar char="•"/>
                  <a:defRPr sz="1867"/>
                </a:lvl7pPr>
                <a:lvl8pPr marL="3428914" indent="-228594" defTabSz="914377">
                  <a:lnSpc>
                    <a:spcPct val="90000"/>
                  </a:lnSpc>
                  <a:spcBef>
                    <a:spcPts val="500"/>
                  </a:spcBef>
                  <a:buFont typeface="Arial" panose="020B0604020202020204" pitchFamily="34" charset="0"/>
                  <a:buChar char="•"/>
                  <a:defRPr sz="1867"/>
                </a:lvl8pPr>
                <a:lvl9pPr marL="3886103" indent="-228594" defTabSz="914377">
                  <a:lnSpc>
                    <a:spcPct val="90000"/>
                  </a:lnSpc>
                  <a:spcBef>
                    <a:spcPts val="500"/>
                  </a:spcBef>
                  <a:buFont typeface="Arial" panose="020B0604020202020204" pitchFamily="34" charset="0"/>
                  <a:buChar char="•"/>
                  <a:defRPr sz="1867"/>
                </a:lvl9pPr>
              </a:lstStyle>
              <a:p>
                <a:pPr marL="0" marR="0" lvl="0" indent="0" algn="l" defTabSz="914377"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000000"/>
                    </a:solidFill>
                    <a:effectLst/>
                    <a:uLnTx/>
                    <a:uFillTx/>
                    <a:latin typeface="Arial"/>
                    <a:ea typeface="+mn-ea"/>
                  </a:rPr>
                  <a:t>These institutions are…</a:t>
                </a:r>
              </a:p>
            </p:txBody>
          </p:sp>
          <p:cxnSp>
            <p:nvCxnSpPr>
              <p:cNvPr id="10" name="Straight Connector 9">
                <a:extLst>
                  <a:ext uri="{FF2B5EF4-FFF2-40B4-BE49-F238E27FC236}">
                    <a16:creationId xmlns:a16="http://schemas.microsoft.com/office/drawing/2014/main" id="{A07418CF-56C4-417A-A819-C8E6C3F4ECFE}"/>
                  </a:ext>
                  <a:ext uri="{C183D7F6-B498-43B3-948B-1728B52AA6E4}">
                    <adec:decorative xmlns:adec="http://schemas.microsoft.com/office/drawing/2017/decorative" val="1"/>
                  </a:ext>
                </a:extLst>
              </p:cNvPr>
              <p:cNvCxnSpPr>
                <a:cxnSpLocks/>
              </p:cNvCxnSpPr>
              <p:nvPr/>
            </p:nvCxnSpPr>
            <p:spPr>
              <a:xfrm>
                <a:off x="499320" y="5925746"/>
                <a:ext cx="11197379" cy="0"/>
              </a:xfrm>
              <a:prstGeom prst="line">
                <a:avLst/>
              </a:prstGeom>
              <a:noFill/>
              <a:ln w="25400" cap="flat" cmpd="sng" algn="ctr">
                <a:solidFill>
                  <a:srgbClr val="000000"/>
                </a:solidFill>
                <a:prstDash val="solid"/>
                <a:miter lim="800000"/>
              </a:ln>
              <a:effectLst/>
            </p:spPr>
          </p:cxnSp>
          <p:cxnSp>
            <p:nvCxnSpPr>
              <p:cNvPr id="11" name="Straight Connector 10">
                <a:extLst>
                  <a:ext uri="{FF2B5EF4-FFF2-40B4-BE49-F238E27FC236}">
                    <a16:creationId xmlns:a16="http://schemas.microsoft.com/office/drawing/2014/main" id="{D10620AF-FCFD-4AD9-84A1-8A8390D1F02F}"/>
                  </a:ext>
                  <a:ext uri="{C183D7F6-B498-43B3-948B-1728B52AA6E4}">
                    <adec:decorative xmlns:adec="http://schemas.microsoft.com/office/drawing/2017/decorative" val="1"/>
                  </a:ext>
                </a:extLst>
              </p:cNvPr>
              <p:cNvCxnSpPr>
                <a:cxnSpLocks/>
              </p:cNvCxnSpPr>
              <p:nvPr/>
            </p:nvCxnSpPr>
            <p:spPr>
              <a:xfrm>
                <a:off x="499320" y="1907706"/>
                <a:ext cx="1119737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9" name="Title 2">
            <a:extLst>
              <a:ext uri="{FF2B5EF4-FFF2-40B4-BE49-F238E27FC236}">
                <a16:creationId xmlns:a16="http://schemas.microsoft.com/office/drawing/2014/main" id="{999C5C79-6F68-4623-8B74-C8D01C271CEA}"/>
              </a:ext>
              <a:ext uri="{C183D7F6-B498-43B3-948B-1728B52AA6E4}">
                <adec:decorative xmlns:adec="http://schemas.microsoft.com/office/drawing/2017/decorative" val="1"/>
              </a:ext>
            </a:extLst>
          </p:cNvPr>
          <p:cNvSpPr txBox="1">
            <a:spLocks/>
          </p:cNvSpPr>
          <p:nvPr/>
        </p:nvSpPr>
        <p:spPr>
          <a:xfrm>
            <a:off x="493212" y="586764"/>
            <a:ext cx="9817100" cy="345489"/>
          </a:xfrm>
          <a:prstGeom prst="rect">
            <a:avLst/>
          </a:prstGeom>
        </p:spPr>
        <p:txBody>
          <a:bodyPr lIns="0"/>
          <a:lstStyle>
            <a:lvl1pPr algn="l" defTabSz="914377" rtl="0" eaLnBrk="1" latinLnBrk="0" hangingPunct="1">
              <a:lnSpc>
                <a:spcPct val="90000"/>
              </a:lnSpc>
              <a:spcBef>
                <a:spcPct val="0"/>
              </a:spcBef>
              <a:buNone/>
              <a:defRPr sz="2800" b="1" i="0" kern="1200" cap="all" baseline="0">
                <a:solidFill>
                  <a:schemeClr val="tx1"/>
                </a:solidFill>
                <a:latin typeface="Arial" panose="020B0604020202020204" pitchFamily="34" charset="0"/>
                <a:ea typeface="+mj-ea"/>
                <a:cs typeface="Arial" panose="020B0604020202020204" pitchFamily="34" charset="0"/>
              </a:defRPr>
            </a:lvl1pPr>
          </a:lstStyle>
          <a:p>
            <a:r>
              <a:rPr lang="en-US"/>
              <a:t>GOVERNMENT and media SEEN AS DIVISIVE</a:t>
            </a:r>
            <a:endParaRPr lang="en-US" dirty="0"/>
          </a:p>
        </p:txBody>
      </p:sp>
    </p:spTree>
    <p:extLst>
      <p:ext uri="{BB962C8B-B14F-4D97-AF65-F5344CB8AC3E}">
        <p14:creationId xmlns:p14="http://schemas.microsoft.com/office/powerpoint/2010/main" val="3074091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FFB675A-D70A-4DAB-9839-8DBA1B037CC5}"/>
              </a:ext>
            </a:extLst>
          </p:cNvPr>
          <p:cNvSpPr>
            <a:spLocks noGrp="1"/>
          </p:cNvSpPr>
          <p:nvPr>
            <p:ph type="title"/>
          </p:nvPr>
        </p:nvSpPr>
        <p:spPr>
          <a:xfrm>
            <a:off x="182880" y="-613312"/>
            <a:ext cx="9824916" cy="716666"/>
          </a:xfrm>
        </p:spPr>
        <p:txBody>
          <a:bodyPr/>
          <a:lstStyle/>
          <a:p>
            <a:r>
              <a:rPr lang="en-US" dirty="0"/>
              <a:t>Government not seen as able to solve societal problems.</a:t>
            </a:r>
          </a:p>
        </p:txBody>
      </p:sp>
      <p:graphicFrame>
        <p:nvGraphicFramePr>
          <p:cNvPr id="15" name="Table 14" descr="This bar chart ranks institutions according to their ability to “take a leadership role, and coordinate cross-institutional efforts to solve societal problems” in %. A number under 50 denotes that it is not viewed as a strength.&#10;Business is at 48 %.&#10;NGOs is at 47 %.&#10;Media is at 42 %.&#10;Government is at 40 %. &#10;">
            <a:extLst>
              <a:ext uri="{FF2B5EF4-FFF2-40B4-BE49-F238E27FC236}">
                <a16:creationId xmlns:a16="http://schemas.microsoft.com/office/drawing/2014/main" id="{70A8E5B7-B5C8-4FAC-8A3D-2025EFD4E6C1}"/>
              </a:ext>
            </a:extLst>
          </p:cNvPr>
          <p:cNvGraphicFramePr>
            <a:graphicFrameLocks noGrp="1"/>
          </p:cNvGraphicFramePr>
          <p:nvPr>
            <p:extLst>
              <p:ext uri="{D42A27DB-BD31-4B8C-83A1-F6EECF244321}">
                <p14:modId xmlns:p14="http://schemas.microsoft.com/office/powerpoint/2010/main" val="4054506524"/>
              </p:ext>
            </p:extLst>
          </p:nvPr>
        </p:nvGraphicFramePr>
        <p:xfrm>
          <a:off x="2133600" y="2435898"/>
          <a:ext cx="2846374" cy="797582"/>
        </p:xfrm>
        <a:graphic>
          <a:graphicData uri="http://schemas.openxmlformats.org/drawingml/2006/table">
            <a:tbl>
              <a:tblPr/>
              <a:tblGrid>
                <a:gridCol w="2846374">
                  <a:extLst>
                    <a:ext uri="{9D8B030D-6E8A-4147-A177-3AD203B41FA5}">
                      <a16:colId xmlns:a16="http://schemas.microsoft.com/office/drawing/2014/main" val="3869058472"/>
                    </a:ext>
                  </a:extLst>
                </a:gridCol>
              </a:tblGrid>
              <a:tr h="512064">
                <a:tc>
                  <a:txBody>
                    <a:bodyPr/>
                    <a:lstStyle/>
                    <a:p>
                      <a:pPr algn="ctr" fontAlgn="ctr"/>
                      <a:r>
                        <a:rPr lang="en-US" sz="1600" b="1" dirty="0">
                          <a:effectLst/>
                          <a:latin typeface="Arial" panose="020B0604020202020204" pitchFamily="34" charset="0"/>
                          <a:ea typeface="Times New Roman" panose="02020603050405020304" pitchFamily="18" charset="0"/>
                          <a:cs typeface="Arial" panose="020B0604020202020204" pitchFamily="34" charset="0"/>
                        </a:rPr>
                        <a:t>Take a leadership role</a:t>
                      </a:r>
                    </a:p>
                    <a:p>
                      <a:pPr algn="ctr" fontAlgn="ct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p>
                      <a:pPr algn="ctr" fontAlgn="ctr"/>
                      <a:r>
                        <a:rPr lang="en-US" sz="1200" b="0" i="1" kern="1200" dirty="0">
                          <a:solidFill>
                            <a:schemeClr val="tx1"/>
                          </a:solidFill>
                          <a:effectLst/>
                          <a:latin typeface="Arial" panose="020B0604020202020204" pitchFamily="34" charset="0"/>
                          <a:cs typeface="Arial" panose="020B0604020202020204" pitchFamily="34" charset="0"/>
                        </a:rPr>
                        <a:t>Coordinate cross-institutional efforts </a:t>
                      </a:r>
                      <a:br>
                        <a:rPr lang="en-US" sz="1200" b="0" i="1" kern="1200" dirty="0">
                          <a:solidFill>
                            <a:schemeClr val="tx1"/>
                          </a:solidFill>
                          <a:effectLst/>
                          <a:latin typeface="Arial" panose="020B0604020202020204" pitchFamily="34" charset="0"/>
                          <a:cs typeface="Arial" panose="020B0604020202020204" pitchFamily="34" charset="0"/>
                        </a:rPr>
                      </a:br>
                      <a:r>
                        <a:rPr lang="en-US" sz="1200" b="0" i="1" kern="1200" dirty="0">
                          <a:solidFill>
                            <a:schemeClr val="tx1"/>
                          </a:solidFill>
                          <a:effectLst/>
                          <a:latin typeface="Arial" panose="020B0604020202020204" pitchFamily="34" charset="0"/>
                          <a:cs typeface="Arial" panose="020B0604020202020204" pitchFamily="34" charset="0"/>
                        </a:rPr>
                        <a:t>to solve societal problems</a:t>
                      </a:r>
                    </a:p>
                  </a:txBody>
                  <a:tcPr marL="182880" marR="182880" marT="510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2749347"/>
                  </a:ext>
                </a:extLst>
              </a:tr>
            </a:tbl>
          </a:graphicData>
        </a:graphic>
      </p:graphicFrame>
      <p:graphicFrame>
        <p:nvGraphicFramePr>
          <p:cNvPr id="21" name="Table 20" descr="This bar chart ranks institutions according to their ability to “Get results, successfully execute plans and strategies that yield results” in %. A number under 50 denotes that it is not viewed as a strength.&#10;Business is at 60 %.&#10;NGOs is at 49 %.&#10;Media is at 41 %.&#10;Government is at 37 %.&#10;">
            <a:extLst>
              <a:ext uri="{FF2B5EF4-FFF2-40B4-BE49-F238E27FC236}">
                <a16:creationId xmlns:a16="http://schemas.microsoft.com/office/drawing/2014/main" id="{ED8E5E08-FD12-425F-84DA-321A8F18153A}"/>
              </a:ext>
            </a:extLst>
          </p:cNvPr>
          <p:cNvGraphicFramePr>
            <a:graphicFrameLocks noGrp="1"/>
          </p:cNvGraphicFramePr>
          <p:nvPr>
            <p:extLst>
              <p:ext uri="{D42A27DB-BD31-4B8C-83A1-F6EECF244321}">
                <p14:modId xmlns:p14="http://schemas.microsoft.com/office/powerpoint/2010/main" val="2242401301"/>
              </p:ext>
            </p:extLst>
          </p:nvPr>
        </p:nvGraphicFramePr>
        <p:xfrm>
          <a:off x="8048231" y="2323928"/>
          <a:ext cx="4020338" cy="797582"/>
        </p:xfrm>
        <a:graphic>
          <a:graphicData uri="http://schemas.openxmlformats.org/drawingml/2006/table">
            <a:tbl>
              <a:tblPr/>
              <a:tblGrid>
                <a:gridCol w="4020338">
                  <a:extLst>
                    <a:ext uri="{9D8B030D-6E8A-4147-A177-3AD203B41FA5}">
                      <a16:colId xmlns:a16="http://schemas.microsoft.com/office/drawing/2014/main" val="2497010551"/>
                    </a:ext>
                  </a:extLst>
                </a:gridCol>
              </a:tblGrid>
              <a:tr h="512064">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r>
                        <a:rPr lang="en-US" sz="1600" b="1" dirty="0">
                          <a:effectLst/>
                          <a:latin typeface="Arial" panose="020B0604020202020204" pitchFamily="34" charset="0"/>
                          <a:ea typeface="Times New Roman" panose="02020603050405020304" pitchFamily="18" charset="0"/>
                          <a:cs typeface="Arial" panose="020B0604020202020204" pitchFamily="34" charset="0"/>
                        </a:rPr>
                        <a:t>Get results</a:t>
                      </a:r>
                    </a:p>
                    <a:p>
                      <a:pPr algn="ctr" fontAlgn="ct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p>
                      <a:pPr algn="ctr" fontAlgn="ctr"/>
                      <a:r>
                        <a:rPr lang="en-US" sz="1200" b="0" i="1" dirty="0">
                          <a:effectLst/>
                          <a:latin typeface="Arial" panose="020B0604020202020204" pitchFamily="34" charset="0"/>
                          <a:ea typeface="Times New Roman" panose="02020603050405020304" pitchFamily="18" charset="0"/>
                          <a:cs typeface="Arial" panose="020B0604020202020204" pitchFamily="34" charset="0"/>
                        </a:rPr>
                        <a:t>Successfully execute plans and strategies </a:t>
                      </a:r>
                      <a:br>
                        <a:rPr lang="en-US" sz="1200" b="0" i="1" dirty="0">
                          <a:effectLst/>
                          <a:latin typeface="Arial" panose="020B0604020202020204" pitchFamily="34" charset="0"/>
                          <a:ea typeface="Times New Roman" panose="02020603050405020304" pitchFamily="18" charset="0"/>
                          <a:cs typeface="Arial" panose="020B0604020202020204" pitchFamily="34" charset="0"/>
                        </a:rPr>
                      </a:br>
                      <a:r>
                        <a:rPr lang="en-US" sz="1200" b="0" i="1" dirty="0">
                          <a:effectLst/>
                          <a:latin typeface="Arial" panose="020B0604020202020204" pitchFamily="34" charset="0"/>
                          <a:ea typeface="Times New Roman" panose="02020603050405020304" pitchFamily="18" charset="0"/>
                          <a:cs typeface="Arial" panose="020B0604020202020204" pitchFamily="34" charset="0"/>
                        </a:rPr>
                        <a:t>that yield results </a:t>
                      </a:r>
                      <a:endParaRPr lang="en-US" sz="1200" b="0" i="1" kern="1200" dirty="0">
                        <a:solidFill>
                          <a:schemeClr val="tx1"/>
                        </a:solidFill>
                        <a:effectLst/>
                        <a:latin typeface="Arial" panose="020B0604020202020204" pitchFamily="34" charset="0"/>
                        <a:ea typeface="+mn-ea"/>
                        <a:cs typeface="Arial" panose="020B0604020202020204" pitchFamily="34" charset="0"/>
                      </a:endParaRPr>
                    </a:p>
                  </a:txBody>
                  <a:tcPr marL="182880" marR="182880" marT="510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2749347"/>
                  </a:ext>
                </a:extLst>
              </a:tr>
            </a:tbl>
          </a:graphicData>
        </a:graphic>
      </p:graphicFrame>
      <p:sp>
        <p:nvSpPr>
          <p:cNvPr id="4" name="Text Placeholder 3">
            <a:extLst>
              <a:ext uri="{FF2B5EF4-FFF2-40B4-BE49-F238E27FC236}">
                <a16:creationId xmlns:a16="http://schemas.microsoft.com/office/drawing/2014/main" id="{F27B5E69-6ADF-4600-8395-41F097C9F3D0}"/>
              </a:ext>
            </a:extLst>
          </p:cNvPr>
          <p:cNvSpPr>
            <a:spLocks noGrp="1"/>
          </p:cNvSpPr>
          <p:nvPr>
            <p:ph type="body" sz="quarter" idx="14"/>
          </p:nvPr>
        </p:nvSpPr>
        <p:spPr/>
        <p:txBody>
          <a:bodyPr/>
          <a:lstStyle/>
          <a:p>
            <a:r>
              <a:rPr sz="900" b="1">
                <a:solidFill>
                  <a:srgbClr val="A6A6A6"/>
                </a:solidFill>
              </a:rPr>
              <a:t>2022 Edelman Trust Barometer.</a:t>
            </a:r>
            <a:r>
              <a:rPr sz="900">
                <a:solidFill>
                  <a:srgbClr val="A6A6A6"/>
                </a:solidFill>
              </a:rPr>
              <a:t> CMP_ARE_[INS]. Thinking about [institution] as they are today, please indicate whether you consider each of the following dimensions to be one of their areas of strength or weakness. 5-point scale; top 2 box, strength. Question asked of half of the sample. General population, Canada.</a:t>
            </a:r>
            <a:endParaRPr lang="en-US"/>
          </a:p>
        </p:txBody>
      </p:sp>
      <p:sp>
        <p:nvSpPr>
          <p:cNvPr id="2" name="Text Placeholder 1">
            <a:extLst>
              <a:ext uri="{FF2B5EF4-FFF2-40B4-BE49-F238E27FC236}">
                <a16:creationId xmlns:a16="http://schemas.microsoft.com/office/drawing/2014/main" id="{A782D52E-8261-421A-8AFA-63829249E5A9}"/>
              </a:ext>
              <a:ext uri="{C183D7F6-B498-43B3-948B-1728B52AA6E4}">
                <adec:decorative xmlns:adec="http://schemas.microsoft.com/office/drawing/2017/decorative" val="1"/>
              </a:ext>
            </a:extLst>
          </p:cNvPr>
          <p:cNvSpPr>
            <a:spLocks noGrp="1"/>
          </p:cNvSpPr>
          <p:nvPr>
            <p:ph type="body" sz="quarter" idx="13"/>
          </p:nvPr>
        </p:nvSpPr>
        <p:spPr/>
        <p:txBody>
          <a:bodyPr/>
          <a:lstStyle/>
          <a:p>
            <a:pPr algn="l"/>
            <a:r>
              <a:rPr sz="1600" b="0" dirty="0">
                <a:solidFill>
                  <a:srgbClr val="000000"/>
                </a:solidFill>
                <a:latin typeface="Arial"/>
              </a:rPr>
              <a:t>Percent who say each is a strength of institutions, in Canada</a:t>
            </a:r>
          </a:p>
        </p:txBody>
      </p:sp>
      <p:graphicFrame>
        <p:nvGraphicFramePr>
          <p:cNvPr id="22" name="Content Placeholder 5">
            <a:extLst>
              <a:ext uri="{FF2B5EF4-FFF2-40B4-BE49-F238E27FC236}">
                <a16:creationId xmlns:a16="http://schemas.microsoft.com/office/drawing/2014/main" id="{2EA88EAA-2B1F-48F0-93F9-A329B6D4F642}"/>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45554154"/>
              </p:ext>
            </p:extLst>
          </p:nvPr>
        </p:nvGraphicFramePr>
        <p:xfrm>
          <a:off x="2133600" y="2833381"/>
          <a:ext cx="9311812" cy="2944368"/>
        </p:xfrm>
        <a:graphic>
          <a:graphicData uri="http://schemas.openxmlformats.org/drawingml/2006/chart">
            <c:chart xmlns:c="http://schemas.openxmlformats.org/drawingml/2006/chart" xmlns:r="http://schemas.openxmlformats.org/officeDocument/2006/relationships" r:id="rId3"/>
          </a:graphicData>
        </a:graphic>
      </p:graphicFrame>
      <p:cxnSp>
        <p:nvCxnSpPr>
          <p:cNvPr id="17" name="Straight Connector 16">
            <a:extLst>
              <a:ext uri="{FF2B5EF4-FFF2-40B4-BE49-F238E27FC236}">
                <a16:creationId xmlns:a16="http://schemas.microsoft.com/office/drawing/2014/main" id="{6598B77B-49CF-43F3-B10F-E387CABC5614}"/>
              </a:ext>
              <a:ext uri="{C183D7F6-B498-43B3-948B-1728B52AA6E4}">
                <adec:decorative xmlns:adec="http://schemas.microsoft.com/office/drawing/2017/decorative" val="1"/>
              </a:ext>
            </a:extLst>
          </p:cNvPr>
          <p:cNvCxnSpPr>
            <a:cxnSpLocks/>
          </p:cNvCxnSpPr>
          <p:nvPr/>
        </p:nvCxnSpPr>
        <p:spPr>
          <a:xfrm>
            <a:off x="500047" y="1966076"/>
            <a:ext cx="111920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B476BF7-D050-4DBB-9AE8-E0AE21158EE0}"/>
              </a:ext>
              <a:ext uri="{C183D7F6-B498-43B3-948B-1728B52AA6E4}">
                <adec:decorative xmlns:adec="http://schemas.microsoft.com/office/drawing/2017/decorative" val="1"/>
              </a:ext>
            </a:extLst>
          </p:cNvPr>
          <p:cNvCxnSpPr>
            <a:cxnSpLocks/>
          </p:cNvCxnSpPr>
          <p:nvPr/>
        </p:nvCxnSpPr>
        <p:spPr>
          <a:xfrm>
            <a:off x="500047" y="6050541"/>
            <a:ext cx="111920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Table 5">
            <a:extLst>
              <a:ext uri="{FF2B5EF4-FFF2-40B4-BE49-F238E27FC236}">
                <a16:creationId xmlns:a16="http://schemas.microsoft.com/office/drawing/2014/main" id="{C3541A3D-9EC9-4354-AB69-4C864452BBD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28872699"/>
              </p:ext>
            </p:extLst>
          </p:nvPr>
        </p:nvGraphicFramePr>
        <p:xfrm>
          <a:off x="2317748" y="5476329"/>
          <a:ext cx="3308604" cy="518160"/>
        </p:xfrm>
        <a:graphic>
          <a:graphicData uri="http://schemas.openxmlformats.org/drawingml/2006/table">
            <a:tbl>
              <a:tblPr firstRow="1" bandRow="1">
                <a:tableStyleId>{5C22544A-7EE6-4342-B048-85BDC9FD1C3A}</a:tableStyleId>
              </a:tblPr>
              <a:tblGrid>
                <a:gridCol w="676656">
                  <a:extLst>
                    <a:ext uri="{9D8B030D-6E8A-4147-A177-3AD203B41FA5}">
                      <a16:colId xmlns:a16="http://schemas.microsoft.com/office/drawing/2014/main" val="470574621"/>
                    </a:ext>
                  </a:extLst>
                </a:gridCol>
                <a:gridCol w="658368">
                  <a:extLst>
                    <a:ext uri="{9D8B030D-6E8A-4147-A177-3AD203B41FA5}">
                      <a16:colId xmlns:a16="http://schemas.microsoft.com/office/drawing/2014/main" val="4219512708"/>
                    </a:ext>
                  </a:extLst>
                </a:gridCol>
                <a:gridCol w="640080">
                  <a:extLst>
                    <a:ext uri="{9D8B030D-6E8A-4147-A177-3AD203B41FA5}">
                      <a16:colId xmlns:a16="http://schemas.microsoft.com/office/drawing/2014/main" val="923020911"/>
                    </a:ext>
                  </a:extLst>
                </a:gridCol>
                <a:gridCol w="1333500">
                  <a:extLst>
                    <a:ext uri="{9D8B030D-6E8A-4147-A177-3AD203B41FA5}">
                      <a16:colId xmlns:a16="http://schemas.microsoft.com/office/drawing/2014/main" val="3842514112"/>
                    </a:ext>
                  </a:extLst>
                </a:gridCol>
              </a:tblGrid>
              <a:tr h="249121">
                <a:tc>
                  <a:txBody>
                    <a:bodyPr/>
                    <a:lstStyle/>
                    <a:p>
                      <a:pPr algn="ctr"/>
                      <a:endParaRPr lang="en-US" sz="1100">
                        <a:solidFill>
                          <a:srgbClr val="FF0000"/>
                        </a:solidFill>
                      </a:endParaRPr>
                    </a:p>
                  </a:txBody>
                  <a:tcPr marL="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a:solidFill>
                          <a:srgbClr val="FF0000"/>
                        </a:solidFill>
                      </a:endParaRPr>
                    </a:p>
                  </a:txBody>
                  <a:tcPr marL="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a:solidFill>
                          <a:srgbClr val="FF0000"/>
                        </a:solidFill>
                      </a:endParaRPr>
                    </a:p>
                  </a:txBody>
                  <a:tcPr marL="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a:solidFill>
                          <a:srgbClr val="FF0000"/>
                        </a:solidFill>
                      </a:endParaRPr>
                    </a:p>
                  </a:txBody>
                  <a:tcPr marL="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4228269"/>
                  </a:ext>
                </a:extLst>
              </a:tr>
              <a:tr h="182880">
                <a:tc>
                  <a:txBody>
                    <a:bodyPr/>
                    <a:lstStyle/>
                    <a:p>
                      <a:pPr marL="0" indent="0" algn="l"/>
                      <a:r>
                        <a:rPr sz="1100" b="0">
                          <a:solidFill>
                            <a:srgbClr val="000000"/>
                          </a:solidFill>
                          <a:latin typeface="Arial"/>
                        </a:rPr>
                        <a:t>Business</a:t>
                      </a:r>
                    </a:p>
                  </a:txBody>
                  <a:tcPr marL="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57150" algn="l"/>
                      <a:r>
                        <a:rPr sz="1100" b="0">
                          <a:solidFill>
                            <a:srgbClr val="000000"/>
                          </a:solidFill>
                          <a:latin typeface="Arial"/>
                        </a:rPr>
                        <a:t>NGOs</a:t>
                      </a:r>
                    </a:p>
                  </a:txBody>
                  <a:tcPr marL="731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114300" algn="l"/>
                      <a:r>
                        <a:rPr sz="1100" b="0">
                          <a:solidFill>
                            <a:srgbClr val="000000"/>
                          </a:solidFill>
                          <a:latin typeface="Arial"/>
                        </a:rPr>
                        <a:t>Media</a:t>
                      </a:r>
                    </a:p>
                  </a:txBody>
                  <a:tcPr marL="73152"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r>
                        <a:rPr sz="1100" b="1" dirty="0">
                          <a:solidFill>
                            <a:srgbClr val="000000"/>
                          </a:solidFill>
                          <a:latin typeface="Arial"/>
                        </a:rPr>
                        <a:t>Government</a:t>
                      </a:r>
                    </a:p>
                  </a:txBody>
                  <a:tcPr marL="640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6618693"/>
                  </a:ext>
                </a:extLst>
              </a:tr>
            </a:tbl>
          </a:graphicData>
        </a:graphic>
      </p:graphicFrame>
      <p:grpSp>
        <p:nvGrpSpPr>
          <p:cNvPr id="7" name="Group 6">
            <a:extLst>
              <a:ext uri="{FF2B5EF4-FFF2-40B4-BE49-F238E27FC236}">
                <a16:creationId xmlns:a16="http://schemas.microsoft.com/office/drawing/2014/main" id="{EEBBEC1C-2516-49A6-ADA1-ADFB60475346}"/>
              </a:ext>
              <a:ext uri="{C183D7F6-B498-43B3-948B-1728B52AA6E4}">
                <adec:decorative xmlns:adec="http://schemas.microsoft.com/office/drawing/2017/decorative" val="1"/>
              </a:ext>
            </a:extLst>
          </p:cNvPr>
          <p:cNvGrpSpPr/>
          <p:nvPr/>
        </p:nvGrpSpPr>
        <p:grpSpPr>
          <a:xfrm>
            <a:off x="499927" y="3311012"/>
            <a:ext cx="11155801" cy="764015"/>
            <a:chOff x="499927" y="3311012"/>
            <a:chExt cx="11155801" cy="764015"/>
          </a:xfrm>
        </p:grpSpPr>
        <p:cxnSp>
          <p:nvCxnSpPr>
            <p:cNvPr id="16" name="Straight Connector 15">
              <a:extLst>
                <a:ext uri="{FF2B5EF4-FFF2-40B4-BE49-F238E27FC236}">
                  <a16:creationId xmlns:a16="http://schemas.microsoft.com/office/drawing/2014/main" id="{F0713128-8876-4D95-93BE-2048CD1299BE}"/>
                </a:ext>
              </a:extLst>
            </p:cNvPr>
            <p:cNvCxnSpPr>
              <a:cxnSpLocks/>
              <a:stCxn id="18" idx="3"/>
            </p:cNvCxnSpPr>
            <p:nvPr/>
          </p:nvCxnSpPr>
          <p:spPr>
            <a:xfrm>
              <a:off x="1018401" y="3944222"/>
              <a:ext cx="10637327" cy="0"/>
            </a:xfrm>
            <a:prstGeom prst="line">
              <a:avLst/>
            </a:prstGeom>
            <a:ln w="12700">
              <a:solidFill>
                <a:schemeClr val="accent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4D7B3D1-8EA4-445D-B272-EF6C3CC4ACCB}"/>
                </a:ext>
              </a:extLst>
            </p:cNvPr>
            <p:cNvSpPr txBox="1"/>
            <p:nvPr/>
          </p:nvSpPr>
          <p:spPr>
            <a:xfrm>
              <a:off x="499927" y="3813417"/>
              <a:ext cx="518474" cy="261610"/>
            </a:xfrm>
            <a:prstGeom prst="rect">
              <a:avLst/>
            </a:prstGeom>
            <a:noFill/>
            <a:ln>
              <a:noFill/>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E4B38">
                      <a:lumMod val="50000"/>
                    </a:srgbClr>
                  </a:solidFill>
                  <a:effectLst/>
                  <a:uLnTx/>
                  <a:uFillTx/>
                  <a:latin typeface="Arial" panose="020B0604020202020204" pitchFamily="34" charset="0"/>
                  <a:ea typeface="+mn-ea"/>
                  <a:cs typeface="Arial" panose="020B0604020202020204" pitchFamily="34" charset="0"/>
                </a:rPr>
                <a:t>50</a:t>
              </a:r>
              <a:r>
                <a:rPr kumimoji="0" lang="en-US" sz="900" b="0" i="0" u="none" strike="noStrike" kern="1200" cap="none" spc="0" normalizeH="0" baseline="0" noProof="0">
                  <a:ln>
                    <a:noFill/>
                  </a:ln>
                  <a:solidFill>
                    <a:srgbClr val="FE4B38">
                      <a:lumMod val="50000"/>
                    </a:srgbClr>
                  </a:solidFill>
                  <a:effectLst/>
                  <a:uLnTx/>
                  <a:uFillTx/>
                  <a:latin typeface="Arial" panose="020B0604020202020204" pitchFamily="34" charset="0"/>
                  <a:ea typeface="+mn-ea"/>
                  <a:cs typeface="Arial" panose="020B0604020202020204" pitchFamily="34" charset="0"/>
                </a:rPr>
                <a:t>%</a:t>
              </a:r>
              <a:endParaRPr kumimoji="0" lang="en-US" sz="1100" b="0" i="0" u="none" strike="noStrike" kern="1200" cap="none" spc="0" normalizeH="0" baseline="0" noProof="0">
                <a:ln>
                  <a:noFill/>
                </a:ln>
                <a:solidFill>
                  <a:srgbClr val="FE4B38">
                    <a:lumMod val="50000"/>
                  </a:srgbClr>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15269234-E202-4CB2-9DDA-8AD174BD1B0D}"/>
                </a:ext>
              </a:extLst>
            </p:cNvPr>
            <p:cNvSpPr txBox="1"/>
            <p:nvPr/>
          </p:nvSpPr>
          <p:spPr>
            <a:xfrm>
              <a:off x="499927" y="3311012"/>
              <a:ext cx="1243751" cy="430887"/>
            </a:xfrm>
            <a:prstGeom prst="rect">
              <a:avLst/>
            </a:prstGeom>
            <a:noFill/>
            <a:ln>
              <a:noFill/>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E4B38">
                      <a:lumMod val="50000"/>
                    </a:srgbClr>
                  </a:solidFill>
                  <a:effectLst/>
                  <a:uLnTx/>
                  <a:uFillTx/>
                  <a:latin typeface="Arial" panose="020B0604020202020204" pitchFamily="34" charset="0"/>
                  <a:ea typeface="+mn-ea"/>
                  <a:cs typeface="Arial" panose="020B0604020202020204" pitchFamily="34" charset="0"/>
                </a:rPr>
                <a:t>Majority do not see as strength</a:t>
              </a:r>
              <a:endParaRPr kumimoji="0" lang="en-US" sz="1100" b="1" i="0" u="none" strike="noStrike" kern="1200" cap="none" spc="0" normalizeH="0" baseline="0" noProof="0" dirty="0">
                <a:ln>
                  <a:noFill/>
                </a:ln>
                <a:solidFill>
                  <a:srgbClr val="FE4B38">
                    <a:lumMod val="50000"/>
                  </a:srgbClr>
                </a:solidFill>
                <a:effectLst/>
                <a:uLnTx/>
                <a:uFillTx/>
                <a:latin typeface="Arial" panose="020B0604020202020204"/>
                <a:ea typeface="+mn-ea"/>
                <a:cs typeface="+mn-cs"/>
              </a:endParaRPr>
            </a:p>
          </p:txBody>
        </p:sp>
      </p:grpSp>
      <p:pic>
        <p:nvPicPr>
          <p:cNvPr id="34" name="Picture 33">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6373368"/>
            <a:ext cx="365760" cy="237744"/>
          </a:xfrm>
          <a:prstGeom prst="rect">
            <a:avLst/>
          </a:prstGeom>
        </p:spPr>
      </p:pic>
      <p:graphicFrame>
        <p:nvGraphicFramePr>
          <p:cNvPr id="23" name="Table 5">
            <a:extLst>
              <a:ext uri="{FF2B5EF4-FFF2-40B4-BE49-F238E27FC236}">
                <a16:creationId xmlns:a16="http://schemas.microsoft.com/office/drawing/2014/main" id="{82FFD5B7-B6D9-4469-9B1A-B02706CE5DD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60456036"/>
              </p:ext>
            </p:extLst>
          </p:nvPr>
        </p:nvGraphicFramePr>
        <p:xfrm>
          <a:off x="8494954" y="5476329"/>
          <a:ext cx="3308604" cy="518160"/>
        </p:xfrm>
        <a:graphic>
          <a:graphicData uri="http://schemas.openxmlformats.org/drawingml/2006/table">
            <a:tbl>
              <a:tblPr firstRow="1" bandRow="1">
                <a:tableStyleId>{5C22544A-7EE6-4342-B048-85BDC9FD1C3A}</a:tableStyleId>
              </a:tblPr>
              <a:tblGrid>
                <a:gridCol w="676656">
                  <a:extLst>
                    <a:ext uri="{9D8B030D-6E8A-4147-A177-3AD203B41FA5}">
                      <a16:colId xmlns:a16="http://schemas.microsoft.com/office/drawing/2014/main" val="470574621"/>
                    </a:ext>
                  </a:extLst>
                </a:gridCol>
                <a:gridCol w="658368">
                  <a:extLst>
                    <a:ext uri="{9D8B030D-6E8A-4147-A177-3AD203B41FA5}">
                      <a16:colId xmlns:a16="http://schemas.microsoft.com/office/drawing/2014/main" val="4219512708"/>
                    </a:ext>
                  </a:extLst>
                </a:gridCol>
                <a:gridCol w="640080">
                  <a:extLst>
                    <a:ext uri="{9D8B030D-6E8A-4147-A177-3AD203B41FA5}">
                      <a16:colId xmlns:a16="http://schemas.microsoft.com/office/drawing/2014/main" val="923020911"/>
                    </a:ext>
                  </a:extLst>
                </a:gridCol>
                <a:gridCol w="1333500">
                  <a:extLst>
                    <a:ext uri="{9D8B030D-6E8A-4147-A177-3AD203B41FA5}">
                      <a16:colId xmlns:a16="http://schemas.microsoft.com/office/drawing/2014/main" val="3842514112"/>
                    </a:ext>
                  </a:extLst>
                </a:gridCol>
              </a:tblGrid>
              <a:tr h="249121">
                <a:tc>
                  <a:txBody>
                    <a:bodyPr/>
                    <a:lstStyle/>
                    <a:p>
                      <a:pPr algn="ctr"/>
                      <a:endParaRPr lang="en-US" sz="1100">
                        <a:solidFill>
                          <a:srgbClr val="FF0000"/>
                        </a:solidFill>
                      </a:endParaRPr>
                    </a:p>
                  </a:txBody>
                  <a:tcPr marL="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a:solidFill>
                          <a:srgbClr val="FF0000"/>
                        </a:solidFill>
                      </a:endParaRPr>
                    </a:p>
                  </a:txBody>
                  <a:tcPr marL="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a:solidFill>
                          <a:srgbClr val="FF0000"/>
                        </a:solidFill>
                      </a:endParaRPr>
                    </a:p>
                  </a:txBody>
                  <a:tcPr marL="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a:solidFill>
                          <a:srgbClr val="FF0000"/>
                        </a:solidFill>
                      </a:endParaRPr>
                    </a:p>
                  </a:txBody>
                  <a:tcPr marL="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4228269"/>
                  </a:ext>
                </a:extLst>
              </a:tr>
              <a:tr h="182880">
                <a:tc>
                  <a:txBody>
                    <a:bodyPr/>
                    <a:lstStyle/>
                    <a:p>
                      <a:pPr marL="0" indent="0" algn="l"/>
                      <a:r>
                        <a:rPr sz="1100" b="0">
                          <a:solidFill>
                            <a:srgbClr val="000000"/>
                          </a:solidFill>
                          <a:latin typeface="Arial"/>
                        </a:rPr>
                        <a:t>Business</a:t>
                      </a:r>
                    </a:p>
                  </a:txBody>
                  <a:tcPr marL="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57150" algn="l"/>
                      <a:r>
                        <a:rPr sz="1100" b="0">
                          <a:solidFill>
                            <a:srgbClr val="000000"/>
                          </a:solidFill>
                          <a:latin typeface="Arial"/>
                        </a:rPr>
                        <a:t>NGOs</a:t>
                      </a:r>
                    </a:p>
                  </a:txBody>
                  <a:tcPr marL="731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114300" algn="l"/>
                      <a:r>
                        <a:rPr sz="1100" b="0" dirty="0">
                          <a:solidFill>
                            <a:srgbClr val="000000"/>
                          </a:solidFill>
                          <a:latin typeface="Arial"/>
                        </a:rPr>
                        <a:t>Media</a:t>
                      </a:r>
                    </a:p>
                  </a:txBody>
                  <a:tcPr marL="73152"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r>
                        <a:rPr sz="1100" b="1" dirty="0">
                          <a:solidFill>
                            <a:srgbClr val="000000"/>
                          </a:solidFill>
                          <a:latin typeface="Arial"/>
                        </a:rPr>
                        <a:t>Government</a:t>
                      </a:r>
                    </a:p>
                  </a:txBody>
                  <a:tcPr marL="640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6618693"/>
                  </a:ext>
                </a:extLst>
              </a:tr>
            </a:tbl>
          </a:graphicData>
        </a:graphic>
      </p:graphicFrame>
      <p:sp>
        <p:nvSpPr>
          <p:cNvPr id="24" name="Title 2">
            <a:extLst>
              <a:ext uri="{FF2B5EF4-FFF2-40B4-BE49-F238E27FC236}">
                <a16:creationId xmlns:a16="http://schemas.microsoft.com/office/drawing/2014/main" id="{F8D00574-54F3-439E-8DFD-024DC77A2EA7}"/>
              </a:ext>
              <a:ext uri="{C183D7F6-B498-43B3-948B-1728B52AA6E4}">
                <adec:decorative xmlns:adec="http://schemas.microsoft.com/office/drawing/2017/decorative" val="1"/>
              </a:ext>
            </a:extLst>
          </p:cNvPr>
          <p:cNvSpPr txBox="1">
            <a:spLocks/>
          </p:cNvSpPr>
          <p:nvPr/>
        </p:nvSpPr>
        <p:spPr>
          <a:xfrm>
            <a:off x="499927" y="489713"/>
            <a:ext cx="10896206" cy="840045"/>
          </a:xfrm>
          <a:prstGeom prst="rect">
            <a:avLst/>
          </a:prstGeom>
        </p:spPr>
        <p:txBody>
          <a:bodyPr lIns="0"/>
          <a:lstStyle>
            <a:lvl1pPr algn="l" defTabSz="914377" rtl="0" eaLnBrk="1" latinLnBrk="0" hangingPunct="1">
              <a:lnSpc>
                <a:spcPct val="90000"/>
              </a:lnSpc>
              <a:spcBef>
                <a:spcPct val="0"/>
              </a:spcBef>
              <a:buNone/>
              <a:defRPr sz="2800" b="1" i="0" kern="1200" cap="all" baseline="0">
                <a:solidFill>
                  <a:schemeClr val="tx1"/>
                </a:solidFill>
                <a:latin typeface="+mj-lt"/>
                <a:ea typeface="+mj-ea"/>
                <a:cs typeface="Arial" panose="020B0604020202020204" pitchFamily="34" charset="0"/>
              </a:defRPr>
            </a:lvl1pPr>
          </a:lstStyle>
          <a:p>
            <a:r>
              <a:rPr lang="en-US" dirty="0"/>
              <a:t>GOVERNMENT NOT SEEN AS ABLE TO </a:t>
            </a:r>
            <a:br>
              <a:rPr lang="en-US" dirty="0"/>
            </a:br>
            <a:r>
              <a:rPr lang="en-US" dirty="0"/>
              <a:t>SOLVE societal PROBLEMS  </a:t>
            </a:r>
          </a:p>
        </p:txBody>
      </p:sp>
    </p:spTree>
    <p:extLst>
      <p:ext uri="{BB962C8B-B14F-4D97-AF65-F5344CB8AC3E}">
        <p14:creationId xmlns:p14="http://schemas.microsoft.com/office/powerpoint/2010/main" val="1888266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DBEE0B9-079B-4DD3-AD31-C8C60ED36C28}"/>
              </a:ext>
            </a:extLst>
          </p:cNvPr>
          <p:cNvSpPr>
            <a:spLocks noGrp="1"/>
          </p:cNvSpPr>
          <p:nvPr>
            <p:ph type="title"/>
          </p:nvPr>
        </p:nvSpPr>
        <p:spPr>
          <a:xfrm>
            <a:off x="365760" y="-525107"/>
            <a:ext cx="9824916" cy="716666"/>
          </a:xfrm>
        </p:spPr>
        <p:txBody>
          <a:bodyPr/>
          <a:lstStyle/>
          <a:p>
            <a:r>
              <a:rPr lang="en-US" sz="2400" dirty="0"/>
              <a:t>Increasing concerns</a:t>
            </a:r>
            <a:r>
              <a:rPr lang="en-US" sz="2400" baseline="0" dirty="0"/>
              <a:t> that they are being misled by societal leaders.</a:t>
            </a:r>
            <a:endParaRPr lang="en-US" sz="2400" dirty="0"/>
          </a:p>
        </p:txBody>
      </p:sp>
      <p:sp>
        <p:nvSpPr>
          <p:cNvPr id="7" name="Text Placeholder 6">
            <a:extLst>
              <a:ext uri="{FF2B5EF4-FFF2-40B4-BE49-F238E27FC236}">
                <a16:creationId xmlns:a16="http://schemas.microsoft.com/office/drawing/2014/main" id="{D00F5590-CF91-4CDE-83A8-6171BFCE544A}"/>
              </a:ext>
            </a:extLst>
          </p:cNvPr>
          <p:cNvSpPr>
            <a:spLocks noGrp="1"/>
          </p:cNvSpPr>
          <p:nvPr>
            <p:ph type="body" sz="quarter" idx="13"/>
          </p:nvPr>
        </p:nvSpPr>
        <p:spPr/>
        <p:txBody>
          <a:bodyPr/>
          <a:lstStyle/>
          <a:p>
            <a:pPr algn="l"/>
            <a:r>
              <a:rPr lang="en-US" sz="1600" b="0" dirty="0">
                <a:solidFill>
                  <a:srgbClr val="000000"/>
                </a:solidFill>
                <a:latin typeface="Arial"/>
              </a:rPr>
              <a:t>Per cent</a:t>
            </a:r>
            <a:r>
              <a:rPr sz="1600" b="0" dirty="0">
                <a:solidFill>
                  <a:srgbClr val="000000"/>
                </a:solidFill>
                <a:latin typeface="Arial"/>
              </a:rPr>
              <a:t> who worry, in Canada</a:t>
            </a:r>
            <a:endParaRPr lang="en-US" dirty="0"/>
          </a:p>
        </p:txBody>
      </p:sp>
      <p:grpSp>
        <p:nvGrpSpPr>
          <p:cNvPr id="9" name="Group 8" descr="This slide shows the percentage of Canadians who worry societal leaders are “are purposely trying to mislead people by saying things they know are false or gross exaggerations.” &#10;“Journalists and reporters” are at 61 %, up 12 points since last year.&#10;“Business leaders” are at 60 %, up 10 points since last year.&#10;“Government leaders” are at 58 %, up 12 points since last year. &#10;">
            <a:extLst>
              <a:ext uri="{FF2B5EF4-FFF2-40B4-BE49-F238E27FC236}">
                <a16:creationId xmlns:a16="http://schemas.microsoft.com/office/drawing/2014/main" id="{E9EEC447-FEE0-4427-BFD4-CBCEF684B5A3}"/>
              </a:ext>
            </a:extLst>
          </p:cNvPr>
          <p:cNvGrpSpPr/>
          <p:nvPr/>
        </p:nvGrpSpPr>
        <p:grpSpPr>
          <a:xfrm>
            <a:off x="541851" y="2493928"/>
            <a:ext cx="10583422" cy="2075974"/>
            <a:chOff x="541851" y="2493928"/>
            <a:chExt cx="10583422" cy="2075974"/>
          </a:xfrm>
        </p:grpSpPr>
        <p:sp>
          <p:nvSpPr>
            <p:cNvPr id="26" name="Text Placeholder 7">
              <a:extLst>
                <a:ext uri="{FF2B5EF4-FFF2-40B4-BE49-F238E27FC236}">
                  <a16:creationId xmlns:a16="http://schemas.microsoft.com/office/drawing/2014/main" id="{81C50105-3C0E-4F4C-ABFD-D971B7869F02}"/>
                </a:ext>
              </a:extLst>
            </p:cNvPr>
            <p:cNvSpPr txBox="1">
              <a:spLocks/>
            </p:cNvSpPr>
            <p:nvPr/>
          </p:nvSpPr>
          <p:spPr>
            <a:xfrm>
              <a:off x="751401" y="3934223"/>
              <a:ext cx="2903745" cy="565330"/>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600" b="0" i="0" kern="1200" baseline="0">
                  <a:solidFill>
                    <a:schemeClr val="tx1">
                      <a:lumMod val="75000"/>
                      <a:lumOff val="25000"/>
                    </a:schemeClr>
                  </a:solidFill>
                  <a:latin typeface="Helvetica Regular" charset="0"/>
                  <a:ea typeface="+mn-ea"/>
                  <a:cs typeface="Helvetica Regular" charset="0"/>
                </a:defRPr>
              </a:lvl1pPr>
              <a:lvl2pPr marL="457189"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2pPr>
              <a:lvl3pPr marL="914377"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3pPr>
              <a:lvl4pPr marL="1371566"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4pPr>
              <a:lvl5pPr marL="1828754"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marL="0" marR="0" lvl="0" indent="0" algn="l" defTabSz="914377"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a:ln>
                    <a:noFill/>
                  </a:ln>
                  <a:solidFill>
                    <a:srgbClr val="000000"/>
                  </a:solidFill>
                  <a:effectLst/>
                  <a:uLnTx/>
                  <a:uFillTx/>
                  <a:latin typeface="Arial"/>
                  <a:ea typeface="+mn-ea"/>
                </a:rPr>
                <a:t>Journalists and 
reporters</a:t>
              </a:r>
            </a:p>
          </p:txBody>
        </p:sp>
        <p:sp>
          <p:nvSpPr>
            <p:cNvPr id="30" name="Text Placeholder 11">
              <a:extLst>
                <a:ext uri="{FF2B5EF4-FFF2-40B4-BE49-F238E27FC236}">
                  <a16:creationId xmlns:a16="http://schemas.microsoft.com/office/drawing/2014/main" id="{3B505902-8ABB-4778-B5A5-837A90AD734B}"/>
                </a:ext>
              </a:extLst>
            </p:cNvPr>
            <p:cNvSpPr txBox="1">
              <a:spLocks/>
            </p:cNvSpPr>
            <p:nvPr/>
          </p:nvSpPr>
          <p:spPr>
            <a:xfrm>
              <a:off x="541851" y="2493928"/>
              <a:ext cx="2205414" cy="1372550"/>
            </a:xfrm>
            <a:prstGeom prst="rect">
              <a:avLst/>
            </a:prstGeom>
          </p:spPr>
          <p:txBody>
            <a:bodyPr lIns="0" tIns="0" rIns="0" bIns="0" anchor="ctr"/>
            <a:lstStyle>
              <a:lvl1pPr marL="0"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1pPr>
              <a:lvl2pPr marL="457189"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2pPr>
              <a:lvl3pPr marL="914377"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3pPr>
              <a:lvl4pPr marL="1371566"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4pPr>
              <a:lvl5pPr marL="1828754"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10000" b="1" i="0" u="none" strike="noStrike" kern="1200" cap="none" spc="0" normalizeH="0" baseline="0" noProof="0" dirty="0">
                  <a:ln>
                    <a:noFill/>
                  </a:ln>
                  <a:solidFill>
                    <a:srgbClr val="000000"/>
                  </a:solidFill>
                  <a:effectLst/>
                  <a:uLnTx/>
                  <a:uFillTx/>
                  <a:latin typeface="Arial"/>
                  <a:ea typeface="+mn-ea"/>
                </a:rPr>
                <a:t>61</a:t>
              </a:r>
              <a:r>
                <a:rPr kumimoji="0" lang="en-US" sz="4000" b="1" i="0" u="none" strike="noStrike" kern="1200" cap="none" spc="0" normalizeH="0" baseline="0" noProof="0" dirty="0">
                  <a:ln>
                    <a:noFill/>
                  </a:ln>
                  <a:solidFill>
                    <a:srgbClr val="000000"/>
                  </a:solidFill>
                  <a:effectLst/>
                  <a:uLnTx/>
                  <a:uFillTx/>
                  <a:latin typeface="Arial"/>
                  <a:ea typeface="+mn-ea"/>
                </a:rPr>
                <a:t>%</a:t>
              </a:r>
              <a:endParaRPr kumimoji="0" lang="en-US" sz="6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7" name="Text Placeholder 7">
              <a:extLst>
                <a:ext uri="{FF2B5EF4-FFF2-40B4-BE49-F238E27FC236}">
                  <a16:creationId xmlns:a16="http://schemas.microsoft.com/office/drawing/2014/main" id="{6F142A50-12F8-47E6-8279-DFCD883617E3}"/>
                </a:ext>
              </a:extLst>
            </p:cNvPr>
            <p:cNvSpPr txBox="1">
              <a:spLocks/>
            </p:cNvSpPr>
            <p:nvPr/>
          </p:nvSpPr>
          <p:spPr>
            <a:xfrm>
              <a:off x="4780619" y="3934223"/>
              <a:ext cx="2302543" cy="635679"/>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600" b="0" i="0" kern="1200" baseline="0">
                  <a:solidFill>
                    <a:schemeClr val="tx1">
                      <a:lumMod val="75000"/>
                      <a:lumOff val="25000"/>
                    </a:schemeClr>
                  </a:solidFill>
                  <a:latin typeface="Helvetica Regular" charset="0"/>
                  <a:ea typeface="+mn-ea"/>
                  <a:cs typeface="Helvetica Regular" charset="0"/>
                </a:defRPr>
              </a:lvl1pPr>
              <a:lvl2pPr marL="457189"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2pPr>
              <a:lvl3pPr marL="914377"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3pPr>
              <a:lvl4pPr marL="1371566"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4pPr>
              <a:lvl5pPr marL="1828754"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marL="0" marR="0" lvl="0" indent="3175"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a:ln>
                    <a:noFill/>
                  </a:ln>
                  <a:solidFill>
                    <a:srgbClr val="000000"/>
                  </a:solidFill>
                  <a:effectLst/>
                  <a:uLnTx/>
                  <a:uFillTx/>
                  <a:latin typeface="Arial"/>
                  <a:ea typeface="+mn-ea"/>
                </a:rPr>
                <a:t>Business leaders</a:t>
              </a:r>
            </a:p>
          </p:txBody>
        </p:sp>
        <p:sp>
          <p:nvSpPr>
            <p:cNvPr id="41" name="Text Placeholder 11">
              <a:extLst>
                <a:ext uri="{FF2B5EF4-FFF2-40B4-BE49-F238E27FC236}">
                  <a16:creationId xmlns:a16="http://schemas.microsoft.com/office/drawing/2014/main" id="{34C3F9D2-270F-41F3-BF73-0C103D2D3E3A}"/>
                </a:ext>
              </a:extLst>
            </p:cNvPr>
            <p:cNvSpPr txBox="1">
              <a:spLocks/>
            </p:cNvSpPr>
            <p:nvPr/>
          </p:nvSpPr>
          <p:spPr>
            <a:xfrm>
              <a:off x="4446723" y="2493928"/>
              <a:ext cx="2205414" cy="1372550"/>
            </a:xfrm>
            <a:prstGeom prst="rect">
              <a:avLst/>
            </a:prstGeom>
          </p:spPr>
          <p:txBody>
            <a:bodyPr lIns="0" tIns="0" rIns="0" bIns="0" anchor="ctr"/>
            <a:lstStyle>
              <a:lvl1pPr marL="0"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1pPr>
              <a:lvl2pPr marL="457189"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2pPr>
              <a:lvl3pPr marL="914377"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3pPr>
              <a:lvl4pPr marL="1371566"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4pPr>
              <a:lvl5pPr marL="1828754"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10000" b="1" i="0" u="none" strike="noStrike" kern="1200" cap="none" spc="0" normalizeH="0" baseline="0" noProof="0" dirty="0">
                  <a:ln>
                    <a:noFill/>
                  </a:ln>
                  <a:solidFill>
                    <a:srgbClr val="000000"/>
                  </a:solidFill>
                  <a:effectLst/>
                  <a:uLnTx/>
                  <a:uFillTx/>
                  <a:latin typeface="Arial"/>
                  <a:ea typeface="+mn-ea"/>
                </a:rPr>
                <a:t>60</a:t>
              </a:r>
              <a:r>
                <a:rPr kumimoji="0" lang="en-US" sz="4000" b="1" i="0" u="none" strike="noStrike" kern="1200" cap="none" spc="0" normalizeH="0" baseline="0" noProof="0" dirty="0">
                  <a:ln>
                    <a:noFill/>
                  </a:ln>
                  <a:solidFill>
                    <a:srgbClr val="000000"/>
                  </a:solidFill>
                  <a:effectLst/>
                  <a:uLnTx/>
                  <a:uFillTx/>
                  <a:latin typeface="Arial"/>
                  <a:ea typeface="+mn-ea"/>
                </a:rPr>
                <a:t>%</a:t>
              </a:r>
              <a:endParaRPr kumimoji="0" lang="en-US" sz="6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6" name="Text Placeholder 7">
              <a:extLst>
                <a:ext uri="{FF2B5EF4-FFF2-40B4-BE49-F238E27FC236}">
                  <a16:creationId xmlns:a16="http://schemas.microsoft.com/office/drawing/2014/main" id="{20ABD12C-C1FE-4D5E-B56D-A333632C57FB}"/>
                </a:ext>
              </a:extLst>
            </p:cNvPr>
            <p:cNvSpPr txBox="1">
              <a:spLocks/>
            </p:cNvSpPr>
            <p:nvPr/>
          </p:nvSpPr>
          <p:spPr>
            <a:xfrm>
              <a:off x="8648445" y="3934223"/>
              <a:ext cx="2476828" cy="478951"/>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600" b="0" i="0" kern="1200" baseline="0">
                  <a:solidFill>
                    <a:schemeClr val="tx1">
                      <a:lumMod val="75000"/>
                      <a:lumOff val="25000"/>
                    </a:schemeClr>
                  </a:solidFill>
                  <a:latin typeface="Helvetica Regular" charset="0"/>
                  <a:ea typeface="+mn-ea"/>
                  <a:cs typeface="Helvetica Regular" charset="0"/>
                </a:defRPr>
              </a:lvl1pPr>
              <a:lvl2pPr marL="457189"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2pPr>
              <a:lvl3pPr marL="914377"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3pPr>
              <a:lvl4pPr marL="1371566"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4pPr>
              <a:lvl5pPr marL="1828754"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marL="0" marR="0" lvl="0" indent="3175"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000000"/>
                  </a:solidFill>
                  <a:effectLst/>
                  <a:uLnTx/>
                  <a:uFillTx/>
                  <a:latin typeface="Arial"/>
                  <a:ea typeface="+mn-ea"/>
                </a:rPr>
                <a:t>My country's 
government leaders</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endParaRPr>
            </a:p>
          </p:txBody>
        </p:sp>
        <p:sp>
          <p:nvSpPr>
            <p:cNvPr id="47" name="Text Placeholder 11">
              <a:extLst>
                <a:ext uri="{FF2B5EF4-FFF2-40B4-BE49-F238E27FC236}">
                  <a16:creationId xmlns:a16="http://schemas.microsoft.com/office/drawing/2014/main" id="{1683EF26-2350-4FE8-B01F-13E0CF5432A1}"/>
                </a:ext>
              </a:extLst>
            </p:cNvPr>
            <p:cNvSpPr txBox="1">
              <a:spLocks/>
            </p:cNvSpPr>
            <p:nvPr/>
          </p:nvSpPr>
          <p:spPr>
            <a:xfrm>
              <a:off x="8376658" y="2493928"/>
              <a:ext cx="2205414" cy="1372550"/>
            </a:xfrm>
            <a:prstGeom prst="rect">
              <a:avLst/>
            </a:prstGeom>
          </p:spPr>
          <p:txBody>
            <a:bodyPr lIns="0" tIns="0" rIns="0" bIns="0" anchor="ctr"/>
            <a:lstStyle>
              <a:lvl1pPr marL="0"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1pPr>
              <a:lvl2pPr marL="457189"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2pPr>
              <a:lvl3pPr marL="914377"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3pPr>
              <a:lvl4pPr marL="1371566"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4pPr>
              <a:lvl5pPr marL="1828754"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10000" b="1" i="0" u="none" strike="noStrike" kern="1200" cap="none" spc="0" normalizeH="0" baseline="0" noProof="0" dirty="0">
                  <a:ln>
                    <a:noFill/>
                  </a:ln>
                  <a:solidFill>
                    <a:srgbClr val="000000"/>
                  </a:solidFill>
                  <a:effectLst/>
                  <a:uLnTx/>
                  <a:uFillTx/>
                  <a:latin typeface="Arial"/>
                  <a:ea typeface="+mn-ea"/>
                </a:rPr>
                <a:t>58</a:t>
              </a:r>
              <a:r>
                <a:rPr kumimoji="0" lang="en-US" sz="4000" b="1" i="0" u="none" strike="noStrike" kern="1200" cap="none" spc="0" normalizeH="0" baseline="0" noProof="0" dirty="0">
                  <a:ln>
                    <a:noFill/>
                  </a:ln>
                  <a:solidFill>
                    <a:srgbClr val="000000"/>
                  </a:solidFill>
                  <a:effectLst/>
                  <a:uLnTx/>
                  <a:uFillTx/>
                  <a:latin typeface="Arial"/>
                  <a:ea typeface="+mn-ea"/>
                </a:rPr>
                <a:t>%</a:t>
              </a:r>
              <a:endParaRPr kumimoji="0" lang="en-US" sz="6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sp>
        <p:nvSpPr>
          <p:cNvPr id="8" name="Text Placeholder 7">
            <a:extLst>
              <a:ext uri="{FF2B5EF4-FFF2-40B4-BE49-F238E27FC236}">
                <a16:creationId xmlns:a16="http://schemas.microsoft.com/office/drawing/2014/main" id="{19B1CD62-C136-4991-BBCC-CDFF5E16014E}"/>
              </a:ext>
            </a:extLst>
          </p:cNvPr>
          <p:cNvSpPr>
            <a:spLocks noGrp="1"/>
          </p:cNvSpPr>
          <p:nvPr>
            <p:ph type="body" sz="quarter" idx="14"/>
          </p:nvPr>
        </p:nvSpPr>
        <p:spPr/>
        <p:txBody>
          <a:bodyPr/>
          <a:lstStyle/>
          <a:p>
            <a:r>
              <a:rPr sz="900" b="1" dirty="0">
                <a:solidFill>
                  <a:srgbClr val="A6A6A6"/>
                </a:solidFill>
              </a:rPr>
              <a:t>2022 Edelman Trust Barometer.</a:t>
            </a:r>
            <a:r>
              <a:rPr sz="900" dirty="0">
                <a:solidFill>
                  <a:srgbClr val="A6A6A6"/>
                </a:solidFill>
              </a:rPr>
              <a:t> POP_EMO. Some people say they worry about many things while others say they have few concerns. We are interested in what you worry about. Specifically, how much do you worry about each of the following? 9-point scale; top 4 box, worry. Attributes shown to half of the sample. General population, Canada.</a:t>
            </a:r>
            <a:endParaRPr lang="en-US" dirty="0"/>
          </a:p>
        </p:txBody>
      </p:sp>
      <p:sp>
        <p:nvSpPr>
          <p:cNvPr id="52" name="Text Placeholder 7">
            <a:extLst>
              <a:ext uri="{FF2B5EF4-FFF2-40B4-BE49-F238E27FC236}">
                <a16:creationId xmlns:a16="http://schemas.microsoft.com/office/drawing/2014/main" id="{3855A0A2-C24B-48D9-B916-5D1D6051F630}"/>
              </a:ext>
              <a:ext uri="{C183D7F6-B498-43B3-948B-1728B52AA6E4}">
                <adec:decorative xmlns:adec="http://schemas.microsoft.com/office/drawing/2017/decorative" val="1"/>
              </a:ext>
            </a:extLst>
          </p:cNvPr>
          <p:cNvSpPr txBox="1">
            <a:spLocks/>
          </p:cNvSpPr>
          <p:nvPr/>
        </p:nvSpPr>
        <p:spPr>
          <a:xfrm>
            <a:off x="499928" y="4942066"/>
            <a:ext cx="11196772" cy="643510"/>
          </a:xfrm>
          <a:prstGeom prst="rect">
            <a:avLst/>
          </a:prstGeom>
        </p:spPr>
        <p:txBody>
          <a:bodyPr vert="horz" lIns="0" tIns="0" rIns="0" bIns="0" rtlCol="0" anchor="ctr">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600" b="0" i="0" kern="1200" baseline="0">
                <a:solidFill>
                  <a:schemeClr val="tx1">
                    <a:lumMod val="75000"/>
                    <a:lumOff val="25000"/>
                  </a:schemeClr>
                </a:solidFill>
                <a:latin typeface="Helvetica Regular" charset="0"/>
                <a:ea typeface="+mn-ea"/>
                <a:cs typeface="Helvetica Regular" charset="0"/>
              </a:defRPr>
            </a:lvl1pPr>
            <a:lvl2pPr marL="457189"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2pPr>
            <a:lvl3pPr marL="914377"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3pPr>
            <a:lvl4pPr marL="1371566"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4pPr>
            <a:lvl5pPr marL="1828754"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marL="0" marR="0" lvl="0" indent="0" algn="ctr" defTabSz="914377"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rPr>
              <a:t>are </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rPr>
              <a:t>purposely trying to mislead people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rPr>
              <a:t>by </a:t>
            </a:r>
            <a:b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rPr>
            </a:b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rPr>
              <a:t>saying things they know are false or gross exaggerations</a:t>
            </a:r>
          </a:p>
        </p:txBody>
      </p:sp>
      <p:grpSp>
        <p:nvGrpSpPr>
          <p:cNvPr id="5" name="Group 4">
            <a:extLst>
              <a:ext uri="{FF2B5EF4-FFF2-40B4-BE49-F238E27FC236}">
                <a16:creationId xmlns:a16="http://schemas.microsoft.com/office/drawing/2014/main" id="{6557CA74-DA2C-4BFA-8B62-7E616B0F6CC3}"/>
              </a:ext>
              <a:ext uri="{C183D7F6-B498-43B3-948B-1728B52AA6E4}">
                <adec:decorative xmlns:adec="http://schemas.microsoft.com/office/drawing/2017/decorative" val="1"/>
              </a:ext>
            </a:extLst>
          </p:cNvPr>
          <p:cNvGrpSpPr/>
          <p:nvPr/>
        </p:nvGrpSpPr>
        <p:grpSpPr>
          <a:xfrm>
            <a:off x="0" y="1232811"/>
            <a:ext cx="11772671" cy="5498115"/>
            <a:chOff x="0" y="1232811"/>
            <a:chExt cx="11772671" cy="5498115"/>
          </a:xfrm>
        </p:grpSpPr>
        <p:grpSp>
          <p:nvGrpSpPr>
            <p:cNvPr id="4" name="Group 3">
              <a:extLst>
                <a:ext uri="{FF2B5EF4-FFF2-40B4-BE49-F238E27FC236}">
                  <a16:creationId xmlns:a16="http://schemas.microsoft.com/office/drawing/2014/main" id="{BC912DF8-850B-4B84-A561-2F4F39E93435}"/>
                </a:ext>
              </a:extLst>
            </p:cNvPr>
            <p:cNvGrpSpPr/>
            <p:nvPr/>
          </p:nvGrpSpPr>
          <p:grpSpPr>
            <a:xfrm>
              <a:off x="2692700" y="2574474"/>
              <a:ext cx="580925" cy="1252943"/>
              <a:chOff x="2692700" y="2574474"/>
              <a:chExt cx="580925" cy="1252943"/>
            </a:xfrm>
          </p:grpSpPr>
          <p:sp>
            <p:nvSpPr>
              <p:cNvPr id="38" name="Up Arrow 28">
                <a:extLst>
                  <a:ext uri="{FF2B5EF4-FFF2-40B4-BE49-F238E27FC236}">
                    <a16:creationId xmlns:a16="http://schemas.microsoft.com/office/drawing/2014/main" id="{81BD8A43-96EA-406C-9E9F-315847EB2C7B}"/>
                  </a:ext>
                </a:extLst>
              </p:cNvPr>
              <p:cNvSpPr>
                <a:spLocks noChangeAspect="1"/>
              </p:cNvSpPr>
              <p:nvPr/>
            </p:nvSpPr>
            <p:spPr>
              <a:xfrm>
                <a:off x="2731798" y="2574474"/>
                <a:ext cx="502728" cy="1252943"/>
              </a:xfrm>
              <a:prstGeom prst="upArrow">
                <a:avLst>
                  <a:gd name="adj1" fmla="val 53298"/>
                  <a:gd name="adj2" fmla="val 58475"/>
                </a:avLst>
              </a:prstGeom>
              <a:solidFill>
                <a:schemeClr val="tx1"/>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0" name="Oval 39">
                <a:extLst>
                  <a:ext uri="{FF2B5EF4-FFF2-40B4-BE49-F238E27FC236}">
                    <a16:creationId xmlns:a16="http://schemas.microsoft.com/office/drawing/2014/main" id="{C5F9C3C2-4D1E-4AB2-8B59-8B73066F7639}"/>
                  </a:ext>
                </a:extLst>
              </p:cNvPr>
              <p:cNvSpPr/>
              <p:nvPr/>
            </p:nvSpPr>
            <p:spPr>
              <a:xfrm>
                <a:off x="2692700" y="3082156"/>
                <a:ext cx="580925" cy="597163"/>
              </a:xfrm>
              <a:prstGeom prst="ellipse">
                <a:avLst/>
              </a:prstGeom>
              <a:solidFill>
                <a:srgbClr val="FFFFFF"/>
              </a:solidFill>
              <a:ln w="9525">
                <a:solidFill>
                  <a:schemeClr val="tx1"/>
                </a:solid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a:ea typeface="+mn-ea"/>
                    <a:cs typeface="+mn-cs"/>
                  </a:rPr>
                  <a:t>
+12</a:t>
                </a:r>
                <a:r>
                  <a:rPr kumimoji="0" lang="en-US" sz="1100" b="1" i="0" u="none" strike="noStrike" kern="1200" cap="none" spc="0" normalizeH="0" baseline="0" noProof="0">
                    <a:ln>
                      <a:noFill/>
                    </a:ln>
                    <a:solidFill>
                      <a:srgbClr val="000000"/>
                    </a:solidFill>
                    <a:effectLst/>
                    <a:uLnTx/>
                    <a:uFillTx/>
                    <a:latin typeface="Arial"/>
                    <a:ea typeface="+mn-ea"/>
                    <a:cs typeface="+mn-cs"/>
                  </a:rPr>
                  <a:t>pts</a:t>
                </a:r>
                <a:b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br>
                <a:endParaRPr kumimoji="0" 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3" name="Group 2">
              <a:extLst>
                <a:ext uri="{FF2B5EF4-FFF2-40B4-BE49-F238E27FC236}">
                  <a16:creationId xmlns:a16="http://schemas.microsoft.com/office/drawing/2014/main" id="{B4CA9380-F2EC-4A56-9CB7-290B8929BD4B}"/>
                </a:ext>
              </a:extLst>
            </p:cNvPr>
            <p:cNvGrpSpPr/>
            <p:nvPr/>
          </p:nvGrpSpPr>
          <p:grpSpPr>
            <a:xfrm>
              <a:off x="6622634" y="2574474"/>
              <a:ext cx="580925" cy="1252943"/>
              <a:chOff x="6622634" y="2574474"/>
              <a:chExt cx="580925" cy="1252943"/>
            </a:xfrm>
          </p:grpSpPr>
          <p:sp>
            <p:nvSpPr>
              <p:cNvPr id="43" name="Up Arrow 28">
                <a:extLst>
                  <a:ext uri="{FF2B5EF4-FFF2-40B4-BE49-F238E27FC236}">
                    <a16:creationId xmlns:a16="http://schemas.microsoft.com/office/drawing/2014/main" id="{291CD00A-EEB5-4126-B574-A871E42C7503}"/>
                  </a:ext>
                </a:extLst>
              </p:cNvPr>
              <p:cNvSpPr>
                <a:spLocks noChangeAspect="1"/>
              </p:cNvSpPr>
              <p:nvPr/>
            </p:nvSpPr>
            <p:spPr>
              <a:xfrm>
                <a:off x="6661732" y="2574474"/>
                <a:ext cx="502728" cy="1252943"/>
              </a:xfrm>
              <a:prstGeom prst="upArrow">
                <a:avLst>
                  <a:gd name="adj1" fmla="val 53298"/>
                  <a:gd name="adj2" fmla="val 58475"/>
                </a:avLst>
              </a:prstGeom>
              <a:solidFill>
                <a:schemeClr val="tx1"/>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 name="Oval 44">
                <a:extLst>
                  <a:ext uri="{FF2B5EF4-FFF2-40B4-BE49-F238E27FC236}">
                    <a16:creationId xmlns:a16="http://schemas.microsoft.com/office/drawing/2014/main" id="{898B7E37-19F0-41F8-B9D8-3690F1469E00}"/>
                  </a:ext>
                </a:extLst>
              </p:cNvPr>
              <p:cNvSpPr/>
              <p:nvPr/>
            </p:nvSpPr>
            <p:spPr>
              <a:xfrm>
                <a:off x="6622634" y="3082156"/>
                <a:ext cx="580925" cy="597163"/>
              </a:xfrm>
              <a:prstGeom prst="ellipse">
                <a:avLst/>
              </a:prstGeom>
              <a:solidFill>
                <a:srgbClr val="FFFFFF"/>
              </a:solidFill>
              <a:ln w="9525">
                <a:solidFill>
                  <a:schemeClr val="tx1"/>
                </a:solid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a:ea typeface="+mn-ea"/>
                    <a:cs typeface="+mn-cs"/>
                  </a:rPr>
                  <a:t>
+10</a:t>
                </a:r>
                <a:r>
                  <a:rPr kumimoji="0" lang="en-US" sz="1100" b="1" i="0" u="none" strike="noStrike" kern="1200" cap="none" spc="0" normalizeH="0" baseline="0" noProof="0">
                    <a:ln>
                      <a:noFill/>
                    </a:ln>
                    <a:solidFill>
                      <a:srgbClr val="000000"/>
                    </a:solidFill>
                    <a:effectLst/>
                    <a:uLnTx/>
                    <a:uFillTx/>
                    <a:latin typeface="Arial"/>
                    <a:ea typeface="+mn-ea"/>
                    <a:cs typeface="+mn-cs"/>
                  </a:rPr>
                  <a:t>pts</a:t>
                </a:r>
                <a:b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br>
                <a:endParaRPr kumimoji="0" 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2" name="Group 1">
              <a:extLst>
                <a:ext uri="{FF2B5EF4-FFF2-40B4-BE49-F238E27FC236}">
                  <a16:creationId xmlns:a16="http://schemas.microsoft.com/office/drawing/2014/main" id="{58D341C1-C472-48A0-8F48-9B121B7D42E2}"/>
                </a:ext>
              </a:extLst>
            </p:cNvPr>
            <p:cNvGrpSpPr/>
            <p:nvPr/>
          </p:nvGrpSpPr>
          <p:grpSpPr>
            <a:xfrm>
              <a:off x="10552569" y="2574474"/>
              <a:ext cx="580925" cy="1252943"/>
              <a:chOff x="10552569" y="2574474"/>
              <a:chExt cx="580925" cy="1252943"/>
            </a:xfrm>
          </p:grpSpPr>
          <p:sp>
            <p:nvSpPr>
              <p:cNvPr id="49" name="Up Arrow 28">
                <a:extLst>
                  <a:ext uri="{FF2B5EF4-FFF2-40B4-BE49-F238E27FC236}">
                    <a16:creationId xmlns:a16="http://schemas.microsoft.com/office/drawing/2014/main" id="{D97F7085-AB02-4426-9BAB-A75C67BE4129}"/>
                  </a:ext>
                </a:extLst>
              </p:cNvPr>
              <p:cNvSpPr>
                <a:spLocks noChangeAspect="1"/>
              </p:cNvSpPr>
              <p:nvPr/>
            </p:nvSpPr>
            <p:spPr>
              <a:xfrm>
                <a:off x="10591667" y="2574474"/>
                <a:ext cx="502728" cy="1252943"/>
              </a:xfrm>
              <a:prstGeom prst="upArrow">
                <a:avLst>
                  <a:gd name="adj1" fmla="val 53298"/>
                  <a:gd name="adj2" fmla="val 58475"/>
                </a:avLst>
              </a:prstGeom>
              <a:solidFill>
                <a:schemeClr val="tx1"/>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 name="Oval 50">
                <a:extLst>
                  <a:ext uri="{FF2B5EF4-FFF2-40B4-BE49-F238E27FC236}">
                    <a16:creationId xmlns:a16="http://schemas.microsoft.com/office/drawing/2014/main" id="{057779C8-401D-47B2-AAF2-F17EFC4B3456}"/>
                  </a:ext>
                </a:extLst>
              </p:cNvPr>
              <p:cNvSpPr/>
              <p:nvPr/>
            </p:nvSpPr>
            <p:spPr>
              <a:xfrm>
                <a:off x="10552569" y="3082156"/>
                <a:ext cx="580925" cy="597163"/>
              </a:xfrm>
              <a:prstGeom prst="ellipse">
                <a:avLst/>
              </a:prstGeom>
              <a:solidFill>
                <a:srgbClr val="FFFFFF"/>
              </a:solidFill>
              <a:ln w="9525">
                <a:solidFill>
                  <a:schemeClr val="tx1"/>
                </a:solid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a:ea typeface="+mn-ea"/>
                    <a:cs typeface="+mn-cs"/>
                  </a:rPr>
                  <a:t>
+12</a:t>
                </a:r>
                <a:r>
                  <a:rPr kumimoji="0" lang="en-US" sz="1100" b="1" i="0" u="none" strike="noStrike" kern="1200" cap="none" spc="0" normalizeH="0" baseline="0" noProof="0">
                    <a:ln>
                      <a:noFill/>
                    </a:ln>
                    <a:solidFill>
                      <a:srgbClr val="000000"/>
                    </a:solidFill>
                    <a:effectLst/>
                    <a:uLnTx/>
                    <a:uFillTx/>
                    <a:latin typeface="Arial"/>
                    <a:ea typeface="+mn-ea"/>
                    <a:cs typeface="+mn-cs"/>
                  </a:rPr>
                  <a:t>pts</a:t>
                </a:r>
                <a:b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br>
                <a:endParaRPr kumimoji="0" 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31" name="Group 30">
              <a:extLst>
                <a:ext uri="{FF2B5EF4-FFF2-40B4-BE49-F238E27FC236}">
                  <a16:creationId xmlns:a16="http://schemas.microsoft.com/office/drawing/2014/main" id="{17001683-9C72-4B03-A07C-D4550C690C88}"/>
                </a:ext>
              </a:extLst>
            </p:cNvPr>
            <p:cNvGrpSpPr/>
            <p:nvPr/>
          </p:nvGrpSpPr>
          <p:grpSpPr>
            <a:xfrm>
              <a:off x="10527313" y="1232811"/>
              <a:ext cx="1245358" cy="386639"/>
              <a:chOff x="7236345" y="-1055507"/>
              <a:chExt cx="1245358" cy="386639"/>
            </a:xfrm>
          </p:grpSpPr>
          <p:sp>
            <p:nvSpPr>
              <p:cNvPr id="32" name="Content Placeholder 20">
                <a:extLst>
                  <a:ext uri="{FF2B5EF4-FFF2-40B4-BE49-F238E27FC236}">
                    <a16:creationId xmlns:a16="http://schemas.microsoft.com/office/drawing/2014/main" id="{09CF5851-9C32-4279-B8F7-F1931B0DBCA3}"/>
                  </a:ext>
                </a:extLst>
              </p:cNvPr>
              <p:cNvSpPr txBox="1">
                <a:spLocks/>
              </p:cNvSpPr>
              <p:nvPr/>
            </p:nvSpPr>
            <p:spPr bwMode="gray">
              <a:xfrm>
                <a:off x="7246537" y="-807367"/>
                <a:ext cx="1235166" cy="138499"/>
              </a:xfrm>
              <a:prstGeom prst="rect">
                <a:avLst/>
              </a:prstGeom>
            </p:spPr>
            <p:txBody>
              <a:bodyPr wrap="square" lIns="0" tIns="0" rIns="0" bIns="0">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Change, 2021 to 2022</a:t>
                </a:r>
              </a:p>
            </p:txBody>
          </p:sp>
          <p:cxnSp>
            <p:nvCxnSpPr>
              <p:cNvPr id="33" name="Straight Connector 32">
                <a:extLst>
                  <a:ext uri="{FF2B5EF4-FFF2-40B4-BE49-F238E27FC236}">
                    <a16:creationId xmlns:a16="http://schemas.microsoft.com/office/drawing/2014/main" id="{8A8FE3AB-06E2-4711-AE06-8FEE1E67C08C}"/>
                  </a:ext>
                </a:extLst>
              </p:cNvPr>
              <p:cNvCxnSpPr>
                <a:cxnSpLocks/>
              </p:cNvCxnSpPr>
              <p:nvPr/>
            </p:nvCxnSpPr>
            <p:spPr bwMode="gray">
              <a:xfrm>
                <a:off x="7355772" y="-968899"/>
                <a:ext cx="9144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4" name="Flowchart: Manual Input 130">
                <a:extLst>
                  <a:ext uri="{FF2B5EF4-FFF2-40B4-BE49-F238E27FC236}">
                    <a16:creationId xmlns:a16="http://schemas.microsoft.com/office/drawing/2014/main" id="{B2E0D2A7-6429-40D8-ADC6-268D911A798F}"/>
                  </a:ext>
                </a:extLst>
              </p:cNvPr>
              <p:cNvSpPr/>
              <p:nvPr/>
            </p:nvSpPr>
            <p:spPr bwMode="gray">
              <a:xfrm>
                <a:off x="7236345" y="-1055507"/>
                <a:ext cx="182880" cy="182880"/>
              </a:xfrm>
              <a:prstGeom prst="ellipse">
                <a:avLst/>
              </a:prstGeom>
              <a:solidFill>
                <a:schemeClr val="tx1"/>
              </a:solidFill>
              <a:ln>
                <a:noFill/>
              </a:ln>
            </p:spPr>
            <p:txBody>
              <a:bodyPr wrap="square" lIns="0" tIns="0" rIns="0" bIns="0" rtlCol="0" anchor="ctr">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r>
              </a:p>
            </p:txBody>
          </p:sp>
          <p:sp>
            <p:nvSpPr>
              <p:cNvPr id="35" name="Flowchart: Manual Input 131">
                <a:extLst>
                  <a:ext uri="{FF2B5EF4-FFF2-40B4-BE49-F238E27FC236}">
                    <a16:creationId xmlns:a16="http://schemas.microsoft.com/office/drawing/2014/main" id="{0C400F09-144C-4229-B69E-A820EA712519}"/>
                  </a:ext>
                </a:extLst>
              </p:cNvPr>
              <p:cNvSpPr/>
              <p:nvPr/>
            </p:nvSpPr>
            <p:spPr bwMode="gray">
              <a:xfrm>
                <a:off x="7736183" y="-1055507"/>
                <a:ext cx="182880" cy="182880"/>
              </a:xfrm>
              <a:prstGeom prst="ellipse">
                <a:avLst/>
              </a:prstGeom>
              <a:solidFill>
                <a:schemeClr val="bg2">
                  <a:lumMod val="50000"/>
                </a:schemeClr>
              </a:solidFill>
              <a:ln>
                <a:solidFill>
                  <a:schemeClr val="tx1"/>
                </a:solidFill>
              </a:ln>
            </p:spPr>
            <p:txBody>
              <a:bodyPr wrap="square" lIns="0" tIns="146304" rIns="0" bIns="0"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panose="020B0604020202020204" pitchFamily="34" charset="0"/>
                    <a:ea typeface="+mn-ea"/>
                    <a:cs typeface="+mn-cs"/>
                  </a:rPr>
                  <a:t>0</a:t>
                </a:r>
              </a:p>
            </p:txBody>
          </p:sp>
          <p:sp>
            <p:nvSpPr>
              <p:cNvPr id="36" name="Flowchart: Manual Input 132">
                <a:extLst>
                  <a:ext uri="{FF2B5EF4-FFF2-40B4-BE49-F238E27FC236}">
                    <a16:creationId xmlns:a16="http://schemas.microsoft.com/office/drawing/2014/main" id="{7E1F499A-9F68-48BD-BE91-A51D585707F1}"/>
                  </a:ext>
                </a:extLst>
              </p:cNvPr>
              <p:cNvSpPr/>
              <p:nvPr/>
            </p:nvSpPr>
            <p:spPr bwMode="gray">
              <a:xfrm>
                <a:off x="8216516" y="-1055507"/>
                <a:ext cx="182880" cy="182880"/>
              </a:xfrm>
              <a:prstGeom prst="ellipse">
                <a:avLst/>
              </a:prstGeom>
              <a:solidFill>
                <a:schemeClr val="bg1"/>
              </a:solidFill>
              <a:ln>
                <a:solidFill>
                  <a:schemeClr val="tx1"/>
                </a:solidFill>
              </a:ln>
            </p:spPr>
            <p:txBody>
              <a:bodyPr vert="horz" wrap="square" lIns="0" tIns="27432" rIns="0" bIns="0" rtlCol="0" anchor="ctr">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p>
            </p:txBody>
          </p:sp>
        </p:grpSp>
        <p:cxnSp>
          <p:nvCxnSpPr>
            <p:cNvPr id="29" name="Straight Connector 28">
              <a:extLst>
                <a:ext uri="{FF2B5EF4-FFF2-40B4-BE49-F238E27FC236}">
                  <a16:creationId xmlns:a16="http://schemas.microsoft.com/office/drawing/2014/main" id="{CE783C44-7811-4B36-8379-05F86D24C9FD}"/>
                </a:ext>
              </a:extLst>
            </p:cNvPr>
            <p:cNvCxnSpPr>
              <a:cxnSpLocks/>
            </p:cNvCxnSpPr>
            <p:nvPr/>
          </p:nvCxnSpPr>
          <p:spPr>
            <a:xfrm>
              <a:off x="499926" y="6064531"/>
              <a:ext cx="1119677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4D76AD7-FE7D-4526-8301-DF97C1264ED9}"/>
                </a:ext>
              </a:extLst>
            </p:cNvPr>
            <p:cNvCxnSpPr>
              <a:cxnSpLocks/>
            </p:cNvCxnSpPr>
            <p:nvPr/>
          </p:nvCxnSpPr>
          <p:spPr>
            <a:xfrm>
              <a:off x="499926" y="1864916"/>
              <a:ext cx="1119677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53" name="Picture 52" descr="CA.png"/>
            <p:cNvPicPr>
              <a:picLocks noChangeAspect="1"/>
            </p:cNvPicPr>
            <p:nvPr/>
          </p:nvPicPr>
          <p:blipFill>
            <a:blip r:embed="rId3"/>
            <a:stretch>
              <a:fillRect/>
            </a:stretch>
          </p:blipFill>
          <p:spPr>
            <a:xfrm>
              <a:off x="0" y="6493182"/>
              <a:ext cx="365760" cy="237744"/>
            </a:xfrm>
            <a:prstGeom prst="rect">
              <a:avLst/>
            </a:prstGeom>
          </p:spPr>
        </p:pic>
      </p:grpSp>
      <p:sp>
        <p:nvSpPr>
          <p:cNvPr id="37" name="Title 5">
            <a:extLst>
              <a:ext uri="{FF2B5EF4-FFF2-40B4-BE49-F238E27FC236}">
                <a16:creationId xmlns:a16="http://schemas.microsoft.com/office/drawing/2014/main" id="{176612D9-7CA1-4519-B699-9A8E9C6AA532}"/>
              </a:ext>
              <a:ext uri="{C183D7F6-B498-43B3-948B-1728B52AA6E4}">
                <adec:decorative xmlns:adec="http://schemas.microsoft.com/office/drawing/2017/decorative" val="1"/>
              </a:ext>
            </a:extLst>
          </p:cNvPr>
          <p:cNvSpPr txBox="1">
            <a:spLocks/>
          </p:cNvSpPr>
          <p:nvPr/>
        </p:nvSpPr>
        <p:spPr>
          <a:xfrm>
            <a:off x="465985" y="589542"/>
            <a:ext cx="10527224" cy="716666"/>
          </a:xfrm>
          <a:prstGeom prst="rect">
            <a:avLst/>
          </a:prstGeom>
        </p:spPr>
        <p:txBody>
          <a:bodyPr lIns="0"/>
          <a:lstStyle>
            <a:lvl1pPr algn="l" defTabSz="914377" rtl="0" eaLnBrk="1" latinLnBrk="0" hangingPunct="1">
              <a:lnSpc>
                <a:spcPct val="90000"/>
              </a:lnSpc>
              <a:spcBef>
                <a:spcPct val="0"/>
              </a:spcBef>
              <a:buNone/>
              <a:defRPr sz="2800" b="1" i="0" kern="1200" cap="all" baseline="0">
                <a:solidFill>
                  <a:schemeClr val="tx1"/>
                </a:solidFill>
                <a:latin typeface="+mj-lt"/>
                <a:ea typeface="+mj-ea"/>
                <a:cs typeface="Arial" panose="020B0604020202020204" pitchFamily="34" charset="0"/>
              </a:defRPr>
            </a:lvl1pPr>
          </a:lstStyle>
          <a:p>
            <a:r>
              <a:rPr lang="en-US" cap="none" dirty="0">
                <a:latin typeface="Arial"/>
                <a:ea typeface="+mn-ea"/>
                <a:cs typeface="+mn-cs"/>
              </a:rPr>
              <a:t>INCREASING CONCERNS THAT THEY ARE BEING </a:t>
            </a:r>
            <a:br>
              <a:rPr lang="en-US" cap="none" dirty="0">
                <a:latin typeface="Arial"/>
                <a:ea typeface="+mn-ea"/>
                <a:cs typeface="+mn-cs"/>
              </a:rPr>
            </a:br>
            <a:r>
              <a:rPr lang="en-US" cap="none" dirty="0">
                <a:latin typeface="Arial"/>
                <a:ea typeface="+mn-ea"/>
                <a:cs typeface="+mn-cs"/>
              </a:rPr>
              <a:t>MISLED BY SOCIETAL LEADERS</a:t>
            </a:r>
            <a:endParaRPr lang="en-US" dirty="0"/>
          </a:p>
        </p:txBody>
      </p:sp>
    </p:spTree>
    <p:extLst>
      <p:ext uri="{BB962C8B-B14F-4D97-AF65-F5344CB8AC3E}">
        <p14:creationId xmlns:p14="http://schemas.microsoft.com/office/powerpoint/2010/main" val="2060288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48873|-10780376|-3468525|-5151986|-9539986|Markido&quot;,&quot;Id&quot;:&quot;62a74d5c36394430986341c5&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2.xml><?xml version="1.0" encoding="utf-8"?>
<p:tagLst xmlns:a="http://schemas.openxmlformats.org/drawingml/2006/main" xmlns:r="http://schemas.openxmlformats.org/officeDocument/2006/relationships" xmlns:p="http://schemas.openxmlformats.org/presentationml/2006/main">
  <p:tag name="ANALYSISITEMTITLE" val="0969fcbe-45d2-4388-bb3d-d1d4f353ff15"/>
  <p:tag name="ORIGINALTEXT" val="HEAR_TIME1: ZERO. IF I SEE IT ONCE, I WILL ASSUME IT IS TRUE (1) - When you see a new piece of information or a news story in each of the following information sources, how many times do you need to see it or hear it repeated in that same type of information source before you believe it is really true?  "/>
</p:tagLst>
</file>

<file path=ppt/theme/theme1.xml><?xml version="1.0" encoding="utf-8"?>
<a:theme xmlns:a="http://schemas.openxmlformats.org/drawingml/2006/main" name="4_2022 TRUST MASTER">
  <a:themeElements>
    <a:clrScheme name="Trust 2021">
      <a:dk1>
        <a:srgbClr val="000000"/>
      </a:dk1>
      <a:lt1>
        <a:srgbClr val="FFFFFF"/>
      </a:lt1>
      <a:dk2>
        <a:srgbClr val="94C4FE"/>
      </a:dk2>
      <a:lt2>
        <a:srgbClr val="F5F6F6"/>
      </a:lt2>
      <a:accent1>
        <a:srgbClr val="0329C8"/>
      </a:accent1>
      <a:accent2>
        <a:srgbClr val="FE4B38"/>
      </a:accent2>
      <a:accent3>
        <a:srgbClr val="ADC9D3"/>
      </a:accent3>
      <a:accent4>
        <a:srgbClr val="748181"/>
      </a:accent4>
      <a:accent5>
        <a:srgbClr val="ABB3B3"/>
      </a:accent5>
      <a:accent6>
        <a:srgbClr val="6DD5C3"/>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spPr>
      <a:bodyPr wrap="square" lIns="0" tIns="0" rIns="0" bIns="0" rtlCol="0" anchor="ctr">
        <a:noAutofit/>
      </a:bodyPr>
      <a:lstStyle>
        <a:defPPr algn="ctr">
          <a:spcAft>
            <a:spcPts val="600"/>
          </a:spcAft>
          <a:defRPr sz="1200" b="1" dirty="0" smtClean="0"/>
        </a:defPPr>
      </a:lstStyle>
    </a:spDef>
    <a:lnDef>
      <a:spPr>
        <a:ln>
          <a:solidFill>
            <a:schemeClr val="bg2">
              <a:lumMod val="75000"/>
            </a:schemeClr>
          </a:solidFill>
        </a:ln>
      </a:spPr>
      <a:bodyPr/>
      <a:lstStyle/>
      <a:style>
        <a:lnRef idx="1">
          <a:schemeClr val="accent1"/>
        </a:lnRef>
        <a:fillRef idx="0">
          <a:schemeClr val="accent1"/>
        </a:fillRef>
        <a:effectRef idx="0">
          <a:schemeClr val="accent1"/>
        </a:effectRef>
        <a:fontRef idx="minor">
          <a:schemeClr val="tx1"/>
        </a:fontRef>
      </a:style>
    </a:lnDef>
    <a:txDef>
      <a:spPr>
        <a:noFill/>
        <a:ln>
          <a:noFill/>
        </a:ln>
        <a:effectLst/>
      </a:spPr>
      <a:bodyPr wrap="square" lIns="0" tIns="0" rIns="0" bIns="0" rtlCol="0">
        <a:noAutofit/>
      </a:bodyPr>
      <a:lstStyle>
        <a:defPPr marL="0" marR="0" indent="0" defTabSz="914377" rtl="0" eaLnBrk="1" fontAlgn="auto" latinLnBrk="0" hangingPunct="1">
          <a:lnSpc>
            <a:spcPct val="100000"/>
          </a:lnSpc>
          <a:spcBef>
            <a:spcPts val="0"/>
          </a:spcBef>
          <a:spcAft>
            <a:spcPts val="0"/>
          </a:spcAft>
          <a:buClrTx/>
          <a:buSzTx/>
          <a:buFontTx/>
          <a:buNone/>
          <a:tabLst/>
          <a:defRPr kumimoji="0" sz="1000" u="none" strike="noStrike" kern="1200" cap="none" spc="0" normalizeH="0" baseline="0" noProof="0" dirty="0" smtClean="0">
            <a:ln>
              <a:noFill/>
            </a:ln>
            <a:effectLst/>
            <a:uLnTx/>
            <a:uFillTx/>
            <a:latin typeface="Helvetica Neue" charset="0"/>
            <a:ea typeface="Helvetica Neue" charset="0"/>
            <a:cs typeface="Helvetica Neue"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2022 TRUST MASTER">
  <a:themeElements>
    <a:clrScheme name="Trust 2021">
      <a:dk1>
        <a:srgbClr val="000000"/>
      </a:dk1>
      <a:lt1>
        <a:srgbClr val="FFFFFF"/>
      </a:lt1>
      <a:dk2>
        <a:srgbClr val="94C4FE"/>
      </a:dk2>
      <a:lt2>
        <a:srgbClr val="F5F6F6"/>
      </a:lt2>
      <a:accent1>
        <a:srgbClr val="0329C8"/>
      </a:accent1>
      <a:accent2>
        <a:srgbClr val="FE4B38"/>
      </a:accent2>
      <a:accent3>
        <a:srgbClr val="ADC9D3"/>
      </a:accent3>
      <a:accent4>
        <a:srgbClr val="748181"/>
      </a:accent4>
      <a:accent5>
        <a:srgbClr val="ABB3B3"/>
      </a:accent5>
      <a:accent6>
        <a:srgbClr val="6DD5C3"/>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spPr>
      <a:bodyPr wrap="square" lIns="0" tIns="0" rIns="0" bIns="0" rtlCol="0" anchor="ctr">
        <a:noAutofit/>
      </a:bodyPr>
      <a:lstStyle>
        <a:defPPr algn="ctr">
          <a:spcAft>
            <a:spcPts val="600"/>
          </a:spcAft>
          <a:defRPr sz="1200" b="1" dirty="0" smtClean="0"/>
        </a:defPPr>
      </a:lstStyle>
    </a:spDef>
    <a:lnDef>
      <a:spPr>
        <a:ln>
          <a:solidFill>
            <a:schemeClr val="bg2">
              <a:lumMod val="75000"/>
            </a:schemeClr>
          </a:solidFill>
        </a:ln>
      </a:spPr>
      <a:bodyPr/>
      <a:lstStyle/>
      <a:style>
        <a:lnRef idx="1">
          <a:schemeClr val="accent1"/>
        </a:lnRef>
        <a:fillRef idx="0">
          <a:schemeClr val="accent1"/>
        </a:fillRef>
        <a:effectRef idx="0">
          <a:schemeClr val="accent1"/>
        </a:effectRef>
        <a:fontRef idx="minor">
          <a:schemeClr val="tx1"/>
        </a:fontRef>
      </a:style>
    </a:lnDef>
    <a:txDef>
      <a:spPr>
        <a:noFill/>
        <a:ln>
          <a:noFill/>
        </a:ln>
        <a:effectLst/>
      </a:spPr>
      <a:bodyPr wrap="square" lIns="0" tIns="0" rIns="0" bIns="0" rtlCol="0">
        <a:noAutofit/>
      </a:bodyPr>
      <a:lstStyle>
        <a:defPPr marL="0" marR="0" indent="0" defTabSz="914377" rtl="0" eaLnBrk="1" fontAlgn="auto" latinLnBrk="0" hangingPunct="1">
          <a:lnSpc>
            <a:spcPct val="100000"/>
          </a:lnSpc>
          <a:spcBef>
            <a:spcPts val="0"/>
          </a:spcBef>
          <a:spcAft>
            <a:spcPts val="0"/>
          </a:spcAft>
          <a:buClrTx/>
          <a:buSzTx/>
          <a:buFontTx/>
          <a:buNone/>
          <a:tabLst/>
          <a:defRPr kumimoji="0" sz="1000" u="none" strike="noStrike" kern="1200" cap="none" spc="0" normalizeH="0" baseline="0" noProof="0" dirty="0" smtClean="0">
            <a:ln>
              <a:noFill/>
            </a:ln>
            <a:effectLst/>
            <a:uLnTx/>
            <a:uFillTx/>
            <a:latin typeface="Helvetica Neue" charset="0"/>
            <a:ea typeface="Helvetica Neue" charset="0"/>
            <a:cs typeface="Helvetica Neue"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52">
    <a:dk1>
      <a:sysClr val="windowText" lastClr="000000"/>
    </a:dk1>
    <a:lt1>
      <a:sysClr val="window" lastClr="FFFFFF"/>
    </a:lt1>
    <a:dk2>
      <a:srgbClr val="0083CA"/>
    </a:dk2>
    <a:lt2>
      <a:srgbClr val="5A5A5A"/>
    </a:lt2>
    <a:accent1>
      <a:srgbClr val="143473"/>
    </a:accent1>
    <a:accent2>
      <a:srgbClr val="0B4BA6"/>
    </a:accent2>
    <a:accent3>
      <a:srgbClr val="3C709D"/>
    </a:accent3>
    <a:accent4>
      <a:srgbClr val="20708D"/>
    </a:accent4>
    <a:accent5>
      <a:srgbClr val="969696"/>
    </a:accent5>
    <a:accent6>
      <a:srgbClr val="BE283C"/>
    </a:accent6>
    <a:hlink>
      <a:srgbClr val="0070C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152">
    <a:dk1>
      <a:sysClr val="windowText" lastClr="000000"/>
    </a:dk1>
    <a:lt1>
      <a:sysClr val="window" lastClr="FFFFFF"/>
    </a:lt1>
    <a:dk2>
      <a:srgbClr val="0083CA"/>
    </a:dk2>
    <a:lt2>
      <a:srgbClr val="5A5A5A"/>
    </a:lt2>
    <a:accent1>
      <a:srgbClr val="143473"/>
    </a:accent1>
    <a:accent2>
      <a:srgbClr val="0B4BA6"/>
    </a:accent2>
    <a:accent3>
      <a:srgbClr val="3C709D"/>
    </a:accent3>
    <a:accent4>
      <a:srgbClr val="20708D"/>
    </a:accent4>
    <a:accent5>
      <a:srgbClr val="969696"/>
    </a:accent5>
    <a:accent6>
      <a:srgbClr val="BE283C"/>
    </a:accent6>
    <a:hlink>
      <a:srgbClr val="0070C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152">
    <a:dk1>
      <a:sysClr val="windowText" lastClr="000000"/>
    </a:dk1>
    <a:lt1>
      <a:sysClr val="window" lastClr="FFFFFF"/>
    </a:lt1>
    <a:dk2>
      <a:srgbClr val="0083CA"/>
    </a:dk2>
    <a:lt2>
      <a:srgbClr val="5A5A5A"/>
    </a:lt2>
    <a:accent1>
      <a:srgbClr val="143473"/>
    </a:accent1>
    <a:accent2>
      <a:srgbClr val="0B4BA6"/>
    </a:accent2>
    <a:accent3>
      <a:srgbClr val="3C709D"/>
    </a:accent3>
    <a:accent4>
      <a:srgbClr val="20708D"/>
    </a:accent4>
    <a:accent5>
      <a:srgbClr val="969696"/>
    </a:accent5>
    <a:accent6>
      <a:srgbClr val="BE283C"/>
    </a:accent6>
    <a:hlink>
      <a:srgbClr val="0070C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47A49C1B408047A7EDAD7D491209A6" ma:contentTypeVersion="16" ma:contentTypeDescription="Create a new document." ma:contentTypeScope="" ma:versionID="bb5b313545355cb13f04ed8b0460c3b1">
  <xsd:schema xmlns:xsd="http://www.w3.org/2001/XMLSchema" xmlns:xs="http://www.w3.org/2001/XMLSchema" xmlns:p="http://schemas.microsoft.com/office/2006/metadata/properties" xmlns:ns2="99c1c859-5bb2-4f1b-a347-f8d3b444580b" xmlns:ns3="f84e4498-df7d-4f98-9b27-a707fb6b254e" targetNamespace="http://schemas.microsoft.com/office/2006/metadata/properties" ma:root="true" ma:fieldsID="8be8b3496130061034e7b710cde17b02" ns2:_="" ns3:_="">
    <xsd:import namespace="99c1c859-5bb2-4f1b-a347-f8d3b444580b"/>
    <xsd:import namespace="f84e4498-df7d-4f98-9b27-a707fb6b254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c1c859-5bb2-4f1b-a347-f8d3b44458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9b09575-d76b-43dd-9bd8-596ae673ba3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84e4498-df7d-4f98-9b27-a707fb6b254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82c563f-9f50-4f54-9486-928f1ae1c9cb}" ma:internalName="TaxCatchAll" ma:showField="CatchAllData" ma:web="f84e4498-df7d-4f98-9b27-a707fb6b254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f84e4498-df7d-4f98-9b27-a707fb6b254e">
      <UserInfo>
        <DisplayName>EDEL TO Trust</DisplayName>
        <AccountId>7</AccountId>
        <AccountType/>
      </UserInfo>
      <UserInfo>
        <DisplayName>Kimmel, Lisa</DisplayName>
        <AccountId>154</AccountId>
        <AccountType/>
      </UserInfo>
      <UserInfo>
        <DisplayName>Evans, Scott</DisplayName>
        <AccountId>71</AccountId>
        <AccountType/>
      </UserInfo>
      <UserInfo>
        <DisplayName>Boyd (Freedman), Bianca</DisplayName>
        <AccountId>172</AccountId>
        <AccountType/>
      </UserInfo>
      <UserInfo>
        <DisplayName>Ronson, Stephanie</DisplayName>
        <AccountId>28</AccountId>
        <AccountType/>
      </UserInfo>
      <UserInfo>
        <DisplayName>Spoore, Megan</DisplayName>
        <AccountId>246</AccountId>
        <AccountType/>
      </UserInfo>
      <UserInfo>
        <DisplayName>Nadeau, Sophie</DisplayName>
        <AccountId>25</AccountId>
        <AccountType/>
      </UserInfo>
      <UserInfo>
        <DisplayName>Hunter, Emily</DisplayName>
        <AccountId>271</AccountId>
        <AccountType/>
      </UserInfo>
      <UserInfo>
        <DisplayName>Wiseman, Carly</DisplayName>
        <AccountId>132</AccountId>
        <AccountType/>
      </UserInfo>
    </SharedWithUsers>
    <TaxCatchAll xmlns="f84e4498-df7d-4f98-9b27-a707fb6b254e" xsi:nil="true"/>
    <lcf76f155ced4ddcb4097134ff3c332f xmlns="99c1c859-5bb2-4f1b-a347-f8d3b444580b">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5F1403-AF66-4505-AF7F-9079E50E0A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c1c859-5bb2-4f1b-a347-f8d3b444580b"/>
    <ds:schemaRef ds:uri="f84e4498-df7d-4f98-9b27-a707fb6b25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F423553-E95B-4F29-9978-9D459225082E}">
  <ds:schemaRefs>
    <ds:schemaRef ds:uri="http://schemas.microsoft.com/office/infopath/2007/PartnerControls"/>
    <ds:schemaRef ds:uri="f84e4498-df7d-4f98-9b27-a707fb6b254e"/>
    <ds:schemaRef ds:uri="http://schemas.openxmlformats.org/package/2006/metadata/core-properties"/>
    <ds:schemaRef ds:uri="99c1c859-5bb2-4f1b-a347-f8d3b444580b"/>
    <ds:schemaRef ds:uri="http://schemas.microsoft.com/office/2006/metadata/properties"/>
    <ds:schemaRef ds:uri="http://purl.org/dc/elements/1.1/"/>
    <ds:schemaRef ds:uri="http://schemas.microsoft.com/office/2006/documentManagement/types"/>
    <ds:schemaRef ds:uri="http://www.w3.org/XML/1998/namespace"/>
    <ds:schemaRef ds:uri="http://purl.org/dc/dcmitype/"/>
    <ds:schemaRef ds:uri="http://purl.org/dc/terms/"/>
  </ds:schemaRefs>
</ds:datastoreItem>
</file>

<file path=customXml/itemProps3.xml><?xml version="1.0" encoding="utf-8"?>
<ds:datastoreItem xmlns:ds="http://schemas.openxmlformats.org/officeDocument/2006/customXml" ds:itemID="{246B0961-8B58-4C6E-8239-9255EB82AA9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391</TotalTime>
  <Words>4423</Words>
  <Application>Microsoft Office PowerPoint</Application>
  <PresentationFormat>Widescreen</PresentationFormat>
  <Paragraphs>569</Paragraphs>
  <Slides>13</Slides>
  <Notes>13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13</vt:i4>
      </vt:variant>
    </vt:vector>
  </HeadingPairs>
  <TitlesOfParts>
    <vt:vector size="24" baseType="lpstr">
      <vt:lpstr>Arial</vt:lpstr>
      <vt:lpstr>Calibri</vt:lpstr>
      <vt:lpstr>Helvetica</vt:lpstr>
      <vt:lpstr>Helvetica Bold Oblique</vt:lpstr>
      <vt:lpstr>Helvetica Light</vt:lpstr>
      <vt:lpstr>Helvetica Oblique</vt:lpstr>
      <vt:lpstr>NeueHaasGroteskDisp Pro</vt:lpstr>
      <vt:lpstr>Segoe UI</vt:lpstr>
      <vt:lpstr>Wingdings</vt:lpstr>
      <vt:lpstr>4_2022 TRUST MASTER</vt:lpstr>
      <vt:lpstr>5_2022 TRUST MASTER</vt:lpstr>
      <vt:lpstr>2022 Edelman Trust Barometer for Canada – CSPS Event on June 23, 2022.</vt:lpstr>
      <vt:lpstr>2022 Edelman Trust Barometer. </vt:lpstr>
      <vt:lpstr>Trust in Canada Remains Stable.</vt:lpstr>
      <vt:lpstr>My employer only trusted institution.</vt:lpstr>
      <vt:lpstr>Persistent societal fears in Canada.</vt:lpstr>
      <vt:lpstr>Trust in social hits new low.</vt:lpstr>
      <vt:lpstr>Government and media seen as divisive.</vt:lpstr>
      <vt:lpstr>Government not seen as able to solve societal problems.</vt:lpstr>
      <vt:lpstr>Increasing concerns that they are being misled by societal leaders.</vt:lpstr>
      <vt:lpstr>Societal tension amidst lack of civil debate.</vt:lpstr>
      <vt:lpstr>Societal leaders distrusted.</vt:lpstr>
      <vt:lpstr>My employer communications most believable. </vt:lpstr>
      <vt:lpstr>Business and government must come together to move society forward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Canadian Edelman Trust Barometer</dc:title>
  <dc:creator>Hunter, Emily</dc:creator>
  <cp:lastModifiedBy>Kym Shumsky</cp:lastModifiedBy>
  <cp:revision>37</cp:revision>
  <cp:lastPrinted>2021-12-17T15:01:07Z</cp:lastPrinted>
  <dcterms:created xsi:type="dcterms:W3CDTF">2021-11-29T17:26:41Z</dcterms:created>
  <dcterms:modified xsi:type="dcterms:W3CDTF">2022-06-13T14:44:45Z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0x0101008247A49C1B408047A7EDAD7D491209A6</vt:lpwstr>
  </property>
</Properties>
</file>