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 id="2147483660" r:id="rId7"/>
  </p:sldMasterIdLst>
  <p:notesMasterIdLst>
    <p:notesMasterId r:id="rId65"/>
  </p:notesMasterIdLst>
  <p:sldIdLst>
    <p:sldId id="374" r:id="rId8"/>
    <p:sldId id="257" r:id="rId9"/>
    <p:sldId id="258" r:id="rId10"/>
    <p:sldId id="259" r:id="rId11"/>
    <p:sldId id="260" r:id="rId12"/>
    <p:sldId id="261" r:id="rId13"/>
    <p:sldId id="262" r:id="rId14"/>
    <p:sldId id="263" r:id="rId15"/>
    <p:sldId id="264" r:id="rId16"/>
    <p:sldId id="267" r:id="rId17"/>
    <p:sldId id="268" r:id="rId18"/>
    <p:sldId id="269" r:id="rId19"/>
    <p:sldId id="272" r:id="rId20"/>
    <p:sldId id="273" r:id="rId21"/>
    <p:sldId id="274" r:id="rId22"/>
    <p:sldId id="270" r:id="rId23"/>
    <p:sldId id="275" r:id="rId24"/>
    <p:sldId id="276" r:id="rId25"/>
    <p:sldId id="277" r:id="rId26"/>
    <p:sldId id="278" r:id="rId27"/>
    <p:sldId id="280" r:id="rId28"/>
    <p:sldId id="279" r:id="rId29"/>
    <p:sldId id="281" r:id="rId30"/>
    <p:sldId id="282" r:id="rId31"/>
    <p:sldId id="285" r:id="rId32"/>
    <p:sldId id="376" r:id="rId33"/>
    <p:sldId id="286" r:id="rId34"/>
    <p:sldId id="288" r:id="rId35"/>
    <p:sldId id="289" r:id="rId36"/>
    <p:sldId id="290" r:id="rId37"/>
    <p:sldId id="291" r:id="rId38"/>
    <p:sldId id="333" r:id="rId39"/>
    <p:sldId id="294" r:id="rId40"/>
    <p:sldId id="295" r:id="rId41"/>
    <p:sldId id="296" r:id="rId42"/>
    <p:sldId id="297" r:id="rId43"/>
    <p:sldId id="298" r:id="rId44"/>
    <p:sldId id="299" r:id="rId45"/>
    <p:sldId id="302" r:id="rId46"/>
    <p:sldId id="303" r:id="rId47"/>
    <p:sldId id="304" r:id="rId48"/>
    <p:sldId id="305" r:id="rId49"/>
    <p:sldId id="306" r:id="rId50"/>
    <p:sldId id="307" r:id="rId51"/>
    <p:sldId id="310" r:id="rId52"/>
    <p:sldId id="311" r:id="rId53"/>
    <p:sldId id="314" r:id="rId54"/>
    <p:sldId id="315" r:id="rId55"/>
    <p:sldId id="313" r:id="rId56"/>
    <p:sldId id="316" r:id="rId57"/>
    <p:sldId id="317" r:id="rId58"/>
    <p:sldId id="318" r:id="rId59"/>
    <p:sldId id="319" r:id="rId60"/>
    <p:sldId id="320" r:id="rId61"/>
    <p:sldId id="375" r:id="rId62"/>
    <p:sldId id="332" r:id="rId63"/>
    <p:sldId id="271"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irnatiu Izidor" initials="CI" lastIdx="3" clrIdx="0"/>
  <p:cmAuthor id="1" name="Izidor" initials="I" lastIdx="8" clrIdx="1"/>
  <p:cmAuthor id="2" name="Bernard Bérubé" initials="BB" lastIdx="14" clrIdx="2"/>
  <p:cmAuthor id="3" name="Daniel Paradis" initials="DP" lastIdx="8" clrIdx="3"/>
  <p:cmAuthor id="4" name="Utilisateur invité" initials="Ui" lastIdx="15"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F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587867-7F23-44F5-B085-7F0FB9ECFE95}" v="22" dt="2020-05-05T00:24:54.696"/>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13" autoAdjust="0"/>
  </p:normalViewPr>
  <p:slideViewPr>
    <p:cSldViewPr snapToGrid="0">
      <p:cViewPr varScale="1">
        <p:scale>
          <a:sx n="41" d="100"/>
          <a:sy n="41" d="100"/>
        </p:scale>
        <p:origin x="917" y="29"/>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slide" Target="slides/slide56.xml"/><Relationship Id="rId68" Type="http://schemas.openxmlformats.org/officeDocument/2006/relationships/viewProps" Target="viewProps.xml"/><Relationship Id="rId7" Type="http://schemas.openxmlformats.org/officeDocument/2006/relationships/slideMaster" Target="slideMasters/slideMaster2.xml"/><Relationship Id="rId71"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61" Type="http://schemas.openxmlformats.org/officeDocument/2006/relationships/slide" Target="slides/slide54.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theme" Target="theme/theme1.xml"/><Relationship Id="rId8" Type="http://schemas.openxmlformats.org/officeDocument/2006/relationships/slide" Target="slides/slide1.xml"/><Relationship Id="rId51" Type="http://schemas.openxmlformats.org/officeDocument/2006/relationships/slide" Target="slides/slide44.xml"/><Relationship Id="rId72"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presProps" Target="presProps.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nard Bérubé" userId="ed5198658931eb7d" providerId="Windows Live" clId="Web-{706FA3EC-E234-42D5-AE1F-4424C46C42F5}"/>
    <pc:docChg chg="modSld">
      <pc:chgData name="Bernard Bérubé" userId="ed5198658931eb7d" providerId="Windows Live" clId="Web-{706FA3EC-E234-42D5-AE1F-4424C46C42F5}" dt="2020-04-09T14:19:15.065" v="55"/>
      <pc:docMkLst>
        <pc:docMk/>
      </pc:docMkLst>
      <pc:sldChg chg="addSp delSp modSp">
        <pc:chgData name="Bernard Bérubé" userId="ed5198658931eb7d" providerId="Windows Live" clId="Web-{706FA3EC-E234-42D5-AE1F-4424C46C42F5}" dt="2020-04-09T14:05:14.230" v="21"/>
        <pc:sldMkLst>
          <pc:docMk/>
          <pc:sldMk cId="3460520164" sldId="269"/>
        </pc:sldMkLst>
        <pc:spChg chg="add del mod">
          <ac:chgData name="Bernard Bérubé" userId="ed5198658931eb7d" providerId="Windows Live" clId="Web-{706FA3EC-E234-42D5-AE1F-4424C46C42F5}" dt="2020-04-09T14:01:18.751" v="5"/>
          <ac:spMkLst>
            <pc:docMk/>
            <pc:sldMk cId="3460520164" sldId="269"/>
            <ac:spMk id="11" creationId="{BC4CF132-45D2-4669-B3DE-AEA3EFEC85C0}"/>
          </ac:spMkLst>
        </pc:spChg>
        <pc:picChg chg="add del mod">
          <ac:chgData name="Bernard Bérubé" userId="ed5198658931eb7d" providerId="Windows Live" clId="Web-{706FA3EC-E234-42D5-AE1F-4424C46C42F5}" dt="2020-04-09T14:02:41.708" v="11"/>
          <ac:picMkLst>
            <pc:docMk/>
            <pc:sldMk cId="3460520164" sldId="269"/>
            <ac:picMk id="2" creationId="{CEBDD247-AA2B-430F-ACA7-0AEC0F338034}"/>
          </ac:picMkLst>
        </pc:picChg>
        <pc:picChg chg="del">
          <ac:chgData name="Bernard Bérubé" userId="ed5198658931eb7d" providerId="Windows Live" clId="Web-{706FA3EC-E234-42D5-AE1F-4424C46C42F5}" dt="2020-04-09T14:01:10.969" v="1"/>
          <ac:picMkLst>
            <pc:docMk/>
            <pc:sldMk cId="3460520164" sldId="269"/>
            <ac:picMk id="6" creationId="{00000000-0000-0000-0000-000000000000}"/>
          </ac:picMkLst>
        </pc:picChg>
        <pc:picChg chg="add del mod">
          <ac:chgData name="Bernard Bérubé" userId="ed5198658931eb7d" providerId="Windows Live" clId="Web-{706FA3EC-E234-42D5-AE1F-4424C46C42F5}" dt="2020-04-09T14:03:11.162" v="17"/>
          <ac:picMkLst>
            <pc:docMk/>
            <pc:sldMk cId="3460520164" sldId="269"/>
            <ac:picMk id="12" creationId="{C799EFFD-B30C-46E0-B84E-DBB8E4A93CBD}"/>
          </ac:picMkLst>
        </pc:picChg>
        <pc:picChg chg="add mod">
          <ac:chgData name="Bernard Bérubé" userId="ed5198658931eb7d" providerId="Windows Live" clId="Web-{706FA3EC-E234-42D5-AE1F-4424C46C42F5}" dt="2020-04-09T14:05:14.230" v="21"/>
          <ac:picMkLst>
            <pc:docMk/>
            <pc:sldMk cId="3460520164" sldId="269"/>
            <ac:picMk id="14" creationId="{C0C3A67B-0EEC-4C1A-B3A4-05D0FA7B67C5}"/>
          </ac:picMkLst>
        </pc:picChg>
      </pc:sldChg>
      <pc:sldChg chg="addSp delSp modSp">
        <pc:chgData name="Bernard Bérubé" userId="ed5198658931eb7d" providerId="Windows Live" clId="Web-{706FA3EC-E234-42D5-AE1F-4424C46C42F5}" dt="2020-04-09T14:19:15.065" v="55"/>
        <pc:sldMkLst>
          <pc:docMk/>
          <pc:sldMk cId="2357145558" sldId="272"/>
        </pc:sldMkLst>
        <pc:spChg chg="add del mod">
          <ac:chgData name="Bernard Bérubé" userId="ed5198658931eb7d" providerId="Windows Live" clId="Web-{706FA3EC-E234-42D5-AE1F-4424C46C42F5}" dt="2020-04-09T14:13:15.189" v="23"/>
          <ac:spMkLst>
            <pc:docMk/>
            <pc:sldMk cId="2357145558" sldId="272"/>
            <ac:spMk id="6" creationId="{4430B899-A027-4C18-80E2-06C83C8C3A83}"/>
          </ac:spMkLst>
        </pc:spChg>
        <pc:spChg chg="mod">
          <ac:chgData name="Bernard Bérubé" userId="ed5198658931eb7d" providerId="Windows Live" clId="Web-{706FA3EC-E234-42D5-AE1F-4424C46C42F5}" dt="2020-04-09T14:13:28.237" v="27" actId="1076"/>
          <ac:spMkLst>
            <pc:docMk/>
            <pc:sldMk cId="2357145558" sldId="272"/>
            <ac:spMk id="8" creationId="{00000000-0000-0000-0000-000000000000}"/>
          </ac:spMkLst>
        </pc:spChg>
        <pc:spChg chg="add mod">
          <ac:chgData name="Bernard Bérubé" userId="ed5198658931eb7d" providerId="Windows Live" clId="Web-{706FA3EC-E234-42D5-AE1F-4424C46C42F5}" dt="2020-04-09T14:14:23.458" v="34" actId="1076"/>
          <ac:spMkLst>
            <pc:docMk/>
            <pc:sldMk cId="2357145558" sldId="272"/>
            <ac:spMk id="12" creationId="{74346E5F-EE61-43E3-99DC-9917B4225AB3}"/>
          </ac:spMkLst>
        </pc:spChg>
        <pc:spChg chg="add mod">
          <ac:chgData name="Bernard Bérubé" userId="ed5198658931eb7d" providerId="Windows Live" clId="Web-{706FA3EC-E234-42D5-AE1F-4424C46C42F5}" dt="2020-04-09T14:14:33.380" v="36" actId="1076"/>
          <ac:spMkLst>
            <pc:docMk/>
            <pc:sldMk cId="2357145558" sldId="272"/>
            <ac:spMk id="13" creationId="{B95BA80D-4DF1-4F82-BA42-EAA5EB7B8BB6}"/>
          </ac:spMkLst>
        </pc:spChg>
        <pc:spChg chg="add mod">
          <ac:chgData name="Bernard Bérubé" userId="ed5198658931eb7d" providerId="Windows Live" clId="Web-{706FA3EC-E234-42D5-AE1F-4424C46C42F5}" dt="2020-04-09T14:14:39.521" v="38" actId="1076"/>
          <ac:spMkLst>
            <pc:docMk/>
            <pc:sldMk cId="2357145558" sldId="272"/>
            <ac:spMk id="14" creationId="{E120432E-EA55-4317-92F2-F406E5960693}"/>
          </ac:spMkLst>
        </pc:spChg>
        <pc:spChg chg="add mod">
          <ac:chgData name="Bernard Bérubé" userId="ed5198658931eb7d" providerId="Windows Live" clId="Web-{706FA3EC-E234-42D5-AE1F-4424C46C42F5}" dt="2020-04-09T14:14:46.568" v="40" actId="1076"/>
          <ac:spMkLst>
            <pc:docMk/>
            <pc:sldMk cId="2357145558" sldId="272"/>
            <ac:spMk id="15" creationId="{A503C876-A3A5-47DB-8381-8A3EC9CF70C0}"/>
          </ac:spMkLst>
        </pc:spChg>
        <pc:spChg chg="add mod">
          <ac:chgData name="Bernard Bérubé" userId="ed5198658931eb7d" providerId="Windows Live" clId="Web-{706FA3EC-E234-42D5-AE1F-4424C46C42F5}" dt="2020-04-09T14:14:52.506" v="42" actId="1076"/>
          <ac:spMkLst>
            <pc:docMk/>
            <pc:sldMk cId="2357145558" sldId="272"/>
            <ac:spMk id="16" creationId="{F6FA980F-75EC-4033-8825-DF62087D47E5}"/>
          </ac:spMkLst>
        </pc:spChg>
        <pc:spChg chg="add mod">
          <ac:chgData name="Bernard Bérubé" userId="ed5198658931eb7d" providerId="Windows Live" clId="Web-{706FA3EC-E234-42D5-AE1F-4424C46C42F5}" dt="2020-04-09T14:15:56.353" v="51"/>
          <ac:spMkLst>
            <pc:docMk/>
            <pc:sldMk cId="2357145558" sldId="272"/>
            <ac:spMk id="17" creationId="{B7206720-FC02-4002-BAA7-246D30413F54}"/>
          </ac:spMkLst>
        </pc:spChg>
        <pc:spChg chg="add mod">
          <ac:chgData name="Bernard Bérubé" userId="ed5198658931eb7d" providerId="Windows Live" clId="Web-{706FA3EC-E234-42D5-AE1F-4424C46C42F5}" dt="2020-04-09T14:16:00.353" v="52"/>
          <ac:spMkLst>
            <pc:docMk/>
            <pc:sldMk cId="2357145558" sldId="272"/>
            <ac:spMk id="18" creationId="{C474FE85-37AC-47E6-8A26-85C8DFDA0F17}"/>
          </ac:spMkLst>
        </pc:spChg>
        <pc:spChg chg="add mod">
          <ac:chgData name="Bernard Bérubé" userId="ed5198658931eb7d" providerId="Windows Live" clId="Web-{706FA3EC-E234-42D5-AE1F-4424C46C42F5}" dt="2020-04-09T14:16:03.041" v="53"/>
          <ac:spMkLst>
            <pc:docMk/>
            <pc:sldMk cId="2357145558" sldId="272"/>
            <ac:spMk id="19" creationId="{40D6E366-4505-4130-92C0-70F9AC9F32C0}"/>
          </ac:spMkLst>
        </pc:spChg>
        <pc:spChg chg="add mod">
          <ac:chgData name="Bernard Bérubé" userId="ed5198658931eb7d" providerId="Windows Live" clId="Web-{706FA3EC-E234-42D5-AE1F-4424C46C42F5}" dt="2020-04-09T14:16:06.103" v="54"/>
          <ac:spMkLst>
            <pc:docMk/>
            <pc:sldMk cId="2357145558" sldId="272"/>
            <ac:spMk id="20" creationId="{374A3C7D-FAD5-4F29-80FF-403E0D1CAD5A}"/>
          </ac:spMkLst>
        </pc:spChg>
        <pc:picChg chg="del">
          <ac:chgData name="Bernard Bérubé" userId="ed5198658931eb7d" providerId="Windows Live" clId="Web-{706FA3EC-E234-42D5-AE1F-4424C46C42F5}" dt="2020-04-09T14:13:12.892" v="22"/>
          <ac:picMkLst>
            <pc:docMk/>
            <pc:sldMk cId="2357145558" sldId="272"/>
            <ac:picMk id="9" creationId="{00000000-0000-0000-0000-000000000000}"/>
          </ac:picMkLst>
        </pc:picChg>
        <pc:picChg chg="add mod ord">
          <ac:chgData name="Bernard Bérubé" userId="ed5198658931eb7d" providerId="Windows Live" clId="Web-{706FA3EC-E234-42D5-AE1F-4424C46C42F5}" dt="2020-04-09T14:19:15.065" v="55"/>
          <ac:picMkLst>
            <pc:docMk/>
            <pc:sldMk cId="2357145558" sldId="272"/>
            <ac:picMk id="10" creationId="{339E5037-E09F-476B-9B3C-B18014E93CF4}"/>
          </ac:picMkLst>
        </pc:picChg>
      </pc:sldChg>
    </pc:docChg>
  </pc:docChgLst>
  <pc:docChgLst>
    <pc:chgData name="Bernard Bérubé" userId="ed5198658931eb7d" providerId="Windows Live" clId="Web-{A6A132EE-5E5D-4CF9-B79B-C8D585706106}"/>
    <pc:docChg chg="modSld">
      <pc:chgData name="Bernard Bérubé" userId="ed5198658931eb7d" providerId="Windows Live" clId="Web-{A6A132EE-5E5D-4CF9-B79B-C8D585706106}" dt="2020-05-03T12:15:42.291" v="9" actId="20577"/>
      <pc:docMkLst>
        <pc:docMk/>
      </pc:docMkLst>
      <pc:sldChg chg="modSp addCm modCm">
        <pc:chgData name="Bernard Bérubé" userId="ed5198658931eb7d" providerId="Windows Live" clId="Web-{A6A132EE-5E5D-4CF9-B79B-C8D585706106}" dt="2020-05-03T12:13:23.853" v="5"/>
        <pc:sldMkLst>
          <pc:docMk/>
          <pc:sldMk cId="3628365400" sldId="268"/>
        </pc:sldMkLst>
        <pc:spChg chg="mod">
          <ac:chgData name="Bernard Bérubé" userId="ed5198658931eb7d" providerId="Windows Live" clId="Web-{A6A132EE-5E5D-4CF9-B79B-C8D585706106}" dt="2020-05-03T12:10:13.884" v="2" actId="20577"/>
          <ac:spMkLst>
            <pc:docMk/>
            <pc:sldMk cId="3628365400" sldId="268"/>
            <ac:spMk id="6" creationId="{00000000-0000-0000-0000-000000000000}"/>
          </ac:spMkLst>
        </pc:spChg>
      </pc:sldChg>
      <pc:sldChg chg="modSp">
        <pc:chgData name="Bernard Bérubé" userId="ed5198658931eb7d" providerId="Windows Live" clId="Web-{A6A132EE-5E5D-4CF9-B79B-C8D585706106}" dt="2020-05-03T12:15:42.291" v="8" actId="20577"/>
        <pc:sldMkLst>
          <pc:docMk/>
          <pc:sldMk cId="4029137814" sldId="270"/>
        </pc:sldMkLst>
        <pc:spChg chg="mod">
          <ac:chgData name="Bernard Bérubé" userId="ed5198658931eb7d" providerId="Windows Live" clId="Web-{A6A132EE-5E5D-4CF9-B79B-C8D585706106}" dt="2020-05-03T12:15:42.291" v="8" actId="20577"/>
          <ac:spMkLst>
            <pc:docMk/>
            <pc:sldMk cId="4029137814" sldId="270"/>
            <ac:spMk id="10" creationId="{00000000-0000-0000-0000-000000000000}"/>
          </ac:spMkLst>
        </pc:spChg>
      </pc:sldChg>
    </pc:docChg>
  </pc:docChgLst>
  <pc:docChgLst>
    <pc:chgData name="Julie Gauthier" userId="506ab6f5bdfb3508" providerId="Windows Live" clId="Web-{57EF7617-B619-4C77-850A-8193D5B85D87}"/>
    <pc:docChg chg="modSld">
      <pc:chgData name="Julie Gauthier" userId="506ab6f5bdfb3508" providerId="Windows Live" clId="Web-{57EF7617-B619-4C77-850A-8193D5B85D87}" dt="2020-04-26T18:40:17.493" v="3" actId="20577"/>
      <pc:docMkLst>
        <pc:docMk/>
      </pc:docMkLst>
      <pc:sldChg chg="modSp">
        <pc:chgData name="Julie Gauthier" userId="506ab6f5bdfb3508" providerId="Windows Live" clId="Web-{57EF7617-B619-4C77-850A-8193D5B85D87}" dt="2020-04-26T18:40:17.493" v="2" actId="20577"/>
        <pc:sldMkLst>
          <pc:docMk/>
          <pc:sldMk cId="1191172229" sldId="258"/>
        </pc:sldMkLst>
        <pc:spChg chg="mod">
          <ac:chgData name="Julie Gauthier" userId="506ab6f5bdfb3508" providerId="Windows Live" clId="Web-{57EF7617-B619-4C77-850A-8193D5B85D87}" dt="2020-04-26T18:40:17.493" v="2" actId="20577"/>
          <ac:spMkLst>
            <pc:docMk/>
            <pc:sldMk cId="1191172229" sldId="258"/>
            <ac:spMk id="8" creationId="{00000000-0000-0000-0000-000000000000}"/>
          </ac:spMkLst>
        </pc:spChg>
      </pc:sldChg>
    </pc:docChg>
  </pc:docChgLst>
  <pc:docChgLst>
    <pc:chgData name="Utilisateur invité" userId="562e23f453436962" providerId="Windows Live" clId="Web-{FA4587C3-51DD-49C6-A3FE-313C595C1402}"/>
    <pc:docChg chg="modSld">
      <pc:chgData name="Utilisateur invité" userId="562e23f453436962" providerId="Windows Live" clId="Web-{FA4587C3-51DD-49C6-A3FE-313C595C1402}" dt="2020-04-21T16:57:18.337" v="61"/>
      <pc:docMkLst>
        <pc:docMk/>
      </pc:docMkLst>
      <pc:sldChg chg="delSp">
        <pc:chgData name="Utilisateur invité" userId="562e23f453436962" providerId="Windows Live" clId="Web-{FA4587C3-51DD-49C6-A3FE-313C595C1402}" dt="2020-04-21T16:55:04.014" v="0"/>
        <pc:sldMkLst>
          <pc:docMk/>
          <pc:sldMk cId="4049720320" sldId="257"/>
        </pc:sldMkLst>
        <pc:picChg chg="del">
          <ac:chgData name="Utilisateur invité" userId="562e23f453436962" providerId="Windows Live" clId="Web-{FA4587C3-51DD-49C6-A3FE-313C595C1402}" dt="2020-04-21T16:55:04.014" v="0"/>
          <ac:picMkLst>
            <pc:docMk/>
            <pc:sldMk cId="4049720320" sldId="257"/>
            <ac:picMk id="7" creationId="{00000000-0000-0000-0000-000000000000}"/>
          </ac:picMkLst>
        </pc:picChg>
      </pc:sldChg>
      <pc:sldChg chg="delSp">
        <pc:chgData name="Utilisateur invité" userId="562e23f453436962" providerId="Windows Live" clId="Web-{FA4587C3-51DD-49C6-A3FE-313C595C1402}" dt="2020-04-21T16:55:06.686" v="1"/>
        <pc:sldMkLst>
          <pc:docMk/>
          <pc:sldMk cId="1191172229" sldId="258"/>
        </pc:sldMkLst>
        <pc:picChg chg="del">
          <ac:chgData name="Utilisateur invité" userId="562e23f453436962" providerId="Windows Live" clId="Web-{FA4587C3-51DD-49C6-A3FE-313C595C1402}" dt="2020-04-21T16:55:06.686" v="1"/>
          <ac:picMkLst>
            <pc:docMk/>
            <pc:sldMk cId="1191172229" sldId="258"/>
            <ac:picMk id="7" creationId="{00000000-0000-0000-0000-000000000000}"/>
          </ac:picMkLst>
        </pc:picChg>
      </pc:sldChg>
      <pc:sldChg chg="delSp">
        <pc:chgData name="Utilisateur invité" userId="562e23f453436962" providerId="Windows Live" clId="Web-{FA4587C3-51DD-49C6-A3FE-313C595C1402}" dt="2020-04-21T16:55:10.014" v="2"/>
        <pc:sldMkLst>
          <pc:docMk/>
          <pc:sldMk cId="2471187807" sldId="259"/>
        </pc:sldMkLst>
        <pc:picChg chg="del">
          <ac:chgData name="Utilisateur invité" userId="562e23f453436962" providerId="Windows Live" clId="Web-{FA4587C3-51DD-49C6-A3FE-313C595C1402}" dt="2020-04-21T16:55:10.014" v="2"/>
          <ac:picMkLst>
            <pc:docMk/>
            <pc:sldMk cId="2471187807" sldId="259"/>
            <ac:picMk id="7" creationId="{00000000-0000-0000-0000-000000000000}"/>
          </ac:picMkLst>
        </pc:picChg>
      </pc:sldChg>
      <pc:sldChg chg="delSp">
        <pc:chgData name="Utilisateur invité" userId="562e23f453436962" providerId="Windows Live" clId="Web-{FA4587C3-51DD-49C6-A3FE-313C595C1402}" dt="2020-04-21T16:55:10.045" v="3"/>
        <pc:sldMkLst>
          <pc:docMk/>
          <pc:sldMk cId="317936962" sldId="260"/>
        </pc:sldMkLst>
        <pc:picChg chg="del">
          <ac:chgData name="Utilisateur invité" userId="562e23f453436962" providerId="Windows Live" clId="Web-{FA4587C3-51DD-49C6-A3FE-313C595C1402}" dt="2020-04-21T16:55:10.045" v="3"/>
          <ac:picMkLst>
            <pc:docMk/>
            <pc:sldMk cId="317936962" sldId="260"/>
            <ac:picMk id="7" creationId="{00000000-0000-0000-0000-000000000000}"/>
          </ac:picMkLst>
        </pc:picChg>
      </pc:sldChg>
      <pc:sldChg chg="delSp">
        <pc:chgData name="Utilisateur invité" userId="562e23f453436962" providerId="Windows Live" clId="Web-{FA4587C3-51DD-49C6-A3FE-313C595C1402}" dt="2020-04-21T16:55:11.280" v="4"/>
        <pc:sldMkLst>
          <pc:docMk/>
          <pc:sldMk cId="3369611244" sldId="261"/>
        </pc:sldMkLst>
        <pc:picChg chg="del">
          <ac:chgData name="Utilisateur invité" userId="562e23f453436962" providerId="Windows Live" clId="Web-{FA4587C3-51DD-49C6-A3FE-313C595C1402}" dt="2020-04-21T16:55:11.280" v="4"/>
          <ac:picMkLst>
            <pc:docMk/>
            <pc:sldMk cId="3369611244" sldId="261"/>
            <ac:picMk id="7" creationId="{00000000-0000-0000-0000-000000000000}"/>
          </ac:picMkLst>
        </pc:picChg>
      </pc:sldChg>
      <pc:sldChg chg="delSp">
        <pc:chgData name="Utilisateur invité" userId="562e23f453436962" providerId="Windows Live" clId="Web-{FA4587C3-51DD-49C6-A3FE-313C595C1402}" dt="2020-04-21T16:55:13.249" v="5"/>
        <pc:sldMkLst>
          <pc:docMk/>
          <pc:sldMk cId="1456394125" sldId="262"/>
        </pc:sldMkLst>
        <pc:picChg chg="del">
          <ac:chgData name="Utilisateur invité" userId="562e23f453436962" providerId="Windows Live" clId="Web-{FA4587C3-51DD-49C6-A3FE-313C595C1402}" dt="2020-04-21T16:55:13.249" v="5"/>
          <ac:picMkLst>
            <pc:docMk/>
            <pc:sldMk cId="1456394125" sldId="262"/>
            <ac:picMk id="7" creationId="{00000000-0000-0000-0000-000000000000}"/>
          </ac:picMkLst>
        </pc:picChg>
      </pc:sldChg>
      <pc:sldChg chg="delSp">
        <pc:chgData name="Utilisateur invité" userId="562e23f453436962" providerId="Windows Live" clId="Web-{FA4587C3-51DD-49C6-A3FE-313C595C1402}" dt="2020-04-21T16:55:16.140" v="6"/>
        <pc:sldMkLst>
          <pc:docMk/>
          <pc:sldMk cId="2414240013" sldId="263"/>
        </pc:sldMkLst>
        <pc:picChg chg="del">
          <ac:chgData name="Utilisateur invité" userId="562e23f453436962" providerId="Windows Live" clId="Web-{FA4587C3-51DD-49C6-A3FE-313C595C1402}" dt="2020-04-21T16:55:16.140" v="6"/>
          <ac:picMkLst>
            <pc:docMk/>
            <pc:sldMk cId="2414240013" sldId="263"/>
            <ac:picMk id="7" creationId="{00000000-0000-0000-0000-000000000000}"/>
          </ac:picMkLst>
        </pc:picChg>
      </pc:sldChg>
      <pc:sldChg chg="delSp">
        <pc:chgData name="Utilisateur invité" userId="562e23f453436962" providerId="Windows Live" clId="Web-{FA4587C3-51DD-49C6-A3FE-313C595C1402}" dt="2020-04-21T16:55:41.642" v="7"/>
        <pc:sldMkLst>
          <pc:docMk/>
          <pc:sldMk cId="3235486020" sldId="264"/>
        </pc:sldMkLst>
        <pc:picChg chg="del">
          <ac:chgData name="Utilisateur invité" userId="562e23f453436962" providerId="Windows Live" clId="Web-{FA4587C3-51DD-49C6-A3FE-313C595C1402}" dt="2020-04-21T16:55:41.642" v="7"/>
          <ac:picMkLst>
            <pc:docMk/>
            <pc:sldMk cId="3235486020" sldId="264"/>
            <ac:picMk id="7" creationId="{00000000-0000-0000-0000-000000000000}"/>
          </ac:picMkLst>
        </pc:picChg>
      </pc:sldChg>
      <pc:sldChg chg="delSp">
        <pc:chgData name="Utilisateur invité" userId="562e23f453436962" providerId="Windows Live" clId="Web-{FA4587C3-51DD-49C6-A3FE-313C595C1402}" dt="2020-04-21T16:55:44.439" v="8"/>
        <pc:sldMkLst>
          <pc:docMk/>
          <pc:sldMk cId="4130406945" sldId="267"/>
        </pc:sldMkLst>
        <pc:picChg chg="del">
          <ac:chgData name="Utilisateur invité" userId="562e23f453436962" providerId="Windows Live" clId="Web-{FA4587C3-51DD-49C6-A3FE-313C595C1402}" dt="2020-04-21T16:55:44.439" v="8"/>
          <ac:picMkLst>
            <pc:docMk/>
            <pc:sldMk cId="4130406945" sldId="267"/>
            <ac:picMk id="7" creationId="{00000000-0000-0000-0000-000000000000}"/>
          </ac:picMkLst>
        </pc:picChg>
      </pc:sldChg>
      <pc:sldChg chg="delSp">
        <pc:chgData name="Utilisateur invité" userId="562e23f453436962" providerId="Windows Live" clId="Web-{FA4587C3-51DD-49C6-A3FE-313C595C1402}" dt="2020-04-21T16:55:45.720" v="9"/>
        <pc:sldMkLst>
          <pc:docMk/>
          <pc:sldMk cId="3628365400" sldId="268"/>
        </pc:sldMkLst>
        <pc:picChg chg="del">
          <ac:chgData name="Utilisateur invité" userId="562e23f453436962" providerId="Windows Live" clId="Web-{FA4587C3-51DD-49C6-A3FE-313C595C1402}" dt="2020-04-21T16:55:45.720" v="9"/>
          <ac:picMkLst>
            <pc:docMk/>
            <pc:sldMk cId="3628365400" sldId="268"/>
            <ac:picMk id="7" creationId="{00000000-0000-0000-0000-000000000000}"/>
          </ac:picMkLst>
        </pc:picChg>
      </pc:sldChg>
      <pc:sldChg chg="delSp">
        <pc:chgData name="Utilisateur invité" userId="562e23f453436962" providerId="Windows Live" clId="Web-{FA4587C3-51DD-49C6-A3FE-313C595C1402}" dt="2020-04-21T16:55:47.752" v="10"/>
        <pc:sldMkLst>
          <pc:docMk/>
          <pc:sldMk cId="3460520164" sldId="269"/>
        </pc:sldMkLst>
        <pc:picChg chg="del">
          <ac:chgData name="Utilisateur invité" userId="562e23f453436962" providerId="Windows Live" clId="Web-{FA4587C3-51DD-49C6-A3FE-313C595C1402}" dt="2020-04-21T16:55:47.752" v="10"/>
          <ac:picMkLst>
            <pc:docMk/>
            <pc:sldMk cId="3460520164" sldId="269"/>
            <ac:picMk id="7" creationId="{00000000-0000-0000-0000-000000000000}"/>
          </ac:picMkLst>
        </pc:picChg>
      </pc:sldChg>
      <pc:sldChg chg="delSp">
        <pc:chgData name="Utilisateur invité" userId="562e23f453436962" providerId="Windows Live" clId="Web-{FA4587C3-51DD-49C6-A3FE-313C595C1402}" dt="2020-04-21T16:55:54.112" v="14"/>
        <pc:sldMkLst>
          <pc:docMk/>
          <pc:sldMk cId="4029137814" sldId="270"/>
        </pc:sldMkLst>
        <pc:picChg chg="del">
          <ac:chgData name="Utilisateur invité" userId="562e23f453436962" providerId="Windows Live" clId="Web-{FA4587C3-51DD-49C6-A3FE-313C595C1402}" dt="2020-04-21T16:55:54.112" v="14"/>
          <ac:picMkLst>
            <pc:docMk/>
            <pc:sldMk cId="4029137814" sldId="270"/>
            <ac:picMk id="7" creationId="{00000000-0000-0000-0000-000000000000}"/>
          </ac:picMkLst>
        </pc:picChg>
      </pc:sldChg>
      <pc:sldChg chg="delSp">
        <pc:chgData name="Utilisateur invité" userId="562e23f453436962" providerId="Windows Live" clId="Web-{FA4587C3-51DD-49C6-A3FE-313C595C1402}" dt="2020-04-21T16:57:18.337" v="61"/>
        <pc:sldMkLst>
          <pc:docMk/>
          <pc:sldMk cId="186043586" sldId="271"/>
        </pc:sldMkLst>
        <pc:picChg chg="del">
          <ac:chgData name="Utilisateur invité" userId="562e23f453436962" providerId="Windows Live" clId="Web-{FA4587C3-51DD-49C6-A3FE-313C595C1402}" dt="2020-04-21T16:57:18.337" v="61"/>
          <ac:picMkLst>
            <pc:docMk/>
            <pc:sldMk cId="186043586" sldId="271"/>
            <ac:picMk id="7" creationId="{00000000-0000-0000-0000-000000000000}"/>
          </ac:picMkLst>
        </pc:picChg>
      </pc:sldChg>
      <pc:sldChg chg="delSp">
        <pc:chgData name="Utilisateur invité" userId="562e23f453436962" providerId="Windows Live" clId="Web-{FA4587C3-51DD-49C6-A3FE-313C595C1402}" dt="2020-04-21T16:55:49.549" v="11"/>
        <pc:sldMkLst>
          <pc:docMk/>
          <pc:sldMk cId="2357145558" sldId="272"/>
        </pc:sldMkLst>
        <pc:picChg chg="del">
          <ac:chgData name="Utilisateur invité" userId="562e23f453436962" providerId="Windows Live" clId="Web-{FA4587C3-51DD-49C6-A3FE-313C595C1402}" dt="2020-04-21T16:55:49.549" v="11"/>
          <ac:picMkLst>
            <pc:docMk/>
            <pc:sldMk cId="2357145558" sldId="272"/>
            <ac:picMk id="7" creationId="{00000000-0000-0000-0000-000000000000}"/>
          </ac:picMkLst>
        </pc:picChg>
      </pc:sldChg>
      <pc:sldChg chg="delSp">
        <pc:chgData name="Utilisateur invité" userId="562e23f453436962" providerId="Windows Live" clId="Web-{FA4587C3-51DD-49C6-A3FE-313C595C1402}" dt="2020-04-21T16:55:51.252" v="12"/>
        <pc:sldMkLst>
          <pc:docMk/>
          <pc:sldMk cId="3031547885" sldId="273"/>
        </pc:sldMkLst>
        <pc:picChg chg="del">
          <ac:chgData name="Utilisateur invité" userId="562e23f453436962" providerId="Windows Live" clId="Web-{FA4587C3-51DD-49C6-A3FE-313C595C1402}" dt="2020-04-21T16:55:51.252" v="12"/>
          <ac:picMkLst>
            <pc:docMk/>
            <pc:sldMk cId="3031547885" sldId="273"/>
            <ac:picMk id="7" creationId="{00000000-0000-0000-0000-000000000000}"/>
          </ac:picMkLst>
        </pc:picChg>
      </pc:sldChg>
      <pc:sldChg chg="delSp">
        <pc:chgData name="Utilisateur invité" userId="562e23f453436962" providerId="Windows Live" clId="Web-{FA4587C3-51DD-49C6-A3FE-313C595C1402}" dt="2020-04-21T16:55:52.518" v="13"/>
        <pc:sldMkLst>
          <pc:docMk/>
          <pc:sldMk cId="1768631143" sldId="274"/>
        </pc:sldMkLst>
        <pc:picChg chg="del">
          <ac:chgData name="Utilisateur invité" userId="562e23f453436962" providerId="Windows Live" clId="Web-{FA4587C3-51DD-49C6-A3FE-313C595C1402}" dt="2020-04-21T16:55:52.518" v="13"/>
          <ac:picMkLst>
            <pc:docMk/>
            <pc:sldMk cId="1768631143" sldId="274"/>
            <ac:picMk id="7" creationId="{00000000-0000-0000-0000-000000000000}"/>
          </ac:picMkLst>
        </pc:picChg>
      </pc:sldChg>
      <pc:sldChg chg="delSp">
        <pc:chgData name="Utilisateur invité" userId="562e23f453436962" providerId="Windows Live" clId="Web-{FA4587C3-51DD-49C6-A3FE-313C595C1402}" dt="2020-04-21T16:55:56.487" v="15"/>
        <pc:sldMkLst>
          <pc:docMk/>
          <pc:sldMk cId="56203766" sldId="276"/>
        </pc:sldMkLst>
        <pc:picChg chg="del">
          <ac:chgData name="Utilisateur invité" userId="562e23f453436962" providerId="Windows Live" clId="Web-{FA4587C3-51DD-49C6-A3FE-313C595C1402}" dt="2020-04-21T16:55:56.487" v="15"/>
          <ac:picMkLst>
            <pc:docMk/>
            <pc:sldMk cId="56203766" sldId="276"/>
            <ac:picMk id="7" creationId="{00000000-0000-0000-0000-000000000000}"/>
          </ac:picMkLst>
        </pc:picChg>
      </pc:sldChg>
      <pc:sldChg chg="delSp">
        <pc:chgData name="Utilisateur invité" userId="562e23f453436962" providerId="Windows Live" clId="Web-{FA4587C3-51DD-49C6-A3FE-313C595C1402}" dt="2020-04-21T16:55:57.987" v="16"/>
        <pc:sldMkLst>
          <pc:docMk/>
          <pc:sldMk cId="3458780675" sldId="277"/>
        </pc:sldMkLst>
        <pc:picChg chg="del">
          <ac:chgData name="Utilisateur invité" userId="562e23f453436962" providerId="Windows Live" clId="Web-{FA4587C3-51DD-49C6-A3FE-313C595C1402}" dt="2020-04-21T16:55:57.987" v="16"/>
          <ac:picMkLst>
            <pc:docMk/>
            <pc:sldMk cId="3458780675" sldId="277"/>
            <ac:picMk id="7" creationId="{00000000-0000-0000-0000-000000000000}"/>
          </ac:picMkLst>
        </pc:picChg>
      </pc:sldChg>
      <pc:sldChg chg="delSp">
        <pc:chgData name="Utilisateur invité" userId="562e23f453436962" providerId="Windows Live" clId="Web-{FA4587C3-51DD-49C6-A3FE-313C595C1402}" dt="2020-04-21T16:55:59.737" v="17"/>
        <pc:sldMkLst>
          <pc:docMk/>
          <pc:sldMk cId="60922517" sldId="278"/>
        </pc:sldMkLst>
        <pc:picChg chg="del">
          <ac:chgData name="Utilisateur invité" userId="562e23f453436962" providerId="Windows Live" clId="Web-{FA4587C3-51DD-49C6-A3FE-313C595C1402}" dt="2020-04-21T16:55:59.737" v="17"/>
          <ac:picMkLst>
            <pc:docMk/>
            <pc:sldMk cId="60922517" sldId="278"/>
            <ac:picMk id="7" creationId="{00000000-0000-0000-0000-000000000000}"/>
          </ac:picMkLst>
        </pc:picChg>
      </pc:sldChg>
      <pc:sldChg chg="delSp">
        <pc:chgData name="Utilisateur invité" userId="562e23f453436962" providerId="Windows Live" clId="Web-{FA4587C3-51DD-49C6-A3FE-313C595C1402}" dt="2020-04-21T16:56:02.269" v="19"/>
        <pc:sldMkLst>
          <pc:docMk/>
          <pc:sldMk cId="2603607840" sldId="279"/>
        </pc:sldMkLst>
        <pc:picChg chg="del">
          <ac:chgData name="Utilisateur invité" userId="562e23f453436962" providerId="Windows Live" clId="Web-{FA4587C3-51DD-49C6-A3FE-313C595C1402}" dt="2020-04-21T16:56:02.269" v="19"/>
          <ac:picMkLst>
            <pc:docMk/>
            <pc:sldMk cId="2603607840" sldId="279"/>
            <ac:picMk id="7" creationId="{00000000-0000-0000-0000-000000000000}"/>
          </ac:picMkLst>
        </pc:picChg>
      </pc:sldChg>
      <pc:sldChg chg="delSp">
        <pc:chgData name="Utilisateur invité" userId="562e23f453436962" providerId="Windows Live" clId="Web-{FA4587C3-51DD-49C6-A3FE-313C595C1402}" dt="2020-04-21T16:56:01.112" v="18"/>
        <pc:sldMkLst>
          <pc:docMk/>
          <pc:sldMk cId="2572929487" sldId="280"/>
        </pc:sldMkLst>
        <pc:picChg chg="del">
          <ac:chgData name="Utilisateur invité" userId="562e23f453436962" providerId="Windows Live" clId="Web-{FA4587C3-51DD-49C6-A3FE-313C595C1402}" dt="2020-04-21T16:56:01.112" v="18"/>
          <ac:picMkLst>
            <pc:docMk/>
            <pc:sldMk cId="2572929487" sldId="280"/>
            <ac:picMk id="7" creationId="{00000000-0000-0000-0000-000000000000}"/>
          </ac:picMkLst>
        </pc:picChg>
      </pc:sldChg>
      <pc:sldChg chg="delSp">
        <pc:chgData name="Utilisateur invité" userId="562e23f453436962" providerId="Windows Live" clId="Web-{FA4587C3-51DD-49C6-A3FE-313C595C1402}" dt="2020-04-21T16:56:04.831" v="20"/>
        <pc:sldMkLst>
          <pc:docMk/>
          <pc:sldMk cId="869927251" sldId="282"/>
        </pc:sldMkLst>
        <pc:picChg chg="del">
          <ac:chgData name="Utilisateur invité" userId="562e23f453436962" providerId="Windows Live" clId="Web-{FA4587C3-51DD-49C6-A3FE-313C595C1402}" dt="2020-04-21T16:56:04.831" v="20"/>
          <ac:picMkLst>
            <pc:docMk/>
            <pc:sldMk cId="869927251" sldId="282"/>
            <ac:picMk id="7" creationId="{00000000-0000-0000-0000-000000000000}"/>
          </ac:picMkLst>
        </pc:picChg>
      </pc:sldChg>
      <pc:sldChg chg="delSp">
        <pc:chgData name="Utilisateur invité" userId="562e23f453436962" providerId="Windows Live" clId="Web-{FA4587C3-51DD-49C6-A3FE-313C595C1402}" dt="2020-04-21T16:56:06.097" v="21"/>
        <pc:sldMkLst>
          <pc:docMk/>
          <pc:sldMk cId="1164270350" sldId="285"/>
        </pc:sldMkLst>
        <pc:picChg chg="del">
          <ac:chgData name="Utilisateur invité" userId="562e23f453436962" providerId="Windows Live" clId="Web-{FA4587C3-51DD-49C6-A3FE-313C595C1402}" dt="2020-04-21T16:56:06.097" v="21"/>
          <ac:picMkLst>
            <pc:docMk/>
            <pc:sldMk cId="1164270350" sldId="285"/>
            <ac:picMk id="7" creationId="{00000000-0000-0000-0000-000000000000}"/>
          </ac:picMkLst>
        </pc:picChg>
      </pc:sldChg>
      <pc:sldChg chg="delSp">
        <pc:chgData name="Utilisateur invité" userId="562e23f453436962" providerId="Windows Live" clId="Web-{FA4587C3-51DD-49C6-A3FE-313C595C1402}" dt="2020-04-21T16:56:07.331" v="22"/>
        <pc:sldMkLst>
          <pc:docMk/>
          <pc:sldMk cId="4229337768" sldId="286"/>
        </pc:sldMkLst>
        <pc:picChg chg="del">
          <ac:chgData name="Utilisateur invité" userId="562e23f453436962" providerId="Windows Live" clId="Web-{FA4587C3-51DD-49C6-A3FE-313C595C1402}" dt="2020-04-21T16:56:07.331" v="22"/>
          <ac:picMkLst>
            <pc:docMk/>
            <pc:sldMk cId="4229337768" sldId="286"/>
            <ac:picMk id="7" creationId="{00000000-0000-0000-0000-000000000000}"/>
          </ac:picMkLst>
        </pc:picChg>
      </pc:sldChg>
      <pc:sldChg chg="delSp">
        <pc:chgData name="Utilisateur invité" userId="562e23f453436962" providerId="Windows Live" clId="Web-{FA4587C3-51DD-49C6-A3FE-313C595C1402}" dt="2020-04-21T16:56:08.488" v="23"/>
        <pc:sldMkLst>
          <pc:docMk/>
          <pc:sldMk cId="1096014618" sldId="288"/>
        </pc:sldMkLst>
        <pc:picChg chg="del">
          <ac:chgData name="Utilisateur invité" userId="562e23f453436962" providerId="Windows Live" clId="Web-{FA4587C3-51DD-49C6-A3FE-313C595C1402}" dt="2020-04-21T16:56:08.488" v="23"/>
          <ac:picMkLst>
            <pc:docMk/>
            <pc:sldMk cId="1096014618" sldId="288"/>
            <ac:picMk id="7" creationId="{00000000-0000-0000-0000-000000000000}"/>
          </ac:picMkLst>
        </pc:picChg>
      </pc:sldChg>
      <pc:sldChg chg="delSp">
        <pc:chgData name="Utilisateur invité" userId="562e23f453436962" providerId="Windows Live" clId="Web-{FA4587C3-51DD-49C6-A3FE-313C595C1402}" dt="2020-04-21T16:56:10.050" v="24"/>
        <pc:sldMkLst>
          <pc:docMk/>
          <pc:sldMk cId="2771319507" sldId="289"/>
        </pc:sldMkLst>
        <pc:picChg chg="del">
          <ac:chgData name="Utilisateur invité" userId="562e23f453436962" providerId="Windows Live" clId="Web-{FA4587C3-51DD-49C6-A3FE-313C595C1402}" dt="2020-04-21T16:56:10.050" v="24"/>
          <ac:picMkLst>
            <pc:docMk/>
            <pc:sldMk cId="2771319507" sldId="289"/>
            <ac:picMk id="7" creationId="{00000000-0000-0000-0000-000000000000}"/>
          </ac:picMkLst>
        </pc:picChg>
      </pc:sldChg>
      <pc:sldChg chg="delSp">
        <pc:chgData name="Utilisateur invité" userId="562e23f453436962" providerId="Windows Live" clId="Web-{FA4587C3-51DD-49C6-A3FE-313C595C1402}" dt="2020-04-21T16:56:12.629" v="25"/>
        <pc:sldMkLst>
          <pc:docMk/>
          <pc:sldMk cId="2923759624" sldId="291"/>
        </pc:sldMkLst>
        <pc:picChg chg="del">
          <ac:chgData name="Utilisateur invité" userId="562e23f453436962" providerId="Windows Live" clId="Web-{FA4587C3-51DD-49C6-A3FE-313C595C1402}" dt="2020-04-21T16:56:12.629" v="25"/>
          <ac:picMkLst>
            <pc:docMk/>
            <pc:sldMk cId="2923759624" sldId="291"/>
            <ac:picMk id="7" creationId="{00000000-0000-0000-0000-000000000000}"/>
          </ac:picMkLst>
        </pc:picChg>
      </pc:sldChg>
      <pc:sldChg chg="delSp">
        <pc:chgData name="Utilisateur invité" userId="562e23f453436962" providerId="Windows Live" clId="Web-{FA4587C3-51DD-49C6-A3FE-313C595C1402}" dt="2020-04-21T16:56:18.129" v="26"/>
        <pc:sldMkLst>
          <pc:docMk/>
          <pc:sldMk cId="1200348992" sldId="294"/>
        </pc:sldMkLst>
        <pc:picChg chg="del">
          <ac:chgData name="Utilisateur invité" userId="562e23f453436962" providerId="Windows Live" clId="Web-{FA4587C3-51DD-49C6-A3FE-313C595C1402}" dt="2020-04-21T16:56:18.129" v="26"/>
          <ac:picMkLst>
            <pc:docMk/>
            <pc:sldMk cId="1200348992" sldId="294"/>
            <ac:picMk id="7" creationId="{00000000-0000-0000-0000-000000000000}"/>
          </ac:picMkLst>
        </pc:picChg>
      </pc:sldChg>
      <pc:sldChg chg="delSp">
        <pc:chgData name="Utilisateur invité" userId="562e23f453436962" providerId="Windows Live" clId="Web-{FA4587C3-51DD-49C6-A3FE-313C595C1402}" dt="2020-04-21T16:56:20.333" v="27"/>
        <pc:sldMkLst>
          <pc:docMk/>
          <pc:sldMk cId="417821278" sldId="295"/>
        </pc:sldMkLst>
        <pc:picChg chg="del">
          <ac:chgData name="Utilisateur invité" userId="562e23f453436962" providerId="Windows Live" clId="Web-{FA4587C3-51DD-49C6-A3FE-313C595C1402}" dt="2020-04-21T16:56:20.333" v="27"/>
          <ac:picMkLst>
            <pc:docMk/>
            <pc:sldMk cId="417821278" sldId="295"/>
            <ac:picMk id="7" creationId="{00000000-0000-0000-0000-000000000000}"/>
          </ac:picMkLst>
        </pc:picChg>
      </pc:sldChg>
      <pc:sldChg chg="delSp">
        <pc:chgData name="Utilisateur invité" userId="562e23f453436962" providerId="Windows Live" clId="Web-{FA4587C3-51DD-49C6-A3FE-313C595C1402}" dt="2020-04-21T16:56:21.645" v="28"/>
        <pc:sldMkLst>
          <pc:docMk/>
          <pc:sldMk cId="3069453272" sldId="296"/>
        </pc:sldMkLst>
        <pc:picChg chg="del">
          <ac:chgData name="Utilisateur invité" userId="562e23f453436962" providerId="Windows Live" clId="Web-{FA4587C3-51DD-49C6-A3FE-313C595C1402}" dt="2020-04-21T16:56:21.645" v="28"/>
          <ac:picMkLst>
            <pc:docMk/>
            <pc:sldMk cId="3069453272" sldId="296"/>
            <ac:picMk id="7" creationId="{00000000-0000-0000-0000-000000000000}"/>
          </ac:picMkLst>
        </pc:picChg>
      </pc:sldChg>
      <pc:sldChg chg="delSp">
        <pc:chgData name="Utilisateur invité" userId="562e23f453436962" providerId="Windows Live" clId="Web-{FA4587C3-51DD-49C6-A3FE-313C595C1402}" dt="2020-04-21T16:56:22.958" v="29"/>
        <pc:sldMkLst>
          <pc:docMk/>
          <pc:sldMk cId="2118883944" sldId="297"/>
        </pc:sldMkLst>
        <pc:picChg chg="del">
          <ac:chgData name="Utilisateur invité" userId="562e23f453436962" providerId="Windows Live" clId="Web-{FA4587C3-51DD-49C6-A3FE-313C595C1402}" dt="2020-04-21T16:56:22.958" v="29"/>
          <ac:picMkLst>
            <pc:docMk/>
            <pc:sldMk cId="2118883944" sldId="297"/>
            <ac:picMk id="7" creationId="{00000000-0000-0000-0000-000000000000}"/>
          </ac:picMkLst>
        </pc:picChg>
      </pc:sldChg>
      <pc:sldChg chg="delSp">
        <pc:chgData name="Utilisateur invité" userId="562e23f453436962" providerId="Windows Live" clId="Web-{FA4587C3-51DD-49C6-A3FE-313C595C1402}" dt="2020-04-21T16:56:24.505" v="30"/>
        <pc:sldMkLst>
          <pc:docMk/>
          <pc:sldMk cId="625961620" sldId="298"/>
        </pc:sldMkLst>
        <pc:picChg chg="del">
          <ac:chgData name="Utilisateur invité" userId="562e23f453436962" providerId="Windows Live" clId="Web-{FA4587C3-51DD-49C6-A3FE-313C595C1402}" dt="2020-04-21T16:56:24.505" v="30"/>
          <ac:picMkLst>
            <pc:docMk/>
            <pc:sldMk cId="625961620" sldId="298"/>
            <ac:picMk id="7" creationId="{00000000-0000-0000-0000-000000000000}"/>
          </ac:picMkLst>
        </pc:picChg>
      </pc:sldChg>
      <pc:sldChg chg="delSp">
        <pc:chgData name="Utilisateur invité" userId="562e23f453436962" providerId="Windows Live" clId="Web-{FA4587C3-51DD-49C6-A3FE-313C595C1402}" dt="2020-04-21T16:56:31.849" v="31"/>
        <pc:sldMkLst>
          <pc:docMk/>
          <pc:sldMk cId="193304978" sldId="302"/>
        </pc:sldMkLst>
        <pc:picChg chg="del">
          <ac:chgData name="Utilisateur invité" userId="562e23f453436962" providerId="Windows Live" clId="Web-{FA4587C3-51DD-49C6-A3FE-313C595C1402}" dt="2020-04-21T16:56:31.849" v="31"/>
          <ac:picMkLst>
            <pc:docMk/>
            <pc:sldMk cId="193304978" sldId="302"/>
            <ac:picMk id="7" creationId="{00000000-0000-0000-0000-000000000000}"/>
          </ac:picMkLst>
        </pc:picChg>
      </pc:sldChg>
      <pc:sldChg chg="delSp">
        <pc:chgData name="Utilisateur invité" userId="562e23f453436962" providerId="Windows Live" clId="Web-{FA4587C3-51DD-49C6-A3FE-313C595C1402}" dt="2020-04-21T16:56:33.146" v="32"/>
        <pc:sldMkLst>
          <pc:docMk/>
          <pc:sldMk cId="3482484781" sldId="303"/>
        </pc:sldMkLst>
        <pc:picChg chg="del">
          <ac:chgData name="Utilisateur invité" userId="562e23f453436962" providerId="Windows Live" clId="Web-{FA4587C3-51DD-49C6-A3FE-313C595C1402}" dt="2020-04-21T16:56:33.146" v="32"/>
          <ac:picMkLst>
            <pc:docMk/>
            <pc:sldMk cId="3482484781" sldId="303"/>
            <ac:picMk id="7" creationId="{00000000-0000-0000-0000-000000000000}"/>
          </ac:picMkLst>
        </pc:picChg>
      </pc:sldChg>
      <pc:sldChg chg="delSp">
        <pc:chgData name="Utilisateur invité" userId="562e23f453436962" providerId="Windows Live" clId="Web-{FA4587C3-51DD-49C6-A3FE-313C595C1402}" dt="2020-04-21T16:56:34.240" v="33"/>
        <pc:sldMkLst>
          <pc:docMk/>
          <pc:sldMk cId="2126743987" sldId="304"/>
        </pc:sldMkLst>
        <pc:picChg chg="del">
          <ac:chgData name="Utilisateur invité" userId="562e23f453436962" providerId="Windows Live" clId="Web-{FA4587C3-51DD-49C6-A3FE-313C595C1402}" dt="2020-04-21T16:56:34.240" v="33"/>
          <ac:picMkLst>
            <pc:docMk/>
            <pc:sldMk cId="2126743987" sldId="304"/>
            <ac:picMk id="7" creationId="{00000000-0000-0000-0000-000000000000}"/>
          </ac:picMkLst>
        </pc:picChg>
      </pc:sldChg>
      <pc:sldChg chg="delSp">
        <pc:chgData name="Utilisateur invité" userId="562e23f453436962" providerId="Windows Live" clId="Web-{FA4587C3-51DD-49C6-A3FE-313C595C1402}" dt="2020-04-21T16:56:37.318" v="34"/>
        <pc:sldMkLst>
          <pc:docMk/>
          <pc:sldMk cId="2466127196" sldId="305"/>
        </pc:sldMkLst>
        <pc:picChg chg="del">
          <ac:chgData name="Utilisateur invité" userId="562e23f453436962" providerId="Windows Live" clId="Web-{FA4587C3-51DD-49C6-A3FE-313C595C1402}" dt="2020-04-21T16:56:37.318" v="34"/>
          <ac:picMkLst>
            <pc:docMk/>
            <pc:sldMk cId="2466127196" sldId="305"/>
            <ac:picMk id="7" creationId="{00000000-0000-0000-0000-000000000000}"/>
          </ac:picMkLst>
        </pc:picChg>
      </pc:sldChg>
      <pc:sldChg chg="delSp">
        <pc:chgData name="Utilisateur invité" userId="562e23f453436962" providerId="Windows Live" clId="Web-{FA4587C3-51DD-49C6-A3FE-313C595C1402}" dt="2020-04-21T16:56:37.725" v="35"/>
        <pc:sldMkLst>
          <pc:docMk/>
          <pc:sldMk cId="647120406" sldId="306"/>
        </pc:sldMkLst>
        <pc:picChg chg="del">
          <ac:chgData name="Utilisateur invité" userId="562e23f453436962" providerId="Windows Live" clId="Web-{FA4587C3-51DD-49C6-A3FE-313C595C1402}" dt="2020-04-21T16:56:37.725" v="35"/>
          <ac:picMkLst>
            <pc:docMk/>
            <pc:sldMk cId="647120406" sldId="306"/>
            <ac:picMk id="7" creationId="{00000000-0000-0000-0000-000000000000}"/>
          </ac:picMkLst>
        </pc:picChg>
      </pc:sldChg>
      <pc:sldChg chg="delSp">
        <pc:chgData name="Utilisateur invité" userId="562e23f453436962" providerId="Windows Live" clId="Web-{FA4587C3-51DD-49C6-A3FE-313C595C1402}" dt="2020-04-21T16:56:38.865" v="36"/>
        <pc:sldMkLst>
          <pc:docMk/>
          <pc:sldMk cId="3043977184" sldId="307"/>
        </pc:sldMkLst>
        <pc:picChg chg="del">
          <ac:chgData name="Utilisateur invité" userId="562e23f453436962" providerId="Windows Live" clId="Web-{FA4587C3-51DD-49C6-A3FE-313C595C1402}" dt="2020-04-21T16:56:38.865" v="36"/>
          <ac:picMkLst>
            <pc:docMk/>
            <pc:sldMk cId="3043977184" sldId="307"/>
            <ac:picMk id="7" creationId="{00000000-0000-0000-0000-000000000000}"/>
          </ac:picMkLst>
        </pc:picChg>
      </pc:sldChg>
      <pc:sldChg chg="delSp">
        <pc:chgData name="Utilisateur invité" userId="562e23f453436962" providerId="Windows Live" clId="Web-{FA4587C3-51DD-49C6-A3FE-313C595C1402}" dt="2020-04-21T16:56:40.428" v="37"/>
        <pc:sldMkLst>
          <pc:docMk/>
          <pc:sldMk cId="3512071315" sldId="308"/>
        </pc:sldMkLst>
        <pc:picChg chg="del">
          <ac:chgData name="Utilisateur invité" userId="562e23f453436962" providerId="Windows Live" clId="Web-{FA4587C3-51DD-49C6-A3FE-313C595C1402}" dt="2020-04-21T16:56:40.428" v="37"/>
          <ac:picMkLst>
            <pc:docMk/>
            <pc:sldMk cId="3512071315" sldId="308"/>
            <ac:picMk id="7" creationId="{00000000-0000-0000-0000-000000000000}"/>
          </ac:picMkLst>
        </pc:picChg>
      </pc:sldChg>
      <pc:sldChg chg="delSp">
        <pc:chgData name="Utilisateur invité" userId="562e23f453436962" providerId="Windows Live" clId="Web-{FA4587C3-51DD-49C6-A3FE-313C595C1402}" dt="2020-04-21T16:56:41.600" v="38"/>
        <pc:sldMkLst>
          <pc:docMk/>
          <pc:sldMk cId="4017589564" sldId="309"/>
        </pc:sldMkLst>
        <pc:picChg chg="del">
          <ac:chgData name="Utilisateur invité" userId="562e23f453436962" providerId="Windows Live" clId="Web-{FA4587C3-51DD-49C6-A3FE-313C595C1402}" dt="2020-04-21T16:56:41.600" v="38"/>
          <ac:picMkLst>
            <pc:docMk/>
            <pc:sldMk cId="4017589564" sldId="309"/>
            <ac:picMk id="7" creationId="{00000000-0000-0000-0000-000000000000}"/>
          </ac:picMkLst>
        </pc:picChg>
      </pc:sldChg>
      <pc:sldChg chg="delSp">
        <pc:chgData name="Utilisateur invité" userId="562e23f453436962" providerId="Windows Live" clId="Web-{FA4587C3-51DD-49C6-A3FE-313C595C1402}" dt="2020-04-21T16:56:43.335" v="39"/>
        <pc:sldMkLst>
          <pc:docMk/>
          <pc:sldMk cId="1710596900" sldId="310"/>
        </pc:sldMkLst>
        <pc:picChg chg="del">
          <ac:chgData name="Utilisateur invité" userId="562e23f453436962" providerId="Windows Live" clId="Web-{FA4587C3-51DD-49C6-A3FE-313C595C1402}" dt="2020-04-21T16:56:43.335" v="39"/>
          <ac:picMkLst>
            <pc:docMk/>
            <pc:sldMk cId="1710596900" sldId="310"/>
            <ac:picMk id="7" creationId="{00000000-0000-0000-0000-000000000000}"/>
          </ac:picMkLst>
        </pc:picChg>
      </pc:sldChg>
      <pc:sldChg chg="delSp">
        <pc:chgData name="Utilisateur invité" userId="562e23f453436962" providerId="Windows Live" clId="Web-{FA4587C3-51DD-49C6-A3FE-313C595C1402}" dt="2020-04-21T16:56:45.241" v="40"/>
        <pc:sldMkLst>
          <pc:docMk/>
          <pc:sldMk cId="304672443" sldId="311"/>
        </pc:sldMkLst>
        <pc:picChg chg="del">
          <ac:chgData name="Utilisateur invité" userId="562e23f453436962" providerId="Windows Live" clId="Web-{FA4587C3-51DD-49C6-A3FE-313C595C1402}" dt="2020-04-21T16:56:45.241" v="40"/>
          <ac:picMkLst>
            <pc:docMk/>
            <pc:sldMk cId="304672443" sldId="311"/>
            <ac:picMk id="7" creationId="{00000000-0000-0000-0000-000000000000}"/>
          </ac:picMkLst>
        </pc:picChg>
      </pc:sldChg>
      <pc:sldChg chg="delSp">
        <pc:chgData name="Utilisateur invité" userId="562e23f453436962" providerId="Windows Live" clId="Web-{FA4587C3-51DD-49C6-A3FE-313C595C1402}" dt="2020-04-21T16:56:48.647" v="43"/>
        <pc:sldMkLst>
          <pc:docMk/>
          <pc:sldMk cId="2798366944" sldId="313"/>
        </pc:sldMkLst>
        <pc:picChg chg="del">
          <ac:chgData name="Utilisateur invité" userId="562e23f453436962" providerId="Windows Live" clId="Web-{FA4587C3-51DD-49C6-A3FE-313C595C1402}" dt="2020-04-21T16:56:48.647" v="43"/>
          <ac:picMkLst>
            <pc:docMk/>
            <pc:sldMk cId="2798366944" sldId="313"/>
            <ac:picMk id="7" creationId="{00000000-0000-0000-0000-000000000000}"/>
          </ac:picMkLst>
        </pc:picChg>
      </pc:sldChg>
      <pc:sldChg chg="delSp">
        <pc:chgData name="Utilisateur invité" userId="562e23f453436962" providerId="Windows Live" clId="Web-{FA4587C3-51DD-49C6-A3FE-313C595C1402}" dt="2020-04-21T16:56:46.413" v="41"/>
        <pc:sldMkLst>
          <pc:docMk/>
          <pc:sldMk cId="1381106232" sldId="314"/>
        </pc:sldMkLst>
        <pc:picChg chg="del">
          <ac:chgData name="Utilisateur invité" userId="562e23f453436962" providerId="Windows Live" clId="Web-{FA4587C3-51DD-49C6-A3FE-313C595C1402}" dt="2020-04-21T16:56:46.413" v="41"/>
          <ac:picMkLst>
            <pc:docMk/>
            <pc:sldMk cId="1381106232" sldId="314"/>
            <ac:picMk id="7" creationId="{00000000-0000-0000-0000-000000000000}"/>
          </ac:picMkLst>
        </pc:picChg>
      </pc:sldChg>
      <pc:sldChg chg="delSp">
        <pc:chgData name="Utilisateur invité" userId="562e23f453436962" providerId="Windows Live" clId="Web-{FA4587C3-51DD-49C6-A3FE-313C595C1402}" dt="2020-04-21T16:56:47.663" v="42"/>
        <pc:sldMkLst>
          <pc:docMk/>
          <pc:sldMk cId="3178414960" sldId="315"/>
        </pc:sldMkLst>
        <pc:picChg chg="del">
          <ac:chgData name="Utilisateur invité" userId="562e23f453436962" providerId="Windows Live" clId="Web-{FA4587C3-51DD-49C6-A3FE-313C595C1402}" dt="2020-04-21T16:56:47.663" v="42"/>
          <ac:picMkLst>
            <pc:docMk/>
            <pc:sldMk cId="3178414960" sldId="315"/>
            <ac:picMk id="7" creationId="{00000000-0000-0000-0000-000000000000}"/>
          </ac:picMkLst>
        </pc:picChg>
      </pc:sldChg>
      <pc:sldChg chg="delSp">
        <pc:chgData name="Utilisateur invité" userId="562e23f453436962" providerId="Windows Live" clId="Web-{FA4587C3-51DD-49C6-A3FE-313C595C1402}" dt="2020-04-21T16:56:49.679" v="44"/>
        <pc:sldMkLst>
          <pc:docMk/>
          <pc:sldMk cId="1026944073" sldId="316"/>
        </pc:sldMkLst>
        <pc:picChg chg="del">
          <ac:chgData name="Utilisateur invité" userId="562e23f453436962" providerId="Windows Live" clId="Web-{FA4587C3-51DD-49C6-A3FE-313C595C1402}" dt="2020-04-21T16:56:49.679" v="44"/>
          <ac:picMkLst>
            <pc:docMk/>
            <pc:sldMk cId="1026944073" sldId="316"/>
            <ac:picMk id="7" creationId="{00000000-0000-0000-0000-000000000000}"/>
          </ac:picMkLst>
        </pc:picChg>
      </pc:sldChg>
      <pc:sldChg chg="delSp">
        <pc:chgData name="Utilisateur invité" userId="562e23f453436962" providerId="Windows Live" clId="Web-{FA4587C3-51DD-49C6-A3FE-313C595C1402}" dt="2020-04-21T16:56:50.820" v="45"/>
        <pc:sldMkLst>
          <pc:docMk/>
          <pc:sldMk cId="503275262" sldId="317"/>
        </pc:sldMkLst>
        <pc:picChg chg="del">
          <ac:chgData name="Utilisateur invité" userId="562e23f453436962" providerId="Windows Live" clId="Web-{FA4587C3-51DD-49C6-A3FE-313C595C1402}" dt="2020-04-21T16:56:50.820" v="45"/>
          <ac:picMkLst>
            <pc:docMk/>
            <pc:sldMk cId="503275262" sldId="317"/>
            <ac:picMk id="7" creationId="{00000000-0000-0000-0000-000000000000}"/>
          </ac:picMkLst>
        </pc:picChg>
      </pc:sldChg>
      <pc:sldChg chg="delSp">
        <pc:chgData name="Utilisateur invité" userId="562e23f453436962" providerId="Windows Live" clId="Web-{FA4587C3-51DD-49C6-A3FE-313C595C1402}" dt="2020-04-21T16:56:51.882" v="46"/>
        <pc:sldMkLst>
          <pc:docMk/>
          <pc:sldMk cId="4124395504" sldId="318"/>
        </pc:sldMkLst>
        <pc:picChg chg="del">
          <ac:chgData name="Utilisateur invité" userId="562e23f453436962" providerId="Windows Live" clId="Web-{FA4587C3-51DD-49C6-A3FE-313C595C1402}" dt="2020-04-21T16:56:51.882" v="46"/>
          <ac:picMkLst>
            <pc:docMk/>
            <pc:sldMk cId="4124395504" sldId="318"/>
            <ac:picMk id="7" creationId="{00000000-0000-0000-0000-000000000000}"/>
          </ac:picMkLst>
        </pc:picChg>
      </pc:sldChg>
      <pc:sldChg chg="delSp">
        <pc:chgData name="Utilisateur invité" userId="562e23f453436962" providerId="Windows Live" clId="Web-{FA4587C3-51DD-49C6-A3FE-313C595C1402}" dt="2020-04-21T16:56:57.648" v="47"/>
        <pc:sldMkLst>
          <pc:docMk/>
          <pc:sldMk cId="2685257852" sldId="319"/>
        </pc:sldMkLst>
        <pc:picChg chg="del">
          <ac:chgData name="Utilisateur invité" userId="562e23f453436962" providerId="Windows Live" clId="Web-{FA4587C3-51DD-49C6-A3FE-313C595C1402}" dt="2020-04-21T16:56:57.648" v="47"/>
          <ac:picMkLst>
            <pc:docMk/>
            <pc:sldMk cId="2685257852" sldId="319"/>
            <ac:picMk id="7" creationId="{00000000-0000-0000-0000-000000000000}"/>
          </ac:picMkLst>
        </pc:picChg>
      </pc:sldChg>
      <pc:sldChg chg="delSp">
        <pc:chgData name="Utilisateur invité" userId="562e23f453436962" providerId="Windows Live" clId="Web-{FA4587C3-51DD-49C6-A3FE-313C595C1402}" dt="2020-04-21T16:56:58.992" v="48"/>
        <pc:sldMkLst>
          <pc:docMk/>
          <pc:sldMk cId="4113186214" sldId="320"/>
        </pc:sldMkLst>
        <pc:picChg chg="del">
          <ac:chgData name="Utilisateur invité" userId="562e23f453436962" providerId="Windows Live" clId="Web-{FA4587C3-51DD-49C6-A3FE-313C595C1402}" dt="2020-04-21T16:56:58.992" v="48"/>
          <ac:picMkLst>
            <pc:docMk/>
            <pc:sldMk cId="4113186214" sldId="320"/>
            <ac:picMk id="7" creationId="{00000000-0000-0000-0000-000000000000}"/>
          </ac:picMkLst>
        </pc:picChg>
      </pc:sldChg>
      <pc:sldChg chg="delSp">
        <pc:chgData name="Utilisateur invité" userId="562e23f453436962" providerId="Windows Live" clId="Web-{FA4587C3-51DD-49C6-A3FE-313C595C1402}" dt="2020-04-21T16:57:03.602" v="49"/>
        <pc:sldMkLst>
          <pc:docMk/>
          <pc:sldMk cId="3453029092" sldId="321"/>
        </pc:sldMkLst>
        <pc:picChg chg="del">
          <ac:chgData name="Utilisateur invité" userId="562e23f453436962" providerId="Windows Live" clId="Web-{FA4587C3-51DD-49C6-A3FE-313C595C1402}" dt="2020-04-21T16:57:03.602" v="49"/>
          <ac:picMkLst>
            <pc:docMk/>
            <pc:sldMk cId="3453029092" sldId="321"/>
            <ac:picMk id="7" creationId="{00000000-0000-0000-0000-000000000000}"/>
          </ac:picMkLst>
        </pc:picChg>
      </pc:sldChg>
      <pc:sldChg chg="delSp">
        <pc:chgData name="Utilisateur invité" userId="562e23f453436962" providerId="Windows Live" clId="Web-{FA4587C3-51DD-49C6-A3FE-313C595C1402}" dt="2020-04-21T16:57:04.946" v="50"/>
        <pc:sldMkLst>
          <pc:docMk/>
          <pc:sldMk cId="2465037289" sldId="322"/>
        </pc:sldMkLst>
        <pc:picChg chg="del">
          <ac:chgData name="Utilisateur invité" userId="562e23f453436962" providerId="Windows Live" clId="Web-{FA4587C3-51DD-49C6-A3FE-313C595C1402}" dt="2020-04-21T16:57:04.946" v="50"/>
          <ac:picMkLst>
            <pc:docMk/>
            <pc:sldMk cId="2465037289" sldId="322"/>
            <ac:picMk id="7" creationId="{00000000-0000-0000-0000-000000000000}"/>
          </ac:picMkLst>
        </pc:picChg>
      </pc:sldChg>
      <pc:sldChg chg="delSp">
        <pc:chgData name="Utilisateur invité" userId="562e23f453436962" providerId="Windows Live" clId="Web-{FA4587C3-51DD-49C6-A3FE-313C595C1402}" dt="2020-04-21T16:57:08.118" v="51"/>
        <pc:sldMkLst>
          <pc:docMk/>
          <pc:sldMk cId="4276116532" sldId="323"/>
        </pc:sldMkLst>
        <pc:picChg chg="del">
          <ac:chgData name="Utilisateur invité" userId="562e23f453436962" providerId="Windows Live" clId="Web-{FA4587C3-51DD-49C6-A3FE-313C595C1402}" dt="2020-04-21T16:57:08.118" v="51"/>
          <ac:picMkLst>
            <pc:docMk/>
            <pc:sldMk cId="4276116532" sldId="323"/>
            <ac:picMk id="7" creationId="{00000000-0000-0000-0000-000000000000}"/>
          </ac:picMkLst>
        </pc:picChg>
      </pc:sldChg>
      <pc:sldChg chg="delSp">
        <pc:chgData name="Utilisateur invité" userId="562e23f453436962" providerId="Windows Live" clId="Web-{FA4587C3-51DD-49C6-A3FE-313C595C1402}" dt="2020-04-21T16:57:09.602" v="52"/>
        <pc:sldMkLst>
          <pc:docMk/>
          <pc:sldMk cId="4210892639" sldId="324"/>
        </pc:sldMkLst>
        <pc:picChg chg="del">
          <ac:chgData name="Utilisateur invité" userId="562e23f453436962" providerId="Windows Live" clId="Web-{FA4587C3-51DD-49C6-A3FE-313C595C1402}" dt="2020-04-21T16:57:09.602" v="52"/>
          <ac:picMkLst>
            <pc:docMk/>
            <pc:sldMk cId="4210892639" sldId="324"/>
            <ac:picMk id="7" creationId="{00000000-0000-0000-0000-000000000000}"/>
          </ac:picMkLst>
        </pc:picChg>
      </pc:sldChg>
      <pc:sldChg chg="delSp">
        <pc:chgData name="Utilisateur invité" userId="562e23f453436962" providerId="Windows Live" clId="Web-{FA4587C3-51DD-49C6-A3FE-313C595C1402}" dt="2020-04-21T16:57:10.587" v="53"/>
        <pc:sldMkLst>
          <pc:docMk/>
          <pc:sldMk cId="3223325577" sldId="325"/>
        </pc:sldMkLst>
        <pc:picChg chg="del">
          <ac:chgData name="Utilisateur invité" userId="562e23f453436962" providerId="Windows Live" clId="Web-{FA4587C3-51DD-49C6-A3FE-313C595C1402}" dt="2020-04-21T16:57:10.587" v="53"/>
          <ac:picMkLst>
            <pc:docMk/>
            <pc:sldMk cId="3223325577" sldId="325"/>
            <ac:picMk id="7" creationId="{00000000-0000-0000-0000-000000000000}"/>
          </ac:picMkLst>
        </pc:picChg>
      </pc:sldChg>
      <pc:sldChg chg="delSp">
        <pc:chgData name="Utilisateur invité" userId="562e23f453436962" providerId="Windows Live" clId="Web-{FA4587C3-51DD-49C6-A3FE-313C595C1402}" dt="2020-04-21T16:57:11.228" v="54"/>
        <pc:sldMkLst>
          <pc:docMk/>
          <pc:sldMk cId="2351571295" sldId="326"/>
        </pc:sldMkLst>
        <pc:picChg chg="del">
          <ac:chgData name="Utilisateur invité" userId="562e23f453436962" providerId="Windows Live" clId="Web-{FA4587C3-51DD-49C6-A3FE-313C595C1402}" dt="2020-04-21T16:57:11.228" v="54"/>
          <ac:picMkLst>
            <pc:docMk/>
            <pc:sldMk cId="2351571295" sldId="326"/>
            <ac:picMk id="7" creationId="{00000000-0000-0000-0000-000000000000}"/>
          </ac:picMkLst>
        </pc:picChg>
      </pc:sldChg>
      <pc:sldChg chg="delSp">
        <pc:chgData name="Utilisateur invité" userId="562e23f453436962" providerId="Windows Live" clId="Web-{FA4587C3-51DD-49C6-A3FE-313C595C1402}" dt="2020-04-21T16:57:12.024" v="55"/>
        <pc:sldMkLst>
          <pc:docMk/>
          <pc:sldMk cId="1388568869" sldId="327"/>
        </pc:sldMkLst>
        <pc:picChg chg="del">
          <ac:chgData name="Utilisateur invité" userId="562e23f453436962" providerId="Windows Live" clId="Web-{FA4587C3-51DD-49C6-A3FE-313C595C1402}" dt="2020-04-21T16:57:12.024" v="55"/>
          <ac:picMkLst>
            <pc:docMk/>
            <pc:sldMk cId="1388568869" sldId="327"/>
            <ac:picMk id="7" creationId="{00000000-0000-0000-0000-000000000000}"/>
          </ac:picMkLst>
        </pc:picChg>
      </pc:sldChg>
      <pc:sldChg chg="delSp">
        <pc:chgData name="Utilisateur invité" userId="562e23f453436962" providerId="Windows Live" clId="Web-{FA4587C3-51DD-49C6-A3FE-313C595C1402}" dt="2020-04-21T16:57:12.853" v="56"/>
        <pc:sldMkLst>
          <pc:docMk/>
          <pc:sldMk cId="1136666818" sldId="328"/>
        </pc:sldMkLst>
        <pc:picChg chg="del">
          <ac:chgData name="Utilisateur invité" userId="562e23f453436962" providerId="Windows Live" clId="Web-{FA4587C3-51DD-49C6-A3FE-313C595C1402}" dt="2020-04-21T16:57:12.853" v="56"/>
          <ac:picMkLst>
            <pc:docMk/>
            <pc:sldMk cId="1136666818" sldId="328"/>
            <ac:picMk id="7" creationId="{00000000-0000-0000-0000-000000000000}"/>
          </ac:picMkLst>
        </pc:picChg>
      </pc:sldChg>
      <pc:sldChg chg="delSp">
        <pc:chgData name="Utilisateur invité" userId="562e23f453436962" providerId="Windows Live" clId="Web-{FA4587C3-51DD-49C6-A3FE-313C595C1402}" dt="2020-04-21T16:57:13.728" v="57"/>
        <pc:sldMkLst>
          <pc:docMk/>
          <pc:sldMk cId="20674453" sldId="329"/>
        </pc:sldMkLst>
        <pc:picChg chg="del">
          <ac:chgData name="Utilisateur invité" userId="562e23f453436962" providerId="Windows Live" clId="Web-{FA4587C3-51DD-49C6-A3FE-313C595C1402}" dt="2020-04-21T16:57:13.728" v="57"/>
          <ac:picMkLst>
            <pc:docMk/>
            <pc:sldMk cId="20674453" sldId="329"/>
            <ac:picMk id="7" creationId="{00000000-0000-0000-0000-000000000000}"/>
          </ac:picMkLst>
        </pc:picChg>
      </pc:sldChg>
      <pc:sldChg chg="delSp">
        <pc:chgData name="Utilisateur invité" userId="562e23f453436962" providerId="Windows Live" clId="Web-{FA4587C3-51DD-49C6-A3FE-313C595C1402}" dt="2020-04-21T16:57:14.603" v="58"/>
        <pc:sldMkLst>
          <pc:docMk/>
          <pc:sldMk cId="1041632452" sldId="330"/>
        </pc:sldMkLst>
        <pc:picChg chg="del">
          <ac:chgData name="Utilisateur invité" userId="562e23f453436962" providerId="Windows Live" clId="Web-{FA4587C3-51DD-49C6-A3FE-313C595C1402}" dt="2020-04-21T16:57:14.603" v="58"/>
          <ac:picMkLst>
            <pc:docMk/>
            <pc:sldMk cId="1041632452" sldId="330"/>
            <ac:picMk id="7" creationId="{00000000-0000-0000-0000-000000000000}"/>
          </ac:picMkLst>
        </pc:picChg>
      </pc:sldChg>
      <pc:sldChg chg="delSp">
        <pc:chgData name="Utilisateur invité" userId="562e23f453436962" providerId="Windows Live" clId="Web-{FA4587C3-51DD-49C6-A3FE-313C595C1402}" dt="2020-04-21T16:57:16.900" v="59"/>
        <pc:sldMkLst>
          <pc:docMk/>
          <pc:sldMk cId="4067225360" sldId="331"/>
        </pc:sldMkLst>
        <pc:picChg chg="del">
          <ac:chgData name="Utilisateur invité" userId="562e23f453436962" providerId="Windows Live" clId="Web-{FA4587C3-51DD-49C6-A3FE-313C595C1402}" dt="2020-04-21T16:57:16.900" v="59"/>
          <ac:picMkLst>
            <pc:docMk/>
            <pc:sldMk cId="4067225360" sldId="331"/>
            <ac:picMk id="7" creationId="{00000000-0000-0000-0000-000000000000}"/>
          </ac:picMkLst>
        </pc:picChg>
      </pc:sldChg>
      <pc:sldChg chg="delSp">
        <pc:chgData name="Utilisateur invité" userId="562e23f453436962" providerId="Windows Live" clId="Web-{FA4587C3-51DD-49C6-A3FE-313C595C1402}" dt="2020-04-21T16:57:17.447" v="60"/>
        <pc:sldMkLst>
          <pc:docMk/>
          <pc:sldMk cId="4267040107" sldId="332"/>
        </pc:sldMkLst>
        <pc:picChg chg="del">
          <ac:chgData name="Utilisateur invité" userId="562e23f453436962" providerId="Windows Live" clId="Web-{FA4587C3-51DD-49C6-A3FE-313C595C1402}" dt="2020-04-21T16:57:17.447" v="60"/>
          <ac:picMkLst>
            <pc:docMk/>
            <pc:sldMk cId="4267040107" sldId="332"/>
            <ac:picMk id="7" creationId="{00000000-0000-0000-0000-000000000000}"/>
          </ac:picMkLst>
        </pc:picChg>
      </pc:sldChg>
    </pc:docChg>
  </pc:docChgLst>
  <pc:docChgLst>
    <pc:chgData name="Utilisateur invité" userId="562e23f453436962" providerId="Windows Live" clId="Web-{EE7F6116-5403-40FA-B220-D04637D7CA74}"/>
    <pc:docChg chg="modSld">
      <pc:chgData name="Utilisateur invité" userId="562e23f453436962" providerId="Windows Live" clId="Web-{EE7F6116-5403-40FA-B220-D04637D7CA74}" dt="2020-04-14T14:25:15.144" v="6" actId="20577"/>
      <pc:docMkLst>
        <pc:docMk/>
      </pc:docMkLst>
      <pc:sldChg chg="modSp addCm">
        <pc:chgData name="Utilisateur invité" userId="562e23f453436962" providerId="Windows Live" clId="Web-{EE7F6116-5403-40FA-B220-D04637D7CA74}" dt="2020-04-14T14:25:15.144" v="5" actId="20577"/>
        <pc:sldMkLst>
          <pc:docMk/>
          <pc:sldMk cId="2466127196" sldId="305"/>
        </pc:sldMkLst>
        <pc:spChg chg="mod">
          <ac:chgData name="Utilisateur invité" userId="562e23f453436962" providerId="Windows Live" clId="Web-{EE7F6116-5403-40FA-B220-D04637D7CA74}" dt="2020-04-14T14:25:15.144" v="5" actId="20577"/>
          <ac:spMkLst>
            <pc:docMk/>
            <pc:sldMk cId="2466127196" sldId="305"/>
            <ac:spMk id="6" creationId="{00000000-0000-0000-0000-000000000000}"/>
          </ac:spMkLst>
        </pc:spChg>
      </pc:sldChg>
    </pc:docChg>
  </pc:docChgLst>
  <pc:docChgLst>
    <pc:chgData name="Utilisateur invité" userId="562e23f453436962" providerId="Windows Live" clId="Web-{04777980-81FA-4DB3-872B-C2A8D22D2953}"/>
    <pc:docChg chg="modSld">
      <pc:chgData name="Utilisateur invité" userId="562e23f453436962" providerId="Windows Live" clId="Web-{04777980-81FA-4DB3-872B-C2A8D22D2953}" dt="2020-05-01T20:11:22.922" v="319" actId="20577"/>
      <pc:docMkLst>
        <pc:docMk/>
      </pc:docMkLst>
      <pc:sldChg chg="modSp">
        <pc:chgData name="Utilisateur invité" userId="562e23f453436962" providerId="Windows Live" clId="Web-{04777980-81FA-4DB3-872B-C2A8D22D2953}" dt="2020-05-01T19:54:08.335" v="205" actId="20577"/>
        <pc:sldMkLst>
          <pc:docMk/>
          <pc:sldMk cId="4049720320" sldId="257"/>
        </pc:sldMkLst>
        <pc:spChg chg="mod">
          <ac:chgData name="Utilisateur invité" userId="562e23f453436962" providerId="Windows Live" clId="Web-{04777980-81FA-4DB3-872B-C2A8D22D2953}" dt="2020-05-01T19:54:08.335" v="205" actId="20577"/>
          <ac:spMkLst>
            <pc:docMk/>
            <pc:sldMk cId="4049720320" sldId="257"/>
            <ac:spMk id="4" creationId="{00000000-0000-0000-0000-000000000000}"/>
          </ac:spMkLst>
        </pc:spChg>
      </pc:sldChg>
      <pc:sldChg chg="modSp">
        <pc:chgData name="Utilisateur invité" userId="562e23f453436962" providerId="Windows Live" clId="Web-{04777980-81FA-4DB3-872B-C2A8D22D2953}" dt="2020-05-01T20:01:41.087" v="208" actId="20577"/>
        <pc:sldMkLst>
          <pc:docMk/>
          <pc:sldMk cId="1191172229" sldId="258"/>
        </pc:sldMkLst>
        <pc:spChg chg="mod">
          <ac:chgData name="Utilisateur invité" userId="562e23f453436962" providerId="Windows Live" clId="Web-{04777980-81FA-4DB3-872B-C2A8D22D2953}" dt="2020-05-01T20:01:41.087" v="208" actId="20577"/>
          <ac:spMkLst>
            <pc:docMk/>
            <pc:sldMk cId="1191172229" sldId="258"/>
            <ac:spMk id="4" creationId="{00000000-0000-0000-0000-000000000000}"/>
          </ac:spMkLst>
        </pc:spChg>
      </pc:sldChg>
      <pc:sldChg chg="modSp">
        <pc:chgData name="Utilisateur invité" userId="562e23f453436962" providerId="Windows Live" clId="Web-{04777980-81FA-4DB3-872B-C2A8D22D2953}" dt="2020-05-01T20:01:51.853" v="210" actId="20577"/>
        <pc:sldMkLst>
          <pc:docMk/>
          <pc:sldMk cId="2471187807" sldId="259"/>
        </pc:sldMkLst>
        <pc:spChg chg="mod">
          <ac:chgData name="Utilisateur invité" userId="562e23f453436962" providerId="Windows Live" clId="Web-{04777980-81FA-4DB3-872B-C2A8D22D2953}" dt="2020-05-01T20:01:51.853" v="210" actId="20577"/>
          <ac:spMkLst>
            <pc:docMk/>
            <pc:sldMk cId="2471187807" sldId="259"/>
            <ac:spMk id="4" creationId="{00000000-0000-0000-0000-000000000000}"/>
          </ac:spMkLst>
        </pc:spChg>
      </pc:sldChg>
      <pc:sldChg chg="modSp">
        <pc:chgData name="Utilisateur invité" userId="562e23f453436962" providerId="Windows Live" clId="Web-{04777980-81FA-4DB3-872B-C2A8D22D2953}" dt="2020-05-01T20:01:59.525" v="212" actId="20577"/>
        <pc:sldMkLst>
          <pc:docMk/>
          <pc:sldMk cId="317936962" sldId="260"/>
        </pc:sldMkLst>
        <pc:spChg chg="mod">
          <ac:chgData name="Utilisateur invité" userId="562e23f453436962" providerId="Windows Live" clId="Web-{04777980-81FA-4DB3-872B-C2A8D22D2953}" dt="2020-05-01T20:01:59.525" v="212" actId="20577"/>
          <ac:spMkLst>
            <pc:docMk/>
            <pc:sldMk cId="317936962" sldId="260"/>
            <ac:spMk id="4" creationId="{00000000-0000-0000-0000-000000000000}"/>
          </ac:spMkLst>
        </pc:spChg>
      </pc:sldChg>
      <pc:sldChg chg="modSp">
        <pc:chgData name="Utilisateur invité" userId="562e23f453436962" providerId="Windows Live" clId="Web-{04777980-81FA-4DB3-872B-C2A8D22D2953}" dt="2020-05-01T20:02:19.510" v="224" actId="20577"/>
        <pc:sldMkLst>
          <pc:docMk/>
          <pc:sldMk cId="3369611244" sldId="261"/>
        </pc:sldMkLst>
        <pc:spChg chg="mod">
          <ac:chgData name="Utilisateur invité" userId="562e23f453436962" providerId="Windows Live" clId="Web-{04777980-81FA-4DB3-872B-C2A8D22D2953}" dt="2020-05-01T20:02:19.510" v="224" actId="20577"/>
          <ac:spMkLst>
            <pc:docMk/>
            <pc:sldMk cId="3369611244" sldId="261"/>
            <ac:spMk id="4" creationId="{00000000-0000-0000-0000-000000000000}"/>
          </ac:spMkLst>
        </pc:spChg>
      </pc:sldChg>
      <pc:sldChg chg="modSp">
        <pc:chgData name="Utilisateur invité" userId="562e23f453436962" providerId="Windows Live" clId="Web-{04777980-81FA-4DB3-872B-C2A8D22D2953}" dt="2020-05-01T20:02:37.244" v="227" actId="20577"/>
        <pc:sldMkLst>
          <pc:docMk/>
          <pc:sldMk cId="1456394125" sldId="262"/>
        </pc:sldMkLst>
        <pc:spChg chg="mod">
          <ac:chgData name="Utilisateur invité" userId="562e23f453436962" providerId="Windows Live" clId="Web-{04777980-81FA-4DB3-872B-C2A8D22D2953}" dt="2020-05-01T20:02:37.244" v="227" actId="20577"/>
          <ac:spMkLst>
            <pc:docMk/>
            <pc:sldMk cId="1456394125" sldId="262"/>
            <ac:spMk id="4" creationId="{00000000-0000-0000-0000-000000000000}"/>
          </ac:spMkLst>
        </pc:spChg>
      </pc:sldChg>
      <pc:sldChg chg="modSp">
        <pc:chgData name="Utilisateur invité" userId="562e23f453436962" providerId="Windows Live" clId="Web-{04777980-81FA-4DB3-872B-C2A8D22D2953}" dt="2020-05-01T20:02:57.338" v="228" actId="1076"/>
        <pc:sldMkLst>
          <pc:docMk/>
          <pc:sldMk cId="2414240013" sldId="263"/>
        </pc:sldMkLst>
        <pc:spChg chg="mod">
          <ac:chgData name="Utilisateur invité" userId="562e23f453436962" providerId="Windows Live" clId="Web-{04777980-81FA-4DB3-872B-C2A8D22D2953}" dt="2020-05-01T20:02:57.338" v="228" actId="1076"/>
          <ac:spMkLst>
            <pc:docMk/>
            <pc:sldMk cId="2414240013" sldId="263"/>
            <ac:spMk id="5" creationId="{00000000-0000-0000-0000-000000000000}"/>
          </ac:spMkLst>
        </pc:spChg>
      </pc:sldChg>
      <pc:sldChg chg="modSp">
        <pc:chgData name="Utilisateur invité" userId="562e23f453436962" providerId="Windows Live" clId="Web-{04777980-81FA-4DB3-872B-C2A8D22D2953}" dt="2020-05-01T20:03:07.276" v="230" actId="20577"/>
        <pc:sldMkLst>
          <pc:docMk/>
          <pc:sldMk cId="4130406945" sldId="267"/>
        </pc:sldMkLst>
        <pc:spChg chg="mod">
          <ac:chgData name="Utilisateur invité" userId="562e23f453436962" providerId="Windows Live" clId="Web-{04777980-81FA-4DB3-872B-C2A8D22D2953}" dt="2020-05-01T20:03:07.276" v="230" actId="20577"/>
          <ac:spMkLst>
            <pc:docMk/>
            <pc:sldMk cId="4130406945" sldId="267"/>
            <ac:spMk id="4" creationId="{00000000-0000-0000-0000-000000000000}"/>
          </ac:spMkLst>
        </pc:spChg>
      </pc:sldChg>
      <pc:sldChg chg="modSp">
        <pc:chgData name="Utilisateur invité" userId="562e23f453436962" providerId="Windows Live" clId="Web-{04777980-81FA-4DB3-872B-C2A8D22D2953}" dt="2020-05-01T20:03:14.854" v="232" actId="20577"/>
        <pc:sldMkLst>
          <pc:docMk/>
          <pc:sldMk cId="3628365400" sldId="268"/>
        </pc:sldMkLst>
        <pc:spChg chg="mod">
          <ac:chgData name="Utilisateur invité" userId="562e23f453436962" providerId="Windows Live" clId="Web-{04777980-81FA-4DB3-872B-C2A8D22D2953}" dt="2020-05-01T20:03:14.854" v="232" actId="20577"/>
          <ac:spMkLst>
            <pc:docMk/>
            <pc:sldMk cId="3628365400" sldId="268"/>
            <ac:spMk id="4" creationId="{00000000-0000-0000-0000-000000000000}"/>
          </ac:spMkLst>
        </pc:spChg>
      </pc:sldChg>
      <pc:sldChg chg="modSp">
        <pc:chgData name="Utilisateur invité" userId="562e23f453436962" providerId="Windows Live" clId="Web-{04777980-81FA-4DB3-872B-C2A8D22D2953}" dt="2020-05-01T20:03:24.510" v="234" actId="20577"/>
        <pc:sldMkLst>
          <pc:docMk/>
          <pc:sldMk cId="3460520164" sldId="269"/>
        </pc:sldMkLst>
        <pc:spChg chg="mod">
          <ac:chgData name="Utilisateur invité" userId="562e23f453436962" providerId="Windows Live" clId="Web-{04777980-81FA-4DB3-872B-C2A8D22D2953}" dt="2020-05-01T20:03:24.510" v="234" actId="20577"/>
          <ac:spMkLst>
            <pc:docMk/>
            <pc:sldMk cId="3460520164" sldId="269"/>
            <ac:spMk id="4" creationId="{00000000-0000-0000-0000-000000000000}"/>
          </ac:spMkLst>
        </pc:spChg>
      </pc:sldChg>
      <pc:sldChg chg="modSp">
        <pc:chgData name="Utilisateur invité" userId="562e23f453436962" providerId="Windows Live" clId="Web-{04777980-81FA-4DB3-872B-C2A8D22D2953}" dt="2020-05-01T20:11:22.922" v="319" actId="20577"/>
        <pc:sldMkLst>
          <pc:docMk/>
          <pc:sldMk cId="186043586" sldId="271"/>
        </pc:sldMkLst>
        <pc:spChg chg="mod">
          <ac:chgData name="Utilisateur invité" userId="562e23f453436962" providerId="Windows Live" clId="Web-{04777980-81FA-4DB3-872B-C2A8D22D2953}" dt="2020-05-01T20:11:19.656" v="317" actId="14100"/>
          <ac:spMkLst>
            <pc:docMk/>
            <pc:sldMk cId="186043586" sldId="271"/>
            <ac:spMk id="2" creationId="{00000000-0000-0000-0000-000000000000}"/>
          </ac:spMkLst>
        </pc:spChg>
        <pc:spChg chg="mod">
          <ac:chgData name="Utilisateur invité" userId="562e23f453436962" providerId="Windows Live" clId="Web-{04777980-81FA-4DB3-872B-C2A8D22D2953}" dt="2020-05-01T20:11:22.922" v="319" actId="20577"/>
          <ac:spMkLst>
            <pc:docMk/>
            <pc:sldMk cId="186043586" sldId="271"/>
            <ac:spMk id="4" creationId="{00000000-0000-0000-0000-000000000000}"/>
          </ac:spMkLst>
        </pc:spChg>
      </pc:sldChg>
      <pc:sldChg chg="modSp">
        <pc:chgData name="Utilisateur invité" userId="562e23f453436962" providerId="Windows Live" clId="Web-{04777980-81FA-4DB3-872B-C2A8D22D2953}" dt="2020-05-01T20:03:49.104" v="236" actId="20577"/>
        <pc:sldMkLst>
          <pc:docMk/>
          <pc:sldMk cId="3031547885" sldId="273"/>
        </pc:sldMkLst>
        <pc:spChg chg="mod">
          <ac:chgData name="Utilisateur invité" userId="562e23f453436962" providerId="Windows Live" clId="Web-{04777980-81FA-4DB3-872B-C2A8D22D2953}" dt="2020-05-01T20:03:49.104" v="236" actId="20577"/>
          <ac:spMkLst>
            <pc:docMk/>
            <pc:sldMk cId="3031547885" sldId="273"/>
            <ac:spMk id="4" creationId="{00000000-0000-0000-0000-000000000000}"/>
          </ac:spMkLst>
        </pc:spChg>
      </pc:sldChg>
      <pc:sldChg chg="modSp">
        <pc:chgData name="Utilisateur invité" userId="562e23f453436962" providerId="Windows Live" clId="Web-{04777980-81FA-4DB3-872B-C2A8D22D2953}" dt="2020-05-01T20:04:06.104" v="238" actId="20577"/>
        <pc:sldMkLst>
          <pc:docMk/>
          <pc:sldMk cId="3217694701" sldId="275"/>
        </pc:sldMkLst>
        <pc:spChg chg="mod">
          <ac:chgData name="Utilisateur invité" userId="562e23f453436962" providerId="Windows Live" clId="Web-{04777980-81FA-4DB3-872B-C2A8D22D2953}" dt="2020-05-01T20:04:06.104" v="238" actId="20577"/>
          <ac:spMkLst>
            <pc:docMk/>
            <pc:sldMk cId="3217694701" sldId="275"/>
            <ac:spMk id="4" creationId="{00000000-0000-0000-0000-000000000000}"/>
          </ac:spMkLst>
        </pc:spChg>
      </pc:sldChg>
      <pc:sldChg chg="modSp">
        <pc:chgData name="Utilisateur invité" userId="562e23f453436962" providerId="Windows Live" clId="Web-{04777980-81FA-4DB3-872B-C2A8D22D2953}" dt="2020-05-01T20:04:16.964" v="240" actId="20577"/>
        <pc:sldMkLst>
          <pc:docMk/>
          <pc:sldMk cId="3458780675" sldId="277"/>
        </pc:sldMkLst>
        <pc:spChg chg="mod">
          <ac:chgData name="Utilisateur invité" userId="562e23f453436962" providerId="Windows Live" clId="Web-{04777980-81FA-4DB3-872B-C2A8D22D2953}" dt="2020-05-01T20:04:16.964" v="240" actId="20577"/>
          <ac:spMkLst>
            <pc:docMk/>
            <pc:sldMk cId="3458780675" sldId="277"/>
            <ac:spMk id="4" creationId="{00000000-0000-0000-0000-000000000000}"/>
          </ac:spMkLst>
        </pc:spChg>
      </pc:sldChg>
      <pc:sldChg chg="modSp">
        <pc:chgData name="Utilisateur invité" userId="562e23f453436962" providerId="Windows Live" clId="Web-{04777980-81FA-4DB3-872B-C2A8D22D2953}" dt="2020-05-01T20:04:23.934" v="242" actId="20577"/>
        <pc:sldMkLst>
          <pc:docMk/>
          <pc:sldMk cId="60922517" sldId="278"/>
        </pc:sldMkLst>
        <pc:spChg chg="mod">
          <ac:chgData name="Utilisateur invité" userId="562e23f453436962" providerId="Windows Live" clId="Web-{04777980-81FA-4DB3-872B-C2A8D22D2953}" dt="2020-05-01T20:04:23.934" v="242" actId="20577"/>
          <ac:spMkLst>
            <pc:docMk/>
            <pc:sldMk cId="60922517" sldId="278"/>
            <ac:spMk id="4" creationId="{00000000-0000-0000-0000-000000000000}"/>
          </ac:spMkLst>
        </pc:spChg>
      </pc:sldChg>
      <pc:sldChg chg="modSp">
        <pc:chgData name="Utilisateur invité" userId="562e23f453436962" providerId="Windows Live" clId="Web-{04777980-81FA-4DB3-872B-C2A8D22D2953}" dt="2020-05-01T20:06:38.106" v="248" actId="1076"/>
        <pc:sldMkLst>
          <pc:docMk/>
          <pc:sldMk cId="3136720807" sldId="281"/>
        </pc:sldMkLst>
        <pc:spChg chg="mod">
          <ac:chgData name="Utilisateur invité" userId="562e23f453436962" providerId="Windows Live" clId="Web-{04777980-81FA-4DB3-872B-C2A8D22D2953}" dt="2020-05-01T20:06:23.981" v="247" actId="1076"/>
          <ac:spMkLst>
            <pc:docMk/>
            <pc:sldMk cId="3136720807" sldId="281"/>
            <ac:spMk id="4" creationId="{00000000-0000-0000-0000-000000000000}"/>
          </ac:spMkLst>
        </pc:spChg>
        <pc:spChg chg="mod">
          <ac:chgData name="Utilisateur invité" userId="562e23f453436962" providerId="Windows Live" clId="Web-{04777980-81FA-4DB3-872B-C2A8D22D2953}" dt="2020-05-01T20:06:38.106" v="248" actId="1076"/>
          <ac:spMkLst>
            <pc:docMk/>
            <pc:sldMk cId="3136720807" sldId="281"/>
            <ac:spMk id="6" creationId="{00000000-0000-0000-0000-000000000000}"/>
          </ac:spMkLst>
        </pc:spChg>
      </pc:sldChg>
      <pc:sldChg chg="modSp">
        <pc:chgData name="Utilisateur invité" userId="562e23f453436962" providerId="Windows Live" clId="Web-{04777980-81FA-4DB3-872B-C2A8D22D2953}" dt="2020-05-01T20:06:47.716" v="250" actId="20577"/>
        <pc:sldMkLst>
          <pc:docMk/>
          <pc:sldMk cId="869927251" sldId="282"/>
        </pc:sldMkLst>
        <pc:spChg chg="mod">
          <ac:chgData name="Utilisateur invité" userId="562e23f453436962" providerId="Windows Live" clId="Web-{04777980-81FA-4DB3-872B-C2A8D22D2953}" dt="2020-05-01T20:06:47.716" v="250" actId="20577"/>
          <ac:spMkLst>
            <pc:docMk/>
            <pc:sldMk cId="869927251" sldId="282"/>
            <ac:spMk id="4" creationId="{00000000-0000-0000-0000-000000000000}"/>
          </ac:spMkLst>
        </pc:spChg>
      </pc:sldChg>
      <pc:sldChg chg="modSp">
        <pc:chgData name="Utilisateur invité" userId="562e23f453436962" providerId="Windows Live" clId="Web-{04777980-81FA-4DB3-872B-C2A8D22D2953}" dt="2020-05-01T20:06:56.560" v="252" actId="20577"/>
        <pc:sldMkLst>
          <pc:docMk/>
          <pc:sldMk cId="1164270350" sldId="285"/>
        </pc:sldMkLst>
        <pc:spChg chg="mod">
          <ac:chgData name="Utilisateur invité" userId="562e23f453436962" providerId="Windows Live" clId="Web-{04777980-81FA-4DB3-872B-C2A8D22D2953}" dt="2020-05-01T20:06:56.560" v="252" actId="20577"/>
          <ac:spMkLst>
            <pc:docMk/>
            <pc:sldMk cId="1164270350" sldId="285"/>
            <ac:spMk id="4" creationId="{00000000-0000-0000-0000-000000000000}"/>
          </ac:spMkLst>
        </pc:spChg>
      </pc:sldChg>
      <pc:sldChg chg="modSp">
        <pc:chgData name="Utilisateur invité" userId="562e23f453436962" providerId="Windows Live" clId="Web-{04777980-81FA-4DB3-872B-C2A8D22D2953}" dt="2020-05-01T20:07:04.950" v="254" actId="20577"/>
        <pc:sldMkLst>
          <pc:docMk/>
          <pc:sldMk cId="4229337768" sldId="286"/>
        </pc:sldMkLst>
        <pc:spChg chg="mod">
          <ac:chgData name="Utilisateur invité" userId="562e23f453436962" providerId="Windows Live" clId="Web-{04777980-81FA-4DB3-872B-C2A8D22D2953}" dt="2020-05-01T20:07:04.950" v="254" actId="20577"/>
          <ac:spMkLst>
            <pc:docMk/>
            <pc:sldMk cId="4229337768" sldId="286"/>
            <ac:spMk id="4" creationId="{00000000-0000-0000-0000-000000000000}"/>
          </ac:spMkLst>
        </pc:spChg>
      </pc:sldChg>
      <pc:sldChg chg="modSp">
        <pc:chgData name="Utilisateur invité" userId="562e23f453436962" providerId="Windows Live" clId="Web-{04777980-81FA-4DB3-872B-C2A8D22D2953}" dt="2020-05-01T20:07:12.216" v="256" actId="20577"/>
        <pc:sldMkLst>
          <pc:docMk/>
          <pc:sldMk cId="2771319507" sldId="289"/>
        </pc:sldMkLst>
        <pc:spChg chg="mod">
          <ac:chgData name="Utilisateur invité" userId="562e23f453436962" providerId="Windows Live" clId="Web-{04777980-81FA-4DB3-872B-C2A8D22D2953}" dt="2020-05-01T20:07:12.216" v="256" actId="20577"/>
          <ac:spMkLst>
            <pc:docMk/>
            <pc:sldMk cId="2771319507" sldId="289"/>
            <ac:spMk id="4" creationId="{00000000-0000-0000-0000-000000000000}"/>
          </ac:spMkLst>
        </pc:spChg>
      </pc:sldChg>
      <pc:sldChg chg="modSp">
        <pc:chgData name="Utilisateur invité" userId="562e23f453436962" providerId="Windows Live" clId="Web-{04777980-81FA-4DB3-872B-C2A8D22D2953}" dt="2020-05-01T20:07:16.888" v="258" actId="20577"/>
        <pc:sldMkLst>
          <pc:docMk/>
          <pc:sldMk cId="2845352417" sldId="290"/>
        </pc:sldMkLst>
        <pc:spChg chg="mod">
          <ac:chgData name="Utilisateur invité" userId="562e23f453436962" providerId="Windows Live" clId="Web-{04777980-81FA-4DB3-872B-C2A8D22D2953}" dt="2020-05-01T20:07:16.888" v="258" actId="20577"/>
          <ac:spMkLst>
            <pc:docMk/>
            <pc:sldMk cId="2845352417" sldId="290"/>
            <ac:spMk id="4" creationId="{00000000-0000-0000-0000-000000000000}"/>
          </ac:spMkLst>
        </pc:spChg>
      </pc:sldChg>
      <pc:sldChg chg="modSp">
        <pc:chgData name="Utilisateur invité" userId="562e23f453436962" providerId="Windows Live" clId="Web-{04777980-81FA-4DB3-872B-C2A8D22D2953}" dt="2020-05-01T20:07:22.044" v="259" actId="20577"/>
        <pc:sldMkLst>
          <pc:docMk/>
          <pc:sldMk cId="2923759624" sldId="291"/>
        </pc:sldMkLst>
        <pc:spChg chg="mod">
          <ac:chgData name="Utilisateur invité" userId="562e23f453436962" providerId="Windows Live" clId="Web-{04777980-81FA-4DB3-872B-C2A8D22D2953}" dt="2020-05-01T19:13:37.960" v="8" actId="20577"/>
          <ac:spMkLst>
            <pc:docMk/>
            <pc:sldMk cId="2923759624" sldId="291"/>
            <ac:spMk id="2" creationId="{00000000-0000-0000-0000-000000000000}"/>
          </ac:spMkLst>
        </pc:spChg>
        <pc:spChg chg="mod">
          <ac:chgData name="Utilisateur invité" userId="562e23f453436962" providerId="Windows Live" clId="Web-{04777980-81FA-4DB3-872B-C2A8D22D2953}" dt="2020-05-01T20:07:22.044" v="259" actId="20577"/>
          <ac:spMkLst>
            <pc:docMk/>
            <pc:sldMk cId="2923759624" sldId="291"/>
            <ac:spMk id="4" creationId="{00000000-0000-0000-0000-000000000000}"/>
          </ac:spMkLst>
        </pc:spChg>
      </pc:sldChg>
      <pc:sldChg chg="delSp modSp">
        <pc:chgData name="Utilisateur invité" userId="562e23f453436962" providerId="Windows Live" clId="Web-{04777980-81FA-4DB3-872B-C2A8D22D2953}" dt="2020-05-01T20:07:55.045" v="265" actId="14100"/>
        <pc:sldMkLst>
          <pc:docMk/>
          <pc:sldMk cId="417821278" sldId="295"/>
        </pc:sldMkLst>
        <pc:spChg chg="mod">
          <ac:chgData name="Utilisateur invité" userId="562e23f453436962" providerId="Windows Live" clId="Web-{04777980-81FA-4DB3-872B-C2A8D22D2953}" dt="2020-05-01T20:07:55.045" v="265" actId="14100"/>
          <ac:spMkLst>
            <pc:docMk/>
            <pc:sldMk cId="417821278" sldId="295"/>
            <ac:spMk id="4" creationId="{00000000-0000-0000-0000-000000000000}"/>
          </ac:spMkLst>
        </pc:spChg>
        <pc:graphicFrameChg chg="del">
          <ac:chgData name="Utilisateur invité" userId="562e23f453436962" providerId="Windows Live" clId="Web-{04777980-81FA-4DB3-872B-C2A8D22D2953}" dt="2020-05-01T20:07:39.935" v="262"/>
          <ac:graphicFrameMkLst>
            <pc:docMk/>
            <pc:sldMk cId="417821278" sldId="295"/>
            <ac:graphicFrameMk id="9" creationId="{00000000-0000-0000-0000-000000000000}"/>
          </ac:graphicFrameMkLst>
        </pc:graphicFrameChg>
      </pc:sldChg>
      <pc:sldChg chg="delSp modSp">
        <pc:chgData name="Utilisateur invité" userId="562e23f453436962" providerId="Windows Live" clId="Web-{04777980-81FA-4DB3-872B-C2A8D22D2953}" dt="2020-05-01T20:08:05.263" v="267" actId="20577"/>
        <pc:sldMkLst>
          <pc:docMk/>
          <pc:sldMk cId="3069453272" sldId="296"/>
        </pc:sldMkLst>
        <pc:spChg chg="mod">
          <ac:chgData name="Utilisateur invité" userId="562e23f453436962" providerId="Windows Live" clId="Web-{04777980-81FA-4DB3-872B-C2A8D22D2953}" dt="2020-05-01T20:08:05.263" v="267" actId="20577"/>
          <ac:spMkLst>
            <pc:docMk/>
            <pc:sldMk cId="3069453272" sldId="296"/>
            <ac:spMk id="4" creationId="{00000000-0000-0000-0000-000000000000}"/>
          </ac:spMkLst>
        </pc:spChg>
        <pc:spChg chg="mod">
          <ac:chgData name="Utilisateur invité" userId="562e23f453436962" providerId="Windows Live" clId="Web-{04777980-81FA-4DB3-872B-C2A8D22D2953}" dt="2020-05-01T19:15:16.898" v="18"/>
          <ac:spMkLst>
            <pc:docMk/>
            <pc:sldMk cId="3069453272" sldId="296"/>
            <ac:spMk id="6" creationId="{00000000-0000-0000-0000-000000000000}"/>
          </ac:spMkLst>
        </pc:spChg>
        <pc:spChg chg="mod">
          <ac:chgData name="Utilisateur invité" userId="562e23f453436962" providerId="Windows Live" clId="Web-{04777980-81FA-4DB3-872B-C2A8D22D2953}" dt="2020-05-01T19:15:29.258" v="19"/>
          <ac:spMkLst>
            <pc:docMk/>
            <pc:sldMk cId="3069453272" sldId="296"/>
            <ac:spMk id="12" creationId="{00000000-0000-0000-0000-000000000000}"/>
          </ac:spMkLst>
        </pc:spChg>
        <pc:spChg chg="del">
          <ac:chgData name="Utilisateur invité" userId="562e23f453436962" providerId="Windows Live" clId="Web-{04777980-81FA-4DB3-872B-C2A8D22D2953}" dt="2020-05-01T19:15:08.008" v="17"/>
          <ac:spMkLst>
            <pc:docMk/>
            <pc:sldMk cId="3069453272" sldId="296"/>
            <ac:spMk id="13" creationId="{00000000-0000-0000-0000-000000000000}"/>
          </ac:spMkLst>
        </pc:spChg>
        <pc:spChg chg="del">
          <ac:chgData name="Utilisateur invité" userId="562e23f453436962" providerId="Windows Live" clId="Web-{04777980-81FA-4DB3-872B-C2A8D22D2953}" dt="2020-05-01T19:14:58.149" v="16"/>
          <ac:spMkLst>
            <pc:docMk/>
            <pc:sldMk cId="3069453272" sldId="296"/>
            <ac:spMk id="14" creationId="{00000000-0000-0000-0000-000000000000}"/>
          </ac:spMkLst>
        </pc:spChg>
      </pc:sldChg>
      <pc:sldChg chg="delSp modSp">
        <pc:chgData name="Utilisateur invité" userId="562e23f453436962" providerId="Windows Live" clId="Web-{04777980-81FA-4DB3-872B-C2A8D22D2953}" dt="2020-05-01T20:08:12.154" v="269" actId="20577"/>
        <pc:sldMkLst>
          <pc:docMk/>
          <pc:sldMk cId="2118883944" sldId="297"/>
        </pc:sldMkLst>
        <pc:spChg chg="mod">
          <ac:chgData name="Utilisateur invité" userId="562e23f453436962" providerId="Windows Live" clId="Web-{04777980-81FA-4DB3-872B-C2A8D22D2953}" dt="2020-05-01T19:16:15.415" v="21"/>
          <ac:spMkLst>
            <pc:docMk/>
            <pc:sldMk cId="2118883944" sldId="297"/>
            <ac:spMk id="2" creationId="{00000000-0000-0000-0000-000000000000}"/>
          </ac:spMkLst>
        </pc:spChg>
        <pc:spChg chg="mod">
          <ac:chgData name="Utilisateur invité" userId="562e23f453436962" providerId="Windows Live" clId="Web-{04777980-81FA-4DB3-872B-C2A8D22D2953}" dt="2020-05-01T20:08:12.154" v="269" actId="20577"/>
          <ac:spMkLst>
            <pc:docMk/>
            <pc:sldMk cId="2118883944" sldId="297"/>
            <ac:spMk id="4" creationId="{00000000-0000-0000-0000-000000000000}"/>
          </ac:spMkLst>
        </pc:spChg>
        <pc:spChg chg="del">
          <ac:chgData name="Utilisateur invité" userId="562e23f453436962" providerId="Windows Live" clId="Web-{04777980-81FA-4DB3-872B-C2A8D22D2953}" dt="2020-05-01T19:16:06.805" v="20"/>
          <ac:spMkLst>
            <pc:docMk/>
            <pc:sldMk cId="2118883944" sldId="297"/>
            <ac:spMk id="16" creationId="{00000000-0000-0000-0000-000000000000}"/>
          </ac:spMkLst>
        </pc:spChg>
      </pc:sldChg>
      <pc:sldChg chg="delSp modSp">
        <pc:chgData name="Utilisateur invité" userId="562e23f453436962" providerId="Windows Live" clId="Web-{04777980-81FA-4DB3-872B-C2A8D22D2953}" dt="2020-05-01T20:08:19.060" v="271" actId="20577"/>
        <pc:sldMkLst>
          <pc:docMk/>
          <pc:sldMk cId="625961620" sldId="298"/>
        </pc:sldMkLst>
        <pc:spChg chg="mod">
          <ac:chgData name="Utilisateur invité" userId="562e23f453436962" providerId="Windows Live" clId="Web-{04777980-81FA-4DB3-872B-C2A8D22D2953}" dt="2020-05-01T20:08:19.060" v="271" actId="20577"/>
          <ac:spMkLst>
            <pc:docMk/>
            <pc:sldMk cId="625961620" sldId="298"/>
            <ac:spMk id="4" creationId="{00000000-0000-0000-0000-000000000000}"/>
          </ac:spMkLst>
        </pc:spChg>
        <pc:spChg chg="mod">
          <ac:chgData name="Utilisateur invité" userId="562e23f453436962" providerId="Windows Live" clId="Web-{04777980-81FA-4DB3-872B-C2A8D22D2953}" dt="2020-05-01T19:18:06.354" v="35"/>
          <ac:spMkLst>
            <pc:docMk/>
            <pc:sldMk cId="625961620" sldId="298"/>
            <ac:spMk id="6" creationId="{00000000-0000-0000-0000-000000000000}"/>
          </ac:spMkLst>
        </pc:spChg>
        <pc:spChg chg="del">
          <ac:chgData name="Utilisateur invité" userId="562e23f453436962" providerId="Windows Live" clId="Web-{04777980-81FA-4DB3-872B-C2A8D22D2953}" dt="2020-05-01T19:16:45.728" v="22"/>
          <ac:spMkLst>
            <pc:docMk/>
            <pc:sldMk cId="625961620" sldId="298"/>
            <ac:spMk id="11" creationId="{00000000-0000-0000-0000-000000000000}"/>
          </ac:spMkLst>
        </pc:spChg>
        <pc:spChg chg="mod">
          <ac:chgData name="Utilisateur invité" userId="562e23f453436962" providerId="Windows Live" clId="Web-{04777980-81FA-4DB3-872B-C2A8D22D2953}" dt="2020-05-01T19:18:54.448" v="40" actId="14100"/>
          <ac:spMkLst>
            <pc:docMk/>
            <pc:sldMk cId="625961620" sldId="298"/>
            <ac:spMk id="12" creationId="{00000000-0000-0000-0000-000000000000}"/>
          </ac:spMkLst>
        </pc:spChg>
        <pc:spChg chg="del">
          <ac:chgData name="Utilisateur invité" userId="562e23f453436962" providerId="Windows Live" clId="Web-{04777980-81FA-4DB3-872B-C2A8D22D2953}" dt="2020-05-01T19:16:51.384" v="23"/>
          <ac:spMkLst>
            <pc:docMk/>
            <pc:sldMk cId="625961620" sldId="298"/>
            <ac:spMk id="13" creationId="{00000000-0000-0000-0000-000000000000}"/>
          </ac:spMkLst>
        </pc:spChg>
        <pc:spChg chg="mod">
          <ac:chgData name="Utilisateur invité" userId="562e23f453436962" providerId="Windows Live" clId="Web-{04777980-81FA-4DB3-872B-C2A8D22D2953}" dt="2020-05-01T19:19:10.823" v="42" actId="14100"/>
          <ac:spMkLst>
            <pc:docMk/>
            <pc:sldMk cId="625961620" sldId="298"/>
            <ac:spMk id="14" creationId="{00000000-0000-0000-0000-000000000000}"/>
          </ac:spMkLst>
        </pc:spChg>
        <pc:spChg chg="del">
          <ac:chgData name="Utilisateur invité" userId="562e23f453436962" providerId="Windows Live" clId="Web-{04777980-81FA-4DB3-872B-C2A8D22D2953}" dt="2020-05-01T19:17:27.556" v="31"/>
          <ac:spMkLst>
            <pc:docMk/>
            <pc:sldMk cId="625961620" sldId="298"/>
            <ac:spMk id="15" creationId="{00000000-0000-0000-0000-000000000000}"/>
          </ac:spMkLst>
        </pc:spChg>
      </pc:sldChg>
      <pc:sldChg chg="delSp modSp addCm modCm">
        <pc:chgData name="Utilisateur invité" userId="562e23f453436962" providerId="Windows Live" clId="Web-{04777980-81FA-4DB3-872B-C2A8D22D2953}" dt="2020-05-01T20:08:26.639" v="273" actId="20577"/>
        <pc:sldMkLst>
          <pc:docMk/>
          <pc:sldMk cId="2266269089" sldId="299"/>
        </pc:sldMkLst>
        <pc:spChg chg="mod">
          <ac:chgData name="Utilisateur invité" userId="562e23f453436962" providerId="Windows Live" clId="Web-{04777980-81FA-4DB3-872B-C2A8D22D2953}" dt="2020-05-01T19:27:47.626" v="74" actId="14100"/>
          <ac:spMkLst>
            <pc:docMk/>
            <pc:sldMk cId="2266269089" sldId="299"/>
            <ac:spMk id="2" creationId="{00000000-0000-0000-0000-000000000000}"/>
          </ac:spMkLst>
        </pc:spChg>
        <pc:spChg chg="mod">
          <ac:chgData name="Utilisateur invité" userId="562e23f453436962" providerId="Windows Live" clId="Web-{04777980-81FA-4DB3-872B-C2A8D22D2953}" dt="2020-05-01T20:08:26.639" v="273" actId="20577"/>
          <ac:spMkLst>
            <pc:docMk/>
            <pc:sldMk cId="2266269089" sldId="299"/>
            <ac:spMk id="4" creationId="{00000000-0000-0000-0000-000000000000}"/>
          </ac:spMkLst>
        </pc:spChg>
        <pc:spChg chg="del">
          <ac:chgData name="Utilisateur invité" userId="562e23f453436962" providerId="Windows Live" clId="Web-{04777980-81FA-4DB3-872B-C2A8D22D2953}" dt="2020-05-01T19:27:06.719" v="65"/>
          <ac:spMkLst>
            <pc:docMk/>
            <pc:sldMk cId="2266269089" sldId="299"/>
            <ac:spMk id="9" creationId="{00000000-0000-0000-0000-000000000000}"/>
          </ac:spMkLst>
        </pc:spChg>
        <pc:spChg chg="del">
          <ac:chgData name="Utilisateur invité" userId="562e23f453436962" providerId="Windows Live" clId="Web-{04777980-81FA-4DB3-872B-C2A8D22D2953}" dt="2020-05-01T19:26:38" v="62"/>
          <ac:spMkLst>
            <pc:docMk/>
            <pc:sldMk cId="2266269089" sldId="299"/>
            <ac:spMk id="10" creationId="{00000000-0000-0000-0000-000000000000}"/>
          </ac:spMkLst>
        </pc:spChg>
        <pc:spChg chg="mod">
          <ac:chgData name="Utilisateur invité" userId="562e23f453436962" providerId="Windows Live" clId="Web-{04777980-81FA-4DB3-872B-C2A8D22D2953}" dt="2020-05-01T19:26:55.906" v="64"/>
          <ac:spMkLst>
            <pc:docMk/>
            <pc:sldMk cId="2266269089" sldId="299"/>
            <ac:spMk id="11" creationId="{00000000-0000-0000-0000-000000000000}"/>
          </ac:spMkLst>
        </pc:spChg>
      </pc:sldChg>
      <pc:sldChg chg="addSp delSp modSp">
        <pc:chgData name="Utilisateur invité" userId="562e23f453436962" providerId="Windows Live" clId="Web-{04777980-81FA-4DB3-872B-C2A8D22D2953}" dt="2020-05-01T20:08:33.451" v="275" actId="20577"/>
        <pc:sldMkLst>
          <pc:docMk/>
          <pc:sldMk cId="193304978" sldId="302"/>
        </pc:sldMkLst>
        <pc:spChg chg="mod">
          <ac:chgData name="Utilisateur invité" userId="562e23f453436962" providerId="Windows Live" clId="Web-{04777980-81FA-4DB3-872B-C2A8D22D2953}" dt="2020-05-01T20:08:33.451" v="275" actId="20577"/>
          <ac:spMkLst>
            <pc:docMk/>
            <pc:sldMk cId="193304978" sldId="302"/>
            <ac:spMk id="4" creationId="{00000000-0000-0000-0000-000000000000}"/>
          </ac:spMkLst>
        </pc:spChg>
        <pc:spChg chg="mod">
          <ac:chgData name="Utilisateur invité" userId="562e23f453436962" providerId="Windows Live" clId="Web-{04777980-81FA-4DB3-872B-C2A8D22D2953}" dt="2020-05-01T19:30:06.378" v="88" actId="14100"/>
          <ac:spMkLst>
            <pc:docMk/>
            <pc:sldMk cId="193304978" sldId="302"/>
            <ac:spMk id="6" creationId="{00000000-0000-0000-0000-000000000000}"/>
          </ac:spMkLst>
        </pc:spChg>
        <pc:spChg chg="add del mod">
          <ac:chgData name="Utilisateur invité" userId="562e23f453436962" providerId="Windows Live" clId="Web-{04777980-81FA-4DB3-872B-C2A8D22D2953}" dt="2020-05-01T19:29:54.299" v="87" actId="1076"/>
          <ac:spMkLst>
            <pc:docMk/>
            <pc:sldMk cId="193304978" sldId="302"/>
            <ac:spMk id="9" creationId="{00000000-0000-0000-0000-000000000000}"/>
          </ac:spMkLst>
        </pc:spChg>
        <pc:spChg chg="del">
          <ac:chgData name="Utilisateur invité" userId="562e23f453436962" providerId="Windows Live" clId="Web-{04777980-81FA-4DB3-872B-C2A8D22D2953}" dt="2020-05-01T19:28:29.001" v="76"/>
          <ac:spMkLst>
            <pc:docMk/>
            <pc:sldMk cId="193304978" sldId="302"/>
            <ac:spMk id="13" creationId="{00000000-0000-0000-0000-000000000000}"/>
          </ac:spMkLst>
        </pc:spChg>
        <pc:spChg chg="del">
          <ac:chgData name="Utilisateur invité" userId="562e23f453436962" providerId="Windows Live" clId="Web-{04777980-81FA-4DB3-872B-C2A8D22D2953}" dt="2020-05-01T19:29:36.112" v="85"/>
          <ac:spMkLst>
            <pc:docMk/>
            <pc:sldMk cId="193304978" sldId="302"/>
            <ac:spMk id="14" creationId="{00000000-0000-0000-0000-000000000000}"/>
          </ac:spMkLst>
        </pc:spChg>
      </pc:sldChg>
      <pc:sldChg chg="delSp modSp">
        <pc:chgData name="Utilisateur invité" userId="562e23f453436962" providerId="Windows Live" clId="Web-{04777980-81FA-4DB3-872B-C2A8D22D2953}" dt="2020-05-01T20:08:38.358" v="277" actId="20577"/>
        <pc:sldMkLst>
          <pc:docMk/>
          <pc:sldMk cId="3482484781" sldId="303"/>
        </pc:sldMkLst>
        <pc:spChg chg="mod">
          <ac:chgData name="Utilisateur invité" userId="562e23f453436962" providerId="Windows Live" clId="Web-{04777980-81FA-4DB3-872B-C2A8D22D2953}" dt="2020-05-01T19:36:52.820" v="117" actId="1076"/>
          <ac:spMkLst>
            <pc:docMk/>
            <pc:sldMk cId="3482484781" sldId="303"/>
            <ac:spMk id="2" creationId="{00000000-0000-0000-0000-000000000000}"/>
          </ac:spMkLst>
        </pc:spChg>
        <pc:spChg chg="mod">
          <ac:chgData name="Utilisateur invité" userId="562e23f453436962" providerId="Windows Live" clId="Web-{04777980-81FA-4DB3-872B-C2A8D22D2953}" dt="2020-05-01T20:08:38.358" v="277" actId="20577"/>
          <ac:spMkLst>
            <pc:docMk/>
            <pc:sldMk cId="3482484781" sldId="303"/>
            <ac:spMk id="4" creationId="{00000000-0000-0000-0000-000000000000}"/>
          </ac:spMkLst>
        </pc:spChg>
        <pc:spChg chg="del mod">
          <ac:chgData name="Utilisateur invité" userId="562e23f453436962" providerId="Windows Live" clId="Web-{04777980-81FA-4DB3-872B-C2A8D22D2953}" dt="2020-05-01T19:30:35.378" v="90"/>
          <ac:spMkLst>
            <pc:docMk/>
            <pc:sldMk cId="3482484781" sldId="303"/>
            <ac:spMk id="9" creationId="{00000000-0000-0000-0000-000000000000}"/>
          </ac:spMkLst>
        </pc:spChg>
        <pc:spChg chg="mod">
          <ac:chgData name="Utilisateur invité" userId="562e23f453436962" providerId="Windows Live" clId="Web-{04777980-81FA-4DB3-872B-C2A8D22D2953}" dt="2020-05-01T19:30:58.255" v="93" actId="20577"/>
          <ac:spMkLst>
            <pc:docMk/>
            <pc:sldMk cId="3482484781" sldId="303"/>
            <ac:spMk id="11" creationId="{00000000-0000-0000-0000-000000000000}"/>
          </ac:spMkLst>
        </pc:spChg>
      </pc:sldChg>
      <pc:sldChg chg="delSp modSp">
        <pc:chgData name="Utilisateur invité" userId="562e23f453436962" providerId="Windows Live" clId="Web-{04777980-81FA-4DB3-872B-C2A8D22D2953}" dt="2020-05-01T20:08:45.998" v="279" actId="20577"/>
        <pc:sldMkLst>
          <pc:docMk/>
          <pc:sldMk cId="2126743987" sldId="304"/>
        </pc:sldMkLst>
        <pc:spChg chg="mod">
          <ac:chgData name="Utilisateur invité" userId="562e23f453436962" providerId="Windows Live" clId="Web-{04777980-81FA-4DB3-872B-C2A8D22D2953}" dt="2020-05-01T20:08:45.998" v="279" actId="20577"/>
          <ac:spMkLst>
            <pc:docMk/>
            <pc:sldMk cId="2126743987" sldId="304"/>
            <ac:spMk id="4" creationId="{00000000-0000-0000-0000-000000000000}"/>
          </ac:spMkLst>
        </pc:spChg>
        <pc:spChg chg="mod">
          <ac:chgData name="Utilisateur invité" userId="562e23f453436962" providerId="Windows Live" clId="Web-{04777980-81FA-4DB3-872B-C2A8D22D2953}" dt="2020-05-01T19:37:06.117" v="119"/>
          <ac:spMkLst>
            <pc:docMk/>
            <pc:sldMk cId="2126743987" sldId="304"/>
            <ac:spMk id="10" creationId="{00000000-0000-0000-0000-000000000000}"/>
          </ac:spMkLst>
        </pc:spChg>
        <pc:spChg chg="del">
          <ac:chgData name="Utilisateur invité" userId="562e23f453436962" providerId="Windows Live" clId="Web-{04777980-81FA-4DB3-872B-C2A8D22D2953}" dt="2020-05-01T19:36:58.523" v="118"/>
          <ac:spMkLst>
            <pc:docMk/>
            <pc:sldMk cId="2126743987" sldId="304"/>
            <ac:spMk id="11" creationId="{00000000-0000-0000-0000-000000000000}"/>
          </ac:spMkLst>
        </pc:spChg>
        <pc:spChg chg="mod">
          <ac:chgData name="Utilisateur invité" userId="562e23f453436962" providerId="Windows Live" clId="Web-{04777980-81FA-4DB3-872B-C2A8D22D2953}" dt="2020-05-01T19:37:42.586" v="123" actId="14100"/>
          <ac:spMkLst>
            <pc:docMk/>
            <pc:sldMk cId="2126743987" sldId="304"/>
            <ac:spMk id="12" creationId="{00000000-0000-0000-0000-000000000000}"/>
          </ac:spMkLst>
        </pc:spChg>
        <pc:spChg chg="del mod">
          <ac:chgData name="Utilisateur invité" userId="562e23f453436962" providerId="Windows Live" clId="Web-{04777980-81FA-4DB3-872B-C2A8D22D2953}" dt="2020-05-01T19:36:40.414" v="116"/>
          <ac:spMkLst>
            <pc:docMk/>
            <pc:sldMk cId="2126743987" sldId="304"/>
            <ac:spMk id="13" creationId="{00000000-0000-0000-0000-000000000000}"/>
          </ac:spMkLst>
        </pc:spChg>
      </pc:sldChg>
      <pc:sldChg chg="delSp modSp addCm">
        <pc:chgData name="Utilisateur invité" userId="562e23f453436962" providerId="Windows Live" clId="Web-{04777980-81FA-4DB3-872B-C2A8D22D2953}" dt="2020-05-01T20:08:50.561" v="281" actId="20577"/>
        <pc:sldMkLst>
          <pc:docMk/>
          <pc:sldMk cId="2466127196" sldId="305"/>
        </pc:sldMkLst>
        <pc:spChg chg="mod">
          <ac:chgData name="Utilisateur invité" userId="562e23f453436962" providerId="Windows Live" clId="Web-{04777980-81FA-4DB3-872B-C2A8D22D2953}" dt="2020-05-01T20:08:50.561" v="281" actId="20577"/>
          <ac:spMkLst>
            <pc:docMk/>
            <pc:sldMk cId="2466127196" sldId="305"/>
            <ac:spMk id="4" creationId="{00000000-0000-0000-0000-000000000000}"/>
          </ac:spMkLst>
        </pc:spChg>
        <pc:spChg chg="mod">
          <ac:chgData name="Utilisateur invité" userId="562e23f453436962" providerId="Windows Live" clId="Web-{04777980-81FA-4DB3-872B-C2A8D22D2953}" dt="2020-05-01T19:38:57.603" v="127" actId="20577"/>
          <ac:spMkLst>
            <pc:docMk/>
            <pc:sldMk cId="2466127196" sldId="305"/>
            <ac:spMk id="6" creationId="{00000000-0000-0000-0000-000000000000}"/>
          </ac:spMkLst>
        </pc:spChg>
        <pc:spChg chg="del">
          <ac:chgData name="Utilisateur invité" userId="562e23f453436962" providerId="Windows Live" clId="Web-{04777980-81FA-4DB3-872B-C2A8D22D2953}" dt="2020-05-01T19:38:41.149" v="124"/>
          <ac:spMkLst>
            <pc:docMk/>
            <pc:sldMk cId="2466127196" sldId="305"/>
            <ac:spMk id="10" creationId="{00000000-0000-0000-0000-000000000000}"/>
          </ac:spMkLst>
        </pc:spChg>
      </pc:sldChg>
      <pc:sldChg chg="delSp modSp">
        <pc:chgData name="Utilisateur invité" userId="562e23f453436962" providerId="Windows Live" clId="Web-{04777980-81FA-4DB3-872B-C2A8D22D2953}" dt="2020-05-01T20:09:04.530" v="284" actId="20577"/>
        <pc:sldMkLst>
          <pc:docMk/>
          <pc:sldMk cId="647120406" sldId="306"/>
        </pc:sldMkLst>
        <pc:spChg chg="mod">
          <ac:chgData name="Utilisateur invité" userId="562e23f453436962" providerId="Windows Live" clId="Web-{04777980-81FA-4DB3-872B-C2A8D22D2953}" dt="2020-05-01T20:09:04.530" v="284" actId="20577"/>
          <ac:spMkLst>
            <pc:docMk/>
            <pc:sldMk cId="647120406" sldId="306"/>
            <ac:spMk id="4" creationId="{00000000-0000-0000-0000-000000000000}"/>
          </ac:spMkLst>
        </pc:spChg>
        <pc:spChg chg="mod">
          <ac:chgData name="Utilisateur invité" userId="562e23f453436962" providerId="Windows Live" clId="Web-{04777980-81FA-4DB3-872B-C2A8D22D2953}" dt="2020-05-01T19:40:12.057" v="135" actId="20577"/>
          <ac:spMkLst>
            <pc:docMk/>
            <pc:sldMk cId="647120406" sldId="306"/>
            <ac:spMk id="6" creationId="{00000000-0000-0000-0000-000000000000}"/>
          </ac:spMkLst>
        </pc:spChg>
        <pc:spChg chg="mod">
          <ac:chgData name="Utilisateur invité" userId="562e23f453436962" providerId="Windows Live" clId="Web-{04777980-81FA-4DB3-872B-C2A8D22D2953}" dt="2020-05-01T19:39:39.056" v="131"/>
          <ac:spMkLst>
            <pc:docMk/>
            <pc:sldMk cId="647120406" sldId="306"/>
            <ac:spMk id="9" creationId="{00000000-0000-0000-0000-000000000000}"/>
          </ac:spMkLst>
        </pc:spChg>
        <pc:spChg chg="del">
          <ac:chgData name="Utilisateur invité" userId="562e23f453436962" providerId="Windows Live" clId="Web-{04777980-81FA-4DB3-872B-C2A8D22D2953}" dt="2020-05-01T19:39:26.853" v="129"/>
          <ac:spMkLst>
            <pc:docMk/>
            <pc:sldMk cId="647120406" sldId="306"/>
            <ac:spMk id="12" creationId="{00000000-0000-0000-0000-000000000000}"/>
          </ac:spMkLst>
        </pc:spChg>
        <pc:spChg chg="del">
          <ac:chgData name="Utilisateur invité" userId="562e23f453436962" providerId="Windows Live" clId="Web-{04777980-81FA-4DB3-872B-C2A8D22D2953}" dt="2020-05-01T19:39:32.400" v="130"/>
          <ac:spMkLst>
            <pc:docMk/>
            <pc:sldMk cId="647120406" sldId="306"/>
            <ac:spMk id="13" creationId="{00000000-0000-0000-0000-000000000000}"/>
          </ac:spMkLst>
        </pc:spChg>
      </pc:sldChg>
      <pc:sldChg chg="delSp modSp">
        <pc:chgData name="Utilisateur invité" userId="562e23f453436962" providerId="Windows Live" clId="Web-{04777980-81FA-4DB3-872B-C2A8D22D2953}" dt="2020-05-01T20:09:08.124" v="286" actId="20577"/>
        <pc:sldMkLst>
          <pc:docMk/>
          <pc:sldMk cId="3043977184" sldId="307"/>
        </pc:sldMkLst>
        <pc:spChg chg="mod">
          <ac:chgData name="Utilisateur invité" userId="562e23f453436962" providerId="Windows Live" clId="Web-{04777980-81FA-4DB3-872B-C2A8D22D2953}" dt="2020-05-01T19:42:40.105" v="142"/>
          <ac:spMkLst>
            <pc:docMk/>
            <pc:sldMk cId="3043977184" sldId="307"/>
            <ac:spMk id="2" creationId="{00000000-0000-0000-0000-000000000000}"/>
          </ac:spMkLst>
        </pc:spChg>
        <pc:spChg chg="mod">
          <ac:chgData name="Utilisateur invité" userId="562e23f453436962" providerId="Windows Live" clId="Web-{04777980-81FA-4DB3-872B-C2A8D22D2953}" dt="2020-05-01T20:09:08.124" v="286" actId="20577"/>
          <ac:spMkLst>
            <pc:docMk/>
            <pc:sldMk cId="3043977184" sldId="307"/>
            <ac:spMk id="4" creationId="{00000000-0000-0000-0000-000000000000}"/>
          </ac:spMkLst>
        </pc:spChg>
        <pc:spChg chg="del">
          <ac:chgData name="Utilisateur invité" userId="562e23f453436962" providerId="Windows Live" clId="Web-{04777980-81FA-4DB3-872B-C2A8D22D2953}" dt="2020-05-01T19:42:32.183" v="141"/>
          <ac:spMkLst>
            <pc:docMk/>
            <pc:sldMk cId="3043977184" sldId="307"/>
            <ac:spMk id="10" creationId="{00000000-0000-0000-0000-000000000000}"/>
          </ac:spMkLst>
        </pc:spChg>
      </pc:sldChg>
      <pc:sldChg chg="modSp">
        <pc:chgData name="Utilisateur invité" userId="562e23f453436962" providerId="Windows Live" clId="Web-{04777980-81FA-4DB3-872B-C2A8D22D2953}" dt="2020-05-01T20:09:29.624" v="289" actId="20577"/>
        <pc:sldMkLst>
          <pc:docMk/>
          <pc:sldMk cId="3512071315" sldId="308"/>
        </pc:sldMkLst>
        <pc:spChg chg="mod">
          <ac:chgData name="Utilisateur invité" userId="562e23f453436962" providerId="Windows Live" clId="Web-{04777980-81FA-4DB3-872B-C2A8D22D2953}" dt="2020-05-01T20:09:29.624" v="289" actId="20577"/>
          <ac:spMkLst>
            <pc:docMk/>
            <pc:sldMk cId="3512071315" sldId="308"/>
            <ac:spMk id="4" creationId="{00000000-0000-0000-0000-000000000000}"/>
          </ac:spMkLst>
        </pc:spChg>
      </pc:sldChg>
      <pc:sldChg chg="delSp modSp">
        <pc:chgData name="Utilisateur invité" userId="562e23f453436962" providerId="Windows Live" clId="Web-{04777980-81FA-4DB3-872B-C2A8D22D2953}" dt="2020-05-01T20:09:34.452" v="291" actId="20577"/>
        <pc:sldMkLst>
          <pc:docMk/>
          <pc:sldMk cId="1710596900" sldId="310"/>
        </pc:sldMkLst>
        <pc:spChg chg="mod">
          <ac:chgData name="Utilisateur invité" userId="562e23f453436962" providerId="Windows Live" clId="Web-{04777980-81FA-4DB3-872B-C2A8D22D2953}" dt="2020-05-01T20:09:34.452" v="291" actId="20577"/>
          <ac:spMkLst>
            <pc:docMk/>
            <pc:sldMk cId="1710596900" sldId="310"/>
            <ac:spMk id="4" creationId="{00000000-0000-0000-0000-000000000000}"/>
          </ac:spMkLst>
        </pc:spChg>
        <pc:spChg chg="mod">
          <ac:chgData name="Utilisateur invité" userId="562e23f453436962" providerId="Windows Live" clId="Web-{04777980-81FA-4DB3-872B-C2A8D22D2953}" dt="2020-05-01T19:46:56.421" v="165"/>
          <ac:spMkLst>
            <pc:docMk/>
            <pc:sldMk cId="1710596900" sldId="310"/>
            <ac:spMk id="6" creationId="{00000000-0000-0000-0000-000000000000}"/>
          </ac:spMkLst>
        </pc:spChg>
        <pc:spChg chg="mod">
          <ac:chgData name="Utilisateur invité" userId="562e23f453436962" providerId="Windows Live" clId="Web-{04777980-81FA-4DB3-872B-C2A8D22D2953}" dt="2020-05-01T19:45:24.076" v="155" actId="20577"/>
          <ac:spMkLst>
            <pc:docMk/>
            <pc:sldMk cId="1710596900" sldId="310"/>
            <ac:spMk id="9" creationId="{00000000-0000-0000-0000-000000000000}"/>
          </ac:spMkLst>
        </pc:spChg>
        <pc:spChg chg="del">
          <ac:chgData name="Utilisateur invité" userId="562e23f453436962" providerId="Windows Live" clId="Web-{04777980-81FA-4DB3-872B-C2A8D22D2953}" dt="2020-05-01T19:43:26.246" v="143"/>
          <ac:spMkLst>
            <pc:docMk/>
            <pc:sldMk cId="1710596900" sldId="310"/>
            <ac:spMk id="12" creationId="{00000000-0000-0000-0000-000000000000}"/>
          </ac:spMkLst>
        </pc:spChg>
        <pc:spChg chg="del">
          <ac:chgData name="Utilisateur invité" userId="562e23f453436962" providerId="Windows Live" clId="Web-{04777980-81FA-4DB3-872B-C2A8D22D2953}" dt="2020-05-01T19:43:43.465" v="145"/>
          <ac:spMkLst>
            <pc:docMk/>
            <pc:sldMk cId="1710596900" sldId="310"/>
            <ac:spMk id="13" creationId="{00000000-0000-0000-0000-000000000000}"/>
          </ac:spMkLst>
        </pc:spChg>
      </pc:sldChg>
      <pc:sldChg chg="delSp modSp addCm modCm">
        <pc:chgData name="Utilisateur invité" userId="562e23f453436962" providerId="Windows Live" clId="Web-{04777980-81FA-4DB3-872B-C2A8D22D2953}" dt="2020-05-01T19:53:13.394" v="201"/>
        <pc:sldMkLst>
          <pc:docMk/>
          <pc:sldMk cId="304672443" sldId="311"/>
        </pc:sldMkLst>
        <pc:spChg chg="mod">
          <ac:chgData name="Utilisateur invité" userId="562e23f453436962" providerId="Windows Live" clId="Web-{04777980-81FA-4DB3-872B-C2A8D22D2953}" dt="2020-05-01T19:52:56.097" v="200" actId="1076"/>
          <ac:spMkLst>
            <pc:docMk/>
            <pc:sldMk cId="304672443" sldId="311"/>
            <ac:spMk id="4" creationId="{00000000-0000-0000-0000-000000000000}"/>
          </ac:spMkLst>
        </pc:spChg>
        <pc:spChg chg="del">
          <ac:chgData name="Utilisateur invité" userId="562e23f453436962" providerId="Windows Live" clId="Web-{04777980-81FA-4DB3-872B-C2A8D22D2953}" dt="2020-05-01T19:50:52.908" v="184"/>
          <ac:spMkLst>
            <pc:docMk/>
            <pc:sldMk cId="304672443" sldId="311"/>
            <ac:spMk id="9" creationId="{00000000-0000-0000-0000-000000000000}"/>
          </ac:spMkLst>
        </pc:spChg>
        <pc:spChg chg="mod">
          <ac:chgData name="Utilisateur invité" userId="562e23f453436962" providerId="Windows Live" clId="Web-{04777980-81FA-4DB3-872B-C2A8D22D2953}" dt="2020-05-01T19:51:13.299" v="186" actId="1076"/>
          <ac:spMkLst>
            <pc:docMk/>
            <pc:sldMk cId="304672443" sldId="311"/>
            <ac:spMk id="10" creationId="{00000000-0000-0000-0000-000000000000}"/>
          </ac:spMkLst>
        </pc:spChg>
        <pc:spChg chg="mod">
          <ac:chgData name="Utilisateur invité" userId="562e23f453436962" providerId="Windows Live" clId="Web-{04777980-81FA-4DB3-872B-C2A8D22D2953}" dt="2020-05-01T19:52:06.221" v="195" actId="1076"/>
          <ac:spMkLst>
            <pc:docMk/>
            <pc:sldMk cId="304672443" sldId="311"/>
            <ac:spMk id="14" creationId="{00000000-0000-0000-0000-000000000000}"/>
          </ac:spMkLst>
        </pc:spChg>
        <pc:spChg chg="del">
          <ac:chgData name="Utilisateur invité" userId="562e23f453436962" providerId="Windows Live" clId="Web-{04777980-81FA-4DB3-872B-C2A8D22D2953}" dt="2020-05-01T19:51:20.033" v="188"/>
          <ac:spMkLst>
            <pc:docMk/>
            <pc:sldMk cId="304672443" sldId="311"/>
            <ac:spMk id="19" creationId="{00000000-0000-0000-0000-000000000000}"/>
          </ac:spMkLst>
        </pc:spChg>
        <pc:spChg chg="mod">
          <ac:chgData name="Utilisateur invité" userId="562e23f453436962" providerId="Windows Live" clId="Web-{04777980-81FA-4DB3-872B-C2A8D22D2953}" dt="2020-05-01T19:51:59.065" v="194" actId="1076"/>
          <ac:spMkLst>
            <pc:docMk/>
            <pc:sldMk cId="304672443" sldId="311"/>
            <ac:spMk id="20" creationId="{00000000-0000-0000-0000-000000000000}"/>
          </ac:spMkLst>
        </pc:spChg>
        <pc:spChg chg="del mod">
          <ac:chgData name="Utilisateur invité" userId="562e23f453436962" providerId="Windows Live" clId="Web-{04777980-81FA-4DB3-872B-C2A8D22D2953}" dt="2020-05-01T19:51:37.190" v="191"/>
          <ac:spMkLst>
            <pc:docMk/>
            <pc:sldMk cId="304672443" sldId="311"/>
            <ac:spMk id="22" creationId="{00000000-0000-0000-0000-000000000000}"/>
          </ac:spMkLst>
        </pc:spChg>
      </pc:sldChg>
      <pc:sldChg chg="modSp">
        <pc:chgData name="Utilisateur invité" userId="562e23f453436962" providerId="Windows Live" clId="Web-{04777980-81FA-4DB3-872B-C2A8D22D2953}" dt="2020-05-01T20:10:05.421" v="300" actId="20577"/>
        <pc:sldMkLst>
          <pc:docMk/>
          <pc:sldMk cId="2798366944" sldId="313"/>
        </pc:sldMkLst>
        <pc:spChg chg="mod">
          <ac:chgData name="Utilisateur invité" userId="562e23f453436962" providerId="Windows Live" clId="Web-{04777980-81FA-4DB3-872B-C2A8D22D2953}" dt="2020-05-01T20:10:05.421" v="300" actId="20577"/>
          <ac:spMkLst>
            <pc:docMk/>
            <pc:sldMk cId="2798366944" sldId="313"/>
            <ac:spMk id="4" creationId="{00000000-0000-0000-0000-000000000000}"/>
          </ac:spMkLst>
        </pc:spChg>
      </pc:sldChg>
      <pc:sldChg chg="modSp">
        <pc:chgData name="Utilisateur invité" userId="562e23f453436962" providerId="Windows Live" clId="Web-{04777980-81FA-4DB3-872B-C2A8D22D2953}" dt="2020-05-01T20:09:46.608" v="293" actId="20577"/>
        <pc:sldMkLst>
          <pc:docMk/>
          <pc:sldMk cId="1381106232" sldId="314"/>
        </pc:sldMkLst>
        <pc:spChg chg="mod">
          <ac:chgData name="Utilisateur invité" userId="562e23f453436962" providerId="Windows Live" clId="Web-{04777980-81FA-4DB3-872B-C2A8D22D2953}" dt="2020-05-01T20:09:46.608" v="293" actId="20577"/>
          <ac:spMkLst>
            <pc:docMk/>
            <pc:sldMk cId="1381106232" sldId="314"/>
            <ac:spMk id="4" creationId="{00000000-0000-0000-0000-000000000000}"/>
          </ac:spMkLst>
        </pc:spChg>
      </pc:sldChg>
      <pc:sldChg chg="modSp">
        <pc:chgData name="Utilisateur invité" userId="562e23f453436962" providerId="Windows Live" clId="Web-{04777980-81FA-4DB3-872B-C2A8D22D2953}" dt="2020-05-01T20:09:57.858" v="297" actId="20577"/>
        <pc:sldMkLst>
          <pc:docMk/>
          <pc:sldMk cId="3178414960" sldId="315"/>
        </pc:sldMkLst>
        <pc:spChg chg="mod">
          <ac:chgData name="Utilisateur invité" userId="562e23f453436962" providerId="Windows Live" clId="Web-{04777980-81FA-4DB3-872B-C2A8D22D2953}" dt="2020-05-01T20:09:57.858" v="297" actId="20577"/>
          <ac:spMkLst>
            <pc:docMk/>
            <pc:sldMk cId="3178414960" sldId="315"/>
            <ac:spMk id="4" creationId="{00000000-0000-0000-0000-000000000000}"/>
          </ac:spMkLst>
        </pc:spChg>
      </pc:sldChg>
      <pc:sldChg chg="modSp">
        <pc:chgData name="Utilisateur invité" userId="562e23f453436962" providerId="Windows Live" clId="Web-{04777980-81FA-4DB3-872B-C2A8D22D2953}" dt="2020-05-01T20:10:11.422" v="302" actId="20577"/>
        <pc:sldMkLst>
          <pc:docMk/>
          <pc:sldMk cId="1026944073" sldId="316"/>
        </pc:sldMkLst>
        <pc:spChg chg="mod">
          <ac:chgData name="Utilisateur invité" userId="562e23f453436962" providerId="Windows Live" clId="Web-{04777980-81FA-4DB3-872B-C2A8D22D2953}" dt="2020-05-01T20:10:11.422" v="302" actId="20577"/>
          <ac:spMkLst>
            <pc:docMk/>
            <pc:sldMk cId="1026944073" sldId="316"/>
            <ac:spMk id="4" creationId="{00000000-0000-0000-0000-000000000000}"/>
          </ac:spMkLst>
        </pc:spChg>
      </pc:sldChg>
      <pc:sldChg chg="modSp">
        <pc:chgData name="Utilisateur invité" userId="562e23f453436962" providerId="Windows Live" clId="Web-{04777980-81FA-4DB3-872B-C2A8D22D2953}" dt="2020-05-01T20:10:20.874" v="305" actId="20577"/>
        <pc:sldMkLst>
          <pc:docMk/>
          <pc:sldMk cId="503275262" sldId="317"/>
        </pc:sldMkLst>
        <pc:spChg chg="mod">
          <ac:chgData name="Utilisateur invité" userId="562e23f453436962" providerId="Windows Live" clId="Web-{04777980-81FA-4DB3-872B-C2A8D22D2953}" dt="2020-05-01T20:10:20.874" v="305" actId="20577"/>
          <ac:spMkLst>
            <pc:docMk/>
            <pc:sldMk cId="503275262" sldId="317"/>
            <ac:spMk id="4" creationId="{00000000-0000-0000-0000-000000000000}"/>
          </ac:spMkLst>
        </pc:spChg>
      </pc:sldChg>
      <pc:sldChg chg="modSp">
        <pc:chgData name="Utilisateur invité" userId="562e23f453436962" providerId="Windows Live" clId="Web-{04777980-81FA-4DB3-872B-C2A8D22D2953}" dt="2020-05-01T20:10:27.640" v="307" actId="20577"/>
        <pc:sldMkLst>
          <pc:docMk/>
          <pc:sldMk cId="4124395504" sldId="318"/>
        </pc:sldMkLst>
        <pc:spChg chg="mod">
          <ac:chgData name="Utilisateur invité" userId="562e23f453436962" providerId="Windows Live" clId="Web-{04777980-81FA-4DB3-872B-C2A8D22D2953}" dt="2020-05-01T20:10:27.640" v="307" actId="20577"/>
          <ac:spMkLst>
            <pc:docMk/>
            <pc:sldMk cId="4124395504" sldId="318"/>
            <ac:spMk id="4" creationId="{00000000-0000-0000-0000-000000000000}"/>
          </ac:spMkLst>
        </pc:spChg>
      </pc:sldChg>
      <pc:sldChg chg="modSp">
        <pc:chgData name="Utilisateur invité" userId="562e23f453436962" providerId="Windows Live" clId="Web-{04777980-81FA-4DB3-872B-C2A8D22D2953}" dt="2020-05-01T20:10:35.546" v="309" actId="20577"/>
        <pc:sldMkLst>
          <pc:docMk/>
          <pc:sldMk cId="2685257852" sldId="319"/>
        </pc:sldMkLst>
        <pc:spChg chg="mod">
          <ac:chgData name="Utilisateur invité" userId="562e23f453436962" providerId="Windows Live" clId="Web-{04777980-81FA-4DB3-872B-C2A8D22D2953}" dt="2020-05-01T20:10:35.546" v="309" actId="20577"/>
          <ac:spMkLst>
            <pc:docMk/>
            <pc:sldMk cId="2685257852" sldId="319"/>
            <ac:spMk id="4" creationId="{00000000-0000-0000-0000-000000000000}"/>
          </ac:spMkLst>
        </pc:spChg>
      </pc:sldChg>
      <pc:sldChg chg="modSp">
        <pc:chgData name="Utilisateur invité" userId="562e23f453436962" providerId="Windows Live" clId="Web-{04777980-81FA-4DB3-872B-C2A8D22D2953}" dt="2020-05-01T20:10:40.672" v="311" actId="20577"/>
        <pc:sldMkLst>
          <pc:docMk/>
          <pc:sldMk cId="4113186214" sldId="320"/>
        </pc:sldMkLst>
        <pc:spChg chg="mod">
          <ac:chgData name="Utilisateur invité" userId="562e23f453436962" providerId="Windows Live" clId="Web-{04777980-81FA-4DB3-872B-C2A8D22D2953}" dt="2020-05-01T20:10:40.672" v="311" actId="20577"/>
          <ac:spMkLst>
            <pc:docMk/>
            <pc:sldMk cId="4113186214" sldId="320"/>
            <ac:spMk id="4" creationId="{00000000-0000-0000-0000-000000000000}"/>
          </ac:spMkLst>
        </pc:spChg>
      </pc:sldChg>
      <pc:sldChg chg="modSp">
        <pc:chgData name="Utilisateur invité" userId="562e23f453436962" providerId="Windows Live" clId="Web-{04777980-81FA-4DB3-872B-C2A8D22D2953}" dt="2020-05-01T20:10:58.750" v="313" actId="20577"/>
        <pc:sldMkLst>
          <pc:docMk/>
          <pc:sldMk cId="1041632452" sldId="330"/>
        </pc:sldMkLst>
        <pc:spChg chg="mod">
          <ac:chgData name="Utilisateur invité" userId="562e23f453436962" providerId="Windows Live" clId="Web-{04777980-81FA-4DB3-872B-C2A8D22D2953}" dt="2020-05-01T20:10:58.750" v="313" actId="20577"/>
          <ac:spMkLst>
            <pc:docMk/>
            <pc:sldMk cId="1041632452" sldId="330"/>
            <ac:spMk id="4" creationId="{00000000-0000-0000-0000-000000000000}"/>
          </ac:spMkLst>
        </pc:spChg>
      </pc:sldChg>
      <pc:sldChg chg="modSp">
        <pc:chgData name="Utilisateur invité" userId="562e23f453436962" providerId="Windows Live" clId="Web-{04777980-81FA-4DB3-872B-C2A8D22D2953}" dt="2020-05-01T20:11:04.484" v="315" actId="20577"/>
        <pc:sldMkLst>
          <pc:docMk/>
          <pc:sldMk cId="4067225360" sldId="331"/>
        </pc:sldMkLst>
        <pc:spChg chg="mod">
          <ac:chgData name="Utilisateur invité" userId="562e23f453436962" providerId="Windows Live" clId="Web-{04777980-81FA-4DB3-872B-C2A8D22D2953}" dt="2020-05-01T20:11:04.484" v="315" actId="20577"/>
          <ac:spMkLst>
            <pc:docMk/>
            <pc:sldMk cId="4067225360" sldId="331"/>
            <ac:spMk id="4" creationId="{00000000-0000-0000-0000-000000000000}"/>
          </ac:spMkLst>
        </pc:spChg>
      </pc:sldChg>
      <pc:sldChg chg="modSp">
        <pc:chgData name="Utilisateur invité" userId="562e23f453436962" providerId="Windows Live" clId="Web-{04777980-81FA-4DB3-872B-C2A8D22D2953}" dt="2020-05-01T20:11:09.625" v="316" actId="20577"/>
        <pc:sldMkLst>
          <pc:docMk/>
          <pc:sldMk cId="4267040107" sldId="332"/>
        </pc:sldMkLst>
        <pc:spChg chg="mod">
          <ac:chgData name="Utilisateur invité" userId="562e23f453436962" providerId="Windows Live" clId="Web-{04777980-81FA-4DB3-872B-C2A8D22D2953}" dt="2020-05-01T20:11:09.625" v="316" actId="20577"/>
          <ac:spMkLst>
            <pc:docMk/>
            <pc:sldMk cId="4267040107" sldId="332"/>
            <ac:spMk id="4" creationId="{00000000-0000-0000-0000-000000000000}"/>
          </ac:spMkLst>
        </pc:spChg>
      </pc:sldChg>
      <pc:sldChg chg="modSp">
        <pc:chgData name="Utilisateur invité" userId="562e23f453436962" providerId="Windows Live" clId="Web-{04777980-81FA-4DB3-872B-C2A8D22D2953}" dt="2020-05-01T20:07:28.216" v="261" actId="20577"/>
        <pc:sldMkLst>
          <pc:docMk/>
          <pc:sldMk cId="2611109355" sldId="333"/>
        </pc:sldMkLst>
        <pc:spChg chg="mod">
          <ac:chgData name="Utilisateur invité" userId="562e23f453436962" providerId="Windows Live" clId="Web-{04777980-81FA-4DB3-872B-C2A8D22D2953}" dt="2020-05-01T19:14:12.585" v="14" actId="20577"/>
          <ac:spMkLst>
            <pc:docMk/>
            <pc:sldMk cId="2611109355" sldId="333"/>
            <ac:spMk id="3" creationId="{00000000-0000-0000-0000-000000000000}"/>
          </ac:spMkLst>
        </pc:spChg>
        <pc:spChg chg="mod">
          <ac:chgData name="Utilisateur invité" userId="562e23f453436962" providerId="Windows Live" clId="Web-{04777980-81FA-4DB3-872B-C2A8D22D2953}" dt="2020-05-01T20:07:28.216" v="261" actId="20577"/>
          <ac:spMkLst>
            <pc:docMk/>
            <pc:sldMk cId="2611109355" sldId="333"/>
            <ac:spMk id="22" creationId="{E0156DF5-B257-484E-9ECB-8FA5A78454B4}"/>
          </ac:spMkLst>
        </pc:spChg>
      </pc:sldChg>
      <pc:sldChg chg="modSp addCm">
        <pc:chgData name="Utilisateur invité" userId="562e23f453436962" providerId="Windows Live" clId="Web-{04777980-81FA-4DB3-872B-C2A8D22D2953}" dt="2020-05-01T20:05:12.449" v="243"/>
        <pc:sldMkLst>
          <pc:docMk/>
          <pc:sldMk cId="0" sldId="374"/>
        </pc:sldMkLst>
        <pc:spChg chg="mod">
          <ac:chgData name="Utilisateur invité" userId="562e23f453436962" providerId="Windows Live" clId="Web-{04777980-81FA-4DB3-872B-C2A8D22D2953}" dt="2020-05-01T19:54:00.301" v="203" actId="20577"/>
          <ac:spMkLst>
            <pc:docMk/>
            <pc:sldMk cId="0" sldId="374"/>
            <ac:spMk id="6" creationId="{88F2F133-2FAF-4A99-84C9-A00A0C6708AE}"/>
          </ac:spMkLst>
        </pc:spChg>
      </pc:sldChg>
    </pc:docChg>
  </pc:docChgLst>
  <pc:docChgLst>
    <pc:chgData name="Utilisateur invité" userId="562e23f453436962" providerId="Windows Live" clId="Web-{38DF75FB-6A0F-44B8-9638-3A345EA60195}"/>
    <pc:docChg chg="modSld">
      <pc:chgData name="Utilisateur invité" userId="562e23f453436962" providerId="Windows Live" clId="Web-{38DF75FB-6A0F-44B8-9638-3A345EA60195}" dt="2020-05-01T19:09:44.772" v="47" actId="20577"/>
      <pc:docMkLst>
        <pc:docMk/>
      </pc:docMkLst>
      <pc:sldChg chg="delSp modSp">
        <pc:chgData name="Utilisateur invité" userId="562e23f453436962" providerId="Windows Live" clId="Web-{38DF75FB-6A0F-44B8-9638-3A345EA60195}" dt="2020-05-01T19:03:45.853" v="22" actId="1076"/>
        <pc:sldMkLst>
          <pc:docMk/>
          <pc:sldMk cId="2845352417" sldId="290"/>
        </pc:sldMkLst>
        <pc:spChg chg="mod">
          <ac:chgData name="Utilisateur invité" userId="562e23f453436962" providerId="Windows Live" clId="Web-{38DF75FB-6A0F-44B8-9638-3A345EA60195}" dt="2020-05-01T18:56:42.727" v="20"/>
          <ac:spMkLst>
            <pc:docMk/>
            <pc:sldMk cId="2845352417" sldId="290"/>
            <ac:spMk id="6" creationId="{00000000-0000-0000-0000-000000000000}"/>
          </ac:spMkLst>
        </pc:spChg>
        <pc:spChg chg="del mod">
          <ac:chgData name="Utilisateur invité" userId="562e23f453436962" providerId="Windows Live" clId="Web-{38DF75FB-6A0F-44B8-9638-3A345EA60195}" dt="2020-05-01T18:56:26.570" v="17"/>
          <ac:spMkLst>
            <pc:docMk/>
            <pc:sldMk cId="2845352417" sldId="290"/>
            <ac:spMk id="9" creationId="{00000000-0000-0000-0000-000000000000}"/>
          </ac:spMkLst>
        </pc:spChg>
        <pc:spChg chg="mod">
          <ac:chgData name="Utilisateur invité" userId="562e23f453436962" providerId="Windows Live" clId="Web-{38DF75FB-6A0F-44B8-9638-3A345EA60195}" dt="2020-05-01T19:03:45.853" v="22" actId="1076"/>
          <ac:spMkLst>
            <pc:docMk/>
            <pc:sldMk cId="2845352417" sldId="290"/>
            <ac:spMk id="11" creationId="{00000000-0000-0000-0000-000000000000}"/>
          </ac:spMkLst>
        </pc:spChg>
        <pc:spChg chg="del mod">
          <ac:chgData name="Utilisateur invité" userId="562e23f453436962" providerId="Windows Live" clId="Web-{38DF75FB-6A0F-44B8-9638-3A345EA60195}" dt="2020-05-01T18:56:33.336" v="19"/>
          <ac:spMkLst>
            <pc:docMk/>
            <pc:sldMk cId="2845352417" sldId="290"/>
            <ac:spMk id="14" creationId="{00000000-0000-0000-0000-000000000000}"/>
          </ac:spMkLst>
        </pc:spChg>
      </pc:sldChg>
      <pc:sldChg chg="delSp modSp addCm">
        <pc:chgData name="Utilisateur invité" userId="562e23f453436962" providerId="Windows Live" clId="Web-{38DF75FB-6A0F-44B8-9638-3A345EA60195}" dt="2020-05-01T18:56:05.976" v="15"/>
        <pc:sldMkLst>
          <pc:docMk/>
          <pc:sldMk cId="2923759624" sldId="291"/>
        </pc:sldMkLst>
        <pc:spChg chg="mod">
          <ac:chgData name="Utilisateur invité" userId="562e23f453436962" providerId="Windows Live" clId="Web-{38DF75FB-6A0F-44B8-9638-3A345EA60195}" dt="2020-05-01T18:55:23.865" v="14"/>
          <ac:spMkLst>
            <pc:docMk/>
            <pc:sldMk cId="2923759624" sldId="291"/>
            <ac:spMk id="2" creationId="{00000000-0000-0000-0000-000000000000}"/>
          </ac:spMkLst>
        </pc:spChg>
        <pc:spChg chg="del mod">
          <ac:chgData name="Utilisateur invité" userId="562e23f453436962" providerId="Windows Live" clId="Web-{38DF75FB-6A0F-44B8-9638-3A345EA60195}" dt="2020-05-01T18:55:16.255" v="13"/>
          <ac:spMkLst>
            <pc:docMk/>
            <pc:sldMk cId="2923759624" sldId="291"/>
            <ac:spMk id="11" creationId="{00000000-0000-0000-0000-000000000000}"/>
          </ac:spMkLst>
        </pc:spChg>
      </pc:sldChg>
      <pc:sldChg chg="modSp">
        <pc:chgData name="Utilisateur invité" userId="562e23f453436962" providerId="Windows Live" clId="Web-{38DF75FB-6A0F-44B8-9638-3A345EA60195}" dt="2020-05-01T19:09:44.757" v="46" actId="20577"/>
        <pc:sldMkLst>
          <pc:docMk/>
          <pc:sldMk cId="2611109355" sldId="333"/>
        </pc:sldMkLst>
        <pc:spChg chg="mod">
          <ac:chgData name="Utilisateur invité" userId="562e23f453436962" providerId="Windows Live" clId="Web-{38DF75FB-6A0F-44B8-9638-3A345EA60195}" dt="2020-05-01T19:09:44.757" v="46" actId="20577"/>
          <ac:spMkLst>
            <pc:docMk/>
            <pc:sldMk cId="2611109355" sldId="333"/>
            <ac:spMk id="3" creationId="{00000000-0000-0000-0000-000000000000}"/>
          </ac:spMkLst>
        </pc:spChg>
      </pc:sldChg>
    </pc:docChg>
  </pc:docChgLst>
  <pc:docChgLst>
    <pc:chgData name="Bernard Bérubé" userId="ed5198658931eb7d" providerId="Windows Live" clId="Web-{492175B2-3B88-4786-A669-09F3CDD3E454}"/>
    <pc:docChg chg="addSld delSld">
      <pc:chgData name="Bernard Bérubé" userId="ed5198658931eb7d" providerId="Windows Live" clId="Web-{492175B2-3B88-4786-A669-09F3CDD3E454}" dt="2020-05-03T12:17:59.355" v="1"/>
      <pc:docMkLst>
        <pc:docMk/>
      </pc:docMkLst>
      <pc:sldChg chg="new del">
        <pc:chgData name="Bernard Bérubé" userId="ed5198658931eb7d" providerId="Windows Live" clId="Web-{492175B2-3B88-4786-A669-09F3CDD3E454}" dt="2020-05-03T12:17:59.355" v="1"/>
        <pc:sldMkLst>
          <pc:docMk/>
          <pc:sldMk cId="564239091" sldId="376"/>
        </pc:sldMkLst>
      </pc:sldChg>
    </pc:docChg>
  </pc:docChgLst>
  <pc:docChgLst>
    <pc:chgData name="Bernard Bérubé" userId="ed5198658931eb7d" providerId="Windows Live" clId="Web-{9AD1969B-3657-415E-A87F-1B2F4F2EB17C}"/>
    <pc:docChg chg="">
      <pc:chgData name="Bernard Bérubé" userId="ed5198658931eb7d" providerId="Windows Live" clId="Web-{9AD1969B-3657-415E-A87F-1B2F4F2EB17C}" dt="2020-03-20T14:03:32.042" v="0"/>
      <pc:docMkLst>
        <pc:docMk/>
      </pc:docMkLst>
      <pc:sldChg chg="addCm">
        <pc:chgData name="Bernard Bérubé" userId="ed5198658931eb7d" providerId="Windows Live" clId="Web-{9AD1969B-3657-415E-A87F-1B2F4F2EB17C}" dt="2020-03-20T14:03:32.042" v="0"/>
        <pc:sldMkLst>
          <pc:docMk/>
          <pc:sldMk cId="3512071315" sldId="308"/>
        </pc:sldMkLst>
      </pc:sldChg>
    </pc:docChg>
  </pc:docChgLst>
  <pc:docChgLst>
    <pc:chgData name="Utilisateur invité" userId="562e23f453436962" providerId="Windows Live" clId="Web-{ECA54270-C43D-4F77-8E68-990B21885406}"/>
    <pc:docChg chg="modSld">
      <pc:chgData name="Utilisateur invité" userId="562e23f453436962" providerId="Windows Live" clId="Web-{ECA54270-C43D-4F77-8E68-990B21885406}" dt="2020-04-22T12:52:31.675" v="37" actId="20577"/>
      <pc:docMkLst>
        <pc:docMk/>
      </pc:docMkLst>
      <pc:sldChg chg="modSp">
        <pc:chgData name="Utilisateur invité" userId="562e23f453436962" providerId="Windows Live" clId="Web-{ECA54270-C43D-4F77-8E68-990B21885406}" dt="2020-04-22T12:51:26.097" v="10" actId="20577"/>
        <pc:sldMkLst>
          <pc:docMk/>
          <pc:sldMk cId="2126743987" sldId="304"/>
        </pc:sldMkLst>
        <pc:spChg chg="mod">
          <ac:chgData name="Utilisateur invité" userId="562e23f453436962" providerId="Windows Live" clId="Web-{ECA54270-C43D-4F77-8E68-990B21885406}" dt="2020-04-22T12:51:26.097" v="10" actId="20577"/>
          <ac:spMkLst>
            <pc:docMk/>
            <pc:sldMk cId="2126743987" sldId="304"/>
            <ac:spMk id="12" creationId="{00000000-0000-0000-0000-000000000000}"/>
          </ac:spMkLst>
        </pc:spChg>
      </pc:sldChg>
      <pc:sldChg chg="modSp">
        <pc:chgData name="Utilisateur invité" userId="562e23f453436962" providerId="Windows Live" clId="Web-{ECA54270-C43D-4F77-8E68-990B21885406}" dt="2020-04-22T12:52:31.660" v="36" actId="20577"/>
        <pc:sldMkLst>
          <pc:docMk/>
          <pc:sldMk cId="2466127196" sldId="305"/>
        </pc:sldMkLst>
        <pc:spChg chg="mod">
          <ac:chgData name="Utilisateur invité" userId="562e23f453436962" providerId="Windows Live" clId="Web-{ECA54270-C43D-4F77-8E68-990B21885406}" dt="2020-04-22T12:52:31.660" v="36" actId="20577"/>
          <ac:spMkLst>
            <pc:docMk/>
            <pc:sldMk cId="2466127196" sldId="305"/>
            <ac:spMk id="6" creationId="{00000000-0000-0000-0000-000000000000}"/>
          </ac:spMkLst>
        </pc:spChg>
      </pc:sldChg>
    </pc:docChg>
  </pc:docChgLst>
  <pc:docChgLst>
    <pc:chgData name="Utilisateur invité" userId="562e23f453436962" providerId="Windows Live" clId="Web-{D6A937D2-BD1B-4EC1-BB71-8676FE2B9288}"/>
    <pc:docChg chg="modSld">
      <pc:chgData name="Utilisateur invité" userId="562e23f453436962" providerId="Windows Live" clId="Web-{D6A937D2-BD1B-4EC1-BB71-8676FE2B9288}" dt="2020-05-01T16:11:03.818" v="63" actId="20577"/>
      <pc:docMkLst>
        <pc:docMk/>
      </pc:docMkLst>
      <pc:sldChg chg="modSp">
        <pc:chgData name="Utilisateur invité" userId="562e23f453436962" providerId="Windows Live" clId="Web-{D6A937D2-BD1B-4EC1-BB71-8676FE2B9288}" dt="2020-05-01T16:11:03.818" v="62" actId="20577"/>
        <pc:sldMkLst>
          <pc:docMk/>
          <pc:sldMk cId="3628365400" sldId="268"/>
        </pc:sldMkLst>
        <pc:spChg chg="mod">
          <ac:chgData name="Utilisateur invité" userId="562e23f453436962" providerId="Windows Live" clId="Web-{D6A937D2-BD1B-4EC1-BB71-8676FE2B9288}" dt="2020-05-01T16:11:03.818" v="62" actId="20577"/>
          <ac:spMkLst>
            <pc:docMk/>
            <pc:sldMk cId="3628365400" sldId="268"/>
            <ac:spMk id="6" creationId="{00000000-0000-0000-0000-000000000000}"/>
          </ac:spMkLst>
        </pc:spChg>
      </pc:sldChg>
      <pc:sldChg chg="modSp">
        <pc:chgData name="Utilisateur invité" userId="562e23f453436962" providerId="Windows Live" clId="Web-{D6A937D2-BD1B-4EC1-BB71-8676FE2B9288}" dt="2020-05-01T15:05:06.970" v="8" actId="20577"/>
        <pc:sldMkLst>
          <pc:docMk/>
          <pc:sldMk cId="3217694701" sldId="275"/>
        </pc:sldMkLst>
        <pc:spChg chg="mod">
          <ac:chgData name="Utilisateur invité" userId="562e23f453436962" providerId="Windows Live" clId="Web-{D6A937D2-BD1B-4EC1-BB71-8676FE2B9288}" dt="2020-05-01T15:05:06.970" v="8" actId="20577"/>
          <ac:spMkLst>
            <pc:docMk/>
            <pc:sldMk cId="3217694701" sldId="275"/>
            <ac:spMk id="6" creationId="{00000000-0000-0000-0000-000000000000}"/>
          </ac:spMkLst>
        </pc:spChg>
      </pc:sldChg>
      <pc:sldChg chg="modSp">
        <pc:chgData name="Utilisateur invité" userId="562e23f453436962" providerId="Windows Live" clId="Web-{D6A937D2-BD1B-4EC1-BB71-8676FE2B9288}" dt="2020-05-01T15:04:19.454" v="4" actId="20577"/>
        <pc:sldMkLst>
          <pc:docMk/>
          <pc:sldMk cId="56203766" sldId="276"/>
        </pc:sldMkLst>
        <pc:spChg chg="mod">
          <ac:chgData name="Utilisateur invité" userId="562e23f453436962" providerId="Windows Live" clId="Web-{D6A937D2-BD1B-4EC1-BB71-8676FE2B9288}" dt="2020-05-01T15:04:19.454" v="4" actId="20577"/>
          <ac:spMkLst>
            <pc:docMk/>
            <pc:sldMk cId="56203766" sldId="276"/>
            <ac:spMk id="4" creationId="{00000000-0000-0000-0000-000000000000}"/>
          </ac:spMkLst>
        </pc:spChg>
      </pc:sldChg>
      <pc:sldChg chg="modSp">
        <pc:chgData name="Utilisateur invité" userId="562e23f453436962" providerId="Windows Live" clId="Web-{D6A937D2-BD1B-4EC1-BB71-8676FE2B9288}" dt="2020-05-01T15:10:17.799" v="18" actId="20577"/>
        <pc:sldMkLst>
          <pc:docMk/>
          <pc:sldMk cId="3136720807" sldId="281"/>
        </pc:sldMkLst>
        <pc:spChg chg="mod">
          <ac:chgData name="Utilisateur invité" userId="562e23f453436962" providerId="Windows Live" clId="Web-{D6A937D2-BD1B-4EC1-BB71-8676FE2B9288}" dt="2020-05-01T15:10:17.799" v="18" actId="20577"/>
          <ac:spMkLst>
            <pc:docMk/>
            <pc:sldMk cId="3136720807" sldId="281"/>
            <ac:spMk id="6" creationId="{00000000-0000-0000-0000-000000000000}"/>
          </ac:spMkLst>
        </pc:spChg>
      </pc:sldChg>
      <pc:sldChg chg="modSp">
        <pc:chgData name="Utilisateur invité" userId="562e23f453436962" providerId="Windows Live" clId="Web-{D6A937D2-BD1B-4EC1-BB71-8676FE2B9288}" dt="2020-05-01T15:22:32.850" v="44" actId="20577"/>
        <pc:sldMkLst>
          <pc:docMk/>
          <pc:sldMk cId="3069453272" sldId="296"/>
        </pc:sldMkLst>
        <pc:spChg chg="mod">
          <ac:chgData name="Utilisateur invité" userId="562e23f453436962" providerId="Windows Live" clId="Web-{D6A937D2-BD1B-4EC1-BB71-8676FE2B9288}" dt="2020-05-01T15:22:32.850" v="44" actId="20577"/>
          <ac:spMkLst>
            <pc:docMk/>
            <pc:sldMk cId="3069453272" sldId="296"/>
            <ac:spMk id="6" creationId="{00000000-0000-0000-0000-000000000000}"/>
          </ac:spMkLst>
        </pc:spChg>
      </pc:sldChg>
      <pc:sldChg chg="modSp">
        <pc:chgData name="Utilisateur invité" userId="562e23f453436962" providerId="Windows Live" clId="Web-{D6A937D2-BD1B-4EC1-BB71-8676FE2B9288}" dt="2020-05-01T15:13:57.785" v="30" actId="20577"/>
        <pc:sldMkLst>
          <pc:docMk/>
          <pc:sldMk cId="2118883944" sldId="297"/>
        </pc:sldMkLst>
        <pc:spChg chg="mod">
          <ac:chgData name="Utilisateur invité" userId="562e23f453436962" providerId="Windows Live" clId="Web-{D6A937D2-BD1B-4EC1-BB71-8676FE2B9288}" dt="2020-05-01T15:13:57.785" v="30" actId="20577"/>
          <ac:spMkLst>
            <pc:docMk/>
            <pc:sldMk cId="2118883944" sldId="297"/>
            <ac:spMk id="2" creationId="{00000000-0000-0000-0000-000000000000}"/>
          </ac:spMkLst>
        </pc:spChg>
      </pc:sldChg>
      <pc:sldChg chg="modSp">
        <pc:chgData name="Utilisateur invité" userId="562e23f453436962" providerId="Windows Live" clId="Web-{D6A937D2-BD1B-4EC1-BB71-8676FE2B9288}" dt="2020-05-01T15:36:21.104" v="54" actId="20577"/>
        <pc:sldMkLst>
          <pc:docMk/>
          <pc:sldMk cId="304672443" sldId="311"/>
        </pc:sldMkLst>
        <pc:spChg chg="mod">
          <ac:chgData name="Utilisateur invité" userId="562e23f453436962" providerId="Windows Live" clId="Web-{D6A937D2-BD1B-4EC1-BB71-8676FE2B9288}" dt="2020-05-01T15:36:21.104" v="54" actId="20577"/>
          <ac:spMkLst>
            <pc:docMk/>
            <pc:sldMk cId="304672443" sldId="311"/>
            <ac:spMk id="14" creationId="{00000000-0000-0000-0000-000000000000}"/>
          </ac:spMkLst>
        </pc:spChg>
      </pc:sldChg>
    </pc:docChg>
  </pc:docChgLst>
  <pc:docChgLst>
    <pc:chgData name="Bernard Bérubé" userId="ed5198658931eb7d" providerId="Windows Live" clId="Web-{CDEDCF80-C1A0-41FD-A361-74533CD37630}"/>
    <pc:docChg chg="modSld">
      <pc:chgData name="Bernard Bérubé" userId="ed5198658931eb7d" providerId="Windows Live" clId="Web-{CDEDCF80-C1A0-41FD-A361-74533CD37630}" dt="2020-05-01T19:52:15.637" v="7" actId="20577"/>
      <pc:docMkLst>
        <pc:docMk/>
      </pc:docMkLst>
      <pc:sldChg chg="modSp">
        <pc:chgData name="Bernard Bérubé" userId="ed5198658931eb7d" providerId="Windows Live" clId="Web-{CDEDCF80-C1A0-41FD-A361-74533CD37630}" dt="2020-05-01T19:52:15.637" v="7" actId="20577"/>
        <pc:sldMkLst>
          <pc:docMk/>
          <pc:sldMk cId="3235486020" sldId="264"/>
        </pc:sldMkLst>
        <pc:spChg chg="mod">
          <ac:chgData name="Bernard Bérubé" userId="ed5198658931eb7d" providerId="Windows Live" clId="Web-{CDEDCF80-C1A0-41FD-A361-74533CD37630}" dt="2020-05-01T19:52:15.637" v="7" actId="20577"/>
          <ac:spMkLst>
            <pc:docMk/>
            <pc:sldMk cId="3235486020" sldId="264"/>
            <ac:spMk id="2" creationId="{00000000-0000-0000-0000-000000000000}"/>
          </ac:spMkLst>
        </pc:spChg>
      </pc:sldChg>
    </pc:docChg>
  </pc:docChgLst>
  <pc:docChgLst>
    <pc:chgData name="Guest User" providerId="Windows Live" clId="Web-{E881323D-9431-44E5-A821-F1191FA01A33}"/>
    <pc:docChg chg="modSld">
      <pc:chgData name="Guest User" userId="" providerId="Windows Live" clId="Web-{E881323D-9431-44E5-A821-F1191FA01A33}" dt="2020-03-11T12:37:58.414" v="26" actId="20577"/>
      <pc:docMkLst>
        <pc:docMk/>
      </pc:docMkLst>
      <pc:sldChg chg="modSp">
        <pc:chgData name="Guest User" userId="" providerId="Windows Live" clId="Web-{E881323D-9431-44E5-A821-F1191FA01A33}" dt="2020-03-11T12:37:17.180" v="12" actId="20577"/>
        <pc:sldMkLst>
          <pc:docMk/>
          <pc:sldMk cId="3628365400" sldId="268"/>
        </pc:sldMkLst>
        <pc:spChg chg="mod">
          <ac:chgData name="Guest User" userId="" providerId="Windows Live" clId="Web-{E881323D-9431-44E5-A821-F1191FA01A33}" dt="2020-03-11T12:37:17.180" v="12" actId="20577"/>
          <ac:spMkLst>
            <pc:docMk/>
            <pc:sldMk cId="3628365400" sldId="268"/>
            <ac:spMk id="6" creationId="{00000000-0000-0000-0000-000000000000}"/>
          </ac:spMkLst>
        </pc:spChg>
      </pc:sldChg>
      <pc:sldChg chg="modSp">
        <pc:chgData name="Guest User" userId="" providerId="Windows Live" clId="Web-{E881323D-9431-44E5-A821-F1191FA01A33}" dt="2020-03-11T12:37:58.399" v="25" actId="20577"/>
        <pc:sldMkLst>
          <pc:docMk/>
          <pc:sldMk cId="1768631143" sldId="274"/>
        </pc:sldMkLst>
        <pc:spChg chg="mod">
          <ac:chgData name="Guest User" userId="" providerId="Windows Live" clId="Web-{E881323D-9431-44E5-A821-F1191FA01A33}" dt="2020-03-11T12:37:58.399" v="25" actId="20577"/>
          <ac:spMkLst>
            <pc:docMk/>
            <pc:sldMk cId="1768631143" sldId="274"/>
            <ac:spMk id="2" creationId="{00000000-0000-0000-0000-000000000000}"/>
          </ac:spMkLst>
        </pc:spChg>
      </pc:sldChg>
    </pc:docChg>
  </pc:docChgLst>
  <pc:docChgLst>
    <pc:chgData name="Utilisateur invité" userId="562e23f453436962" providerId="Windows Live" clId="Web-{5331E64E-8E38-4D7E-AA4D-62C338E6485B}"/>
    <pc:docChg chg="modSld">
      <pc:chgData name="Utilisateur invité" userId="562e23f453436962" providerId="Windows Live" clId="Web-{5331E64E-8E38-4D7E-AA4D-62C338E6485B}" dt="2020-05-01T18:47:12.612" v="414" actId="1076"/>
      <pc:docMkLst>
        <pc:docMk/>
      </pc:docMkLst>
      <pc:sldChg chg="addSp delSp modSp">
        <pc:chgData name="Utilisateur invité" userId="562e23f453436962" providerId="Windows Live" clId="Web-{5331E64E-8E38-4D7E-AA4D-62C338E6485B}" dt="2020-05-01T16:22:26.272" v="41" actId="1076"/>
        <pc:sldMkLst>
          <pc:docMk/>
          <pc:sldMk cId="3628365400" sldId="268"/>
        </pc:sldMkLst>
        <pc:spChg chg="mod">
          <ac:chgData name="Utilisateur invité" userId="562e23f453436962" providerId="Windows Live" clId="Web-{5331E64E-8E38-4D7E-AA4D-62C338E6485B}" dt="2020-05-01T16:18:00.865" v="11"/>
          <ac:spMkLst>
            <pc:docMk/>
            <pc:sldMk cId="3628365400" sldId="268"/>
            <ac:spMk id="2" creationId="{00000000-0000-0000-0000-000000000000}"/>
          </ac:spMkLst>
        </pc:spChg>
        <pc:spChg chg="mod">
          <ac:chgData name="Utilisateur invité" userId="562e23f453436962" providerId="Windows Live" clId="Web-{5331E64E-8E38-4D7E-AA4D-62C338E6485B}" dt="2020-05-01T16:18:15.490" v="14"/>
          <ac:spMkLst>
            <pc:docMk/>
            <pc:sldMk cId="3628365400" sldId="268"/>
            <ac:spMk id="6" creationId="{00000000-0000-0000-0000-000000000000}"/>
          </ac:spMkLst>
        </pc:spChg>
        <pc:spChg chg="del mod">
          <ac:chgData name="Utilisateur invité" userId="562e23f453436962" providerId="Windows Live" clId="Web-{5331E64E-8E38-4D7E-AA4D-62C338E6485B}" dt="2020-05-01T16:15:04.848" v="1"/>
          <ac:spMkLst>
            <pc:docMk/>
            <pc:sldMk cId="3628365400" sldId="268"/>
            <ac:spMk id="10" creationId="{00000000-0000-0000-0000-000000000000}"/>
          </ac:spMkLst>
        </pc:spChg>
        <pc:spChg chg="add del mod">
          <ac:chgData name="Utilisateur invité" userId="562e23f453436962" providerId="Windows Live" clId="Web-{5331E64E-8E38-4D7E-AA4D-62C338E6485B}" dt="2020-05-01T16:18:05.724" v="13"/>
          <ac:spMkLst>
            <pc:docMk/>
            <pc:sldMk cId="3628365400" sldId="268"/>
            <ac:spMk id="12" creationId="{00000000-0000-0000-0000-000000000000}"/>
          </ac:spMkLst>
        </pc:spChg>
        <pc:cxnChg chg="add mod">
          <ac:chgData name="Utilisateur invité" userId="562e23f453436962" providerId="Windows Live" clId="Web-{5331E64E-8E38-4D7E-AA4D-62C338E6485B}" dt="2020-05-01T16:19:58.209" v="21" actId="1076"/>
          <ac:cxnSpMkLst>
            <pc:docMk/>
            <pc:sldMk cId="3628365400" sldId="268"/>
            <ac:cxnSpMk id="3" creationId="{1C661CCC-5571-4424-B37B-CC50EEC80D36}"/>
          </ac:cxnSpMkLst>
        </pc:cxnChg>
        <pc:cxnChg chg="add mod">
          <ac:chgData name="Utilisateur invité" userId="562e23f453436962" providerId="Windows Live" clId="Web-{5331E64E-8E38-4D7E-AA4D-62C338E6485B}" dt="2020-05-01T16:21:15.069" v="27" actId="1076"/>
          <ac:cxnSpMkLst>
            <pc:docMk/>
            <pc:sldMk cId="3628365400" sldId="268"/>
            <ac:cxnSpMk id="13" creationId="{0ADF1DD4-4A68-4936-92C4-288CD4C755E6}"/>
          </ac:cxnSpMkLst>
        </pc:cxnChg>
        <pc:cxnChg chg="add mod">
          <ac:chgData name="Utilisateur invité" userId="562e23f453436962" providerId="Windows Live" clId="Web-{5331E64E-8E38-4D7E-AA4D-62C338E6485B}" dt="2020-05-01T16:20:54.819" v="26" actId="1076"/>
          <ac:cxnSpMkLst>
            <pc:docMk/>
            <pc:sldMk cId="3628365400" sldId="268"/>
            <ac:cxnSpMk id="14" creationId="{21EDBDF2-3F7F-4A66-A102-582004034BAF}"/>
          </ac:cxnSpMkLst>
        </pc:cxnChg>
        <pc:cxnChg chg="add mod">
          <ac:chgData name="Utilisateur invité" userId="562e23f453436962" providerId="Windows Live" clId="Web-{5331E64E-8E38-4D7E-AA4D-62C338E6485B}" dt="2020-05-01T16:20:51.584" v="25" actId="1076"/>
          <ac:cxnSpMkLst>
            <pc:docMk/>
            <pc:sldMk cId="3628365400" sldId="268"/>
            <ac:cxnSpMk id="15" creationId="{19F28F1D-4A3F-4D50-A533-54CABB992876}"/>
          </ac:cxnSpMkLst>
        </pc:cxnChg>
        <pc:cxnChg chg="add mod">
          <ac:chgData name="Utilisateur invité" userId="562e23f453436962" providerId="Windows Live" clId="Web-{5331E64E-8E38-4D7E-AA4D-62C338E6485B}" dt="2020-05-01T16:21:46.210" v="36" actId="14100"/>
          <ac:cxnSpMkLst>
            <pc:docMk/>
            <pc:sldMk cId="3628365400" sldId="268"/>
            <ac:cxnSpMk id="16" creationId="{E4BB78C2-FC1C-47AA-AD5F-8308CB3A7038}"/>
          </ac:cxnSpMkLst>
        </pc:cxnChg>
        <pc:cxnChg chg="add mod">
          <ac:chgData name="Utilisateur invité" userId="562e23f453436962" providerId="Windows Live" clId="Web-{5331E64E-8E38-4D7E-AA4D-62C338E6485B}" dt="2020-05-01T16:21:33.631" v="33" actId="1076"/>
          <ac:cxnSpMkLst>
            <pc:docMk/>
            <pc:sldMk cId="3628365400" sldId="268"/>
            <ac:cxnSpMk id="17" creationId="{C9E4BD06-8726-44C7-B9AD-19F6BBA5E892}"/>
          </ac:cxnSpMkLst>
        </pc:cxnChg>
        <pc:cxnChg chg="add mod">
          <ac:chgData name="Utilisateur invité" userId="562e23f453436962" providerId="Windows Live" clId="Web-{5331E64E-8E38-4D7E-AA4D-62C338E6485B}" dt="2020-05-01T16:22:06.257" v="39" actId="1076"/>
          <ac:cxnSpMkLst>
            <pc:docMk/>
            <pc:sldMk cId="3628365400" sldId="268"/>
            <ac:cxnSpMk id="18" creationId="{C8911365-9D61-4CF2-A044-4C054D3A2AFE}"/>
          </ac:cxnSpMkLst>
        </pc:cxnChg>
        <pc:cxnChg chg="add mod">
          <ac:chgData name="Utilisateur invité" userId="562e23f453436962" providerId="Windows Live" clId="Web-{5331E64E-8E38-4D7E-AA4D-62C338E6485B}" dt="2020-05-01T16:21:57.413" v="38" actId="1076"/>
          <ac:cxnSpMkLst>
            <pc:docMk/>
            <pc:sldMk cId="3628365400" sldId="268"/>
            <ac:cxnSpMk id="19" creationId="{52DBFFB2-2B39-48F6-B287-0A36781343C1}"/>
          </ac:cxnSpMkLst>
        </pc:cxnChg>
        <pc:cxnChg chg="add mod">
          <ac:chgData name="Utilisateur invité" userId="562e23f453436962" providerId="Windows Live" clId="Web-{5331E64E-8E38-4D7E-AA4D-62C338E6485B}" dt="2020-05-01T16:22:26.272" v="41" actId="1076"/>
          <ac:cxnSpMkLst>
            <pc:docMk/>
            <pc:sldMk cId="3628365400" sldId="268"/>
            <ac:cxnSpMk id="20" creationId="{07D0D4BF-235B-4918-A07A-F06E78430975}"/>
          </ac:cxnSpMkLst>
        </pc:cxnChg>
      </pc:sldChg>
      <pc:sldChg chg="modSp">
        <pc:chgData name="Utilisateur invité" userId="562e23f453436962" providerId="Windows Live" clId="Web-{5331E64E-8E38-4D7E-AA4D-62C338E6485B}" dt="2020-05-01T16:55:18.892" v="156" actId="1076"/>
        <pc:sldMkLst>
          <pc:docMk/>
          <pc:sldMk cId="3460520164" sldId="269"/>
        </pc:sldMkLst>
        <pc:picChg chg="mod">
          <ac:chgData name="Utilisateur invité" userId="562e23f453436962" providerId="Windows Live" clId="Web-{5331E64E-8E38-4D7E-AA4D-62C338E6485B}" dt="2020-05-01T16:55:18.892" v="156" actId="1076"/>
          <ac:picMkLst>
            <pc:docMk/>
            <pc:sldMk cId="3460520164" sldId="269"/>
            <ac:picMk id="14" creationId="{C0C3A67B-0EEC-4C1A-B3A4-05D0FA7B67C5}"/>
          </ac:picMkLst>
        </pc:picChg>
      </pc:sldChg>
      <pc:sldChg chg="delSp modSp">
        <pc:chgData name="Utilisateur invité" userId="562e23f453436962" providerId="Windows Live" clId="Web-{5331E64E-8E38-4D7E-AA4D-62C338E6485B}" dt="2020-05-01T16:57:50.315" v="168" actId="14100"/>
        <pc:sldMkLst>
          <pc:docMk/>
          <pc:sldMk cId="4029137814" sldId="270"/>
        </pc:sldMkLst>
        <pc:spChg chg="mod">
          <ac:chgData name="Utilisateur invité" userId="562e23f453436962" providerId="Windows Live" clId="Web-{5331E64E-8E38-4D7E-AA4D-62C338E6485B}" dt="2020-05-01T16:57:50.315" v="168" actId="14100"/>
          <ac:spMkLst>
            <pc:docMk/>
            <pc:sldMk cId="4029137814" sldId="270"/>
            <ac:spMk id="10" creationId="{00000000-0000-0000-0000-000000000000}"/>
          </ac:spMkLst>
        </pc:spChg>
        <pc:spChg chg="mod">
          <ac:chgData name="Utilisateur invité" userId="562e23f453436962" providerId="Windows Live" clId="Web-{5331E64E-8E38-4D7E-AA4D-62C338E6485B}" dt="2020-05-01T16:57:41.065" v="166" actId="20577"/>
          <ac:spMkLst>
            <pc:docMk/>
            <pc:sldMk cId="4029137814" sldId="270"/>
            <ac:spMk id="11" creationId="{00000000-0000-0000-0000-000000000000}"/>
          </ac:spMkLst>
        </pc:spChg>
        <pc:spChg chg="del mod">
          <ac:chgData name="Utilisateur invité" userId="562e23f453436962" providerId="Windows Live" clId="Web-{5331E64E-8E38-4D7E-AA4D-62C338E6485B}" dt="2020-05-01T16:56:10.830" v="162"/>
          <ac:spMkLst>
            <pc:docMk/>
            <pc:sldMk cId="4029137814" sldId="270"/>
            <ac:spMk id="12" creationId="{00000000-0000-0000-0000-000000000000}"/>
          </ac:spMkLst>
        </pc:spChg>
        <pc:spChg chg="del mod">
          <ac:chgData name="Utilisateur invité" userId="562e23f453436962" providerId="Windows Live" clId="Web-{5331E64E-8E38-4D7E-AA4D-62C338E6485B}" dt="2020-05-01T16:55:35.126" v="158"/>
          <ac:spMkLst>
            <pc:docMk/>
            <pc:sldMk cId="4029137814" sldId="270"/>
            <ac:spMk id="13" creationId="{00000000-0000-0000-0000-000000000000}"/>
          </ac:spMkLst>
        </pc:spChg>
      </pc:sldChg>
      <pc:sldChg chg="addSp delSp modSp addCm">
        <pc:chgData name="Utilisateur invité" userId="562e23f453436962" providerId="Windows Live" clId="Web-{5331E64E-8E38-4D7E-AA4D-62C338E6485B}" dt="2020-05-01T16:50:21.843" v="146"/>
        <pc:sldMkLst>
          <pc:docMk/>
          <pc:sldMk cId="2357145558" sldId="272"/>
        </pc:sldMkLst>
        <pc:spChg chg="add del mod">
          <ac:chgData name="Utilisateur invité" userId="562e23f453436962" providerId="Windows Live" clId="Web-{5331E64E-8E38-4D7E-AA4D-62C338E6485B}" dt="2020-05-01T16:37:51.496" v="58"/>
          <ac:spMkLst>
            <pc:docMk/>
            <pc:sldMk cId="2357145558" sldId="272"/>
            <ac:spMk id="3" creationId="{F5EF3B09-84DB-4316-85C2-13E8780BD032}"/>
          </ac:spMkLst>
        </pc:spChg>
        <pc:spChg chg="mod">
          <ac:chgData name="Utilisateur invité" userId="562e23f453436962" providerId="Windows Live" clId="Web-{5331E64E-8E38-4D7E-AA4D-62C338E6485B}" dt="2020-05-01T16:38:23.668" v="63" actId="14100"/>
          <ac:spMkLst>
            <pc:docMk/>
            <pc:sldMk cId="2357145558" sldId="272"/>
            <ac:spMk id="8" creationId="{00000000-0000-0000-0000-000000000000}"/>
          </ac:spMkLst>
        </pc:spChg>
        <pc:spChg chg="del mod">
          <ac:chgData name="Utilisateur invité" userId="562e23f453436962" providerId="Windows Live" clId="Web-{5331E64E-8E38-4D7E-AA4D-62C338E6485B}" dt="2020-05-01T16:41:24.731" v="87"/>
          <ac:spMkLst>
            <pc:docMk/>
            <pc:sldMk cId="2357145558" sldId="272"/>
            <ac:spMk id="12" creationId="{74346E5F-EE61-43E3-99DC-9917B4225AB3}"/>
          </ac:spMkLst>
        </pc:spChg>
        <pc:spChg chg="del mod">
          <ac:chgData name="Utilisateur invité" userId="562e23f453436962" providerId="Windows Live" clId="Web-{5331E64E-8E38-4D7E-AA4D-62C338E6485B}" dt="2020-05-01T16:39:55.450" v="77"/>
          <ac:spMkLst>
            <pc:docMk/>
            <pc:sldMk cId="2357145558" sldId="272"/>
            <ac:spMk id="20" creationId="{374A3C7D-FAD5-4F29-80FF-403E0D1CAD5A}"/>
          </ac:spMkLst>
        </pc:spChg>
        <pc:spChg chg="add del mod">
          <ac:chgData name="Utilisateur invité" userId="562e23f453436962" providerId="Windows Live" clId="Web-{5331E64E-8E38-4D7E-AA4D-62C338E6485B}" dt="2020-05-01T16:44:42.982" v="95"/>
          <ac:spMkLst>
            <pc:docMk/>
            <pc:sldMk cId="2357145558" sldId="272"/>
            <ac:spMk id="23" creationId="{C581339C-9948-4690-A114-4B4C63EB962F}"/>
          </ac:spMkLst>
        </pc:spChg>
        <pc:spChg chg="add del mod">
          <ac:chgData name="Utilisateur invité" userId="562e23f453436962" providerId="Windows Live" clId="Web-{5331E64E-8E38-4D7E-AA4D-62C338E6485B}" dt="2020-05-01T16:44:45.107" v="96"/>
          <ac:spMkLst>
            <pc:docMk/>
            <pc:sldMk cId="2357145558" sldId="272"/>
            <ac:spMk id="24" creationId="{A5279EBE-834F-4E82-ADBC-06AAAF12C9C5}"/>
          </ac:spMkLst>
        </pc:spChg>
        <pc:spChg chg="add del mod">
          <ac:chgData name="Utilisateur invité" userId="562e23f453436962" providerId="Windows Live" clId="Web-{5331E64E-8E38-4D7E-AA4D-62C338E6485B}" dt="2020-05-01T16:44:34.092" v="94"/>
          <ac:spMkLst>
            <pc:docMk/>
            <pc:sldMk cId="2357145558" sldId="272"/>
            <ac:spMk id="25" creationId="{25700D9D-A184-44AC-B170-1992D37A541C}"/>
          </ac:spMkLst>
        </pc:spChg>
        <pc:spChg chg="add del mod">
          <ac:chgData name="Utilisateur invité" userId="562e23f453436962" providerId="Windows Live" clId="Web-{5331E64E-8E38-4D7E-AA4D-62C338E6485B}" dt="2020-05-01T16:44:20.998" v="92"/>
          <ac:spMkLst>
            <pc:docMk/>
            <pc:sldMk cId="2357145558" sldId="272"/>
            <ac:spMk id="26" creationId="{C5D7985C-5422-432B-929D-A48CC35EC7F8}"/>
          </ac:spMkLst>
        </pc:spChg>
        <pc:spChg chg="add del mod">
          <ac:chgData name="Utilisateur invité" userId="562e23f453436962" providerId="Windows Live" clId="Web-{5331E64E-8E38-4D7E-AA4D-62C338E6485B}" dt="2020-05-01T16:44:13.607" v="91"/>
          <ac:spMkLst>
            <pc:docMk/>
            <pc:sldMk cId="2357145558" sldId="272"/>
            <ac:spMk id="27" creationId="{C5D7985C-5422-432B-929D-A48CC35EC7F8}"/>
          </ac:spMkLst>
        </pc:spChg>
        <pc:spChg chg="add del mod">
          <ac:chgData name="Utilisateur invité" userId="562e23f453436962" providerId="Windows Live" clId="Web-{5331E64E-8E38-4D7E-AA4D-62C338E6485B}" dt="2020-05-01T16:41:22.403" v="86"/>
          <ac:spMkLst>
            <pc:docMk/>
            <pc:sldMk cId="2357145558" sldId="272"/>
            <ac:spMk id="28" creationId="{C5D7985C-5422-432B-929D-A48CC35EC7F8}"/>
          </ac:spMkLst>
        </pc:spChg>
        <pc:spChg chg="add del mod">
          <ac:chgData name="Utilisateur invité" userId="562e23f453436962" providerId="Windows Live" clId="Web-{5331E64E-8E38-4D7E-AA4D-62C338E6485B}" dt="2020-05-01T16:44:29.357" v="93"/>
          <ac:spMkLst>
            <pc:docMk/>
            <pc:sldMk cId="2357145558" sldId="272"/>
            <ac:spMk id="29" creationId="{C5D7985C-5422-432B-929D-A48CC35EC7F8}"/>
          </ac:spMkLst>
        </pc:spChg>
        <pc:spChg chg="add del mod">
          <ac:chgData name="Utilisateur invité" userId="562e23f453436962" providerId="Windows Live" clId="Web-{5331E64E-8E38-4D7E-AA4D-62C338E6485B}" dt="2020-05-01T16:46:29.874" v="106"/>
          <ac:spMkLst>
            <pc:docMk/>
            <pc:sldMk cId="2357145558" sldId="272"/>
            <ac:spMk id="31" creationId="{59DD27B4-0343-41E5-84D3-FB132634F7C2}"/>
          </ac:spMkLst>
        </pc:spChg>
        <pc:spChg chg="add del mod">
          <ac:chgData name="Utilisateur invité" userId="562e23f453436962" providerId="Windows Live" clId="Web-{5331E64E-8E38-4D7E-AA4D-62C338E6485B}" dt="2020-05-01T16:46:34.045" v="107"/>
          <ac:spMkLst>
            <pc:docMk/>
            <pc:sldMk cId="2357145558" sldId="272"/>
            <ac:spMk id="33" creationId="{67D915BF-4D64-4D40-97C8-B727FCAAB746}"/>
          </ac:spMkLst>
        </pc:spChg>
        <pc:picChg chg="add del mod ord">
          <ac:chgData name="Utilisateur invité" userId="562e23f453436962" providerId="Windows Live" clId="Web-{5331E64E-8E38-4D7E-AA4D-62C338E6485B}" dt="2020-05-01T16:46:14.202" v="97"/>
          <ac:picMkLst>
            <pc:docMk/>
            <pc:sldMk cId="2357145558" sldId="272"/>
            <ac:picMk id="6" creationId="{82C10B4F-905E-43B9-BEE8-2D6FD95377F7}"/>
          </ac:picMkLst>
        </pc:picChg>
        <pc:picChg chg="add del mod">
          <ac:chgData name="Utilisateur invité" userId="562e23f453436962" providerId="Windows Live" clId="Web-{5331E64E-8E38-4D7E-AA4D-62C338E6485B}" dt="2020-05-01T16:39:02.262" v="68"/>
          <ac:picMkLst>
            <pc:docMk/>
            <pc:sldMk cId="2357145558" sldId="272"/>
            <ac:picMk id="9" creationId="{22D6AF35-A106-4F20-A9E4-627591F51E4E}"/>
          </ac:picMkLst>
        </pc:picChg>
        <pc:picChg chg="del">
          <ac:chgData name="Utilisateur invité" userId="562e23f453436962" providerId="Windows Live" clId="Web-{5331E64E-8E38-4D7E-AA4D-62C338E6485B}" dt="2020-05-01T16:37:42.246" v="57"/>
          <ac:picMkLst>
            <pc:docMk/>
            <pc:sldMk cId="2357145558" sldId="272"/>
            <ac:picMk id="10" creationId="{339E5037-E09F-476B-9B3C-B18014E93CF4}"/>
          </ac:picMkLst>
        </pc:picChg>
        <pc:picChg chg="add del mod">
          <ac:chgData name="Utilisateur invité" userId="562e23f453436962" providerId="Windows Live" clId="Web-{5331E64E-8E38-4D7E-AA4D-62C338E6485B}" dt="2020-05-01T16:39:00.699" v="67"/>
          <ac:picMkLst>
            <pc:docMk/>
            <pc:sldMk cId="2357145558" sldId="272"/>
            <ac:picMk id="21" creationId="{BDCE76AD-E8E8-48CE-ACEC-E6F2C977894D}"/>
          </ac:picMkLst>
        </pc:picChg>
        <pc:picChg chg="add mod">
          <ac:chgData name="Utilisateur invité" userId="562e23f453436962" providerId="Windows Live" clId="Web-{5331E64E-8E38-4D7E-AA4D-62C338E6485B}" dt="2020-05-01T16:46:44.092" v="110" actId="14100"/>
          <ac:picMkLst>
            <pc:docMk/>
            <pc:sldMk cId="2357145558" sldId="272"/>
            <ac:picMk id="34" creationId="{4DD022D3-11E0-41D4-9F5D-5F8367912BF0}"/>
          </ac:picMkLst>
        </pc:picChg>
        <pc:cxnChg chg="add mod">
          <ac:chgData name="Utilisateur invité" userId="562e23f453436962" providerId="Windows Live" clId="Web-{5331E64E-8E38-4D7E-AA4D-62C338E6485B}" dt="2020-05-01T16:49:54.156" v="143" actId="1076"/>
          <ac:cxnSpMkLst>
            <pc:docMk/>
            <pc:sldMk cId="2357145558" sldId="272"/>
            <ac:cxnSpMk id="36" creationId="{B5E49C30-9437-4AC8-9354-6C79BD3279D4}"/>
          </ac:cxnSpMkLst>
        </pc:cxnChg>
        <pc:cxnChg chg="add del mod">
          <ac:chgData name="Utilisateur invité" userId="562e23f453436962" providerId="Windows Live" clId="Web-{5331E64E-8E38-4D7E-AA4D-62C338E6485B}" dt="2020-05-01T16:49:10.343" v="138"/>
          <ac:cxnSpMkLst>
            <pc:docMk/>
            <pc:sldMk cId="2357145558" sldId="272"/>
            <ac:cxnSpMk id="37" creationId="{08606663-D9A7-44AC-9281-170FBBD106BB}"/>
          </ac:cxnSpMkLst>
        </pc:cxnChg>
        <pc:cxnChg chg="add del mod">
          <ac:chgData name="Utilisateur invité" userId="562e23f453436962" providerId="Windows Live" clId="Web-{5331E64E-8E38-4D7E-AA4D-62C338E6485B}" dt="2020-05-01T16:49:07.734" v="137"/>
          <ac:cxnSpMkLst>
            <pc:docMk/>
            <pc:sldMk cId="2357145558" sldId="272"/>
            <ac:cxnSpMk id="38" creationId="{AA44CAF8-3893-48F5-82EC-0776F649E9A4}"/>
          </ac:cxnSpMkLst>
        </pc:cxnChg>
        <pc:cxnChg chg="add mod">
          <ac:chgData name="Utilisateur invité" userId="562e23f453436962" providerId="Windows Live" clId="Web-{5331E64E-8E38-4D7E-AA4D-62C338E6485B}" dt="2020-05-01T16:49:03.781" v="136" actId="1076"/>
          <ac:cxnSpMkLst>
            <pc:docMk/>
            <pc:sldMk cId="2357145558" sldId="272"/>
            <ac:cxnSpMk id="39" creationId="{2A27AFF5-A6EC-476E-BF22-F37C75DB0512}"/>
          </ac:cxnSpMkLst>
        </pc:cxnChg>
        <pc:cxnChg chg="add mod">
          <ac:chgData name="Utilisateur invité" userId="562e23f453436962" providerId="Windows Live" clId="Web-{5331E64E-8E38-4D7E-AA4D-62C338E6485B}" dt="2020-05-01T16:48:57.499" v="135" actId="1076"/>
          <ac:cxnSpMkLst>
            <pc:docMk/>
            <pc:sldMk cId="2357145558" sldId="272"/>
            <ac:cxnSpMk id="40" creationId="{11CA2A7C-8F47-448B-A1E9-DAEC86802763}"/>
          </ac:cxnSpMkLst>
        </pc:cxnChg>
        <pc:cxnChg chg="add mod">
          <ac:chgData name="Utilisateur invité" userId="562e23f453436962" providerId="Windows Live" clId="Web-{5331E64E-8E38-4D7E-AA4D-62C338E6485B}" dt="2020-05-01T16:48:51.499" v="134" actId="1076"/>
          <ac:cxnSpMkLst>
            <pc:docMk/>
            <pc:sldMk cId="2357145558" sldId="272"/>
            <ac:cxnSpMk id="41" creationId="{7F5DC031-312B-4E99-9B7F-6054A656A7F2}"/>
          </ac:cxnSpMkLst>
        </pc:cxnChg>
        <pc:cxnChg chg="add mod">
          <ac:chgData name="Utilisateur invité" userId="562e23f453436962" providerId="Windows Live" clId="Web-{5331E64E-8E38-4D7E-AA4D-62C338E6485B}" dt="2020-05-01T16:48:46.312" v="133" actId="1076"/>
          <ac:cxnSpMkLst>
            <pc:docMk/>
            <pc:sldMk cId="2357145558" sldId="272"/>
            <ac:cxnSpMk id="42" creationId="{2C5E9AC2-16F7-4BF6-8671-7E4E43FFA0FF}"/>
          </ac:cxnSpMkLst>
        </pc:cxnChg>
        <pc:cxnChg chg="add mod">
          <ac:chgData name="Utilisateur invité" userId="562e23f453436962" providerId="Windows Live" clId="Web-{5331E64E-8E38-4D7E-AA4D-62C338E6485B}" dt="2020-05-01T16:48:43.140" v="132" actId="1076"/>
          <ac:cxnSpMkLst>
            <pc:docMk/>
            <pc:sldMk cId="2357145558" sldId="272"/>
            <ac:cxnSpMk id="43" creationId="{09276D19-B62E-4994-B14D-6D5322F64E12}"/>
          </ac:cxnSpMkLst>
        </pc:cxnChg>
        <pc:cxnChg chg="add mod">
          <ac:chgData name="Utilisateur invité" userId="562e23f453436962" providerId="Windows Live" clId="Web-{5331E64E-8E38-4D7E-AA4D-62C338E6485B}" dt="2020-05-01T16:50:11.234" v="144"/>
          <ac:cxnSpMkLst>
            <pc:docMk/>
            <pc:sldMk cId="2357145558" sldId="272"/>
            <ac:cxnSpMk id="44" creationId="{6CACEEB5-101D-47E1-9349-4F8DCFBD1EB4}"/>
          </ac:cxnSpMkLst>
        </pc:cxnChg>
        <pc:cxnChg chg="add mod">
          <ac:chgData name="Utilisateur invité" userId="562e23f453436962" providerId="Windows Live" clId="Web-{5331E64E-8E38-4D7E-AA4D-62C338E6485B}" dt="2020-05-01T16:50:16.781" v="145"/>
          <ac:cxnSpMkLst>
            <pc:docMk/>
            <pc:sldMk cId="2357145558" sldId="272"/>
            <ac:cxnSpMk id="45" creationId="{EFD63D22-F5F2-4FEF-947E-F0F6C400C228}"/>
          </ac:cxnSpMkLst>
        </pc:cxnChg>
        <pc:cxnChg chg="add mod">
          <ac:chgData name="Utilisateur invité" userId="562e23f453436962" providerId="Windows Live" clId="Web-{5331E64E-8E38-4D7E-AA4D-62C338E6485B}" dt="2020-05-01T16:50:21.843" v="146"/>
          <ac:cxnSpMkLst>
            <pc:docMk/>
            <pc:sldMk cId="2357145558" sldId="272"/>
            <ac:cxnSpMk id="46" creationId="{09DDCE0F-5096-48C2-BE4D-6028AEBE8D56}"/>
          </ac:cxnSpMkLst>
        </pc:cxnChg>
      </pc:sldChg>
      <pc:sldChg chg="modSp addCm">
        <pc:chgData name="Utilisateur invité" userId="562e23f453436962" providerId="Windows Live" clId="Web-{5331E64E-8E38-4D7E-AA4D-62C338E6485B}" dt="2020-05-01T16:55:05.954" v="155"/>
        <pc:sldMkLst>
          <pc:docMk/>
          <pc:sldMk cId="1768631143" sldId="274"/>
        </pc:sldMkLst>
        <pc:spChg chg="mod">
          <ac:chgData name="Utilisateur invité" userId="562e23f453436962" providerId="Windows Live" clId="Web-{5331E64E-8E38-4D7E-AA4D-62C338E6485B}" dt="2020-05-01T16:54:00.423" v="153" actId="20577"/>
          <ac:spMkLst>
            <pc:docMk/>
            <pc:sldMk cId="1768631143" sldId="274"/>
            <ac:spMk id="2" creationId="{00000000-0000-0000-0000-000000000000}"/>
          </ac:spMkLst>
        </pc:spChg>
      </pc:sldChg>
      <pc:sldChg chg="delSp modSp addCm modCm">
        <pc:chgData name="Utilisateur invité" userId="562e23f453436962" providerId="Windows Live" clId="Web-{5331E64E-8E38-4D7E-AA4D-62C338E6485B}" dt="2020-05-01T17:01:45.207" v="186" actId="1076"/>
        <pc:sldMkLst>
          <pc:docMk/>
          <pc:sldMk cId="3217694701" sldId="275"/>
        </pc:sldMkLst>
        <pc:spChg chg="mod">
          <ac:chgData name="Utilisateur invité" userId="562e23f453436962" providerId="Windows Live" clId="Web-{5331E64E-8E38-4D7E-AA4D-62C338E6485B}" dt="2020-05-01T17:01:45.207" v="186" actId="1076"/>
          <ac:spMkLst>
            <pc:docMk/>
            <pc:sldMk cId="3217694701" sldId="275"/>
            <ac:spMk id="6" creationId="{00000000-0000-0000-0000-000000000000}"/>
          </ac:spMkLst>
        </pc:spChg>
        <pc:spChg chg="del mod">
          <ac:chgData name="Utilisateur invité" userId="562e23f453436962" providerId="Windows Live" clId="Web-{5331E64E-8E38-4D7E-AA4D-62C338E6485B}" dt="2020-05-01T17:00:06.097" v="180"/>
          <ac:spMkLst>
            <pc:docMk/>
            <pc:sldMk cId="3217694701" sldId="275"/>
            <ac:spMk id="10" creationId="{00000000-0000-0000-0000-000000000000}"/>
          </ac:spMkLst>
        </pc:spChg>
        <pc:spChg chg="mod">
          <ac:chgData name="Utilisateur invité" userId="562e23f453436962" providerId="Windows Live" clId="Web-{5331E64E-8E38-4D7E-AA4D-62C338E6485B}" dt="2020-05-01T17:01:24.988" v="185" actId="14100"/>
          <ac:spMkLst>
            <pc:docMk/>
            <pc:sldMk cId="3217694701" sldId="275"/>
            <ac:spMk id="13" creationId="{00000000-0000-0000-0000-000000000000}"/>
          </ac:spMkLst>
        </pc:spChg>
      </pc:sldChg>
      <pc:sldChg chg="delSp modSp addCm">
        <pc:chgData name="Utilisateur invité" userId="562e23f453436962" providerId="Windows Live" clId="Web-{5331E64E-8E38-4D7E-AA4D-62C338E6485B}" dt="2020-05-01T17:12:43.679" v="207"/>
        <pc:sldMkLst>
          <pc:docMk/>
          <pc:sldMk cId="56203766" sldId="276"/>
        </pc:sldMkLst>
        <pc:spChg chg="mod">
          <ac:chgData name="Utilisateur invité" userId="562e23f453436962" providerId="Windows Live" clId="Web-{5331E64E-8E38-4D7E-AA4D-62C338E6485B}" dt="2020-05-01T17:08:57.803" v="205"/>
          <ac:spMkLst>
            <pc:docMk/>
            <pc:sldMk cId="56203766" sldId="276"/>
            <ac:spMk id="4" creationId="{00000000-0000-0000-0000-000000000000}"/>
          </ac:spMkLst>
        </pc:spChg>
        <pc:spChg chg="mod">
          <ac:chgData name="Utilisateur invité" userId="562e23f453436962" providerId="Windows Live" clId="Web-{5331E64E-8E38-4D7E-AA4D-62C338E6485B}" dt="2020-05-01T17:09:07.506" v="206"/>
          <ac:spMkLst>
            <pc:docMk/>
            <pc:sldMk cId="56203766" sldId="276"/>
            <ac:spMk id="6" creationId="{00000000-0000-0000-0000-000000000000}"/>
          </ac:spMkLst>
        </pc:spChg>
        <pc:spChg chg="del mod">
          <ac:chgData name="Utilisateur invité" userId="562e23f453436962" providerId="Windows Live" clId="Web-{5331E64E-8E38-4D7E-AA4D-62C338E6485B}" dt="2020-05-01T17:07:57.224" v="198"/>
          <ac:spMkLst>
            <pc:docMk/>
            <pc:sldMk cId="56203766" sldId="276"/>
            <ac:spMk id="9" creationId="{00000000-0000-0000-0000-000000000000}"/>
          </ac:spMkLst>
        </pc:spChg>
        <pc:spChg chg="del">
          <ac:chgData name="Utilisateur invité" userId="562e23f453436962" providerId="Windows Live" clId="Web-{5331E64E-8E38-4D7E-AA4D-62C338E6485B}" dt="2020-05-01T17:08:22.099" v="202"/>
          <ac:spMkLst>
            <pc:docMk/>
            <pc:sldMk cId="56203766" sldId="276"/>
            <ac:spMk id="10" creationId="{00000000-0000-0000-0000-000000000000}"/>
          </ac:spMkLst>
        </pc:spChg>
      </pc:sldChg>
      <pc:sldChg chg="delSp modSp addCm">
        <pc:chgData name="Utilisateur invité" userId="562e23f453436962" providerId="Windows Live" clId="Web-{5331E64E-8E38-4D7E-AA4D-62C338E6485B}" dt="2020-05-01T17:14:50.274" v="243" actId="20577"/>
        <pc:sldMkLst>
          <pc:docMk/>
          <pc:sldMk cId="3458780675" sldId="277"/>
        </pc:sldMkLst>
        <pc:spChg chg="mod">
          <ac:chgData name="Utilisateur invité" userId="562e23f453436962" providerId="Windows Live" clId="Web-{5331E64E-8E38-4D7E-AA4D-62C338E6485B}" dt="2020-05-01T17:14:50.274" v="243" actId="20577"/>
          <ac:spMkLst>
            <pc:docMk/>
            <pc:sldMk cId="3458780675" sldId="277"/>
            <ac:spMk id="2" creationId="{00000000-0000-0000-0000-000000000000}"/>
          </ac:spMkLst>
        </pc:spChg>
        <pc:spChg chg="del mod">
          <ac:chgData name="Utilisateur invité" userId="562e23f453436962" providerId="Windows Live" clId="Web-{5331E64E-8E38-4D7E-AA4D-62C338E6485B}" dt="2020-05-01T17:14:05.273" v="238"/>
          <ac:spMkLst>
            <pc:docMk/>
            <pc:sldMk cId="3458780675" sldId="277"/>
            <ac:spMk id="9" creationId="{00000000-0000-0000-0000-000000000000}"/>
          </ac:spMkLst>
        </pc:spChg>
      </pc:sldChg>
      <pc:sldChg chg="delSp modSp">
        <pc:chgData name="Utilisateur invité" userId="562e23f453436962" providerId="Windows Live" clId="Web-{5331E64E-8E38-4D7E-AA4D-62C338E6485B}" dt="2020-05-01T17:16:29.759" v="251"/>
        <pc:sldMkLst>
          <pc:docMk/>
          <pc:sldMk cId="2603607840" sldId="279"/>
        </pc:sldMkLst>
        <pc:spChg chg="mod">
          <ac:chgData name="Utilisateur invité" userId="562e23f453436962" providerId="Windows Live" clId="Web-{5331E64E-8E38-4D7E-AA4D-62C338E6485B}" dt="2020-05-01T17:16:17.462" v="248"/>
          <ac:spMkLst>
            <pc:docMk/>
            <pc:sldMk cId="2603607840" sldId="279"/>
            <ac:spMk id="2" creationId="{00000000-0000-0000-0000-000000000000}"/>
          </ac:spMkLst>
        </pc:spChg>
        <pc:spChg chg="mod">
          <ac:chgData name="Utilisateur invité" userId="562e23f453436962" providerId="Windows Live" clId="Web-{5331E64E-8E38-4D7E-AA4D-62C338E6485B}" dt="2020-05-01T17:16:29.759" v="251"/>
          <ac:spMkLst>
            <pc:docMk/>
            <pc:sldMk cId="2603607840" sldId="279"/>
            <ac:spMk id="6" creationId="{00000000-0000-0000-0000-000000000000}"/>
          </ac:spMkLst>
        </pc:spChg>
        <pc:spChg chg="del mod">
          <ac:chgData name="Utilisateur invité" userId="562e23f453436962" providerId="Windows Live" clId="Web-{5331E64E-8E38-4D7E-AA4D-62C338E6485B}" dt="2020-05-01T17:16:11.555" v="247"/>
          <ac:spMkLst>
            <pc:docMk/>
            <pc:sldMk cId="2603607840" sldId="279"/>
            <ac:spMk id="10" creationId="{00000000-0000-0000-0000-000000000000}"/>
          </ac:spMkLst>
        </pc:spChg>
        <pc:spChg chg="del mod">
          <ac:chgData name="Utilisateur invité" userId="562e23f453436962" providerId="Windows Live" clId="Web-{5331E64E-8E38-4D7E-AA4D-62C338E6485B}" dt="2020-05-01T17:16:23.805" v="250"/>
          <ac:spMkLst>
            <pc:docMk/>
            <pc:sldMk cId="2603607840" sldId="279"/>
            <ac:spMk id="11" creationId="{00000000-0000-0000-0000-000000000000}"/>
          </ac:spMkLst>
        </pc:spChg>
      </pc:sldChg>
      <pc:sldChg chg="modSp addCm">
        <pc:chgData name="Utilisateur invité" userId="562e23f453436962" providerId="Windows Live" clId="Web-{5331E64E-8E38-4D7E-AA4D-62C338E6485B}" dt="2020-05-01T17:22:11.073" v="281"/>
        <pc:sldMkLst>
          <pc:docMk/>
          <pc:sldMk cId="3136720807" sldId="281"/>
        </pc:sldMkLst>
        <pc:spChg chg="mod">
          <ac:chgData name="Utilisateur invité" userId="562e23f453436962" providerId="Windows Live" clId="Web-{5331E64E-8E38-4D7E-AA4D-62C338E6485B}" dt="2020-05-01T17:21:47.635" v="280" actId="1076"/>
          <ac:spMkLst>
            <pc:docMk/>
            <pc:sldMk cId="3136720807" sldId="281"/>
            <ac:spMk id="6" creationId="{00000000-0000-0000-0000-000000000000}"/>
          </ac:spMkLst>
        </pc:spChg>
        <pc:spChg chg="mod">
          <ac:chgData name="Utilisateur invité" userId="562e23f453436962" providerId="Windows Live" clId="Web-{5331E64E-8E38-4D7E-AA4D-62C338E6485B}" dt="2020-05-01T17:17:02.493" v="252" actId="1076"/>
          <ac:spMkLst>
            <pc:docMk/>
            <pc:sldMk cId="3136720807" sldId="281"/>
            <ac:spMk id="11" creationId="{00000000-0000-0000-0000-000000000000}"/>
          </ac:spMkLst>
        </pc:spChg>
        <pc:spChg chg="mod">
          <ac:chgData name="Utilisateur invité" userId="562e23f453436962" providerId="Windows Live" clId="Web-{5331E64E-8E38-4D7E-AA4D-62C338E6485B}" dt="2020-05-01T17:19:53.463" v="268" actId="20577"/>
          <ac:spMkLst>
            <pc:docMk/>
            <pc:sldMk cId="3136720807" sldId="281"/>
            <ac:spMk id="19" creationId="{00000000-0000-0000-0000-000000000000}"/>
          </ac:spMkLst>
        </pc:spChg>
        <pc:spChg chg="mod">
          <ac:chgData name="Utilisateur invité" userId="562e23f453436962" providerId="Windows Live" clId="Web-{5331E64E-8E38-4D7E-AA4D-62C338E6485B}" dt="2020-05-01T17:18:59.947" v="261" actId="20577"/>
          <ac:spMkLst>
            <pc:docMk/>
            <pc:sldMk cId="3136720807" sldId="281"/>
            <ac:spMk id="26" creationId="{00000000-0000-0000-0000-000000000000}"/>
          </ac:spMkLst>
        </pc:spChg>
      </pc:sldChg>
      <pc:sldChg chg="delSp modSp">
        <pc:chgData name="Utilisateur invité" userId="562e23f453436962" providerId="Windows Live" clId="Web-{5331E64E-8E38-4D7E-AA4D-62C338E6485B}" dt="2020-05-01T17:23:52.230" v="287" actId="14100"/>
        <pc:sldMkLst>
          <pc:docMk/>
          <pc:sldMk cId="1164270350" sldId="285"/>
        </pc:sldMkLst>
        <pc:spChg chg="mod">
          <ac:chgData name="Utilisateur invité" userId="562e23f453436962" providerId="Windows Live" clId="Web-{5331E64E-8E38-4D7E-AA4D-62C338E6485B}" dt="2020-05-01T17:23:40.417" v="285" actId="14100"/>
          <ac:spMkLst>
            <pc:docMk/>
            <pc:sldMk cId="1164270350" sldId="285"/>
            <ac:spMk id="6" creationId="{00000000-0000-0000-0000-000000000000}"/>
          </ac:spMkLst>
        </pc:spChg>
        <pc:spChg chg="del">
          <ac:chgData name="Utilisateur invité" userId="562e23f453436962" providerId="Windows Live" clId="Web-{5331E64E-8E38-4D7E-AA4D-62C338E6485B}" dt="2020-05-01T17:23:26.980" v="283"/>
          <ac:spMkLst>
            <pc:docMk/>
            <pc:sldMk cId="1164270350" sldId="285"/>
            <ac:spMk id="10" creationId="{00000000-0000-0000-0000-000000000000}"/>
          </ac:spMkLst>
        </pc:spChg>
        <pc:cxnChg chg="mod">
          <ac:chgData name="Utilisateur invité" userId="562e23f453436962" providerId="Windows Live" clId="Web-{5331E64E-8E38-4D7E-AA4D-62C338E6485B}" dt="2020-05-01T17:23:52.230" v="287" actId="14100"/>
          <ac:cxnSpMkLst>
            <pc:docMk/>
            <pc:sldMk cId="1164270350" sldId="285"/>
            <ac:cxnSpMk id="9" creationId="{00000000-0000-0000-0000-000000000000}"/>
          </ac:cxnSpMkLst>
        </pc:cxnChg>
      </pc:sldChg>
      <pc:sldChg chg="modSp">
        <pc:chgData name="Utilisateur invité" userId="562e23f453436962" providerId="Windows Live" clId="Web-{5331E64E-8E38-4D7E-AA4D-62C338E6485B}" dt="2020-05-01T18:47:12.612" v="414" actId="1076"/>
        <pc:sldMkLst>
          <pc:docMk/>
          <pc:sldMk cId="4229337768" sldId="286"/>
        </pc:sldMkLst>
        <pc:spChg chg="mod">
          <ac:chgData name="Utilisateur invité" userId="562e23f453436962" providerId="Windows Live" clId="Web-{5331E64E-8E38-4D7E-AA4D-62C338E6485B}" dt="2020-05-01T18:45:45.783" v="384" actId="20577"/>
          <ac:spMkLst>
            <pc:docMk/>
            <pc:sldMk cId="4229337768" sldId="286"/>
            <ac:spMk id="2" creationId="{00000000-0000-0000-0000-000000000000}"/>
          </ac:spMkLst>
        </pc:spChg>
        <pc:spChg chg="mod">
          <ac:chgData name="Utilisateur invité" userId="562e23f453436962" providerId="Windows Live" clId="Web-{5331E64E-8E38-4D7E-AA4D-62C338E6485B}" dt="2020-05-01T18:46:58.971" v="411" actId="20577"/>
          <ac:spMkLst>
            <pc:docMk/>
            <pc:sldMk cId="4229337768" sldId="286"/>
            <ac:spMk id="11" creationId="{00000000-0000-0000-0000-000000000000}"/>
          </ac:spMkLst>
        </pc:spChg>
        <pc:spChg chg="mod">
          <ac:chgData name="Utilisateur invité" userId="562e23f453436962" providerId="Windows Live" clId="Web-{5331E64E-8E38-4D7E-AA4D-62C338E6485B}" dt="2020-05-01T18:47:12.612" v="414" actId="1076"/>
          <ac:spMkLst>
            <pc:docMk/>
            <pc:sldMk cId="4229337768" sldId="286"/>
            <ac:spMk id="12" creationId="{00000000-0000-0000-0000-000000000000}"/>
          </ac:spMkLst>
        </pc:spChg>
      </pc:sldChg>
      <pc:sldChg chg="delSp modSp">
        <pc:chgData name="Utilisateur invité" userId="562e23f453436962" providerId="Windows Live" clId="Web-{5331E64E-8E38-4D7E-AA4D-62C338E6485B}" dt="2020-05-01T18:18:44.838" v="319" actId="1076"/>
        <pc:sldMkLst>
          <pc:docMk/>
          <pc:sldMk cId="1096014618" sldId="288"/>
        </pc:sldMkLst>
        <pc:spChg chg="mod">
          <ac:chgData name="Utilisateur invité" userId="562e23f453436962" providerId="Windows Live" clId="Web-{5331E64E-8E38-4D7E-AA4D-62C338E6485B}" dt="2020-05-01T18:14:34.024" v="297"/>
          <ac:spMkLst>
            <pc:docMk/>
            <pc:sldMk cId="1096014618" sldId="288"/>
            <ac:spMk id="6" creationId="{00000000-0000-0000-0000-000000000000}"/>
          </ac:spMkLst>
        </pc:spChg>
        <pc:spChg chg="del">
          <ac:chgData name="Utilisateur invité" userId="562e23f453436962" providerId="Windows Live" clId="Web-{5331E64E-8E38-4D7E-AA4D-62C338E6485B}" dt="2020-05-01T18:13:52.634" v="292"/>
          <ac:spMkLst>
            <pc:docMk/>
            <pc:sldMk cId="1096014618" sldId="288"/>
            <ac:spMk id="9" creationId="{00000000-0000-0000-0000-000000000000}"/>
          </ac:spMkLst>
        </pc:spChg>
        <pc:spChg chg="mod">
          <ac:chgData name="Utilisateur invité" userId="562e23f453436962" providerId="Windows Live" clId="Web-{5331E64E-8E38-4D7E-AA4D-62C338E6485B}" dt="2020-05-01T18:18:44.838" v="319" actId="1076"/>
          <ac:spMkLst>
            <pc:docMk/>
            <pc:sldMk cId="1096014618" sldId="288"/>
            <ac:spMk id="10" creationId="{00000000-0000-0000-0000-000000000000}"/>
          </ac:spMkLst>
        </pc:spChg>
        <pc:spChg chg="del mod">
          <ac:chgData name="Utilisateur invité" userId="562e23f453436962" providerId="Windows Live" clId="Web-{5331E64E-8E38-4D7E-AA4D-62C338E6485B}" dt="2020-05-01T18:14:01.759" v="294"/>
          <ac:spMkLst>
            <pc:docMk/>
            <pc:sldMk cId="1096014618" sldId="288"/>
            <ac:spMk id="11" creationId="{00000000-0000-0000-0000-000000000000}"/>
          </ac:spMkLst>
        </pc:spChg>
      </pc:sldChg>
      <pc:sldChg chg="delSp modSp">
        <pc:chgData name="Utilisateur invité" userId="562e23f453436962" providerId="Windows Live" clId="Web-{5331E64E-8E38-4D7E-AA4D-62C338E6485B}" dt="2020-05-01T18:23:38.949" v="354" actId="1076"/>
        <pc:sldMkLst>
          <pc:docMk/>
          <pc:sldMk cId="2771319507" sldId="289"/>
        </pc:sldMkLst>
        <pc:spChg chg="mod">
          <ac:chgData name="Utilisateur invité" userId="562e23f453436962" providerId="Windows Live" clId="Web-{5331E64E-8E38-4D7E-AA4D-62C338E6485B}" dt="2020-05-01T18:22:22.698" v="348" actId="20577"/>
          <ac:spMkLst>
            <pc:docMk/>
            <pc:sldMk cId="2771319507" sldId="289"/>
            <ac:spMk id="2" creationId="{00000000-0000-0000-0000-000000000000}"/>
          </ac:spMkLst>
        </pc:spChg>
        <pc:spChg chg="del mod">
          <ac:chgData name="Utilisateur invité" userId="562e23f453436962" providerId="Windows Live" clId="Web-{5331E64E-8E38-4D7E-AA4D-62C338E6485B}" dt="2020-05-01T18:19:24.604" v="324"/>
          <ac:spMkLst>
            <pc:docMk/>
            <pc:sldMk cId="2771319507" sldId="289"/>
            <ac:spMk id="9" creationId="{00000000-0000-0000-0000-000000000000}"/>
          </ac:spMkLst>
        </pc:spChg>
        <pc:spChg chg="mod">
          <ac:chgData name="Utilisateur invité" userId="562e23f453436962" providerId="Windows Live" clId="Web-{5331E64E-8E38-4D7E-AA4D-62C338E6485B}" dt="2020-05-01T18:22:40.792" v="351" actId="14100"/>
          <ac:spMkLst>
            <pc:docMk/>
            <pc:sldMk cId="2771319507" sldId="289"/>
            <ac:spMk id="10" creationId="{00000000-0000-0000-0000-000000000000}"/>
          </ac:spMkLst>
        </pc:spChg>
        <pc:spChg chg="del mod">
          <ac:chgData name="Utilisateur invité" userId="562e23f453436962" providerId="Windows Live" clId="Web-{5331E64E-8E38-4D7E-AA4D-62C338E6485B}" dt="2020-05-01T18:19:09.010" v="321"/>
          <ac:spMkLst>
            <pc:docMk/>
            <pc:sldMk cId="2771319507" sldId="289"/>
            <ac:spMk id="11" creationId="{00000000-0000-0000-0000-000000000000}"/>
          </ac:spMkLst>
        </pc:spChg>
        <pc:spChg chg="mod">
          <ac:chgData name="Utilisateur invité" userId="562e23f453436962" providerId="Windows Live" clId="Web-{5331E64E-8E38-4D7E-AA4D-62C338E6485B}" dt="2020-05-01T18:23:28.496" v="353" actId="14100"/>
          <ac:spMkLst>
            <pc:docMk/>
            <pc:sldMk cId="2771319507" sldId="289"/>
            <ac:spMk id="13" creationId="{00000000-0000-0000-0000-000000000000}"/>
          </ac:spMkLst>
        </pc:spChg>
        <pc:spChg chg="mod">
          <ac:chgData name="Utilisateur invité" userId="562e23f453436962" providerId="Windows Live" clId="Web-{5331E64E-8E38-4D7E-AA4D-62C338E6485B}" dt="2020-05-01T18:20:46.089" v="335" actId="1076"/>
          <ac:spMkLst>
            <pc:docMk/>
            <pc:sldMk cId="2771319507" sldId="289"/>
            <ac:spMk id="14" creationId="{00000000-0000-0000-0000-000000000000}"/>
          </ac:spMkLst>
        </pc:spChg>
        <pc:spChg chg="mod">
          <ac:chgData name="Utilisateur invité" userId="562e23f453436962" providerId="Windows Live" clId="Web-{5331E64E-8E38-4D7E-AA4D-62C338E6485B}" dt="2020-05-01T18:23:38.949" v="354" actId="1076"/>
          <ac:spMkLst>
            <pc:docMk/>
            <pc:sldMk cId="2771319507" sldId="289"/>
            <ac:spMk id="15" creationId="{00000000-0000-0000-0000-000000000000}"/>
          </ac:spMkLst>
        </pc:spChg>
        <pc:spChg chg="mod">
          <ac:chgData name="Utilisateur invité" userId="562e23f453436962" providerId="Windows Live" clId="Web-{5331E64E-8E38-4D7E-AA4D-62C338E6485B}" dt="2020-05-01T18:21:03.995" v="337" actId="1076"/>
          <ac:spMkLst>
            <pc:docMk/>
            <pc:sldMk cId="2771319507" sldId="289"/>
            <ac:spMk id="16" creationId="{00000000-0000-0000-0000-000000000000}"/>
          </ac:spMkLst>
        </pc:spChg>
      </pc:sldChg>
      <pc:sldChg chg="modSp addCm">
        <pc:chgData name="Utilisateur invité" userId="562e23f453436962" providerId="Windows Live" clId="Web-{5331E64E-8E38-4D7E-AA4D-62C338E6485B}" dt="2020-05-01T18:33:01.358" v="362" actId="20577"/>
        <pc:sldMkLst>
          <pc:docMk/>
          <pc:sldMk cId="2845352417" sldId="290"/>
        </pc:sldMkLst>
        <pc:spChg chg="mod">
          <ac:chgData name="Utilisateur invité" userId="562e23f453436962" providerId="Windows Live" clId="Web-{5331E64E-8E38-4D7E-AA4D-62C338E6485B}" dt="2020-05-01T18:26:54.637" v="357" actId="20577"/>
          <ac:spMkLst>
            <pc:docMk/>
            <pc:sldMk cId="2845352417" sldId="290"/>
            <ac:spMk id="6" creationId="{00000000-0000-0000-0000-000000000000}"/>
          </ac:spMkLst>
        </pc:spChg>
        <pc:spChg chg="mod">
          <ac:chgData name="Utilisateur invité" userId="562e23f453436962" providerId="Windows Live" clId="Web-{5331E64E-8E38-4D7E-AA4D-62C338E6485B}" dt="2020-05-01T18:33:01.358" v="362" actId="20577"/>
          <ac:spMkLst>
            <pc:docMk/>
            <pc:sldMk cId="2845352417" sldId="290"/>
            <ac:spMk id="11" creationId="{00000000-0000-0000-0000-000000000000}"/>
          </ac:spMkLst>
        </pc:spChg>
      </pc:sldChg>
      <pc:sldChg chg="modSp addCm">
        <pc:chgData name="Utilisateur invité" userId="562e23f453436962" providerId="Windows Live" clId="Web-{5331E64E-8E38-4D7E-AA4D-62C338E6485B}" dt="2020-05-01T16:28:16.477" v="52"/>
        <pc:sldMkLst>
          <pc:docMk/>
          <pc:sldMk cId="2126743987" sldId="304"/>
        </pc:sldMkLst>
        <pc:spChg chg="mod">
          <ac:chgData name="Utilisateur invité" userId="562e23f453436962" providerId="Windows Live" clId="Web-{5331E64E-8E38-4D7E-AA4D-62C338E6485B}" dt="2020-05-01T16:27:37.227" v="50" actId="20577"/>
          <ac:spMkLst>
            <pc:docMk/>
            <pc:sldMk cId="2126743987" sldId="304"/>
            <ac:spMk id="12" creationId="{00000000-0000-0000-0000-000000000000}"/>
          </ac:spMkLst>
        </pc:spChg>
      </pc:sldChg>
    </pc:docChg>
  </pc:docChgLst>
  <pc:docChgLst>
    <pc:chgData name="Utilisateur invité" userId="562e23f453436962" providerId="Windows Live" clId="Web-{28C5EF8F-65FD-4497-95EE-AA7F81D11ECB}"/>
    <pc:docChg chg="">
      <pc:chgData name="Utilisateur invité" userId="562e23f453436962" providerId="Windows Live" clId="Web-{28C5EF8F-65FD-4497-95EE-AA7F81D11ECB}" dt="2020-04-24T11:57:58.789" v="2"/>
      <pc:docMkLst>
        <pc:docMk/>
      </pc:docMkLst>
      <pc:sldChg chg="delCm">
        <pc:chgData name="Utilisateur invité" userId="562e23f453436962" providerId="Windows Live" clId="Web-{28C5EF8F-65FD-4497-95EE-AA7F81D11ECB}" dt="2020-04-24T11:56:40.225" v="0"/>
        <pc:sldMkLst>
          <pc:docMk/>
          <pc:sldMk cId="3460520164" sldId="269"/>
        </pc:sldMkLst>
      </pc:sldChg>
      <pc:sldChg chg="addCm">
        <pc:chgData name="Utilisateur invité" userId="562e23f453436962" providerId="Windows Live" clId="Web-{28C5EF8F-65FD-4497-95EE-AA7F81D11ECB}" dt="2020-04-24T11:57:33.429" v="1"/>
        <pc:sldMkLst>
          <pc:docMk/>
          <pc:sldMk cId="60922517" sldId="278"/>
        </pc:sldMkLst>
      </pc:sldChg>
      <pc:sldChg chg="delCm">
        <pc:chgData name="Utilisateur invité" userId="562e23f453436962" providerId="Windows Live" clId="Web-{28C5EF8F-65FD-4497-95EE-AA7F81D11ECB}" dt="2020-04-24T11:57:58.789" v="2"/>
        <pc:sldMkLst>
          <pc:docMk/>
          <pc:sldMk cId="2466127196" sldId="305"/>
        </pc:sldMkLst>
      </pc:sldChg>
    </pc:docChg>
  </pc:docChgLst>
  <pc:docChgLst>
    <pc:chgData name="Daniel Paradis" userId="93f32eb927b20ede" providerId="LiveId" clId="{6F587867-7F23-44F5-B085-7F0FB9ECFE95}"/>
    <pc:docChg chg="undo redo custSel addSld delSld modSld">
      <pc:chgData name="Daniel Paradis" userId="93f32eb927b20ede" providerId="LiveId" clId="{6F587867-7F23-44F5-B085-7F0FB9ECFE95}" dt="2020-05-05T00:43:05.136" v="997" actId="47"/>
      <pc:docMkLst>
        <pc:docMk/>
      </pc:docMkLst>
      <pc:sldChg chg="modSp del mod addCm modCm">
        <pc:chgData name="Daniel Paradis" userId="93f32eb927b20ede" providerId="LiveId" clId="{6F587867-7F23-44F5-B085-7F0FB9ECFE95}" dt="2020-03-25T20:03:54.935" v="46" actId="47"/>
        <pc:sldMkLst>
          <pc:docMk/>
          <pc:sldMk cId="922942037" sldId="256"/>
        </pc:sldMkLst>
        <pc:spChg chg="mod">
          <ac:chgData name="Daniel Paradis" userId="93f32eb927b20ede" providerId="LiveId" clId="{6F587867-7F23-44F5-B085-7F0FB9ECFE95}" dt="2020-03-25T19:58:24.906" v="23" actId="20577"/>
          <ac:spMkLst>
            <pc:docMk/>
            <pc:sldMk cId="922942037" sldId="256"/>
            <ac:spMk id="11" creationId="{00000000-0000-0000-0000-000000000000}"/>
          </ac:spMkLst>
        </pc:spChg>
      </pc:sldChg>
      <pc:sldChg chg="modSp">
        <pc:chgData name="Daniel Paradis" userId="93f32eb927b20ede" providerId="LiveId" clId="{6F587867-7F23-44F5-B085-7F0FB9ECFE95}" dt="2020-04-03T16:03:06.246" v="212"/>
        <pc:sldMkLst>
          <pc:docMk/>
          <pc:sldMk cId="4049720320" sldId="257"/>
        </pc:sldMkLst>
        <pc:spChg chg="mod">
          <ac:chgData name="Daniel Paradis" userId="93f32eb927b20ede" providerId="LiveId" clId="{6F587867-7F23-44F5-B085-7F0FB9ECFE95}" dt="2020-04-03T16:03:06.246" v="212"/>
          <ac:spMkLst>
            <pc:docMk/>
            <pc:sldMk cId="4049720320" sldId="257"/>
            <ac:spMk id="4" creationId="{00000000-0000-0000-0000-000000000000}"/>
          </ac:spMkLst>
        </pc:spChg>
      </pc:sldChg>
      <pc:sldChg chg="modSp mod">
        <pc:chgData name="Daniel Paradis" userId="93f32eb927b20ede" providerId="LiveId" clId="{6F587867-7F23-44F5-B085-7F0FB9ECFE95}" dt="2020-04-30T00:12:39.351" v="269" actId="20577"/>
        <pc:sldMkLst>
          <pc:docMk/>
          <pc:sldMk cId="1191172229" sldId="258"/>
        </pc:sldMkLst>
        <pc:spChg chg="mod">
          <ac:chgData name="Daniel Paradis" userId="93f32eb927b20ede" providerId="LiveId" clId="{6F587867-7F23-44F5-B085-7F0FB9ECFE95}" dt="2020-04-30T00:12:39.351" v="269" actId="20577"/>
          <ac:spMkLst>
            <pc:docMk/>
            <pc:sldMk cId="1191172229" sldId="258"/>
            <ac:spMk id="2" creationId="{00000000-0000-0000-0000-000000000000}"/>
          </ac:spMkLst>
        </pc:spChg>
        <pc:spChg chg="mod">
          <ac:chgData name="Daniel Paradis" userId="93f32eb927b20ede" providerId="LiveId" clId="{6F587867-7F23-44F5-B085-7F0FB9ECFE95}" dt="2020-04-03T16:03:06.246" v="212"/>
          <ac:spMkLst>
            <pc:docMk/>
            <pc:sldMk cId="1191172229" sldId="258"/>
            <ac:spMk id="4" creationId="{00000000-0000-0000-0000-000000000000}"/>
          </ac:spMkLst>
        </pc:spChg>
      </pc:sldChg>
      <pc:sldChg chg="modSp mod">
        <pc:chgData name="Daniel Paradis" userId="93f32eb927b20ede" providerId="LiveId" clId="{6F587867-7F23-44F5-B085-7F0FB9ECFE95}" dt="2020-05-01T14:48:23.114" v="707" actId="20577"/>
        <pc:sldMkLst>
          <pc:docMk/>
          <pc:sldMk cId="2471187807" sldId="259"/>
        </pc:sldMkLst>
        <pc:spChg chg="mod">
          <ac:chgData name="Daniel Paradis" userId="93f32eb927b20ede" providerId="LiveId" clId="{6F587867-7F23-44F5-B085-7F0FB9ECFE95}" dt="2020-05-01T14:48:23.114" v="707" actId="20577"/>
          <ac:spMkLst>
            <pc:docMk/>
            <pc:sldMk cId="2471187807" sldId="259"/>
            <ac:spMk id="2" creationId="{00000000-0000-0000-0000-000000000000}"/>
          </ac:spMkLst>
        </pc:spChg>
        <pc:spChg chg="mod">
          <ac:chgData name="Daniel Paradis" userId="93f32eb927b20ede" providerId="LiveId" clId="{6F587867-7F23-44F5-B085-7F0FB9ECFE95}" dt="2020-04-03T16:03:06.246" v="212"/>
          <ac:spMkLst>
            <pc:docMk/>
            <pc:sldMk cId="2471187807" sldId="259"/>
            <ac:spMk id="4" creationId="{00000000-0000-0000-0000-000000000000}"/>
          </ac:spMkLst>
        </pc:spChg>
      </pc:sldChg>
      <pc:sldChg chg="modSp">
        <pc:chgData name="Daniel Paradis" userId="93f32eb927b20ede" providerId="LiveId" clId="{6F587867-7F23-44F5-B085-7F0FB9ECFE95}" dt="2020-04-03T16:03:06.246" v="212"/>
        <pc:sldMkLst>
          <pc:docMk/>
          <pc:sldMk cId="317936962" sldId="260"/>
        </pc:sldMkLst>
        <pc:spChg chg="mod">
          <ac:chgData name="Daniel Paradis" userId="93f32eb927b20ede" providerId="LiveId" clId="{6F587867-7F23-44F5-B085-7F0FB9ECFE95}" dt="2020-04-03T16:03:06.246" v="212"/>
          <ac:spMkLst>
            <pc:docMk/>
            <pc:sldMk cId="317936962" sldId="260"/>
            <ac:spMk id="4" creationId="{00000000-0000-0000-0000-000000000000}"/>
          </ac:spMkLst>
        </pc:spChg>
      </pc:sldChg>
      <pc:sldChg chg="modSp mod delCm">
        <pc:chgData name="Daniel Paradis" userId="93f32eb927b20ede" providerId="LiveId" clId="{6F587867-7F23-44F5-B085-7F0FB9ECFE95}" dt="2020-04-30T00:14:07.842" v="296" actId="6549"/>
        <pc:sldMkLst>
          <pc:docMk/>
          <pc:sldMk cId="3369611244" sldId="261"/>
        </pc:sldMkLst>
        <pc:spChg chg="mod">
          <ac:chgData name="Daniel Paradis" userId="93f32eb927b20ede" providerId="LiveId" clId="{6F587867-7F23-44F5-B085-7F0FB9ECFE95}" dt="2020-04-30T00:14:07.842" v="296" actId="6549"/>
          <ac:spMkLst>
            <pc:docMk/>
            <pc:sldMk cId="3369611244" sldId="261"/>
            <ac:spMk id="2" creationId="{00000000-0000-0000-0000-000000000000}"/>
          </ac:spMkLst>
        </pc:spChg>
        <pc:spChg chg="mod">
          <ac:chgData name="Daniel Paradis" userId="93f32eb927b20ede" providerId="LiveId" clId="{6F587867-7F23-44F5-B085-7F0FB9ECFE95}" dt="2020-04-03T16:03:06.246" v="212"/>
          <ac:spMkLst>
            <pc:docMk/>
            <pc:sldMk cId="3369611244" sldId="261"/>
            <ac:spMk id="4" creationId="{00000000-0000-0000-0000-000000000000}"/>
          </ac:spMkLst>
        </pc:spChg>
      </pc:sldChg>
      <pc:sldChg chg="modSp mod">
        <pc:chgData name="Daniel Paradis" userId="93f32eb927b20ede" providerId="LiveId" clId="{6F587867-7F23-44F5-B085-7F0FB9ECFE95}" dt="2020-04-30T00:14:20.695" v="297" actId="20577"/>
        <pc:sldMkLst>
          <pc:docMk/>
          <pc:sldMk cId="1456394125" sldId="262"/>
        </pc:sldMkLst>
        <pc:spChg chg="mod">
          <ac:chgData name="Daniel Paradis" userId="93f32eb927b20ede" providerId="LiveId" clId="{6F587867-7F23-44F5-B085-7F0FB9ECFE95}" dt="2020-04-30T00:14:20.695" v="297" actId="20577"/>
          <ac:spMkLst>
            <pc:docMk/>
            <pc:sldMk cId="1456394125" sldId="262"/>
            <ac:spMk id="2" creationId="{00000000-0000-0000-0000-000000000000}"/>
          </ac:spMkLst>
        </pc:spChg>
        <pc:spChg chg="mod">
          <ac:chgData name="Daniel Paradis" userId="93f32eb927b20ede" providerId="LiveId" clId="{6F587867-7F23-44F5-B085-7F0FB9ECFE95}" dt="2020-04-03T16:03:06.246" v="212"/>
          <ac:spMkLst>
            <pc:docMk/>
            <pc:sldMk cId="1456394125" sldId="262"/>
            <ac:spMk id="4" creationId="{00000000-0000-0000-0000-000000000000}"/>
          </ac:spMkLst>
        </pc:spChg>
      </pc:sldChg>
      <pc:sldChg chg="modSp mod">
        <pc:chgData name="Daniel Paradis" userId="93f32eb927b20ede" providerId="LiveId" clId="{6F587867-7F23-44F5-B085-7F0FB9ECFE95}" dt="2020-04-30T00:15:14.058" v="299" actId="6549"/>
        <pc:sldMkLst>
          <pc:docMk/>
          <pc:sldMk cId="2414240013" sldId="263"/>
        </pc:sldMkLst>
        <pc:spChg chg="mod">
          <ac:chgData name="Daniel Paradis" userId="93f32eb927b20ede" providerId="LiveId" clId="{6F587867-7F23-44F5-B085-7F0FB9ECFE95}" dt="2020-04-30T00:15:14.058" v="299" actId="6549"/>
          <ac:spMkLst>
            <pc:docMk/>
            <pc:sldMk cId="2414240013" sldId="263"/>
            <ac:spMk id="2" creationId="{00000000-0000-0000-0000-000000000000}"/>
          </ac:spMkLst>
        </pc:spChg>
      </pc:sldChg>
      <pc:sldChg chg="modSp mod delCm">
        <pc:chgData name="Daniel Paradis" userId="93f32eb927b20ede" providerId="LiveId" clId="{6F587867-7F23-44F5-B085-7F0FB9ECFE95}" dt="2020-05-01T14:50:49.323" v="708" actId="6549"/>
        <pc:sldMkLst>
          <pc:docMk/>
          <pc:sldMk cId="3235486020" sldId="264"/>
        </pc:sldMkLst>
        <pc:spChg chg="mod">
          <ac:chgData name="Daniel Paradis" userId="93f32eb927b20ede" providerId="LiveId" clId="{6F587867-7F23-44F5-B085-7F0FB9ECFE95}" dt="2020-05-01T14:50:49.323" v="708" actId="6549"/>
          <ac:spMkLst>
            <pc:docMk/>
            <pc:sldMk cId="3235486020" sldId="264"/>
            <ac:spMk id="2" creationId="{00000000-0000-0000-0000-000000000000}"/>
          </ac:spMkLst>
        </pc:spChg>
        <pc:spChg chg="mod">
          <ac:chgData name="Daniel Paradis" userId="93f32eb927b20ede" providerId="LiveId" clId="{6F587867-7F23-44F5-B085-7F0FB9ECFE95}" dt="2020-04-30T00:14:51.704" v="298" actId="27636"/>
          <ac:spMkLst>
            <pc:docMk/>
            <pc:sldMk cId="3235486020" sldId="264"/>
            <ac:spMk id="8" creationId="{00000000-0000-0000-0000-000000000000}"/>
          </ac:spMkLst>
        </pc:spChg>
      </pc:sldChg>
      <pc:sldChg chg="modSp mod">
        <pc:chgData name="Daniel Paradis" userId="93f32eb927b20ede" providerId="LiveId" clId="{6F587867-7F23-44F5-B085-7F0FB9ECFE95}" dt="2020-04-30T00:19:50.166" v="418" actId="20577"/>
        <pc:sldMkLst>
          <pc:docMk/>
          <pc:sldMk cId="4130406945" sldId="267"/>
        </pc:sldMkLst>
        <pc:spChg chg="mod">
          <ac:chgData name="Daniel Paradis" userId="93f32eb927b20ede" providerId="LiveId" clId="{6F587867-7F23-44F5-B085-7F0FB9ECFE95}" dt="2020-04-30T00:19:50.166" v="418" actId="20577"/>
          <ac:spMkLst>
            <pc:docMk/>
            <pc:sldMk cId="4130406945" sldId="267"/>
            <ac:spMk id="2" creationId="{00000000-0000-0000-0000-000000000000}"/>
          </ac:spMkLst>
        </pc:spChg>
        <pc:spChg chg="mod">
          <ac:chgData name="Daniel Paradis" userId="93f32eb927b20ede" providerId="LiveId" clId="{6F587867-7F23-44F5-B085-7F0FB9ECFE95}" dt="2020-04-03T16:03:06.246" v="212"/>
          <ac:spMkLst>
            <pc:docMk/>
            <pc:sldMk cId="4130406945" sldId="267"/>
            <ac:spMk id="4" creationId="{00000000-0000-0000-0000-000000000000}"/>
          </ac:spMkLst>
        </pc:spChg>
      </pc:sldChg>
      <pc:sldChg chg="modSp mod delCm">
        <pc:chgData name="Daniel Paradis" userId="93f32eb927b20ede" providerId="LiveId" clId="{6F587867-7F23-44F5-B085-7F0FB9ECFE95}" dt="2020-05-05T00:42:30.337" v="974" actId="1592"/>
        <pc:sldMkLst>
          <pc:docMk/>
          <pc:sldMk cId="3628365400" sldId="268"/>
        </pc:sldMkLst>
        <pc:spChg chg="mod">
          <ac:chgData name="Daniel Paradis" userId="93f32eb927b20ede" providerId="LiveId" clId="{6F587867-7F23-44F5-B085-7F0FB9ECFE95}" dt="2020-04-30T00:22:42.284" v="426"/>
          <ac:spMkLst>
            <pc:docMk/>
            <pc:sldMk cId="3628365400" sldId="268"/>
            <ac:spMk id="2" creationId="{00000000-0000-0000-0000-000000000000}"/>
          </ac:spMkLst>
        </pc:spChg>
        <pc:spChg chg="mod">
          <ac:chgData name="Daniel Paradis" userId="93f32eb927b20ede" providerId="LiveId" clId="{6F587867-7F23-44F5-B085-7F0FB9ECFE95}" dt="2020-04-03T16:03:06.246" v="212"/>
          <ac:spMkLst>
            <pc:docMk/>
            <pc:sldMk cId="3628365400" sldId="268"/>
            <ac:spMk id="4" creationId="{00000000-0000-0000-0000-000000000000}"/>
          </ac:spMkLst>
        </pc:spChg>
        <pc:spChg chg="mod">
          <ac:chgData name="Daniel Paradis" userId="93f32eb927b20ede" providerId="LiveId" clId="{6F587867-7F23-44F5-B085-7F0FB9ECFE95}" dt="2020-05-01T14:54:15.097" v="734" actId="20577"/>
          <ac:spMkLst>
            <pc:docMk/>
            <pc:sldMk cId="3628365400" sldId="268"/>
            <ac:spMk id="6" creationId="{00000000-0000-0000-0000-000000000000}"/>
          </ac:spMkLst>
        </pc:spChg>
      </pc:sldChg>
      <pc:sldChg chg="modSp mod addCm">
        <pc:chgData name="Daniel Paradis" userId="93f32eb927b20ede" providerId="LiveId" clId="{6F587867-7F23-44F5-B085-7F0FB9ECFE95}" dt="2020-04-30T00:24:55.569" v="429" actId="2711"/>
        <pc:sldMkLst>
          <pc:docMk/>
          <pc:sldMk cId="3460520164" sldId="269"/>
        </pc:sldMkLst>
        <pc:spChg chg="mod">
          <ac:chgData name="Daniel Paradis" userId="93f32eb927b20ede" providerId="LiveId" clId="{6F587867-7F23-44F5-B085-7F0FB9ECFE95}" dt="2020-04-03T16:03:06.246" v="212"/>
          <ac:spMkLst>
            <pc:docMk/>
            <pc:sldMk cId="3460520164" sldId="269"/>
            <ac:spMk id="4" creationId="{00000000-0000-0000-0000-000000000000}"/>
          </ac:spMkLst>
        </pc:spChg>
        <pc:spChg chg="mod">
          <ac:chgData name="Daniel Paradis" userId="93f32eb927b20ede" providerId="LiveId" clId="{6F587867-7F23-44F5-B085-7F0FB9ECFE95}" dt="2020-04-30T00:24:55.569" v="429" actId="2711"/>
          <ac:spMkLst>
            <pc:docMk/>
            <pc:sldMk cId="3460520164" sldId="269"/>
            <ac:spMk id="8" creationId="{00000000-0000-0000-0000-000000000000}"/>
          </ac:spMkLst>
        </pc:spChg>
      </pc:sldChg>
      <pc:sldChg chg="delSp modSp mod addCm delCm modCm modNotesTx">
        <pc:chgData name="Daniel Paradis" userId="93f32eb927b20ede" providerId="LiveId" clId="{6F587867-7F23-44F5-B085-7F0FB9ECFE95}" dt="2020-05-05T00:42:30.337" v="978" actId="1592"/>
        <pc:sldMkLst>
          <pc:docMk/>
          <pc:sldMk cId="4029137814" sldId="270"/>
        </pc:sldMkLst>
        <pc:spChg chg="del mod">
          <ac:chgData name="Daniel Paradis" userId="93f32eb927b20ede" providerId="LiveId" clId="{6F587867-7F23-44F5-B085-7F0FB9ECFE95}" dt="2020-04-30T00:43:25.448" v="598" actId="478"/>
          <ac:spMkLst>
            <pc:docMk/>
            <pc:sldMk cId="4029137814" sldId="270"/>
            <ac:spMk id="4" creationId="{00000000-0000-0000-0000-000000000000}"/>
          </ac:spMkLst>
        </pc:spChg>
        <pc:spChg chg="mod">
          <ac:chgData name="Daniel Paradis" userId="93f32eb927b20ede" providerId="LiveId" clId="{6F587867-7F23-44F5-B085-7F0FB9ECFE95}" dt="2020-05-04T23:54:32.970" v="794" actId="14100"/>
          <ac:spMkLst>
            <pc:docMk/>
            <pc:sldMk cId="4029137814" sldId="270"/>
            <ac:spMk id="10" creationId="{00000000-0000-0000-0000-000000000000}"/>
          </ac:spMkLst>
        </pc:spChg>
        <pc:spChg chg="mod ord">
          <ac:chgData name="Daniel Paradis" userId="93f32eb927b20ede" providerId="LiveId" clId="{6F587867-7F23-44F5-B085-7F0FB9ECFE95}" dt="2020-05-04T23:54:37.620" v="803" actId="1035"/>
          <ac:spMkLst>
            <pc:docMk/>
            <pc:sldMk cId="4029137814" sldId="270"/>
            <ac:spMk id="11" creationId="{00000000-0000-0000-0000-000000000000}"/>
          </ac:spMkLst>
        </pc:spChg>
      </pc:sldChg>
      <pc:sldChg chg="modSp mod">
        <pc:chgData name="Daniel Paradis" userId="93f32eb927b20ede" providerId="LiveId" clId="{6F587867-7F23-44F5-B085-7F0FB9ECFE95}" dt="2020-05-05T00:22:40.523" v="925" actId="2711"/>
        <pc:sldMkLst>
          <pc:docMk/>
          <pc:sldMk cId="186043586" sldId="271"/>
        </pc:sldMkLst>
        <pc:spChg chg="mod">
          <ac:chgData name="Daniel Paradis" userId="93f32eb927b20ede" providerId="LiveId" clId="{6F587867-7F23-44F5-B085-7F0FB9ECFE95}" dt="2020-05-05T00:22:40.523" v="925" actId="2711"/>
          <ac:spMkLst>
            <pc:docMk/>
            <pc:sldMk cId="186043586" sldId="271"/>
            <ac:spMk id="2" creationId="{00000000-0000-0000-0000-000000000000}"/>
          </ac:spMkLst>
        </pc:spChg>
        <pc:spChg chg="mod">
          <ac:chgData name="Daniel Paradis" userId="93f32eb927b20ede" providerId="LiveId" clId="{6F587867-7F23-44F5-B085-7F0FB9ECFE95}" dt="2020-05-05T00:22:33.307" v="923"/>
          <ac:spMkLst>
            <pc:docMk/>
            <pc:sldMk cId="186043586" sldId="271"/>
            <ac:spMk id="4" creationId="{00000000-0000-0000-0000-000000000000}"/>
          </ac:spMkLst>
        </pc:spChg>
        <pc:spChg chg="mod">
          <ac:chgData name="Daniel Paradis" userId="93f32eb927b20ede" providerId="LiveId" clId="{6F587867-7F23-44F5-B085-7F0FB9ECFE95}" dt="2020-05-05T00:22:33.307" v="923"/>
          <ac:spMkLst>
            <pc:docMk/>
            <pc:sldMk cId="186043586" sldId="271"/>
            <ac:spMk id="5" creationId="{00000000-0000-0000-0000-000000000000}"/>
          </ac:spMkLst>
        </pc:spChg>
        <pc:spChg chg="mod">
          <ac:chgData name="Daniel Paradis" userId="93f32eb927b20ede" providerId="LiveId" clId="{6F587867-7F23-44F5-B085-7F0FB9ECFE95}" dt="2020-05-05T00:22:37.235" v="924" actId="2711"/>
          <ac:spMkLst>
            <pc:docMk/>
            <pc:sldMk cId="186043586" sldId="271"/>
            <ac:spMk id="8" creationId="{00000000-0000-0000-0000-000000000000}"/>
          </ac:spMkLst>
        </pc:spChg>
      </pc:sldChg>
      <pc:sldChg chg="modSp mod delCm">
        <pc:chgData name="Daniel Paradis" userId="93f32eb927b20ede" providerId="LiveId" clId="{6F587867-7F23-44F5-B085-7F0FB9ECFE95}" dt="2020-05-05T00:42:30.337" v="975" actId="1592"/>
        <pc:sldMkLst>
          <pc:docMk/>
          <pc:sldMk cId="2357145558" sldId="272"/>
        </pc:sldMkLst>
        <pc:spChg chg="mod">
          <ac:chgData name="Daniel Paradis" userId="93f32eb927b20ede" providerId="LiveId" clId="{6F587867-7F23-44F5-B085-7F0FB9ECFE95}" dt="2020-04-03T16:03:06.246" v="212"/>
          <ac:spMkLst>
            <pc:docMk/>
            <pc:sldMk cId="2357145558" sldId="272"/>
            <ac:spMk id="4" creationId="{00000000-0000-0000-0000-000000000000}"/>
          </ac:spMkLst>
        </pc:spChg>
        <pc:spChg chg="mod">
          <ac:chgData name="Daniel Paradis" userId="93f32eb927b20ede" providerId="LiveId" clId="{6F587867-7F23-44F5-B085-7F0FB9ECFE95}" dt="2020-04-30T00:25:04.084" v="430"/>
          <ac:spMkLst>
            <pc:docMk/>
            <pc:sldMk cId="2357145558" sldId="272"/>
            <ac:spMk id="8" creationId="{00000000-0000-0000-0000-000000000000}"/>
          </ac:spMkLst>
        </pc:spChg>
        <pc:picChg chg="mod">
          <ac:chgData name="Daniel Paradis" userId="93f32eb927b20ede" providerId="LiveId" clId="{6F587867-7F23-44F5-B085-7F0FB9ECFE95}" dt="2020-05-05T00:05:48.085" v="823" actId="208"/>
          <ac:picMkLst>
            <pc:docMk/>
            <pc:sldMk cId="2357145558" sldId="272"/>
            <ac:picMk id="34" creationId="{4DD022D3-11E0-41D4-9F5D-5F8367912BF0}"/>
          </ac:picMkLst>
        </pc:picChg>
      </pc:sldChg>
      <pc:sldChg chg="modSp mod">
        <pc:chgData name="Daniel Paradis" userId="93f32eb927b20ede" providerId="LiveId" clId="{6F587867-7F23-44F5-B085-7F0FB9ECFE95}" dt="2020-04-30T00:27:39.893" v="497" actId="20577"/>
        <pc:sldMkLst>
          <pc:docMk/>
          <pc:sldMk cId="3031547885" sldId="273"/>
        </pc:sldMkLst>
        <pc:spChg chg="mod">
          <ac:chgData name="Daniel Paradis" userId="93f32eb927b20ede" providerId="LiveId" clId="{6F587867-7F23-44F5-B085-7F0FB9ECFE95}" dt="2020-04-30T00:27:39.893" v="497" actId="20577"/>
          <ac:spMkLst>
            <pc:docMk/>
            <pc:sldMk cId="3031547885" sldId="273"/>
            <ac:spMk id="2" creationId="{00000000-0000-0000-0000-000000000000}"/>
          </ac:spMkLst>
        </pc:spChg>
        <pc:spChg chg="mod">
          <ac:chgData name="Daniel Paradis" userId="93f32eb927b20ede" providerId="LiveId" clId="{6F587867-7F23-44F5-B085-7F0FB9ECFE95}" dt="2020-04-03T16:03:06.246" v="212"/>
          <ac:spMkLst>
            <pc:docMk/>
            <pc:sldMk cId="3031547885" sldId="273"/>
            <ac:spMk id="4" creationId="{00000000-0000-0000-0000-000000000000}"/>
          </ac:spMkLst>
        </pc:spChg>
      </pc:sldChg>
      <pc:sldChg chg="addSp delSp modSp mod delCm">
        <pc:chgData name="Daniel Paradis" userId="93f32eb927b20ede" providerId="LiveId" clId="{6F587867-7F23-44F5-B085-7F0FB9ECFE95}" dt="2020-05-05T00:42:30.337" v="976" actId="1592"/>
        <pc:sldMkLst>
          <pc:docMk/>
          <pc:sldMk cId="1768631143" sldId="274"/>
        </pc:sldMkLst>
        <pc:spChg chg="mod">
          <ac:chgData name="Daniel Paradis" userId="93f32eb927b20ede" providerId="LiveId" clId="{6F587867-7F23-44F5-B085-7F0FB9ECFE95}" dt="2020-04-30T00:33:40.204" v="594" actId="20577"/>
          <ac:spMkLst>
            <pc:docMk/>
            <pc:sldMk cId="1768631143" sldId="274"/>
            <ac:spMk id="2" creationId="{00000000-0000-0000-0000-000000000000}"/>
          </ac:spMkLst>
        </pc:spChg>
        <pc:spChg chg="del">
          <ac:chgData name="Daniel Paradis" userId="93f32eb927b20ede" providerId="LiveId" clId="{6F587867-7F23-44F5-B085-7F0FB9ECFE95}" dt="2020-04-30T00:33:59.547" v="595" actId="478"/>
          <ac:spMkLst>
            <pc:docMk/>
            <pc:sldMk cId="1768631143" sldId="274"/>
            <ac:spMk id="4" creationId="{00000000-0000-0000-0000-000000000000}"/>
          </ac:spMkLst>
        </pc:spChg>
        <pc:spChg chg="mod">
          <ac:chgData name="Daniel Paradis" userId="93f32eb927b20ede" providerId="LiveId" clId="{6F587867-7F23-44F5-B085-7F0FB9ECFE95}" dt="2020-04-30T00:28:47.803" v="541" actId="1076"/>
          <ac:spMkLst>
            <pc:docMk/>
            <pc:sldMk cId="1768631143" sldId="274"/>
            <ac:spMk id="10" creationId="{00000000-0000-0000-0000-000000000000}"/>
          </ac:spMkLst>
        </pc:spChg>
        <pc:spChg chg="mod">
          <ac:chgData name="Daniel Paradis" userId="93f32eb927b20ede" providerId="LiveId" clId="{6F587867-7F23-44F5-B085-7F0FB9ECFE95}" dt="2020-04-30T00:29:22.155" v="552" actId="1037"/>
          <ac:spMkLst>
            <pc:docMk/>
            <pc:sldMk cId="1768631143" sldId="274"/>
            <ac:spMk id="11" creationId="{00000000-0000-0000-0000-000000000000}"/>
          </ac:spMkLst>
        </pc:spChg>
        <pc:spChg chg="mod">
          <ac:chgData name="Daniel Paradis" userId="93f32eb927b20ede" providerId="LiveId" clId="{6F587867-7F23-44F5-B085-7F0FB9ECFE95}" dt="2020-04-30T00:27:53.731" v="538" actId="1076"/>
          <ac:spMkLst>
            <pc:docMk/>
            <pc:sldMk cId="1768631143" sldId="274"/>
            <ac:spMk id="12" creationId="{00000000-0000-0000-0000-000000000000}"/>
          </ac:spMkLst>
        </pc:spChg>
        <pc:spChg chg="mod">
          <ac:chgData name="Daniel Paradis" userId="93f32eb927b20ede" providerId="LiveId" clId="{6F587867-7F23-44F5-B085-7F0FB9ECFE95}" dt="2020-04-30T00:29:45.219" v="555" actId="1076"/>
          <ac:spMkLst>
            <pc:docMk/>
            <pc:sldMk cId="1768631143" sldId="274"/>
            <ac:spMk id="13" creationId="{00000000-0000-0000-0000-000000000000}"/>
          </ac:spMkLst>
        </pc:spChg>
        <pc:spChg chg="mod">
          <ac:chgData name="Daniel Paradis" userId="93f32eb927b20ede" providerId="LiveId" clId="{6F587867-7F23-44F5-B085-7F0FB9ECFE95}" dt="2020-04-30T00:29:53.483" v="556" actId="1076"/>
          <ac:spMkLst>
            <pc:docMk/>
            <pc:sldMk cId="1768631143" sldId="274"/>
            <ac:spMk id="14" creationId="{00000000-0000-0000-0000-000000000000}"/>
          </ac:spMkLst>
        </pc:spChg>
        <pc:spChg chg="del">
          <ac:chgData name="Daniel Paradis" userId="93f32eb927b20ede" providerId="LiveId" clId="{6F587867-7F23-44F5-B085-7F0FB9ECFE95}" dt="2020-04-30T00:33:31.996" v="593" actId="478"/>
          <ac:spMkLst>
            <pc:docMk/>
            <pc:sldMk cId="1768631143" sldId="274"/>
            <ac:spMk id="15" creationId="{00000000-0000-0000-0000-000000000000}"/>
          </ac:spMkLst>
        </pc:spChg>
        <pc:spChg chg="mod">
          <ac:chgData name="Daniel Paradis" userId="93f32eb927b20ede" providerId="LiveId" clId="{6F587867-7F23-44F5-B085-7F0FB9ECFE95}" dt="2020-04-30T00:30:16.372" v="558" actId="1076"/>
          <ac:spMkLst>
            <pc:docMk/>
            <pc:sldMk cId="1768631143" sldId="274"/>
            <ac:spMk id="16" creationId="{00000000-0000-0000-0000-000000000000}"/>
          </ac:spMkLst>
        </pc:spChg>
        <pc:spChg chg="mod">
          <ac:chgData name="Daniel Paradis" userId="93f32eb927b20ede" providerId="LiveId" clId="{6F587867-7F23-44F5-B085-7F0FB9ECFE95}" dt="2020-04-30T00:30:03.499" v="557" actId="1076"/>
          <ac:spMkLst>
            <pc:docMk/>
            <pc:sldMk cId="1768631143" sldId="274"/>
            <ac:spMk id="17" creationId="{00000000-0000-0000-0000-000000000000}"/>
          </ac:spMkLst>
        </pc:spChg>
        <pc:spChg chg="mod">
          <ac:chgData name="Daniel Paradis" userId="93f32eb927b20ede" providerId="LiveId" clId="{6F587867-7F23-44F5-B085-7F0FB9ECFE95}" dt="2020-04-30T00:30:28.659" v="559" actId="1076"/>
          <ac:spMkLst>
            <pc:docMk/>
            <pc:sldMk cId="1768631143" sldId="274"/>
            <ac:spMk id="18" creationId="{00000000-0000-0000-0000-000000000000}"/>
          </ac:spMkLst>
        </pc:spChg>
        <pc:spChg chg="add mod">
          <ac:chgData name="Daniel Paradis" userId="93f32eb927b20ede" providerId="LiveId" clId="{6F587867-7F23-44F5-B085-7F0FB9ECFE95}" dt="2020-04-30T00:28:36.596" v="540" actId="1076"/>
          <ac:spMkLst>
            <pc:docMk/>
            <pc:sldMk cId="1768631143" sldId="274"/>
            <ac:spMk id="19" creationId="{F600649D-525E-4C72-AF9E-E573883BDD06}"/>
          </ac:spMkLst>
        </pc:spChg>
        <pc:spChg chg="mod">
          <ac:chgData name="Daniel Paradis" userId="93f32eb927b20ede" providerId="LiveId" clId="{6F587867-7F23-44F5-B085-7F0FB9ECFE95}" dt="2020-04-30T00:30:42.483" v="561" actId="1076"/>
          <ac:spMkLst>
            <pc:docMk/>
            <pc:sldMk cId="1768631143" sldId="274"/>
            <ac:spMk id="21" creationId="{00000000-0000-0000-0000-000000000000}"/>
          </ac:spMkLst>
        </pc:spChg>
        <pc:spChg chg="mod">
          <ac:chgData name="Daniel Paradis" userId="93f32eb927b20ede" providerId="LiveId" clId="{6F587867-7F23-44F5-B085-7F0FB9ECFE95}" dt="2020-04-30T00:34:03.794" v="596" actId="1076"/>
          <ac:spMkLst>
            <pc:docMk/>
            <pc:sldMk cId="1768631143" sldId="274"/>
            <ac:spMk id="22" creationId="{00000000-0000-0000-0000-000000000000}"/>
          </ac:spMkLst>
        </pc:spChg>
        <pc:spChg chg="mod">
          <ac:chgData name="Daniel Paradis" userId="93f32eb927b20ede" providerId="LiveId" clId="{6F587867-7F23-44F5-B085-7F0FB9ECFE95}" dt="2020-05-05T00:06:27.651" v="824" actId="1076"/>
          <ac:spMkLst>
            <pc:docMk/>
            <pc:sldMk cId="1768631143" sldId="274"/>
            <ac:spMk id="23" creationId="{00000000-0000-0000-0000-000000000000}"/>
          </ac:spMkLst>
        </pc:spChg>
      </pc:sldChg>
      <pc:sldChg chg="modSp mod delCm">
        <pc:chgData name="Daniel Paradis" userId="93f32eb927b20ede" providerId="LiveId" clId="{6F587867-7F23-44F5-B085-7F0FB9ECFE95}" dt="2020-05-05T00:42:30.337" v="979" actId="1592"/>
        <pc:sldMkLst>
          <pc:docMk/>
          <pc:sldMk cId="3217694701" sldId="275"/>
        </pc:sldMkLst>
        <pc:spChg chg="mod">
          <ac:chgData name="Daniel Paradis" userId="93f32eb927b20ede" providerId="LiveId" clId="{6F587867-7F23-44F5-B085-7F0FB9ECFE95}" dt="2020-04-03T16:03:06.246" v="212"/>
          <ac:spMkLst>
            <pc:docMk/>
            <pc:sldMk cId="3217694701" sldId="275"/>
            <ac:spMk id="4" creationId="{00000000-0000-0000-0000-000000000000}"/>
          </ac:spMkLst>
        </pc:spChg>
        <pc:spChg chg="mod">
          <ac:chgData name="Daniel Paradis" userId="93f32eb927b20ede" providerId="LiveId" clId="{6F587867-7F23-44F5-B085-7F0FB9ECFE95}" dt="2020-05-05T00:06:56.257" v="827" actId="1076"/>
          <ac:spMkLst>
            <pc:docMk/>
            <pc:sldMk cId="3217694701" sldId="275"/>
            <ac:spMk id="6" creationId="{00000000-0000-0000-0000-000000000000}"/>
          </ac:spMkLst>
        </pc:spChg>
        <pc:spChg chg="mod">
          <ac:chgData name="Daniel Paradis" userId="93f32eb927b20ede" providerId="LiveId" clId="{6F587867-7F23-44F5-B085-7F0FB9ECFE95}" dt="2020-05-05T00:07:04.879" v="828" actId="1076"/>
          <ac:spMkLst>
            <pc:docMk/>
            <pc:sldMk cId="3217694701" sldId="275"/>
            <ac:spMk id="11" creationId="{00000000-0000-0000-0000-000000000000}"/>
          </ac:spMkLst>
        </pc:spChg>
        <pc:spChg chg="mod">
          <ac:chgData name="Daniel Paradis" userId="93f32eb927b20ede" providerId="LiveId" clId="{6F587867-7F23-44F5-B085-7F0FB9ECFE95}" dt="2020-05-05T00:07:06.954" v="829" actId="1076"/>
          <ac:spMkLst>
            <pc:docMk/>
            <pc:sldMk cId="3217694701" sldId="275"/>
            <ac:spMk id="12" creationId="{00000000-0000-0000-0000-000000000000}"/>
          </ac:spMkLst>
        </pc:spChg>
        <pc:spChg chg="mod">
          <ac:chgData name="Daniel Paradis" userId="93f32eb927b20ede" providerId="LiveId" clId="{6F587867-7F23-44F5-B085-7F0FB9ECFE95}" dt="2020-05-05T00:07:08.458" v="830" actId="1076"/>
          <ac:spMkLst>
            <pc:docMk/>
            <pc:sldMk cId="3217694701" sldId="275"/>
            <ac:spMk id="13" creationId="{00000000-0000-0000-0000-000000000000}"/>
          </ac:spMkLst>
        </pc:spChg>
        <pc:spChg chg="mod">
          <ac:chgData name="Daniel Paradis" userId="93f32eb927b20ede" providerId="LiveId" clId="{6F587867-7F23-44F5-B085-7F0FB9ECFE95}" dt="2020-05-05T00:07:12.487" v="831" actId="1076"/>
          <ac:spMkLst>
            <pc:docMk/>
            <pc:sldMk cId="3217694701" sldId="275"/>
            <ac:spMk id="15" creationId="{00000000-0000-0000-0000-000000000000}"/>
          </ac:spMkLst>
        </pc:spChg>
      </pc:sldChg>
      <pc:sldChg chg="delCm">
        <pc:chgData name="Daniel Paradis" userId="93f32eb927b20ede" providerId="LiveId" clId="{6F587867-7F23-44F5-B085-7F0FB9ECFE95}" dt="2020-05-05T00:42:30.337" v="980" actId="1592"/>
        <pc:sldMkLst>
          <pc:docMk/>
          <pc:sldMk cId="56203766" sldId="276"/>
        </pc:sldMkLst>
      </pc:sldChg>
      <pc:sldChg chg="modSp mod delCm">
        <pc:chgData name="Daniel Paradis" userId="93f32eb927b20ede" providerId="LiveId" clId="{6F587867-7F23-44F5-B085-7F0FB9ECFE95}" dt="2020-05-05T00:42:30.337" v="981" actId="1592"/>
        <pc:sldMkLst>
          <pc:docMk/>
          <pc:sldMk cId="3458780675" sldId="277"/>
        </pc:sldMkLst>
        <pc:spChg chg="mod">
          <ac:chgData name="Daniel Paradis" userId="93f32eb927b20ede" providerId="LiveId" clId="{6F587867-7F23-44F5-B085-7F0FB9ECFE95}" dt="2020-05-01T14:59:57.120" v="735" actId="20577"/>
          <ac:spMkLst>
            <pc:docMk/>
            <pc:sldMk cId="3458780675" sldId="277"/>
            <ac:spMk id="2" creationId="{00000000-0000-0000-0000-000000000000}"/>
          </ac:spMkLst>
        </pc:spChg>
        <pc:spChg chg="mod">
          <ac:chgData name="Daniel Paradis" userId="93f32eb927b20ede" providerId="LiveId" clId="{6F587867-7F23-44F5-B085-7F0FB9ECFE95}" dt="2020-04-03T16:03:06.246" v="212"/>
          <ac:spMkLst>
            <pc:docMk/>
            <pc:sldMk cId="3458780675" sldId="277"/>
            <ac:spMk id="4" creationId="{00000000-0000-0000-0000-000000000000}"/>
          </ac:spMkLst>
        </pc:spChg>
      </pc:sldChg>
      <pc:sldChg chg="modSp mod delCm modCm">
        <pc:chgData name="Daniel Paradis" userId="93f32eb927b20ede" providerId="LiveId" clId="{6F587867-7F23-44F5-B085-7F0FB9ECFE95}" dt="2020-05-05T00:07:50.113" v="832" actId="1076"/>
        <pc:sldMkLst>
          <pc:docMk/>
          <pc:sldMk cId="60922517" sldId="278"/>
        </pc:sldMkLst>
        <pc:spChg chg="mod">
          <ac:chgData name="Daniel Paradis" userId="93f32eb927b20ede" providerId="LiveId" clId="{6F587867-7F23-44F5-B085-7F0FB9ECFE95}" dt="2020-04-03T16:03:06.246" v="212"/>
          <ac:spMkLst>
            <pc:docMk/>
            <pc:sldMk cId="60922517" sldId="278"/>
            <ac:spMk id="4" creationId="{00000000-0000-0000-0000-000000000000}"/>
          </ac:spMkLst>
        </pc:spChg>
        <pc:picChg chg="mod">
          <ac:chgData name="Daniel Paradis" userId="93f32eb927b20ede" providerId="LiveId" clId="{6F587867-7F23-44F5-B085-7F0FB9ECFE95}" dt="2020-05-05T00:07:50.113" v="832" actId="1076"/>
          <ac:picMkLst>
            <pc:docMk/>
            <pc:sldMk cId="60922517" sldId="278"/>
            <ac:picMk id="2" creationId="{3EAF3BA7-7ECB-454C-BDEB-F9DD6637803D}"/>
          </ac:picMkLst>
        </pc:picChg>
      </pc:sldChg>
      <pc:sldChg chg="addSp delSp modSp mod delCm">
        <pc:chgData name="Daniel Paradis" userId="93f32eb927b20ede" providerId="LiveId" clId="{6F587867-7F23-44F5-B085-7F0FB9ECFE95}" dt="2020-05-05T00:23:59.923" v="942" actId="6549"/>
        <pc:sldMkLst>
          <pc:docMk/>
          <pc:sldMk cId="2603607840" sldId="279"/>
        </pc:sldMkLst>
        <pc:spChg chg="del mod">
          <ac:chgData name="Daniel Paradis" userId="93f32eb927b20ede" providerId="LiveId" clId="{6F587867-7F23-44F5-B085-7F0FB9ECFE95}" dt="2020-04-30T00:46:00.759" v="605" actId="478"/>
          <ac:spMkLst>
            <pc:docMk/>
            <pc:sldMk cId="2603607840" sldId="279"/>
            <ac:spMk id="4" creationId="{00000000-0000-0000-0000-000000000000}"/>
          </ac:spMkLst>
        </pc:spChg>
        <pc:spChg chg="mod">
          <ac:chgData name="Daniel Paradis" userId="93f32eb927b20ede" providerId="LiveId" clId="{6F587867-7F23-44F5-B085-7F0FB9ECFE95}" dt="2020-05-05T00:23:59.923" v="942" actId="6549"/>
          <ac:spMkLst>
            <pc:docMk/>
            <pc:sldMk cId="2603607840" sldId="279"/>
            <ac:spMk id="8" creationId="{00000000-0000-0000-0000-000000000000}"/>
          </ac:spMkLst>
        </pc:spChg>
        <pc:picChg chg="add del">
          <ac:chgData name="Daniel Paradis" userId="93f32eb927b20ede" providerId="LiveId" clId="{6F587867-7F23-44F5-B085-7F0FB9ECFE95}" dt="2020-04-21T13:57:10.096" v="226" actId="478"/>
          <ac:picMkLst>
            <pc:docMk/>
            <pc:sldMk cId="2603607840" sldId="279"/>
            <ac:picMk id="7" creationId="{00000000-0000-0000-0000-000000000000}"/>
          </ac:picMkLst>
        </pc:picChg>
      </pc:sldChg>
      <pc:sldChg chg="modSp modNotesTx">
        <pc:chgData name="Daniel Paradis" userId="93f32eb927b20ede" providerId="LiveId" clId="{6F587867-7F23-44F5-B085-7F0FB9ECFE95}" dt="2020-04-03T16:03:06.246" v="212"/>
        <pc:sldMkLst>
          <pc:docMk/>
          <pc:sldMk cId="2572929487" sldId="280"/>
        </pc:sldMkLst>
        <pc:spChg chg="mod">
          <ac:chgData name="Daniel Paradis" userId="93f32eb927b20ede" providerId="LiveId" clId="{6F587867-7F23-44F5-B085-7F0FB9ECFE95}" dt="2020-04-03T16:03:06.246" v="212"/>
          <ac:spMkLst>
            <pc:docMk/>
            <pc:sldMk cId="2572929487" sldId="280"/>
            <ac:spMk id="4" creationId="{00000000-0000-0000-0000-000000000000}"/>
          </ac:spMkLst>
        </pc:spChg>
      </pc:sldChg>
      <pc:sldChg chg="delSp modSp mod addCm delCm modCm">
        <pc:chgData name="Daniel Paradis" userId="93f32eb927b20ede" providerId="LiveId" clId="{6F587867-7F23-44F5-B085-7F0FB9ECFE95}" dt="2020-05-05T00:42:30.337" v="983" actId="1592"/>
        <pc:sldMkLst>
          <pc:docMk/>
          <pc:sldMk cId="3136720807" sldId="281"/>
        </pc:sldMkLst>
        <pc:spChg chg="mod">
          <ac:chgData name="Daniel Paradis" userId="93f32eb927b20ede" providerId="LiveId" clId="{6F587867-7F23-44F5-B085-7F0FB9ECFE95}" dt="2020-05-05T00:08:41.173" v="842" actId="20577"/>
          <ac:spMkLst>
            <pc:docMk/>
            <pc:sldMk cId="3136720807" sldId="281"/>
            <ac:spMk id="6" creationId="{00000000-0000-0000-0000-000000000000}"/>
          </ac:spMkLst>
        </pc:spChg>
        <pc:spChg chg="mod">
          <ac:chgData name="Daniel Paradis" userId="93f32eb927b20ede" providerId="LiveId" clId="{6F587867-7F23-44F5-B085-7F0FB9ECFE95}" dt="2020-04-03T15:37:36.205" v="133" actId="20577"/>
          <ac:spMkLst>
            <pc:docMk/>
            <pc:sldMk cId="3136720807" sldId="281"/>
            <ac:spMk id="8" creationId="{00000000-0000-0000-0000-000000000000}"/>
          </ac:spMkLst>
        </pc:spChg>
        <pc:spChg chg="del">
          <ac:chgData name="Daniel Paradis" userId="93f32eb927b20ede" providerId="LiveId" clId="{6F587867-7F23-44F5-B085-7F0FB9ECFE95}" dt="2020-04-03T15:35:12.156" v="92" actId="478"/>
          <ac:spMkLst>
            <pc:docMk/>
            <pc:sldMk cId="3136720807" sldId="281"/>
            <ac:spMk id="9" creationId="{00000000-0000-0000-0000-000000000000}"/>
          </ac:spMkLst>
        </pc:spChg>
        <pc:spChg chg="mod">
          <ac:chgData name="Daniel Paradis" userId="93f32eb927b20ede" providerId="LiveId" clId="{6F587867-7F23-44F5-B085-7F0FB9ECFE95}" dt="2020-04-03T15:36:58.604" v="115" actId="1076"/>
          <ac:spMkLst>
            <pc:docMk/>
            <pc:sldMk cId="3136720807" sldId="281"/>
            <ac:spMk id="11" creationId="{00000000-0000-0000-0000-000000000000}"/>
          </ac:spMkLst>
        </pc:spChg>
        <pc:spChg chg="mod">
          <ac:chgData name="Daniel Paradis" userId="93f32eb927b20ede" providerId="LiveId" clId="{6F587867-7F23-44F5-B085-7F0FB9ECFE95}" dt="2020-04-03T15:36:58.604" v="115" actId="1076"/>
          <ac:spMkLst>
            <pc:docMk/>
            <pc:sldMk cId="3136720807" sldId="281"/>
            <ac:spMk id="12" creationId="{00000000-0000-0000-0000-000000000000}"/>
          </ac:spMkLst>
        </pc:spChg>
        <pc:spChg chg="mod">
          <ac:chgData name="Daniel Paradis" userId="93f32eb927b20ede" providerId="LiveId" clId="{6F587867-7F23-44F5-B085-7F0FB9ECFE95}" dt="2020-04-03T15:36:58.604" v="115" actId="1076"/>
          <ac:spMkLst>
            <pc:docMk/>
            <pc:sldMk cId="3136720807" sldId="281"/>
            <ac:spMk id="13" creationId="{00000000-0000-0000-0000-000000000000}"/>
          </ac:spMkLst>
        </pc:spChg>
        <pc:spChg chg="mod">
          <ac:chgData name="Daniel Paradis" userId="93f32eb927b20ede" providerId="LiveId" clId="{6F587867-7F23-44F5-B085-7F0FB9ECFE95}" dt="2020-04-03T15:36:58.604" v="115" actId="1076"/>
          <ac:spMkLst>
            <pc:docMk/>
            <pc:sldMk cId="3136720807" sldId="281"/>
            <ac:spMk id="14" creationId="{00000000-0000-0000-0000-000000000000}"/>
          </ac:spMkLst>
        </pc:spChg>
        <pc:spChg chg="mod">
          <ac:chgData name="Daniel Paradis" userId="93f32eb927b20ede" providerId="LiveId" clId="{6F587867-7F23-44F5-B085-7F0FB9ECFE95}" dt="2020-04-03T15:36:58.604" v="115" actId="1076"/>
          <ac:spMkLst>
            <pc:docMk/>
            <pc:sldMk cId="3136720807" sldId="281"/>
            <ac:spMk id="15" creationId="{00000000-0000-0000-0000-000000000000}"/>
          </ac:spMkLst>
        </pc:spChg>
        <pc:spChg chg="mod">
          <ac:chgData name="Daniel Paradis" userId="93f32eb927b20ede" providerId="LiveId" clId="{6F587867-7F23-44F5-B085-7F0FB9ECFE95}" dt="2020-04-03T15:36:58.604" v="115" actId="1076"/>
          <ac:spMkLst>
            <pc:docMk/>
            <pc:sldMk cId="3136720807" sldId="281"/>
            <ac:spMk id="16" creationId="{00000000-0000-0000-0000-000000000000}"/>
          </ac:spMkLst>
        </pc:spChg>
        <pc:spChg chg="mod">
          <ac:chgData name="Daniel Paradis" userId="93f32eb927b20ede" providerId="LiveId" clId="{6F587867-7F23-44F5-B085-7F0FB9ECFE95}" dt="2020-04-03T15:36:58.604" v="115" actId="1076"/>
          <ac:spMkLst>
            <pc:docMk/>
            <pc:sldMk cId="3136720807" sldId="281"/>
            <ac:spMk id="17" creationId="{00000000-0000-0000-0000-000000000000}"/>
          </ac:spMkLst>
        </pc:spChg>
        <pc:spChg chg="mod">
          <ac:chgData name="Daniel Paradis" userId="93f32eb927b20ede" providerId="LiveId" clId="{6F587867-7F23-44F5-B085-7F0FB9ECFE95}" dt="2020-04-03T15:36:58.604" v="115" actId="1076"/>
          <ac:spMkLst>
            <pc:docMk/>
            <pc:sldMk cId="3136720807" sldId="281"/>
            <ac:spMk id="18" creationId="{00000000-0000-0000-0000-000000000000}"/>
          </ac:spMkLst>
        </pc:spChg>
        <pc:spChg chg="mod">
          <ac:chgData name="Daniel Paradis" userId="93f32eb927b20ede" providerId="LiveId" clId="{6F587867-7F23-44F5-B085-7F0FB9ECFE95}" dt="2020-04-03T15:36:58.604" v="115" actId="1076"/>
          <ac:spMkLst>
            <pc:docMk/>
            <pc:sldMk cId="3136720807" sldId="281"/>
            <ac:spMk id="19" creationId="{00000000-0000-0000-0000-000000000000}"/>
          </ac:spMkLst>
        </pc:spChg>
        <pc:spChg chg="mod">
          <ac:chgData name="Daniel Paradis" userId="93f32eb927b20ede" providerId="LiveId" clId="{6F587867-7F23-44F5-B085-7F0FB9ECFE95}" dt="2020-04-03T15:36:58.604" v="115" actId="1076"/>
          <ac:spMkLst>
            <pc:docMk/>
            <pc:sldMk cId="3136720807" sldId="281"/>
            <ac:spMk id="20" creationId="{00000000-0000-0000-0000-000000000000}"/>
          </ac:spMkLst>
        </pc:spChg>
        <pc:spChg chg="mod">
          <ac:chgData name="Daniel Paradis" userId="93f32eb927b20ede" providerId="LiveId" clId="{6F587867-7F23-44F5-B085-7F0FB9ECFE95}" dt="2020-04-03T15:36:58.604" v="115" actId="1076"/>
          <ac:spMkLst>
            <pc:docMk/>
            <pc:sldMk cId="3136720807" sldId="281"/>
            <ac:spMk id="21" creationId="{00000000-0000-0000-0000-000000000000}"/>
          </ac:spMkLst>
        </pc:spChg>
        <pc:spChg chg="mod">
          <ac:chgData name="Daniel Paradis" userId="93f32eb927b20ede" providerId="LiveId" clId="{6F587867-7F23-44F5-B085-7F0FB9ECFE95}" dt="2020-04-03T15:36:58.604" v="115" actId="1076"/>
          <ac:spMkLst>
            <pc:docMk/>
            <pc:sldMk cId="3136720807" sldId="281"/>
            <ac:spMk id="22" creationId="{00000000-0000-0000-0000-000000000000}"/>
          </ac:spMkLst>
        </pc:spChg>
        <pc:spChg chg="mod">
          <ac:chgData name="Daniel Paradis" userId="93f32eb927b20ede" providerId="LiveId" clId="{6F587867-7F23-44F5-B085-7F0FB9ECFE95}" dt="2020-04-03T15:36:58.604" v="115" actId="1076"/>
          <ac:spMkLst>
            <pc:docMk/>
            <pc:sldMk cId="3136720807" sldId="281"/>
            <ac:spMk id="23" creationId="{00000000-0000-0000-0000-000000000000}"/>
          </ac:spMkLst>
        </pc:spChg>
        <pc:spChg chg="mod">
          <ac:chgData name="Daniel Paradis" userId="93f32eb927b20ede" providerId="LiveId" clId="{6F587867-7F23-44F5-B085-7F0FB9ECFE95}" dt="2020-04-03T15:36:58.604" v="115" actId="1076"/>
          <ac:spMkLst>
            <pc:docMk/>
            <pc:sldMk cId="3136720807" sldId="281"/>
            <ac:spMk id="24" creationId="{00000000-0000-0000-0000-000000000000}"/>
          </ac:spMkLst>
        </pc:spChg>
        <pc:spChg chg="mod">
          <ac:chgData name="Daniel Paradis" userId="93f32eb927b20ede" providerId="LiveId" clId="{6F587867-7F23-44F5-B085-7F0FB9ECFE95}" dt="2020-04-03T15:36:58.604" v="115" actId="1076"/>
          <ac:spMkLst>
            <pc:docMk/>
            <pc:sldMk cId="3136720807" sldId="281"/>
            <ac:spMk id="25" creationId="{00000000-0000-0000-0000-000000000000}"/>
          </ac:spMkLst>
        </pc:spChg>
        <pc:spChg chg="mod">
          <ac:chgData name="Daniel Paradis" userId="93f32eb927b20ede" providerId="LiveId" clId="{6F587867-7F23-44F5-B085-7F0FB9ECFE95}" dt="2020-04-03T15:36:58.604" v="115" actId="1076"/>
          <ac:spMkLst>
            <pc:docMk/>
            <pc:sldMk cId="3136720807" sldId="281"/>
            <ac:spMk id="26" creationId="{00000000-0000-0000-0000-000000000000}"/>
          </ac:spMkLst>
        </pc:spChg>
        <pc:spChg chg="mod">
          <ac:chgData name="Daniel Paradis" userId="93f32eb927b20ede" providerId="LiveId" clId="{6F587867-7F23-44F5-B085-7F0FB9ECFE95}" dt="2020-04-03T15:36:58.604" v="115" actId="1076"/>
          <ac:spMkLst>
            <pc:docMk/>
            <pc:sldMk cId="3136720807" sldId="281"/>
            <ac:spMk id="27" creationId="{00000000-0000-0000-0000-000000000000}"/>
          </ac:spMkLst>
        </pc:spChg>
        <pc:cxnChg chg="mod">
          <ac:chgData name="Daniel Paradis" userId="93f32eb927b20ede" providerId="LiveId" clId="{6F587867-7F23-44F5-B085-7F0FB9ECFE95}" dt="2020-04-03T15:37:09.364" v="116" actId="1076"/>
          <ac:cxnSpMkLst>
            <pc:docMk/>
            <pc:sldMk cId="3136720807" sldId="281"/>
            <ac:cxnSpMk id="29" creationId="{00000000-0000-0000-0000-000000000000}"/>
          </ac:cxnSpMkLst>
        </pc:cxnChg>
      </pc:sldChg>
      <pc:sldChg chg="delSp modSp mod">
        <pc:chgData name="Daniel Paradis" userId="93f32eb927b20ede" providerId="LiveId" clId="{6F587867-7F23-44F5-B085-7F0FB9ECFE95}" dt="2020-05-01T01:08:52.122" v="702" actId="478"/>
        <pc:sldMkLst>
          <pc:docMk/>
          <pc:sldMk cId="869927251" sldId="282"/>
        </pc:sldMkLst>
        <pc:spChg chg="mod">
          <ac:chgData name="Daniel Paradis" userId="93f32eb927b20ede" providerId="LiveId" clId="{6F587867-7F23-44F5-B085-7F0FB9ECFE95}" dt="2020-04-03T16:03:06.246" v="212"/>
          <ac:spMkLst>
            <pc:docMk/>
            <pc:sldMk cId="869927251" sldId="282"/>
            <ac:spMk id="4" creationId="{00000000-0000-0000-0000-000000000000}"/>
          </ac:spMkLst>
        </pc:spChg>
        <pc:cxnChg chg="del">
          <ac:chgData name="Daniel Paradis" userId="93f32eb927b20ede" providerId="LiveId" clId="{6F587867-7F23-44F5-B085-7F0FB9ECFE95}" dt="2020-05-01T01:08:52.122" v="702" actId="478"/>
          <ac:cxnSpMkLst>
            <pc:docMk/>
            <pc:sldMk cId="869927251" sldId="282"/>
            <ac:cxnSpMk id="12" creationId="{00000000-0000-0000-0000-000000000000}"/>
          </ac:cxnSpMkLst>
        </pc:cxnChg>
      </pc:sldChg>
      <pc:sldChg chg="addSp delSp modSp">
        <pc:chgData name="Daniel Paradis" userId="93f32eb927b20ede" providerId="LiveId" clId="{6F587867-7F23-44F5-B085-7F0FB9ECFE95}" dt="2020-05-05T00:24:37.577" v="944"/>
        <pc:sldMkLst>
          <pc:docMk/>
          <pc:sldMk cId="1164270350" sldId="285"/>
        </pc:sldMkLst>
        <pc:spChg chg="add del mod">
          <ac:chgData name="Daniel Paradis" userId="93f32eb927b20ede" providerId="LiveId" clId="{6F587867-7F23-44F5-B085-7F0FB9ECFE95}" dt="2020-05-05T00:24:37.577" v="944"/>
          <ac:spMkLst>
            <pc:docMk/>
            <pc:sldMk cId="1164270350" sldId="285"/>
            <ac:spMk id="2" creationId="{73970FE4-18BB-43BB-ABBC-5D5B0C59E2A4}"/>
          </ac:spMkLst>
        </pc:spChg>
        <pc:spChg chg="mod">
          <ac:chgData name="Daniel Paradis" userId="93f32eb927b20ede" providerId="LiveId" clId="{6F587867-7F23-44F5-B085-7F0FB9ECFE95}" dt="2020-05-05T00:24:37.577" v="944"/>
          <ac:spMkLst>
            <pc:docMk/>
            <pc:sldMk cId="1164270350" sldId="285"/>
            <ac:spMk id="4" creationId="{00000000-0000-0000-0000-000000000000}"/>
          </ac:spMkLst>
        </pc:spChg>
        <pc:spChg chg="mod">
          <ac:chgData name="Daniel Paradis" userId="93f32eb927b20ede" providerId="LiveId" clId="{6F587867-7F23-44F5-B085-7F0FB9ECFE95}" dt="2020-05-05T00:24:37.577" v="944"/>
          <ac:spMkLst>
            <pc:docMk/>
            <pc:sldMk cId="1164270350" sldId="285"/>
            <ac:spMk id="5" creationId="{00000000-0000-0000-0000-000000000000}"/>
          </ac:spMkLst>
        </pc:spChg>
        <pc:spChg chg="mod">
          <ac:chgData name="Daniel Paradis" userId="93f32eb927b20ede" providerId="LiveId" clId="{6F587867-7F23-44F5-B085-7F0FB9ECFE95}" dt="2020-05-05T00:24:37.577" v="944"/>
          <ac:spMkLst>
            <pc:docMk/>
            <pc:sldMk cId="1164270350" sldId="285"/>
            <ac:spMk id="8" creationId="{00000000-0000-0000-0000-000000000000}"/>
          </ac:spMkLst>
        </pc:spChg>
      </pc:sldChg>
      <pc:sldChg chg="addSp delSp modSp mod">
        <pc:chgData name="Daniel Paradis" userId="93f32eb927b20ede" providerId="LiveId" clId="{6F587867-7F23-44F5-B085-7F0FB9ECFE95}" dt="2020-05-01T15:06:20.189" v="760" actId="1076"/>
        <pc:sldMkLst>
          <pc:docMk/>
          <pc:sldMk cId="4229337768" sldId="286"/>
        </pc:sldMkLst>
        <pc:spChg chg="mod">
          <ac:chgData name="Daniel Paradis" userId="93f32eb927b20ede" providerId="LiveId" clId="{6F587867-7F23-44F5-B085-7F0FB9ECFE95}" dt="2020-05-01T15:04:19.305" v="748" actId="14100"/>
          <ac:spMkLst>
            <pc:docMk/>
            <pc:sldMk cId="4229337768" sldId="286"/>
            <ac:spMk id="2" creationId="{00000000-0000-0000-0000-000000000000}"/>
          </ac:spMkLst>
        </pc:spChg>
        <pc:spChg chg="mod">
          <ac:chgData name="Daniel Paradis" userId="93f32eb927b20ede" providerId="LiveId" clId="{6F587867-7F23-44F5-B085-7F0FB9ECFE95}" dt="2020-04-03T16:03:06.246" v="212"/>
          <ac:spMkLst>
            <pc:docMk/>
            <pc:sldMk cId="4229337768" sldId="286"/>
            <ac:spMk id="4" creationId="{00000000-0000-0000-0000-000000000000}"/>
          </ac:spMkLst>
        </pc:spChg>
        <pc:spChg chg="del">
          <ac:chgData name="Daniel Paradis" userId="93f32eb927b20ede" providerId="LiveId" clId="{6F587867-7F23-44F5-B085-7F0FB9ECFE95}" dt="2020-05-01T15:04:07.310" v="746" actId="478"/>
          <ac:spMkLst>
            <pc:docMk/>
            <pc:sldMk cId="4229337768" sldId="286"/>
            <ac:spMk id="10" creationId="{00000000-0000-0000-0000-000000000000}"/>
          </ac:spMkLst>
        </pc:spChg>
        <pc:spChg chg="mod ord">
          <ac:chgData name="Daniel Paradis" userId="93f32eb927b20ede" providerId="LiveId" clId="{6F587867-7F23-44F5-B085-7F0FB9ECFE95}" dt="2020-05-01T15:06:20.189" v="760" actId="1076"/>
          <ac:spMkLst>
            <pc:docMk/>
            <pc:sldMk cId="4229337768" sldId="286"/>
            <ac:spMk id="11" creationId="{00000000-0000-0000-0000-000000000000}"/>
          </ac:spMkLst>
        </pc:spChg>
        <pc:spChg chg="add del mod">
          <ac:chgData name="Daniel Paradis" userId="93f32eb927b20ede" providerId="LiveId" clId="{6F587867-7F23-44F5-B085-7F0FB9ECFE95}" dt="2020-05-01T15:05:17.013" v="755" actId="14100"/>
          <ac:spMkLst>
            <pc:docMk/>
            <pc:sldMk cId="4229337768" sldId="286"/>
            <ac:spMk id="12" creationId="{00000000-0000-0000-0000-000000000000}"/>
          </ac:spMkLst>
        </pc:spChg>
        <pc:spChg chg="del">
          <ac:chgData name="Daniel Paradis" userId="93f32eb927b20ede" providerId="LiveId" clId="{6F587867-7F23-44F5-B085-7F0FB9ECFE95}" dt="2020-05-01T15:03:49.613" v="743" actId="478"/>
          <ac:spMkLst>
            <pc:docMk/>
            <pc:sldMk cId="4229337768" sldId="286"/>
            <ac:spMk id="13" creationId="{00000000-0000-0000-0000-000000000000}"/>
          </ac:spMkLst>
        </pc:spChg>
        <pc:spChg chg="del">
          <ac:chgData name="Daniel Paradis" userId="93f32eb927b20ede" providerId="LiveId" clId="{6F587867-7F23-44F5-B085-7F0FB9ECFE95}" dt="2020-05-01T15:03:10.323" v="736" actId="478"/>
          <ac:spMkLst>
            <pc:docMk/>
            <pc:sldMk cId="4229337768" sldId="286"/>
            <ac:spMk id="14" creationId="{00000000-0000-0000-0000-000000000000}"/>
          </ac:spMkLst>
        </pc:spChg>
      </pc:sldChg>
      <pc:sldChg chg="delSp modSp mod">
        <pc:chgData name="Daniel Paradis" userId="93f32eb927b20ede" providerId="LiveId" clId="{6F587867-7F23-44F5-B085-7F0FB9ECFE95}" dt="2020-04-30T00:48:39.503" v="617" actId="1076"/>
        <pc:sldMkLst>
          <pc:docMk/>
          <pc:sldMk cId="1096014618" sldId="288"/>
        </pc:sldMkLst>
        <pc:spChg chg="del">
          <ac:chgData name="Daniel Paradis" userId="93f32eb927b20ede" providerId="LiveId" clId="{6F587867-7F23-44F5-B085-7F0FB9ECFE95}" dt="2020-04-30T00:48:25.752" v="615" actId="478"/>
          <ac:spMkLst>
            <pc:docMk/>
            <pc:sldMk cId="1096014618" sldId="288"/>
            <ac:spMk id="4" creationId="{00000000-0000-0000-0000-000000000000}"/>
          </ac:spMkLst>
        </pc:spChg>
        <pc:spChg chg="ord">
          <ac:chgData name="Daniel Paradis" userId="93f32eb927b20ede" providerId="LiveId" clId="{6F587867-7F23-44F5-B085-7F0FB9ECFE95}" dt="2020-04-30T00:48:22.795" v="614" actId="167"/>
          <ac:spMkLst>
            <pc:docMk/>
            <pc:sldMk cId="1096014618" sldId="288"/>
            <ac:spMk id="10" creationId="{00000000-0000-0000-0000-000000000000}"/>
          </ac:spMkLst>
        </pc:spChg>
        <pc:spChg chg="mod">
          <ac:chgData name="Daniel Paradis" userId="93f32eb927b20ede" providerId="LiveId" clId="{6F587867-7F23-44F5-B085-7F0FB9ECFE95}" dt="2020-04-30T00:48:39.503" v="617" actId="1076"/>
          <ac:spMkLst>
            <pc:docMk/>
            <pc:sldMk cId="1096014618" sldId="288"/>
            <ac:spMk id="11" creationId="{00000000-0000-0000-0000-000000000000}"/>
          </ac:spMkLst>
        </pc:spChg>
      </pc:sldChg>
      <pc:sldChg chg="modSp">
        <pc:chgData name="Daniel Paradis" userId="93f32eb927b20ede" providerId="LiveId" clId="{6F587867-7F23-44F5-B085-7F0FB9ECFE95}" dt="2020-04-03T16:03:06.246" v="212"/>
        <pc:sldMkLst>
          <pc:docMk/>
          <pc:sldMk cId="2771319507" sldId="289"/>
        </pc:sldMkLst>
        <pc:spChg chg="mod">
          <ac:chgData name="Daniel Paradis" userId="93f32eb927b20ede" providerId="LiveId" clId="{6F587867-7F23-44F5-B085-7F0FB9ECFE95}" dt="2020-04-03T16:03:06.246" v="212"/>
          <ac:spMkLst>
            <pc:docMk/>
            <pc:sldMk cId="2771319507" sldId="289"/>
            <ac:spMk id="4" creationId="{00000000-0000-0000-0000-000000000000}"/>
          </ac:spMkLst>
        </pc:spChg>
      </pc:sldChg>
      <pc:sldChg chg="modSp mod delCm">
        <pc:chgData name="Daniel Paradis" userId="93f32eb927b20ede" providerId="LiveId" clId="{6F587867-7F23-44F5-B085-7F0FB9ECFE95}" dt="2020-05-05T00:42:30.337" v="984" actId="1592"/>
        <pc:sldMkLst>
          <pc:docMk/>
          <pc:sldMk cId="2845352417" sldId="290"/>
        </pc:sldMkLst>
        <pc:spChg chg="mod">
          <ac:chgData name="Daniel Paradis" userId="93f32eb927b20ede" providerId="LiveId" clId="{6F587867-7F23-44F5-B085-7F0FB9ECFE95}" dt="2020-05-05T00:11:28.977" v="845" actId="403"/>
          <ac:spMkLst>
            <pc:docMk/>
            <pc:sldMk cId="2845352417" sldId="290"/>
            <ac:spMk id="6" creationId="{00000000-0000-0000-0000-000000000000}"/>
          </ac:spMkLst>
        </pc:spChg>
      </pc:sldChg>
      <pc:sldChg chg="modSp mod addCm delCm">
        <pc:chgData name="Daniel Paradis" userId="93f32eb927b20ede" providerId="LiveId" clId="{6F587867-7F23-44F5-B085-7F0FB9ECFE95}" dt="2020-05-05T00:42:30.337" v="986" actId="1592"/>
        <pc:sldMkLst>
          <pc:docMk/>
          <pc:sldMk cId="2923759624" sldId="291"/>
        </pc:sldMkLst>
        <pc:spChg chg="mod">
          <ac:chgData name="Daniel Paradis" userId="93f32eb927b20ede" providerId="LiveId" clId="{6F587867-7F23-44F5-B085-7F0FB9ECFE95}" dt="2020-05-04T23:59:27.249" v="806" actId="20577"/>
          <ac:spMkLst>
            <pc:docMk/>
            <pc:sldMk cId="2923759624" sldId="291"/>
            <ac:spMk id="2" creationId="{00000000-0000-0000-0000-000000000000}"/>
          </ac:spMkLst>
        </pc:spChg>
        <pc:spChg chg="mod">
          <ac:chgData name="Daniel Paradis" userId="93f32eb927b20ede" providerId="LiveId" clId="{6F587867-7F23-44F5-B085-7F0FB9ECFE95}" dt="2020-04-03T16:03:06.246" v="212"/>
          <ac:spMkLst>
            <pc:docMk/>
            <pc:sldMk cId="2923759624" sldId="291"/>
            <ac:spMk id="4" creationId="{00000000-0000-0000-0000-000000000000}"/>
          </ac:spMkLst>
        </pc:spChg>
        <pc:spChg chg="mod">
          <ac:chgData name="Daniel Paradis" userId="93f32eb927b20ede" providerId="LiveId" clId="{6F587867-7F23-44F5-B085-7F0FB9ECFE95}" dt="2020-04-30T00:49:37.103" v="640" actId="6549"/>
          <ac:spMkLst>
            <pc:docMk/>
            <pc:sldMk cId="2923759624" sldId="291"/>
            <ac:spMk id="8" creationId="{00000000-0000-0000-0000-000000000000}"/>
          </ac:spMkLst>
        </pc:spChg>
      </pc:sldChg>
      <pc:sldChg chg="modSp mod">
        <pc:chgData name="Daniel Paradis" userId="93f32eb927b20ede" providerId="LiveId" clId="{6F587867-7F23-44F5-B085-7F0FB9ECFE95}" dt="2020-05-05T00:12:41.500" v="848" actId="790"/>
        <pc:sldMkLst>
          <pc:docMk/>
          <pc:sldMk cId="1200348992" sldId="294"/>
        </pc:sldMkLst>
        <pc:spChg chg="mod">
          <ac:chgData name="Daniel Paradis" userId="93f32eb927b20ede" providerId="LiveId" clId="{6F587867-7F23-44F5-B085-7F0FB9ECFE95}" dt="2020-04-30T00:51:49.216" v="658" actId="2711"/>
          <ac:spMkLst>
            <pc:docMk/>
            <pc:sldMk cId="1200348992" sldId="294"/>
            <ac:spMk id="8" creationId="{00000000-0000-0000-0000-000000000000}"/>
          </ac:spMkLst>
        </pc:spChg>
        <pc:spChg chg="mod">
          <ac:chgData name="Daniel Paradis" userId="93f32eb927b20ede" providerId="LiveId" clId="{6F587867-7F23-44F5-B085-7F0FB9ECFE95}" dt="2020-05-05T00:12:41.500" v="848" actId="790"/>
          <ac:spMkLst>
            <pc:docMk/>
            <pc:sldMk cId="1200348992" sldId="294"/>
            <ac:spMk id="10" creationId="{00000000-0000-0000-0000-000000000000}"/>
          </ac:spMkLst>
        </pc:spChg>
      </pc:sldChg>
      <pc:sldChg chg="modSp mod">
        <pc:chgData name="Daniel Paradis" userId="93f32eb927b20ede" providerId="LiveId" clId="{6F587867-7F23-44F5-B085-7F0FB9ECFE95}" dt="2020-04-30T00:52:38.419" v="677" actId="2711"/>
        <pc:sldMkLst>
          <pc:docMk/>
          <pc:sldMk cId="417821278" sldId="295"/>
        </pc:sldMkLst>
        <pc:spChg chg="mod">
          <ac:chgData name="Daniel Paradis" userId="93f32eb927b20ede" providerId="LiveId" clId="{6F587867-7F23-44F5-B085-7F0FB9ECFE95}" dt="2020-04-30T00:52:38.419" v="677" actId="2711"/>
          <ac:spMkLst>
            <pc:docMk/>
            <pc:sldMk cId="417821278" sldId="295"/>
            <ac:spMk id="8" creationId="{00000000-0000-0000-0000-000000000000}"/>
          </ac:spMkLst>
        </pc:spChg>
      </pc:sldChg>
      <pc:sldChg chg="modSp mod">
        <pc:chgData name="Daniel Paradis" userId="93f32eb927b20ede" providerId="LiveId" clId="{6F587867-7F23-44F5-B085-7F0FB9ECFE95}" dt="2020-04-30T00:52:50.004" v="679" actId="2711"/>
        <pc:sldMkLst>
          <pc:docMk/>
          <pc:sldMk cId="3069453272" sldId="296"/>
        </pc:sldMkLst>
        <pc:spChg chg="mod">
          <ac:chgData name="Daniel Paradis" userId="93f32eb927b20ede" providerId="LiveId" clId="{6F587867-7F23-44F5-B085-7F0FB9ECFE95}" dt="2020-04-03T16:03:06.246" v="212"/>
          <ac:spMkLst>
            <pc:docMk/>
            <pc:sldMk cId="3069453272" sldId="296"/>
            <ac:spMk id="4" creationId="{00000000-0000-0000-0000-000000000000}"/>
          </ac:spMkLst>
        </pc:spChg>
        <pc:spChg chg="mod">
          <ac:chgData name="Daniel Paradis" userId="93f32eb927b20ede" providerId="LiveId" clId="{6F587867-7F23-44F5-B085-7F0FB9ECFE95}" dt="2020-04-30T00:52:44.875" v="678" actId="2711"/>
          <ac:spMkLst>
            <pc:docMk/>
            <pc:sldMk cId="3069453272" sldId="296"/>
            <ac:spMk id="8" creationId="{00000000-0000-0000-0000-000000000000}"/>
          </ac:spMkLst>
        </pc:spChg>
        <pc:spChg chg="mod">
          <ac:chgData name="Daniel Paradis" userId="93f32eb927b20ede" providerId="LiveId" clId="{6F587867-7F23-44F5-B085-7F0FB9ECFE95}" dt="2020-04-30T00:52:50.004" v="679" actId="2711"/>
          <ac:spMkLst>
            <pc:docMk/>
            <pc:sldMk cId="3069453272" sldId="296"/>
            <ac:spMk id="9" creationId="{00000000-0000-0000-0000-000000000000}"/>
          </ac:spMkLst>
        </pc:spChg>
      </pc:sldChg>
      <pc:sldChg chg="addSp delSp modSp mod">
        <pc:chgData name="Daniel Paradis" userId="93f32eb927b20ede" providerId="LiveId" clId="{6F587867-7F23-44F5-B085-7F0FB9ECFE95}" dt="2020-05-05T00:14:16.544" v="855"/>
        <pc:sldMkLst>
          <pc:docMk/>
          <pc:sldMk cId="2118883944" sldId="297"/>
        </pc:sldMkLst>
        <pc:spChg chg="add del mod">
          <ac:chgData name="Daniel Paradis" userId="93f32eb927b20ede" providerId="LiveId" clId="{6F587867-7F23-44F5-B085-7F0FB9ECFE95}" dt="2020-05-05T00:14:16.544" v="855"/>
          <ac:spMkLst>
            <pc:docMk/>
            <pc:sldMk cId="2118883944" sldId="297"/>
            <ac:spMk id="3" creationId="{57B7CFD4-041F-4F2F-8F81-3577CA2701CE}"/>
          </ac:spMkLst>
        </pc:spChg>
        <pc:spChg chg="mod">
          <ac:chgData name="Daniel Paradis" userId="93f32eb927b20ede" providerId="LiveId" clId="{6F587867-7F23-44F5-B085-7F0FB9ECFE95}" dt="2020-05-05T00:14:16.544" v="855"/>
          <ac:spMkLst>
            <pc:docMk/>
            <pc:sldMk cId="2118883944" sldId="297"/>
            <ac:spMk id="4" creationId="{00000000-0000-0000-0000-000000000000}"/>
          </ac:spMkLst>
        </pc:spChg>
        <pc:spChg chg="mod">
          <ac:chgData name="Daniel Paradis" userId="93f32eb927b20ede" providerId="LiveId" clId="{6F587867-7F23-44F5-B085-7F0FB9ECFE95}" dt="2020-05-05T00:14:16.544" v="855"/>
          <ac:spMkLst>
            <pc:docMk/>
            <pc:sldMk cId="2118883944" sldId="297"/>
            <ac:spMk id="5" creationId="{00000000-0000-0000-0000-000000000000}"/>
          </ac:spMkLst>
        </pc:spChg>
        <pc:spChg chg="mod">
          <ac:chgData name="Daniel Paradis" userId="93f32eb927b20ede" providerId="LiveId" clId="{6F587867-7F23-44F5-B085-7F0FB9ECFE95}" dt="2020-05-05T00:14:16.544" v="855"/>
          <ac:spMkLst>
            <pc:docMk/>
            <pc:sldMk cId="2118883944" sldId="297"/>
            <ac:spMk id="8" creationId="{00000000-0000-0000-0000-000000000000}"/>
          </ac:spMkLst>
        </pc:spChg>
      </pc:sldChg>
      <pc:sldChg chg="modSp mod">
        <pc:chgData name="Daniel Paradis" userId="93f32eb927b20ede" providerId="LiveId" clId="{6F587867-7F23-44F5-B085-7F0FB9ECFE95}" dt="2020-04-30T00:53:20.549" v="683" actId="1076"/>
        <pc:sldMkLst>
          <pc:docMk/>
          <pc:sldMk cId="625961620" sldId="298"/>
        </pc:sldMkLst>
        <pc:spChg chg="mod">
          <ac:chgData name="Daniel Paradis" userId="93f32eb927b20ede" providerId="LiveId" clId="{6F587867-7F23-44F5-B085-7F0FB9ECFE95}" dt="2020-04-30T00:53:20.549" v="683" actId="1076"/>
          <ac:spMkLst>
            <pc:docMk/>
            <pc:sldMk cId="625961620" sldId="298"/>
            <ac:spMk id="2" creationId="{00000000-0000-0000-0000-000000000000}"/>
          </ac:spMkLst>
        </pc:spChg>
        <pc:spChg chg="mod">
          <ac:chgData name="Daniel Paradis" userId="93f32eb927b20ede" providerId="LiveId" clId="{6F587867-7F23-44F5-B085-7F0FB9ECFE95}" dt="2020-04-03T16:03:06.246" v="212"/>
          <ac:spMkLst>
            <pc:docMk/>
            <pc:sldMk cId="625961620" sldId="298"/>
            <ac:spMk id="4" creationId="{00000000-0000-0000-0000-000000000000}"/>
          </ac:spMkLst>
        </pc:spChg>
        <pc:spChg chg="mod">
          <ac:chgData name="Daniel Paradis" userId="93f32eb927b20ede" providerId="LiveId" clId="{6F587867-7F23-44F5-B085-7F0FB9ECFE95}" dt="2020-04-30T00:53:03.510" v="681" actId="255"/>
          <ac:spMkLst>
            <pc:docMk/>
            <pc:sldMk cId="625961620" sldId="298"/>
            <ac:spMk id="8" creationId="{00000000-0000-0000-0000-000000000000}"/>
          </ac:spMkLst>
        </pc:spChg>
      </pc:sldChg>
      <pc:sldChg chg="modSp delCm">
        <pc:chgData name="Daniel Paradis" userId="93f32eb927b20ede" providerId="LiveId" clId="{6F587867-7F23-44F5-B085-7F0FB9ECFE95}" dt="2020-05-05T00:42:30.337" v="987" actId="1592"/>
        <pc:sldMkLst>
          <pc:docMk/>
          <pc:sldMk cId="2266269089" sldId="299"/>
        </pc:sldMkLst>
        <pc:spChg chg="mod">
          <ac:chgData name="Daniel Paradis" userId="93f32eb927b20ede" providerId="LiveId" clId="{6F587867-7F23-44F5-B085-7F0FB9ECFE95}" dt="2020-04-03T16:03:06.246" v="212"/>
          <ac:spMkLst>
            <pc:docMk/>
            <pc:sldMk cId="2266269089" sldId="299"/>
            <ac:spMk id="4" creationId="{00000000-0000-0000-0000-000000000000}"/>
          </ac:spMkLst>
        </pc:spChg>
      </pc:sldChg>
      <pc:sldChg chg="modSp mod delCm">
        <pc:chgData name="Daniel Paradis" userId="93f32eb927b20ede" providerId="LiveId" clId="{6F587867-7F23-44F5-B085-7F0FB9ECFE95}" dt="2020-05-05T00:42:30.337" v="988" actId="1592"/>
        <pc:sldMkLst>
          <pc:docMk/>
          <pc:sldMk cId="193304978" sldId="302"/>
        </pc:sldMkLst>
        <pc:spChg chg="mod">
          <ac:chgData name="Daniel Paradis" userId="93f32eb927b20ede" providerId="LiveId" clId="{6F587867-7F23-44F5-B085-7F0FB9ECFE95}" dt="2020-05-05T00:14:40.993" v="864" actId="1036"/>
          <ac:spMkLst>
            <pc:docMk/>
            <pc:sldMk cId="193304978" sldId="302"/>
            <ac:spMk id="2" creationId="{00000000-0000-0000-0000-000000000000}"/>
          </ac:spMkLst>
        </pc:spChg>
        <pc:spChg chg="mod">
          <ac:chgData name="Daniel Paradis" userId="93f32eb927b20ede" providerId="LiveId" clId="{6F587867-7F23-44F5-B085-7F0FB9ECFE95}" dt="2020-04-03T16:03:06.246" v="212"/>
          <ac:spMkLst>
            <pc:docMk/>
            <pc:sldMk cId="193304978" sldId="302"/>
            <ac:spMk id="4" creationId="{00000000-0000-0000-0000-000000000000}"/>
          </ac:spMkLst>
        </pc:spChg>
        <pc:spChg chg="mod">
          <ac:chgData name="Daniel Paradis" userId="93f32eb927b20ede" providerId="LiveId" clId="{6F587867-7F23-44F5-B085-7F0FB9ECFE95}" dt="2020-05-05T00:16:30.712" v="866" actId="20577"/>
          <ac:spMkLst>
            <pc:docMk/>
            <pc:sldMk cId="193304978" sldId="302"/>
            <ac:spMk id="6" creationId="{00000000-0000-0000-0000-000000000000}"/>
          </ac:spMkLst>
        </pc:spChg>
        <pc:spChg chg="mod">
          <ac:chgData name="Daniel Paradis" userId="93f32eb927b20ede" providerId="LiveId" clId="{6F587867-7F23-44F5-B085-7F0FB9ECFE95}" dt="2020-05-05T00:14:25.192" v="856" actId="2711"/>
          <ac:spMkLst>
            <pc:docMk/>
            <pc:sldMk cId="193304978" sldId="302"/>
            <ac:spMk id="8" creationId="{00000000-0000-0000-0000-000000000000}"/>
          </ac:spMkLst>
        </pc:spChg>
        <pc:spChg chg="mod">
          <ac:chgData name="Daniel Paradis" userId="93f32eb927b20ede" providerId="LiveId" clId="{6F587867-7F23-44F5-B085-7F0FB9ECFE95}" dt="2020-05-01T15:18:10.060" v="771" actId="404"/>
          <ac:spMkLst>
            <pc:docMk/>
            <pc:sldMk cId="193304978" sldId="302"/>
            <ac:spMk id="9" creationId="{00000000-0000-0000-0000-000000000000}"/>
          </ac:spMkLst>
        </pc:spChg>
      </pc:sldChg>
      <pc:sldChg chg="modSp mod">
        <pc:chgData name="Daniel Paradis" userId="93f32eb927b20ede" providerId="LiveId" clId="{6F587867-7F23-44F5-B085-7F0FB9ECFE95}" dt="2020-05-05T00:16:50.628" v="869" actId="6549"/>
        <pc:sldMkLst>
          <pc:docMk/>
          <pc:sldMk cId="3482484781" sldId="303"/>
        </pc:sldMkLst>
        <pc:spChg chg="mod">
          <ac:chgData name="Daniel Paradis" userId="93f32eb927b20ede" providerId="LiveId" clId="{6F587867-7F23-44F5-B085-7F0FB9ECFE95}" dt="2020-05-05T00:16:50.628" v="869" actId="6549"/>
          <ac:spMkLst>
            <pc:docMk/>
            <pc:sldMk cId="3482484781" sldId="303"/>
            <ac:spMk id="2" creationId="{00000000-0000-0000-0000-000000000000}"/>
          </ac:spMkLst>
        </pc:spChg>
        <pc:spChg chg="mod">
          <ac:chgData name="Daniel Paradis" userId="93f32eb927b20ede" providerId="LiveId" clId="{6F587867-7F23-44F5-B085-7F0FB9ECFE95}" dt="2020-04-03T16:03:06.246" v="212"/>
          <ac:spMkLst>
            <pc:docMk/>
            <pc:sldMk cId="3482484781" sldId="303"/>
            <ac:spMk id="4" creationId="{00000000-0000-0000-0000-000000000000}"/>
          </ac:spMkLst>
        </pc:spChg>
      </pc:sldChg>
      <pc:sldChg chg="modSp mod delCm">
        <pc:chgData name="Daniel Paradis" userId="93f32eb927b20ede" providerId="LiveId" clId="{6F587867-7F23-44F5-B085-7F0FB9ECFE95}" dt="2020-05-05T00:42:30.337" v="990" actId="1592"/>
        <pc:sldMkLst>
          <pc:docMk/>
          <pc:sldMk cId="2126743987" sldId="304"/>
        </pc:sldMkLst>
        <pc:spChg chg="mod">
          <ac:chgData name="Daniel Paradis" userId="93f32eb927b20ede" providerId="LiveId" clId="{6F587867-7F23-44F5-B085-7F0FB9ECFE95}" dt="2020-04-30T00:54:27.758" v="690" actId="1076"/>
          <ac:spMkLst>
            <pc:docMk/>
            <pc:sldMk cId="2126743987" sldId="304"/>
            <ac:spMk id="2" creationId="{00000000-0000-0000-0000-000000000000}"/>
          </ac:spMkLst>
        </pc:spChg>
        <pc:spChg chg="mod">
          <ac:chgData name="Daniel Paradis" userId="93f32eb927b20ede" providerId="LiveId" clId="{6F587867-7F23-44F5-B085-7F0FB9ECFE95}" dt="2020-04-03T16:03:06.246" v="212"/>
          <ac:spMkLst>
            <pc:docMk/>
            <pc:sldMk cId="2126743987" sldId="304"/>
            <ac:spMk id="4" creationId="{00000000-0000-0000-0000-000000000000}"/>
          </ac:spMkLst>
        </pc:spChg>
        <pc:spChg chg="mod">
          <ac:chgData name="Daniel Paradis" userId="93f32eb927b20ede" providerId="LiveId" clId="{6F587867-7F23-44F5-B085-7F0FB9ECFE95}" dt="2020-05-01T15:29:43.312" v="781" actId="313"/>
          <ac:spMkLst>
            <pc:docMk/>
            <pc:sldMk cId="2126743987" sldId="304"/>
            <ac:spMk id="12" creationId="{00000000-0000-0000-0000-000000000000}"/>
          </ac:spMkLst>
        </pc:spChg>
      </pc:sldChg>
      <pc:sldChg chg="modSp mod addCm delCm">
        <pc:chgData name="Daniel Paradis" userId="93f32eb927b20ede" providerId="LiveId" clId="{6F587867-7F23-44F5-B085-7F0FB9ECFE95}" dt="2020-05-05T00:42:30.337" v="991" actId="1592"/>
        <pc:sldMkLst>
          <pc:docMk/>
          <pc:sldMk cId="2466127196" sldId="305"/>
        </pc:sldMkLst>
        <pc:spChg chg="mod">
          <ac:chgData name="Daniel Paradis" userId="93f32eb927b20ede" providerId="LiveId" clId="{6F587867-7F23-44F5-B085-7F0FB9ECFE95}" dt="2020-04-03T16:03:06.246" v="212"/>
          <ac:spMkLst>
            <pc:docMk/>
            <pc:sldMk cId="2466127196" sldId="305"/>
            <ac:spMk id="4" creationId="{00000000-0000-0000-0000-000000000000}"/>
          </ac:spMkLst>
        </pc:spChg>
        <pc:spChg chg="mod">
          <ac:chgData name="Daniel Paradis" userId="93f32eb927b20ede" providerId="LiveId" clId="{6F587867-7F23-44F5-B085-7F0FB9ECFE95}" dt="2020-05-01T15:30:07.803" v="785" actId="108"/>
          <ac:spMkLst>
            <pc:docMk/>
            <pc:sldMk cId="2466127196" sldId="305"/>
            <ac:spMk id="6" creationId="{00000000-0000-0000-0000-000000000000}"/>
          </ac:spMkLst>
        </pc:spChg>
      </pc:sldChg>
      <pc:sldChg chg="modSp mod">
        <pc:chgData name="Daniel Paradis" userId="93f32eb927b20ede" providerId="LiveId" clId="{6F587867-7F23-44F5-B085-7F0FB9ECFE95}" dt="2020-05-01T01:09:33.082" v="704" actId="20577"/>
        <pc:sldMkLst>
          <pc:docMk/>
          <pc:sldMk cId="647120406" sldId="306"/>
        </pc:sldMkLst>
        <pc:spChg chg="mod">
          <ac:chgData name="Daniel Paradis" userId="93f32eb927b20ede" providerId="LiveId" clId="{6F587867-7F23-44F5-B085-7F0FB9ECFE95}" dt="2020-04-30T00:54:43.093" v="691" actId="1076"/>
          <ac:spMkLst>
            <pc:docMk/>
            <pc:sldMk cId="647120406" sldId="306"/>
            <ac:spMk id="2" creationId="{00000000-0000-0000-0000-000000000000}"/>
          </ac:spMkLst>
        </pc:spChg>
        <pc:spChg chg="mod">
          <ac:chgData name="Daniel Paradis" userId="93f32eb927b20ede" providerId="LiveId" clId="{6F587867-7F23-44F5-B085-7F0FB9ECFE95}" dt="2020-04-03T16:03:06.246" v="212"/>
          <ac:spMkLst>
            <pc:docMk/>
            <pc:sldMk cId="647120406" sldId="306"/>
            <ac:spMk id="4" creationId="{00000000-0000-0000-0000-000000000000}"/>
          </ac:spMkLst>
        </pc:spChg>
        <pc:spChg chg="mod">
          <ac:chgData name="Daniel Paradis" userId="93f32eb927b20ede" providerId="LiveId" clId="{6F587867-7F23-44F5-B085-7F0FB9ECFE95}" dt="2020-05-01T01:09:33.082" v="704" actId="20577"/>
          <ac:spMkLst>
            <pc:docMk/>
            <pc:sldMk cId="647120406" sldId="306"/>
            <ac:spMk id="6" creationId="{00000000-0000-0000-0000-000000000000}"/>
          </ac:spMkLst>
        </pc:spChg>
      </pc:sldChg>
      <pc:sldChg chg="modSp">
        <pc:chgData name="Daniel Paradis" userId="93f32eb927b20ede" providerId="LiveId" clId="{6F587867-7F23-44F5-B085-7F0FB9ECFE95}" dt="2020-04-03T16:03:06.246" v="212"/>
        <pc:sldMkLst>
          <pc:docMk/>
          <pc:sldMk cId="3043977184" sldId="307"/>
        </pc:sldMkLst>
        <pc:spChg chg="mod">
          <ac:chgData name="Daniel Paradis" userId="93f32eb927b20ede" providerId="LiveId" clId="{6F587867-7F23-44F5-B085-7F0FB9ECFE95}" dt="2020-04-03T16:03:06.246" v="212"/>
          <ac:spMkLst>
            <pc:docMk/>
            <pc:sldMk cId="3043977184" sldId="307"/>
            <ac:spMk id="4" creationId="{00000000-0000-0000-0000-000000000000}"/>
          </ac:spMkLst>
        </pc:spChg>
      </pc:sldChg>
      <pc:sldChg chg="modSp del mod modShow delCm modCm">
        <pc:chgData name="Daniel Paradis" userId="93f32eb927b20ede" providerId="LiveId" clId="{6F587867-7F23-44F5-B085-7F0FB9ECFE95}" dt="2020-05-05T00:42:43.323" v="996" actId="47"/>
        <pc:sldMkLst>
          <pc:docMk/>
          <pc:sldMk cId="3512071315" sldId="308"/>
        </pc:sldMkLst>
        <pc:spChg chg="mod">
          <ac:chgData name="Daniel Paradis" userId="93f32eb927b20ede" providerId="LiveId" clId="{6F587867-7F23-44F5-B085-7F0FB9ECFE95}" dt="2020-04-30T00:54:53.383" v="693" actId="255"/>
          <ac:spMkLst>
            <pc:docMk/>
            <pc:sldMk cId="3512071315" sldId="308"/>
            <ac:spMk id="2" creationId="{00000000-0000-0000-0000-000000000000}"/>
          </ac:spMkLst>
        </pc:spChg>
        <pc:spChg chg="mod">
          <ac:chgData name="Daniel Paradis" userId="93f32eb927b20ede" providerId="LiveId" clId="{6F587867-7F23-44F5-B085-7F0FB9ECFE95}" dt="2020-04-03T16:03:06.246" v="212"/>
          <ac:spMkLst>
            <pc:docMk/>
            <pc:sldMk cId="3512071315" sldId="308"/>
            <ac:spMk id="4" creationId="{00000000-0000-0000-0000-000000000000}"/>
          </ac:spMkLst>
        </pc:spChg>
        <pc:spChg chg="mod">
          <ac:chgData name="Daniel Paradis" userId="93f32eb927b20ede" providerId="LiveId" clId="{6F587867-7F23-44F5-B085-7F0FB9ECFE95}" dt="2020-04-30T00:55:03.120" v="695" actId="404"/>
          <ac:spMkLst>
            <pc:docMk/>
            <pc:sldMk cId="3512071315" sldId="308"/>
            <ac:spMk id="8" creationId="{00000000-0000-0000-0000-000000000000}"/>
          </ac:spMkLst>
        </pc:spChg>
      </pc:sldChg>
      <pc:sldChg chg="modSp del mod modShow">
        <pc:chgData name="Daniel Paradis" userId="93f32eb927b20ede" providerId="LiveId" clId="{6F587867-7F23-44F5-B085-7F0FB9ECFE95}" dt="2020-05-05T00:42:43.323" v="996" actId="47"/>
        <pc:sldMkLst>
          <pc:docMk/>
          <pc:sldMk cId="4017589564" sldId="309"/>
        </pc:sldMkLst>
        <pc:spChg chg="mod">
          <ac:chgData name="Daniel Paradis" userId="93f32eb927b20ede" providerId="LiveId" clId="{6F587867-7F23-44F5-B085-7F0FB9ECFE95}" dt="2020-04-03T16:03:06.246" v="212"/>
          <ac:spMkLst>
            <pc:docMk/>
            <pc:sldMk cId="4017589564" sldId="309"/>
            <ac:spMk id="4" creationId="{00000000-0000-0000-0000-000000000000}"/>
          </ac:spMkLst>
        </pc:spChg>
        <pc:spChg chg="mod">
          <ac:chgData name="Daniel Paradis" userId="93f32eb927b20ede" providerId="LiveId" clId="{6F587867-7F23-44F5-B085-7F0FB9ECFE95}" dt="2020-04-30T00:55:13.527" v="697" actId="404"/>
          <ac:spMkLst>
            <pc:docMk/>
            <pc:sldMk cId="4017589564" sldId="309"/>
            <ac:spMk id="8" creationId="{00000000-0000-0000-0000-000000000000}"/>
          </ac:spMkLst>
        </pc:spChg>
      </pc:sldChg>
      <pc:sldChg chg="modSp mod">
        <pc:chgData name="Daniel Paradis" userId="93f32eb927b20ede" providerId="LiveId" clId="{6F587867-7F23-44F5-B085-7F0FB9ECFE95}" dt="2020-04-24T18:49:44.459" v="232" actId="20577"/>
        <pc:sldMkLst>
          <pc:docMk/>
          <pc:sldMk cId="1710596900" sldId="310"/>
        </pc:sldMkLst>
        <pc:spChg chg="mod">
          <ac:chgData name="Daniel Paradis" userId="93f32eb927b20ede" providerId="LiveId" clId="{6F587867-7F23-44F5-B085-7F0FB9ECFE95}" dt="2020-04-03T16:03:06.246" v="212"/>
          <ac:spMkLst>
            <pc:docMk/>
            <pc:sldMk cId="1710596900" sldId="310"/>
            <ac:spMk id="4" creationId="{00000000-0000-0000-0000-000000000000}"/>
          </ac:spMkLst>
        </pc:spChg>
        <pc:spChg chg="mod">
          <ac:chgData name="Daniel Paradis" userId="93f32eb927b20ede" providerId="LiveId" clId="{6F587867-7F23-44F5-B085-7F0FB9ECFE95}" dt="2020-04-24T18:49:44.459" v="232" actId="20577"/>
          <ac:spMkLst>
            <pc:docMk/>
            <pc:sldMk cId="1710596900" sldId="310"/>
            <ac:spMk id="8" creationId="{00000000-0000-0000-0000-000000000000}"/>
          </ac:spMkLst>
        </pc:spChg>
      </pc:sldChg>
      <pc:sldChg chg="modSp mod addCm delCm modCm">
        <pc:chgData name="Daniel Paradis" userId="93f32eb927b20ede" providerId="LiveId" clId="{6F587867-7F23-44F5-B085-7F0FB9ECFE95}" dt="2020-05-05T00:42:30.337" v="994" actId="1592"/>
        <pc:sldMkLst>
          <pc:docMk/>
          <pc:sldMk cId="304672443" sldId="311"/>
        </pc:sldMkLst>
        <pc:spChg chg="mod">
          <ac:chgData name="Daniel Paradis" userId="93f32eb927b20ede" providerId="LiveId" clId="{6F587867-7F23-44F5-B085-7F0FB9ECFE95}" dt="2020-04-03T16:03:06.246" v="212"/>
          <ac:spMkLst>
            <pc:docMk/>
            <pc:sldMk cId="304672443" sldId="311"/>
            <ac:spMk id="4" creationId="{00000000-0000-0000-0000-000000000000}"/>
          </ac:spMkLst>
        </pc:spChg>
        <pc:spChg chg="mod">
          <ac:chgData name="Daniel Paradis" userId="93f32eb927b20ede" providerId="LiveId" clId="{6F587867-7F23-44F5-B085-7F0FB9ECFE95}" dt="2020-04-24T18:49:48.154" v="234" actId="20577"/>
          <ac:spMkLst>
            <pc:docMk/>
            <pc:sldMk cId="304672443" sldId="311"/>
            <ac:spMk id="8" creationId="{00000000-0000-0000-0000-000000000000}"/>
          </ac:spMkLst>
        </pc:spChg>
        <pc:spChg chg="mod">
          <ac:chgData name="Daniel Paradis" userId="93f32eb927b20ede" providerId="LiveId" clId="{6F587867-7F23-44F5-B085-7F0FB9ECFE95}" dt="2020-05-01T15:31:28.014" v="787" actId="20577"/>
          <ac:spMkLst>
            <pc:docMk/>
            <pc:sldMk cId="304672443" sldId="311"/>
            <ac:spMk id="14" creationId="{00000000-0000-0000-0000-000000000000}"/>
          </ac:spMkLst>
        </pc:spChg>
        <pc:spChg chg="mod">
          <ac:chgData name="Daniel Paradis" userId="93f32eb927b20ede" providerId="LiveId" clId="{6F587867-7F23-44F5-B085-7F0FB9ECFE95}" dt="2020-05-05T00:17:48.885" v="880" actId="20577"/>
          <ac:spMkLst>
            <pc:docMk/>
            <pc:sldMk cId="304672443" sldId="311"/>
            <ac:spMk id="20" creationId="{00000000-0000-0000-0000-000000000000}"/>
          </ac:spMkLst>
        </pc:spChg>
      </pc:sldChg>
      <pc:sldChg chg="modSp mod delCm">
        <pc:chgData name="Daniel Paradis" userId="93f32eb927b20ede" providerId="LiveId" clId="{6F587867-7F23-44F5-B085-7F0FB9ECFE95}" dt="2020-05-05T00:19:07.686" v="889" actId="27636"/>
        <pc:sldMkLst>
          <pc:docMk/>
          <pc:sldMk cId="2798366944" sldId="313"/>
        </pc:sldMkLst>
        <pc:spChg chg="mod">
          <ac:chgData name="Daniel Paradis" userId="93f32eb927b20ede" providerId="LiveId" clId="{6F587867-7F23-44F5-B085-7F0FB9ECFE95}" dt="2020-05-05T00:19:07.686" v="889" actId="27636"/>
          <ac:spMkLst>
            <pc:docMk/>
            <pc:sldMk cId="2798366944" sldId="313"/>
            <ac:spMk id="2" creationId="{00000000-0000-0000-0000-000000000000}"/>
          </ac:spMkLst>
        </pc:spChg>
        <pc:spChg chg="mod">
          <ac:chgData name="Daniel Paradis" userId="93f32eb927b20ede" providerId="LiveId" clId="{6F587867-7F23-44F5-B085-7F0FB9ECFE95}" dt="2020-05-05T00:18:36.164" v="885"/>
          <ac:spMkLst>
            <pc:docMk/>
            <pc:sldMk cId="2798366944" sldId="313"/>
            <ac:spMk id="4" creationId="{00000000-0000-0000-0000-000000000000}"/>
          </ac:spMkLst>
        </pc:spChg>
        <pc:spChg chg="mod">
          <ac:chgData name="Daniel Paradis" userId="93f32eb927b20ede" providerId="LiveId" clId="{6F587867-7F23-44F5-B085-7F0FB9ECFE95}" dt="2020-05-05T00:18:36.164" v="885"/>
          <ac:spMkLst>
            <pc:docMk/>
            <pc:sldMk cId="2798366944" sldId="313"/>
            <ac:spMk id="5" creationId="{00000000-0000-0000-0000-000000000000}"/>
          </ac:spMkLst>
        </pc:spChg>
        <pc:spChg chg="mod">
          <ac:chgData name="Daniel Paradis" userId="93f32eb927b20ede" providerId="LiveId" clId="{6F587867-7F23-44F5-B085-7F0FB9ECFE95}" dt="2020-05-05T00:19:01.939" v="887" actId="2711"/>
          <ac:spMkLst>
            <pc:docMk/>
            <pc:sldMk cId="2798366944" sldId="313"/>
            <ac:spMk id="8" creationId="{00000000-0000-0000-0000-000000000000}"/>
          </ac:spMkLst>
        </pc:spChg>
      </pc:sldChg>
      <pc:sldChg chg="modSp mod">
        <pc:chgData name="Daniel Paradis" userId="93f32eb927b20ede" providerId="LiveId" clId="{6F587867-7F23-44F5-B085-7F0FB9ECFE95}" dt="2020-04-30T00:55:43.357" v="700" actId="2711"/>
        <pc:sldMkLst>
          <pc:docMk/>
          <pc:sldMk cId="1381106232" sldId="314"/>
        </pc:sldMkLst>
        <pc:spChg chg="mod">
          <ac:chgData name="Daniel Paradis" userId="93f32eb927b20ede" providerId="LiveId" clId="{6F587867-7F23-44F5-B085-7F0FB9ECFE95}" dt="2020-04-30T00:55:43.357" v="700" actId="2711"/>
          <ac:spMkLst>
            <pc:docMk/>
            <pc:sldMk cId="1381106232" sldId="314"/>
            <ac:spMk id="2" creationId="{00000000-0000-0000-0000-000000000000}"/>
          </ac:spMkLst>
        </pc:spChg>
        <pc:spChg chg="mod">
          <ac:chgData name="Daniel Paradis" userId="93f32eb927b20ede" providerId="LiveId" clId="{6F587867-7F23-44F5-B085-7F0FB9ECFE95}" dt="2020-04-03T16:03:06.246" v="212"/>
          <ac:spMkLst>
            <pc:docMk/>
            <pc:sldMk cId="1381106232" sldId="314"/>
            <ac:spMk id="4" creationId="{00000000-0000-0000-0000-000000000000}"/>
          </ac:spMkLst>
        </pc:spChg>
        <pc:spChg chg="mod">
          <ac:chgData name="Daniel Paradis" userId="93f32eb927b20ede" providerId="LiveId" clId="{6F587867-7F23-44F5-B085-7F0FB9ECFE95}" dt="2020-04-30T00:55:39.296" v="699" actId="404"/>
          <ac:spMkLst>
            <pc:docMk/>
            <pc:sldMk cId="1381106232" sldId="314"/>
            <ac:spMk id="8" creationId="{00000000-0000-0000-0000-000000000000}"/>
          </ac:spMkLst>
        </pc:spChg>
      </pc:sldChg>
      <pc:sldChg chg="modSp mod">
        <pc:chgData name="Daniel Paradis" userId="93f32eb927b20ede" providerId="LiveId" clId="{6F587867-7F23-44F5-B085-7F0FB9ECFE95}" dt="2020-05-05T00:18:29.076" v="884" actId="2711"/>
        <pc:sldMkLst>
          <pc:docMk/>
          <pc:sldMk cId="3178414960" sldId="315"/>
        </pc:sldMkLst>
        <pc:spChg chg="mod">
          <ac:chgData name="Daniel Paradis" userId="93f32eb927b20ede" providerId="LiveId" clId="{6F587867-7F23-44F5-B085-7F0FB9ECFE95}" dt="2020-05-05T00:18:26.120" v="883" actId="2711"/>
          <ac:spMkLst>
            <pc:docMk/>
            <pc:sldMk cId="3178414960" sldId="315"/>
            <ac:spMk id="2" creationId="{00000000-0000-0000-0000-000000000000}"/>
          </ac:spMkLst>
        </pc:spChg>
        <pc:spChg chg="mod">
          <ac:chgData name="Daniel Paradis" userId="93f32eb927b20ede" providerId="LiveId" clId="{6F587867-7F23-44F5-B085-7F0FB9ECFE95}" dt="2020-05-05T00:18:15.001" v="881"/>
          <ac:spMkLst>
            <pc:docMk/>
            <pc:sldMk cId="3178414960" sldId="315"/>
            <ac:spMk id="4" creationId="{00000000-0000-0000-0000-000000000000}"/>
          </ac:spMkLst>
        </pc:spChg>
        <pc:spChg chg="mod">
          <ac:chgData name="Daniel Paradis" userId="93f32eb927b20ede" providerId="LiveId" clId="{6F587867-7F23-44F5-B085-7F0FB9ECFE95}" dt="2020-05-05T00:18:15.001" v="881"/>
          <ac:spMkLst>
            <pc:docMk/>
            <pc:sldMk cId="3178414960" sldId="315"/>
            <ac:spMk id="5" creationId="{00000000-0000-0000-0000-000000000000}"/>
          </ac:spMkLst>
        </pc:spChg>
        <pc:spChg chg="mod">
          <ac:chgData name="Daniel Paradis" userId="93f32eb927b20ede" providerId="LiveId" clId="{6F587867-7F23-44F5-B085-7F0FB9ECFE95}" dt="2020-05-05T00:18:29.076" v="884" actId="2711"/>
          <ac:spMkLst>
            <pc:docMk/>
            <pc:sldMk cId="3178414960" sldId="315"/>
            <ac:spMk id="8" creationId="{00000000-0000-0000-0000-000000000000}"/>
          </ac:spMkLst>
        </pc:spChg>
      </pc:sldChg>
      <pc:sldChg chg="modSp mod">
        <pc:chgData name="Daniel Paradis" userId="93f32eb927b20ede" providerId="LiveId" clId="{6F587867-7F23-44F5-B085-7F0FB9ECFE95}" dt="2020-05-05T00:19:24.068" v="892" actId="2711"/>
        <pc:sldMkLst>
          <pc:docMk/>
          <pc:sldMk cId="1026944073" sldId="316"/>
        </pc:sldMkLst>
        <pc:spChg chg="mod">
          <ac:chgData name="Daniel Paradis" userId="93f32eb927b20ede" providerId="LiveId" clId="{6F587867-7F23-44F5-B085-7F0FB9ECFE95}" dt="2020-05-05T00:19:24.068" v="892" actId="2711"/>
          <ac:spMkLst>
            <pc:docMk/>
            <pc:sldMk cId="1026944073" sldId="316"/>
            <ac:spMk id="2" creationId="{00000000-0000-0000-0000-000000000000}"/>
          </ac:spMkLst>
        </pc:spChg>
        <pc:spChg chg="mod">
          <ac:chgData name="Daniel Paradis" userId="93f32eb927b20ede" providerId="LiveId" clId="{6F587867-7F23-44F5-B085-7F0FB9ECFE95}" dt="2020-05-05T00:19:16.944" v="890"/>
          <ac:spMkLst>
            <pc:docMk/>
            <pc:sldMk cId="1026944073" sldId="316"/>
            <ac:spMk id="4" creationId="{00000000-0000-0000-0000-000000000000}"/>
          </ac:spMkLst>
        </pc:spChg>
        <pc:spChg chg="mod">
          <ac:chgData name="Daniel Paradis" userId="93f32eb927b20ede" providerId="LiveId" clId="{6F587867-7F23-44F5-B085-7F0FB9ECFE95}" dt="2020-05-05T00:19:16.944" v="890"/>
          <ac:spMkLst>
            <pc:docMk/>
            <pc:sldMk cId="1026944073" sldId="316"/>
            <ac:spMk id="5" creationId="{00000000-0000-0000-0000-000000000000}"/>
          </ac:spMkLst>
        </pc:spChg>
        <pc:spChg chg="mod">
          <ac:chgData name="Daniel Paradis" userId="93f32eb927b20ede" providerId="LiveId" clId="{6F587867-7F23-44F5-B085-7F0FB9ECFE95}" dt="2020-05-05T00:19:19.939" v="891" actId="2711"/>
          <ac:spMkLst>
            <pc:docMk/>
            <pc:sldMk cId="1026944073" sldId="316"/>
            <ac:spMk id="8" creationId="{00000000-0000-0000-0000-000000000000}"/>
          </ac:spMkLst>
        </pc:spChg>
      </pc:sldChg>
      <pc:sldChg chg="modSp mod">
        <pc:chgData name="Daniel Paradis" userId="93f32eb927b20ede" providerId="LiveId" clId="{6F587867-7F23-44F5-B085-7F0FB9ECFE95}" dt="2020-05-05T00:20:01.163" v="899" actId="20577"/>
        <pc:sldMkLst>
          <pc:docMk/>
          <pc:sldMk cId="503275262" sldId="317"/>
        </pc:sldMkLst>
        <pc:spChg chg="mod">
          <ac:chgData name="Daniel Paradis" userId="93f32eb927b20ede" providerId="LiveId" clId="{6F587867-7F23-44F5-B085-7F0FB9ECFE95}" dt="2020-05-05T00:19:56.950" v="897" actId="27636"/>
          <ac:spMkLst>
            <pc:docMk/>
            <pc:sldMk cId="503275262" sldId="317"/>
            <ac:spMk id="2" creationId="{00000000-0000-0000-0000-000000000000}"/>
          </ac:spMkLst>
        </pc:spChg>
        <pc:spChg chg="mod">
          <ac:chgData name="Daniel Paradis" userId="93f32eb927b20ede" providerId="LiveId" clId="{6F587867-7F23-44F5-B085-7F0FB9ECFE95}" dt="2020-05-05T00:19:32.954" v="893"/>
          <ac:spMkLst>
            <pc:docMk/>
            <pc:sldMk cId="503275262" sldId="317"/>
            <ac:spMk id="4" creationId="{00000000-0000-0000-0000-000000000000}"/>
          </ac:spMkLst>
        </pc:spChg>
        <pc:spChg chg="mod">
          <ac:chgData name="Daniel Paradis" userId="93f32eb927b20ede" providerId="LiveId" clId="{6F587867-7F23-44F5-B085-7F0FB9ECFE95}" dt="2020-05-05T00:19:32.954" v="893"/>
          <ac:spMkLst>
            <pc:docMk/>
            <pc:sldMk cId="503275262" sldId="317"/>
            <ac:spMk id="5" creationId="{00000000-0000-0000-0000-000000000000}"/>
          </ac:spMkLst>
        </pc:spChg>
        <pc:spChg chg="mod">
          <ac:chgData name="Daniel Paradis" userId="93f32eb927b20ede" providerId="LiveId" clId="{6F587867-7F23-44F5-B085-7F0FB9ECFE95}" dt="2020-05-05T00:20:01.163" v="899" actId="20577"/>
          <ac:spMkLst>
            <pc:docMk/>
            <pc:sldMk cId="503275262" sldId="317"/>
            <ac:spMk id="8" creationId="{00000000-0000-0000-0000-000000000000}"/>
          </ac:spMkLst>
        </pc:spChg>
      </pc:sldChg>
      <pc:sldChg chg="modSp mod">
        <pc:chgData name="Daniel Paradis" userId="93f32eb927b20ede" providerId="LiveId" clId="{6F587867-7F23-44F5-B085-7F0FB9ECFE95}" dt="2020-05-05T00:20:58.464" v="904" actId="2711"/>
        <pc:sldMkLst>
          <pc:docMk/>
          <pc:sldMk cId="4124395504" sldId="318"/>
        </pc:sldMkLst>
        <pc:spChg chg="mod">
          <ac:chgData name="Daniel Paradis" userId="93f32eb927b20ede" providerId="LiveId" clId="{6F587867-7F23-44F5-B085-7F0FB9ECFE95}" dt="2020-05-05T00:20:58.464" v="904" actId="2711"/>
          <ac:spMkLst>
            <pc:docMk/>
            <pc:sldMk cId="4124395504" sldId="318"/>
            <ac:spMk id="2" creationId="{00000000-0000-0000-0000-000000000000}"/>
          </ac:spMkLst>
        </pc:spChg>
        <pc:spChg chg="mod">
          <ac:chgData name="Daniel Paradis" userId="93f32eb927b20ede" providerId="LiveId" clId="{6F587867-7F23-44F5-B085-7F0FB9ECFE95}" dt="2020-05-05T00:20:47.484" v="900"/>
          <ac:spMkLst>
            <pc:docMk/>
            <pc:sldMk cId="4124395504" sldId="318"/>
            <ac:spMk id="4" creationId="{00000000-0000-0000-0000-000000000000}"/>
          </ac:spMkLst>
        </pc:spChg>
        <pc:spChg chg="mod">
          <ac:chgData name="Daniel Paradis" userId="93f32eb927b20ede" providerId="LiveId" clId="{6F587867-7F23-44F5-B085-7F0FB9ECFE95}" dt="2020-05-05T00:20:47.484" v="900"/>
          <ac:spMkLst>
            <pc:docMk/>
            <pc:sldMk cId="4124395504" sldId="318"/>
            <ac:spMk id="5" creationId="{00000000-0000-0000-0000-000000000000}"/>
          </ac:spMkLst>
        </pc:spChg>
        <pc:spChg chg="mod">
          <ac:chgData name="Daniel Paradis" userId="93f32eb927b20ede" providerId="LiveId" clId="{6F587867-7F23-44F5-B085-7F0FB9ECFE95}" dt="2020-05-05T00:20:51.613" v="903" actId="2711"/>
          <ac:spMkLst>
            <pc:docMk/>
            <pc:sldMk cId="4124395504" sldId="318"/>
            <ac:spMk id="8" creationId="{00000000-0000-0000-0000-000000000000}"/>
          </ac:spMkLst>
        </pc:spChg>
      </pc:sldChg>
      <pc:sldChg chg="modSp mod">
        <pc:chgData name="Daniel Paradis" userId="93f32eb927b20ede" providerId="LiveId" clId="{6F587867-7F23-44F5-B085-7F0FB9ECFE95}" dt="2020-05-05T00:21:12.674" v="907" actId="2711"/>
        <pc:sldMkLst>
          <pc:docMk/>
          <pc:sldMk cId="2685257852" sldId="319"/>
        </pc:sldMkLst>
        <pc:spChg chg="mod">
          <ac:chgData name="Daniel Paradis" userId="93f32eb927b20ede" providerId="LiveId" clId="{6F587867-7F23-44F5-B085-7F0FB9ECFE95}" dt="2020-05-05T00:21:12.674" v="907" actId="2711"/>
          <ac:spMkLst>
            <pc:docMk/>
            <pc:sldMk cId="2685257852" sldId="319"/>
            <ac:spMk id="2" creationId="{00000000-0000-0000-0000-000000000000}"/>
          </ac:spMkLst>
        </pc:spChg>
        <pc:spChg chg="mod">
          <ac:chgData name="Daniel Paradis" userId="93f32eb927b20ede" providerId="LiveId" clId="{6F587867-7F23-44F5-B085-7F0FB9ECFE95}" dt="2020-05-05T00:21:08.208" v="906"/>
          <ac:spMkLst>
            <pc:docMk/>
            <pc:sldMk cId="2685257852" sldId="319"/>
            <ac:spMk id="4" creationId="{00000000-0000-0000-0000-000000000000}"/>
          </ac:spMkLst>
        </pc:spChg>
        <pc:spChg chg="mod">
          <ac:chgData name="Daniel Paradis" userId="93f32eb927b20ede" providerId="LiveId" clId="{6F587867-7F23-44F5-B085-7F0FB9ECFE95}" dt="2020-05-05T00:21:08.208" v="906"/>
          <ac:spMkLst>
            <pc:docMk/>
            <pc:sldMk cId="2685257852" sldId="319"/>
            <ac:spMk id="5" creationId="{00000000-0000-0000-0000-000000000000}"/>
          </ac:spMkLst>
        </pc:spChg>
        <pc:spChg chg="mod">
          <ac:chgData name="Daniel Paradis" userId="93f32eb927b20ede" providerId="LiveId" clId="{6F587867-7F23-44F5-B085-7F0FB9ECFE95}" dt="2020-05-05T00:21:08.208" v="906"/>
          <ac:spMkLst>
            <pc:docMk/>
            <pc:sldMk cId="2685257852" sldId="319"/>
            <ac:spMk id="8" creationId="{00000000-0000-0000-0000-000000000000}"/>
          </ac:spMkLst>
        </pc:spChg>
      </pc:sldChg>
      <pc:sldChg chg="modSp add del mod delCm">
        <pc:chgData name="Daniel Paradis" userId="93f32eb927b20ede" providerId="LiveId" clId="{6F587867-7F23-44F5-B085-7F0FB9ECFE95}" dt="2020-05-05T00:42:30.337" v="995" actId="1592"/>
        <pc:sldMkLst>
          <pc:docMk/>
          <pc:sldMk cId="4113186214" sldId="320"/>
        </pc:sldMkLst>
        <pc:spChg chg="mod">
          <ac:chgData name="Daniel Paradis" userId="93f32eb927b20ede" providerId="LiveId" clId="{6F587867-7F23-44F5-B085-7F0FB9ECFE95}" dt="2020-05-05T00:21:35.183" v="912" actId="2711"/>
          <ac:spMkLst>
            <pc:docMk/>
            <pc:sldMk cId="4113186214" sldId="320"/>
            <ac:spMk id="2" creationId="{00000000-0000-0000-0000-000000000000}"/>
          </ac:spMkLst>
        </pc:spChg>
        <pc:spChg chg="mod">
          <ac:chgData name="Daniel Paradis" userId="93f32eb927b20ede" providerId="LiveId" clId="{6F587867-7F23-44F5-B085-7F0FB9ECFE95}" dt="2020-05-05T00:21:22.156" v="908"/>
          <ac:spMkLst>
            <pc:docMk/>
            <pc:sldMk cId="4113186214" sldId="320"/>
            <ac:spMk id="4" creationId="{00000000-0000-0000-0000-000000000000}"/>
          </ac:spMkLst>
        </pc:spChg>
        <pc:spChg chg="mod">
          <ac:chgData name="Daniel Paradis" userId="93f32eb927b20ede" providerId="LiveId" clId="{6F587867-7F23-44F5-B085-7F0FB9ECFE95}" dt="2020-05-05T00:21:22.156" v="908"/>
          <ac:spMkLst>
            <pc:docMk/>
            <pc:sldMk cId="4113186214" sldId="320"/>
            <ac:spMk id="5" creationId="{00000000-0000-0000-0000-000000000000}"/>
          </ac:spMkLst>
        </pc:spChg>
        <pc:spChg chg="mod">
          <ac:chgData name="Daniel Paradis" userId="93f32eb927b20ede" providerId="LiveId" clId="{6F587867-7F23-44F5-B085-7F0FB9ECFE95}" dt="2020-05-05T00:21:31.774" v="911" actId="2711"/>
          <ac:spMkLst>
            <pc:docMk/>
            <pc:sldMk cId="4113186214" sldId="320"/>
            <ac:spMk id="8" creationId="{00000000-0000-0000-0000-000000000000}"/>
          </ac:spMkLst>
        </pc:spChg>
      </pc:sldChg>
      <pc:sldChg chg="del mod modShow delCm">
        <pc:chgData name="Daniel Paradis" userId="93f32eb927b20ede" providerId="LiveId" clId="{6F587867-7F23-44F5-B085-7F0FB9ECFE95}" dt="2020-05-05T00:43:05.136" v="997" actId="47"/>
        <pc:sldMkLst>
          <pc:docMk/>
          <pc:sldMk cId="3453029092" sldId="321"/>
        </pc:sldMkLst>
      </pc:sldChg>
      <pc:sldChg chg="del mod modShow">
        <pc:chgData name="Daniel Paradis" userId="93f32eb927b20ede" providerId="LiveId" clId="{6F587867-7F23-44F5-B085-7F0FB9ECFE95}" dt="2020-05-05T00:43:05.136" v="997" actId="47"/>
        <pc:sldMkLst>
          <pc:docMk/>
          <pc:sldMk cId="2465037289" sldId="322"/>
        </pc:sldMkLst>
      </pc:sldChg>
      <pc:sldChg chg="del mod modShow">
        <pc:chgData name="Daniel Paradis" userId="93f32eb927b20ede" providerId="LiveId" clId="{6F587867-7F23-44F5-B085-7F0FB9ECFE95}" dt="2020-05-05T00:43:05.136" v="997" actId="47"/>
        <pc:sldMkLst>
          <pc:docMk/>
          <pc:sldMk cId="4276116532" sldId="323"/>
        </pc:sldMkLst>
      </pc:sldChg>
      <pc:sldChg chg="del mod modShow">
        <pc:chgData name="Daniel Paradis" userId="93f32eb927b20ede" providerId="LiveId" clId="{6F587867-7F23-44F5-B085-7F0FB9ECFE95}" dt="2020-05-05T00:43:05.136" v="997" actId="47"/>
        <pc:sldMkLst>
          <pc:docMk/>
          <pc:sldMk cId="4210892639" sldId="324"/>
        </pc:sldMkLst>
      </pc:sldChg>
      <pc:sldChg chg="del mod modShow">
        <pc:chgData name="Daniel Paradis" userId="93f32eb927b20ede" providerId="LiveId" clId="{6F587867-7F23-44F5-B085-7F0FB9ECFE95}" dt="2020-05-05T00:43:05.136" v="997" actId="47"/>
        <pc:sldMkLst>
          <pc:docMk/>
          <pc:sldMk cId="3223325577" sldId="325"/>
        </pc:sldMkLst>
      </pc:sldChg>
      <pc:sldChg chg="del mod modShow">
        <pc:chgData name="Daniel Paradis" userId="93f32eb927b20ede" providerId="LiveId" clId="{6F587867-7F23-44F5-B085-7F0FB9ECFE95}" dt="2020-05-05T00:43:05.136" v="997" actId="47"/>
        <pc:sldMkLst>
          <pc:docMk/>
          <pc:sldMk cId="2351571295" sldId="326"/>
        </pc:sldMkLst>
      </pc:sldChg>
      <pc:sldChg chg="del mod modShow">
        <pc:chgData name="Daniel Paradis" userId="93f32eb927b20ede" providerId="LiveId" clId="{6F587867-7F23-44F5-B085-7F0FB9ECFE95}" dt="2020-05-05T00:43:05.136" v="997" actId="47"/>
        <pc:sldMkLst>
          <pc:docMk/>
          <pc:sldMk cId="1388568869" sldId="327"/>
        </pc:sldMkLst>
      </pc:sldChg>
      <pc:sldChg chg="del mod modShow">
        <pc:chgData name="Daniel Paradis" userId="93f32eb927b20ede" providerId="LiveId" clId="{6F587867-7F23-44F5-B085-7F0FB9ECFE95}" dt="2020-05-05T00:43:05.136" v="997" actId="47"/>
        <pc:sldMkLst>
          <pc:docMk/>
          <pc:sldMk cId="1136666818" sldId="328"/>
        </pc:sldMkLst>
      </pc:sldChg>
      <pc:sldChg chg="del mod modShow">
        <pc:chgData name="Daniel Paradis" userId="93f32eb927b20ede" providerId="LiveId" clId="{6F587867-7F23-44F5-B085-7F0FB9ECFE95}" dt="2020-05-05T00:43:05.136" v="997" actId="47"/>
        <pc:sldMkLst>
          <pc:docMk/>
          <pc:sldMk cId="20674453" sldId="329"/>
        </pc:sldMkLst>
      </pc:sldChg>
      <pc:sldChg chg="modSp del mod modShow">
        <pc:chgData name="Daniel Paradis" userId="93f32eb927b20ede" providerId="LiveId" clId="{6F587867-7F23-44F5-B085-7F0FB9ECFE95}" dt="2020-05-05T00:43:05.136" v="997" actId="47"/>
        <pc:sldMkLst>
          <pc:docMk/>
          <pc:sldMk cId="1041632452" sldId="330"/>
        </pc:sldMkLst>
        <pc:spChg chg="mod">
          <ac:chgData name="Daniel Paradis" userId="93f32eb927b20ede" providerId="LiveId" clId="{6F587867-7F23-44F5-B085-7F0FB9ECFE95}" dt="2020-04-03T16:03:06.246" v="212"/>
          <ac:spMkLst>
            <pc:docMk/>
            <pc:sldMk cId="1041632452" sldId="330"/>
            <ac:spMk id="4" creationId="{00000000-0000-0000-0000-000000000000}"/>
          </ac:spMkLst>
        </pc:spChg>
      </pc:sldChg>
      <pc:sldChg chg="modSp del mod modShow">
        <pc:chgData name="Daniel Paradis" userId="93f32eb927b20ede" providerId="LiveId" clId="{6F587867-7F23-44F5-B085-7F0FB9ECFE95}" dt="2020-05-05T00:43:05.136" v="997" actId="47"/>
        <pc:sldMkLst>
          <pc:docMk/>
          <pc:sldMk cId="4067225360" sldId="331"/>
        </pc:sldMkLst>
        <pc:spChg chg="mod">
          <ac:chgData name="Daniel Paradis" userId="93f32eb927b20ede" providerId="LiveId" clId="{6F587867-7F23-44F5-B085-7F0FB9ECFE95}" dt="2020-04-03T16:03:06.246" v="212"/>
          <ac:spMkLst>
            <pc:docMk/>
            <pc:sldMk cId="4067225360" sldId="331"/>
            <ac:spMk id="4" creationId="{00000000-0000-0000-0000-000000000000}"/>
          </ac:spMkLst>
        </pc:spChg>
      </pc:sldChg>
      <pc:sldChg chg="modSp mod delCm">
        <pc:chgData name="Daniel Paradis" userId="93f32eb927b20ede" providerId="LiveId" clId="{6F587867-7F23-44F5-B085-7F0FB9ECFE95}" dt="2020-05-05T00:22:24.599" v="922" actId="2711"/>
        <pc:sldMkLst>
          <pc:docMk/>
          <pc:sldMk cId="4267040107" sldId="332"/>
        </pc:sldMkLst>
        <pc:spChg chg="mod">
          <ac:chgData name="Daniel Paradis" userId="93f32eb927b20ede" providerId="LiveId" clId="{6F587867-7F23-44F5-B085-7F0FB9ECFE95}" dt="2020-05-05T00:22:24.599" v="922" actId="2711"/>
          <ac:spMkLst>
            <pc:docMk/>
            <pc:sldMk cId="4267040107" sldId="332"/>
            <ac:spMk id="2" creationId="{00000000-0000-0000-0000-000000000000}"/>
          </ac:spMkLst>
        </pc:spChg>
        <pc:spChg chg="mod">
          <ac:chgData name="Daniel Paradis" userId="93f32eb927b20ede" providerId="LiveId" clId="{6F587867-7F23-44F5-B085-7F0FB9ECFE95}" dt="2020-05-05T00:22:19.732" v="920"/>
          <ac:spMkLst>
            <pc:docMk/>
            <pc:sldMk cId="4267040107" sldId="332"/>
            <ac:spMk id="4" creationId="{00000000-0000-0000-0000-000000000000}"/>
          </ac:spMkLst>
        </pc:spChg>
        <pc:spChg chg="mod">
          <ac:chgData name="Daniel Paradis" userId="93f32eb927b20ede" providerId="LiveId" clId="{6F587867-7F23-44F5-B085-7F0FB9ECFE95}" dt="2020-05-05T00:22:19.732" v="920"/>
          <ac:spMkLst>
            <pc:docMk/>
            <pc:sldMk cId="4267040107" sldId="332"/>
            <ac:spMk id="5" creationId="{00000000-0000-0000-0000-000000000000}"/>
          </ac:spMkLst>
        </pc:spChg>
        <pc:spChg chg="mod">
          <ac:chgData name="Daniel Paradis" userId="93f32eb927b20ede" providerId="LiveId" clId="{6F587867-7F23-44F5-B085-7F0FB9ECFE95}" dt="2020-05-05T00:22:22.208" v="921" actId="2711"/>
          <ac:spMkLst>
            <pc:docMk/>
            <pc:sldMk cId="4267040107" sldId="332"/>
            <ac:spMk id="8" creationId="{00000000-0000-0000-0000-000000000000}"/>
          </ac:spMkLst>
        </pc:spChg>
      </pc:sldChg>
      <pc:sldChg chg="addSp delSp modSp mod">
        <pc:chgData name="Daniel Paradis" userId="93f32eb927b20ede" providerId="LiveId" clId="{6F587867-7F23-44F5-B085-7F0FB9ECFE95}" dt="2020-05-05T00:00:14.329" v="813" actId="20577"/>
        <pc:sldMkLst>
          <pc:docMk/>
          <pc:sldMk cId="2611109355" sldId="333"/>
        </pc:sldMkLst>
        <pc:spChg chg="mod">
          <ac:chgData name="Daniel Paradis" userId="93f32eb927b20ede" providerId="LiveId" clId="{6F587867-7F23-44F5-B085-7F0FB9ECFE95}" dt="2020-05-05T00:00:14.329" v="813" actId="20577"/>
          <ac:spMkLst>
            <pc:docMk/>
            <pc:sldMk cId="2611109355" sldId="333"/>
            <ac:spMk id="3" creationId="{00000000-0000-0000-0000-000000000000}"/>
          </ac:spMkLst>
        </pc:spChg>
        <pc:spChg chg="mod">
          <ac:chgData name="Daniel Paradis" userId="93f32eb927b20ede" providerId="LiveId" clId="{6F587867-7F23-44F5-B085-7F0FB9ECFE95}" dt="2020-04-30T00:51:27.918" v="656" actId="1076"/>
          <ac:spMkLst>
            <pc:docMk/>
            <pc:sldMk cId="2611109355" sldId="333"/>
            <ac:spMk id="4" creationId="{00000000-0000-0000-0000-000000000000}"/>
          </ac:spMkLst>
        </pc:spChg>
        <pc:spChg chg="mod">
          <ac:chgData name="Daniel Paradis" userId="93f32eb927b20ede" providerId="LiveId" clId="{6F587867-7F23-44F5-B085-7F0FB9ECFE95}" dt="2020-04-30T00:50:36.289" v="646" actId="179"/>
          <ac:spMkLst>
            <pc:docMk/>
            <pc:sldMk cId="2611109355" sldId="333"/>
            <ac:spMk id="13" creationId="{00000000-0000-0000-0000-000000000000}"/>
          </ac:spMkLst>
        </pc:spChg>
        <pc:spChg chg="del">
          <ac:chgData name="Daniel Paradis" userId="93f32eb927b20ede" providerId="LiveId" clId="{6F587867-7F23-44F5-B085-7F0FB9ECFE95}" dt="2020-04-30T00:50:49.311" v="647" actId="478"/>
          <ac:spMkLst>
            <pc:docMk/>
            <pc:sldMk cId="2611109355" sldId="333"/>
            <ac:spMk id="20" creationId="{00000000-0000-0000-0000-000000000000}"/>
          </ac:spMkLst>
        </pc:spChg>
        <pc:spChg chg="add del">
          <ac:chgData name="Daniel Paradis" userId="93f32eb927b20ede" providerId="LiveId" clId="{6F587867-7F23-44F5-B085-7F0FB9ECFE95}" dt="2020-04-30T00:51:09.224" v="650"/>
          <ac:spMkLst>
            <pc:docMk/>
            <pc:sldMk cId="2611109355" sldId="333"/>
            <ac:spMk id="21" creationId="{1ED2F5F2-B6CA-4728-A78D-A1E09C31EE6F}"/>
          </ac:spMkLst>
        </pc:spChg>
        <pc:spChg chg="add">
          <ac:chgData name="Daniel Paradis" userId="93f32eb927b20ede" providerId="LiveId" clId="{6F587867-7F23-44F5-B085-7F0FB9ECFE95}" dt="2020-04-30T00:51:33.110" v="657"/>
          <ac:spMkLst>
            <pc:docMk/>
            <pc:sldMk cId="2611109355" sldId="333"/>
            <ac:spMk id="22" creationId="{E0156DF5-B257-484E-9ECB-8FA5A78454B4}"/>
          </ac:spMkLst>
        </pc:spChg>
      </pc:sldChg>
      <pc:sldChg chg="addSp delSp modSp add mod addCm delCm modCm modNotesTx">
        <pc:chgData name="Daniel Paradis" userId="93f32eb927b20ede" providerId="LiveId" clId="{6F587867-7F23-44F5-B085-7F0FB9ECFE95}" dt="2020-05-04T23:43:14.904" v="789" actId="1592"/>
        <pc:sldMkLst>
          <pc:docMk/>
          <pc:sldMk cId="0" sldId="374"/>
        </pc:sldMkLst>
        <pc:spChg chg="add mod">
          <ac:chgData name="Daniel Paradis" userId="93f32eb927b20ede" providerId="LiveId" clId="{6F587867-7F23-44F5-B085-7F0FB9ECFE95}" dt="2020-04-03T16:03:06.246" v="212"/>
          <ac:spMkLst>
            <pc:docMk/>
            <pc:sldMk cId="0" sldId="374"/>
            <ac:spMk id="6" creationId="{88F2F133-2FAF-4A99-84C9-A00A0C6708AE}"/>
          </ac:spMkLst>
        </pc:spChg>
        <pc:spChg chg="add">
          <ac:chgData name="Daniel Paradis" userId="93f32eb927b20ede" providerId="LiveId" clId="{6F587867-7F23-44F5-B085-7F0FB9ECFE95}" dt="2020-03-25T20:03:11.942" v="43"/>
          <ac:spMkLst>
            <pc:docMk/>
            <pc:sldMk cId="0" sldId="374"/>
            <ac:spMk id="7" creationId="{AEA801A7-C370-4BC7-BC19-36B12965A563}"/>
          </ac:spMkLst>
        </pc:spChg>
        <pc:spChg chg="mod">
          <ac:chgData name="Daniel Paradis" userId="93f32eb927b20ede" providerId="LiveId" clId="{6F587867-7F23-44F5-B085-7F0FB9ECFE95}" dt="2020-03-25T20:02:25.798" v="40" actId="20577"/>
          <ac:spMkLst>
            <pc:docMk/>
            <pc:sldMk cId="0" sldId="374"/>
            <ac:spMk id="91" creationId="{00000000-0000-0000-0000-000000000000}"/>
          </ac:spMkLst>
        </pc:spChg>
        <pc:spChg chg="del mod">
          <ac:chgData name="Daniel Paradis" userId="93f32eb927b20ede" providerId="LiveId" clId="{6F587867-7F23-44F5-B085-7F0FB9ECFE95}" dt="2020-03-25T19:56:32.888" v="5" actId="478"/>
          <ac:spMkLst>
            <pc:docMk/>
            <pc:sldMk cId="0" sldId="374"/>
            <ac:spMk id="93" creationId="{00000000-0000-0000-0000-000000000000}"/>
          </ac:spMkLst>
        </pc:spChg>
        <pc:spChg chg="mod">
          <ac:chgData name="Daniel Paradis" userId="93f32eb927b20ede" providerId="LiveId" clId="{6F587867-7F23-44F5-B085-7F0FB9ECFE95}" dt="2020-03-25T20:02:12.141" v="39" actId="14100"/>
          <ac:spMkLst>
            <pc:docMk/>
            <pc:sldMk cId="0" sldId="374"/>
            <ac:spMk id="95" creationId="{00000000-0000-0000-0000-000000000000}"/>
          </ac:spMkLst>
        </pc:spChg>
      </pc:sldChg>
      <pc:sldChg chg="modSp add mod">
        <pc:chgData name="Daniel Paradis" userId="93f32eb927b20ede" providerId="LiveId" clId="{6F587867-7F23-44F5-B085-7F0FB9ECFE95}" dt="2020-05-05T00:22:01.013" v="919" actId="2711"/>
        <pc:sldMkLst>
          <pc:docMk/>
          <pc:sldMk cId="3180050940" sldId="375"/>
        </pc:sldMkLst>
        <pc:spChg chg="mod">
          <ac:chgData name="Daniel Paradis" userId="93f32eb927b20ede" providerId="LiveId" clId="{6F587867-7F23-44F5-B085-7F0FB9ECFE95}" dt="2020-05-05T00:21:57.672" v="918" actId="2711"/>
          <ac:spMkLst>
            <pc:docMk/>
            <pc:sldMk cId="3180050940" sldId="375"/>
            <ac:spMk id="2" creationId="{02D43267-4CBB-4D77-8424-ADF06123175F}"/>
          </ac:spMkLst>
        </pc:spChg>
        <pc:spChg chg="mod">
          <ac:chgData name="Daniel Paradis" userId="93f32eb927b20ede" providerId="LiveId" clId="{6F587867-7F23-44F5-B085-7F0FB9ECFE95}" dt="2020-05-05T00:22:01.013" v="919" actId="2711"/>
          <ac:spMkLst>
            <pc:docMk/>
            <pc:sldMk cId="3180050940" sldId="375"/>
            <ac:spMk id="3" creationId="{EA77003F-8013-4DD9-9759-443AF012381C}"/>
          </ac:spMkLst>
        </pc:spChg>
      </pc:sldChg>
      <pc:sldChg chg="modSp add mod">
        <pc:chgData name="Daniel Paradis" userId="93f32eb927b20ede" providerId="LiveId" clId="{6F587867-7F23-44F5-B085-7F0FB9ECFE95}" dt="2020-05-05T00:25:29.274" v="973" actId="1035"/>
        <pc:sldMkLst>
          <pc:docMk/>
          <pc:sldMk cId="3613436614" sldId="376"/>
        </pc:sldMkLst>
        <pc:spChg chg="mod">
          <ac:chgData name="Daniel Paradis" userId="93f32eb927b20ede" providerId="LiveId" clId="{6F587867-7F23-44F5-B085-7F0FB9ECFE95}" dt="2020-05-05T00:25:29.274" v="973" actId="1035"/>
          <ac:spMkLst>
            <pc:docMk/>
            <pc:sldMk cId="3613436614" sldId="376"/>
            <ac:spMk id="6" creationId="{00000000-0000-0000-0000-000000000000}"/>
          </ac:spMkLst>
        </pc:spChg>
        <pc:spChg chg="mod">
          <ac:chgData name="Daniel Paradis" userId="93f32eb927b20ede" providerId="LiveId" clId="{6F587867-7F23-44F5-B085-7F0FB9ECFE95}" dt="2020-05-05T00:25:29.274" v="973" actId="1035"/>
          <ac:spMkLst>
            <pc:docMk/>
            <pc:sldMk cId="3613436614" sldId="376"/>
            <ac:spMk id="8" creationId="{00000000-0000-0000-0000-000000000000}"/>
          </ac:spMkLst>
        </pc:spChg>
      </pc:sldChg>
    </pc:docChg>
  </pc:docChgLst>
  <pc:docChgLst>
    <pc:chgData name="Bernard Bérubé" userId="ed5198658931eb7d" providerId="Windows Live" clId="Web-{720D3AE3-F2C1-4B3A-B889-9132E5E0755C}"/>
    <pc:docChg chg="modSld">
      <pc:chgData name="Bernard Bérubé" userId="ed5198658931eb7d" providerId="Windows Live" clId="Web-{720D3AE3-F2C1-4B3A-B889-9132E5E0755C}" dt="2020-04-23T13:50:37.782" v="9" actId="20577"/>
      <pc:docMkLst>
        <pc:docMk/>
      </pc:docMkLst>
      <pc:sldChg chg="modSp">
        <pc:chgData name="Bernard Bérubé" userId="ed5198658931eb7d" providerId="Windows Live" clId="Web-{720D3AE3-F2C1-4B3A-B889-9132E5E0755C}" dt="2020-04-23T13:49:42.329" v="0"/>
        <pc:sldMkLst>
          <pc:docMk/>
          <pc:sldMk cId="60922517" sldId="278"/>
        </pc:sldMkLst>
        <pc:picChg chg="mod">
          <ac:chgData name="Bernard Bérubé" userId="ed5198658931eb7d" providerId="Windows Live" clId="Web-{720D3AE3-F2C1-4B3A-B889-9132E5E0755C}" dt="2020-04-23T13:49:42.329" v="0"/>
          <ac:picMkLst>
            <pc:docMk/>
            <pc:sldMk cId="60922517" sldId="278"/>
            <ac:picMk id="2" creationId="{3EAF3BA7-7ECB-454C-BDEB-F9DD6637803D}"/>
          </ac:picMkLst>
        </pc:picChg>
      </pc:sldChg>
      <pc:sldChg chg="modSp">
        <pc:chgData name="Bernard Bérubé" userId="ed5198658931eb7d" providerId="Windows Live" clId="Web-{720D3AE3-F2C1-4B3A-B889-9132E5E0755C}" dt="2020-04-23T13:50:37.782" v="8" actId="20577"/>
        <pc:sldMkLst>
          <pc:docMk/>
          <pc:sldMk cId="2603607840" sldId="279"/>
        </pc:sldMkLst>
        <pc:spChg chg="mod">
          <ac:chgData name="Bernard Bérubé" userId="ed5198658931eb7d" providerId="Windows Live" clId="Web-{720D3AE3-F2C1-4B3A-B889-9132E5E0755C}" dt="2020-04-23T13:50:34.095" v="4" actId="20577"/>
          <ac:spMkLst>
            <pc:docMk/>
            <pc:sldMk cId="2603607840" sldId="279"/>
            <ac:spMk id="2" creationId="{00000000-0000-0000-0000-000000000000}"/>
          </ac:spMkLst>
        </pc:spChg>
        <pc:spChg chg="mod">
          <ac:chgData name="Bernard Bérubé" userId="ed5198658931eb7d" providerId="Windows Live" clId="Web-{720D3AE3-F2C1-4B3A-B889-9132E5E0755C}" dt="2020-04-23T13:50:37.782" v="8" actId="20577"/>
          <ac:spMkLst>
            <pc:docMk/>
            <pc:sldMk cId="2603607840" sldId="279"/>
            <ac:spMk id="6" creationId="{00000000-0000-0000-0000-000000000000}"/>
          </ac:spMkLst>
        </pc:spChg>
      </pc:sldChg>
      <pc:sldChg chg="modSp">
        <pc:chgData name="Bernard Bérubé" userId="ed5198658931eb7d" providerId="Windows Live" clId="Web-{720D3AE3-F2C1-4B3A-B889-9132E5E0755C}" dt="2020-04-23T13:49:47.985" v="1"/>
        <pc:sldMkLst>
          <pc:docMk/>
          <pc:sldMk cId="2572929487" sldId="280"/>
        </pc:sldMkLst>
        <pc:picChg chg="mod">
          <ac:chgData name="Bernard Bérubé" userId="ed5198658931eb7d" providerId="Windows Live" clId="Web-{720D3AE3-F2C1-4B3A-B889-9132E5E0755C}" dt="2020-04-23T13:49:47.985" v="1"/>
          <ac:picMkLst>
            <pc:docMk/>
            <pc:sldMk cId="2572929487" sldId="280"/>
            <ac:picMk id="2" creationId="{519C1811-7FC6-4FE7-B416-D12B8FB8DB0C}"/>
          </ac:picMkLst>
        </pc:picChg>
      </pc:sldChg>
    </pc:docChg>
  </pc:docChgLst>
  <pc:docChgLst>
    <pc:chgData name="Bernard Bérubé" userId="ed5198658931eb7d" providerId="Windows Live" clId="Web-{A6D33651-1351-42EB-BA29-E85C930A4C31}"/>
    <pc:docChg chg="">
      <pc:chgData name="Bernard Bérubé" userId="ed5198658931eb7d" providerId="Windows Live" clId="Web-{A6D33651-1351-42EB-BA29-E85C930A4C31}" dt="2020-04-21T19:33:25.777" v="0"/>
      <pc:docMkLst>
        <pc:docMk/>
      </pc:docMkLst>
      <pc:sldChg chg="addCm">
        <pc:chgData name="Bernard Bérubé" userId="ed5198658931eb7d" providerId="Windows Live" clId="Web-{A6D33651-1351-42EB-BA29-E85C930A4C31}" dt="2020-04-21T19:33:25.777" v="0"/>
        <pc:sldMkLst>
          <pc:docMk/>
          <pc:sldMk cId="3512071315" sldId="308"/>
        </pc:sldMkLst>
      </pc:sldChg>
    </pc:docChg>
  </pc:docChgLst>
  <pc:docChgLst>
    <pc:chgData name="Bernard Bérubé" userId="ed5198658931eb7d" providerId="LiveId" clId="{A9D0E088-2E63-4B2C-9471-F2D1ED5A3B5D}"/>
    <pc:docChg chg="custSel modSld">
      <pc:chgData name="Bernard Bérubé" userId="ed5198658931eb7d" providerId="LiveId" clId="{A9D0E088-2E63-4B2C-9471-F2D1ED5A3B5D}" dt="2020-05-03T12:55:50.961" v="261"/>
      <pc:docMkLst>
        <pc:docMk/>
      </pc:docMkLst>
      <pc:sldChg chg="modSp addCm modCm">
        <pc:chgData name="Bernard Bérubé" userId="ed5198658931eb7d" providerId="LiveId" clId="{A9D0E088-2E63-4B2C-9471-F2D1ED5A3B5D}" dt="2020-05-03T12:28:25.549" v="218"/>
        <pc:sldMkLst>
          <pc:docMk/>
          <pc:sldMk cId="4029137814" sldId="270"/>
        </pc:sldMkLst>
        <pc:spChg chg="mod">
          <ac:chgData name="Bernard Bérubé" userId="ed5198658931eb7d" providerId="LiveId" clId="{A9D0E088-2E63-4B2C-9471-F2D1ED5A3B5D}" dt="2020-05-03T12:26:56.729" v="216" actId="20577"/>
          <ac:spMkLst>
            <pc:docMk/>
            <pc:sldMk cId="4029137814" sldId="270"/>
            <ac:spMk id="10" creationId="{00000000-0000-0000-0000-000000000000}"/>
          </ac:spMkLst>
        </pc:spChg>
      </pc:sldChg>
      <pc:sldChg chg="modSp">
        <pc:chgData name="Bernard Bérubé" userId="ed5198658931eb7d" providerId="LiveId" clId="{A9D0E088-2E63-4B2C-9471-F2D1ED5A3B5D}" dt="2020-05-03T12:32:18.095" v="219" actId="20577"/>
        <pc:sldMkLst>
          <pc:docMk/>
          <pc:sldMk cId="2603607840" sldId="279"/>
        </pc:sldMkLst>
        <pc:spChg chg="mod">
          <ac:chgData name="Bernard Bérubé" userId="ed5198658931eb7d" providerId="LiveId" clId="{A9D0E088-2E63-4B2C-9471-F2D1ED5A3B5D}" dt="2020-05-03T12:32:18.095" v="219" actId="20577"/>
          <ac:spMkLst>
            <pc:docMk/>
            <pc:sldMk cId="2603607840" sldId="279"/>
            <ac:spMk id="6" creationId="{00000000-0000-0000-0000-000000000000}"/>
          </ac:spMkLst>
        </pc:spChg>
      </pc:sldChg>
      <pc:sldChg chg="modSp">
        <pc:chgData name="Bernard Bérubé" userId="ed5198658931eb7d" providerId="LiveId" clId="{A9D0E088-2E63-4B2C-9471-F2D1ED5A3B5D}" dt="2020-05-03T12:33:39.120" v="220" actId="20577"/>
        <pc:sldMkLst>
          <pc:docMk/>
          <pc:sldMk cId="3136720807" sldId="281"/>
        </pc:sldMkLst>
        <pc:spChg chg="mod">
          <ac:chgData name="Bernard Bérubé" userId="ed5198658931eb7d" providerId="LiveId" clId="{A9D0E088-2E63-4B2C-9471-F2D1ED5A3B5D}" dt="2020-05-03T12:33:39.120" v="220" actId="20577"/>
          <ac:spMkLst>
            <pc:docMk/>
            <pc:sldMk cId="3136720807" sldId="281"/>
            <ac:spMk id="6" creationId="{00000000-0000-0000-0000-000000000000}"/>
          </ac:spMkLst>
        </pc:spChg>
      </pc:sldChg>
      <pc:sldChg chg="addCm modCm">
        <pc:chgData name="Bernard Bérubé" userId="ed5198658931eb7d" providerId="LiveId" clId="{A9D0E088-2E63-4B2C-9471-F2D1ED5A3B5D}" dt="2020-05-03T12:36:59.046" v="223" actId="1589"/>
        <pc:sldMkLst>
          <pc:docMk/>
          <pc:sldMk cId="2923759624" sldId="291"/>
        </pc:sldMkLst>
      </pc:sldChg>
      <pc:sldChg chg="modSp addCm modCm">
        <pc:chgData name="Bernard Bérubé" userId="ed5198658931eb7d" providerId="LiveId" clId="{A9D0E088-2E63-4B2C-9471-F2D1ED5A3B5D}" dt="2020-05-03T12:40:30.528" v="239"/>
        <pc:sldMkLst>
          <pc:docMk/>
          <pc:sldMk cId="193304978" sldId="302"/>
        </pc:sldMkLst>
        <pc:spChg chg="mod">
          <ac:chgData name="Bernard Bérubé" userId="ed5198658931eb7d" providerId="LiveId" clId="{A9D0E088-2E63-4B2C-9471-F2D1ED5A3B5D}" dt="2020-05-03T12:39:51.369" v="237" actId="20577"/>
          <ac:spMkLst>
            <pc:docMk/>
            <pc:sldMk cId="193304978" sldId="302"/>
            <ac:spMk id="6" creationId="{00000000-0000-0000-0000-000000000000}"/>
          </ac:spMkLst>
        </pc:spChg>
      </pc:sldChg>
      <pc:sldChg chg="modSp addCm delCm modCm">
        <pc:chgData name="Bernard Bérubé" userId="ed5198658931eb7d" providerId="LiveId" clId="{A9D0E088-2E63-4B2C-9471-F2D1ED5A3B5D}" dt="2020-05-03T12:48:12.504" v="247"/>
        <pc:sldMkLst>
          <pc:docMk/>
          <pc:sldMk cId="2126743987" sldId="304"/>
        </pc:sldMkLst>
        <pc:spChg chg="mod">
          <ac:chgData name="Bernard Bérubé" userId="ed5198658931eb7d" providerId="LiveId" clId="{A9D0E088-2E63-4B2C-9471-F2D1ED5A3B5D}" dt="2020-05-03T12:47:08.512" v="245" actId="20577"/>
          <ac:spMkLst>
            <pc:docMk/>
            <pc:sldMk cId="2126743987" sldId="304"/>
            <ac:spMk id="10" creationId="{00000000-0000-0000-0000-000000000000}"/>
          </ac:spMkLst>
        </pc:spChg>
      </pc:sldChg>
      <pc:sldChg chg="modSp">
        <pc:chgData name="Bernard Bérubé" userId="ed5198658931eb7d" providerId="LiveId" clId="{A9D0E088-2E63-4B2C-9471-F2D1ED5A3B5D}" dt="2020-05-03T12:48:29.332" v="248" actId="20577"/>
        <pc:sldMkLst>
          <pc:docMk/>
          <pc:sldMk cId="2466127196" sldId="305"/>
        </pc:sldMkLst>
        <pc:spChg chg="mod">
          <ac:chgData name="Bernard Bérubé" userId="ed5198658931eb7d" providerId="LiveId" clId="{A9D0E088-2E63-4B2C-9471-F2D1ED5A3B5D}" dt="2020-05-03T12:48:29.332" v="248" actId="20577"/>
          <ac:spMkLst>
            <pc:docMk/>
            <pc:sldMk cId="2466127196" sldId="305"/>
            <ac:spMk id="6" creationId="{00000000-0000-0000-0000-000000000000}"/>
          </ac:spMkLst>
        </pc:spChg>
      </pc:sldChg>
      <pc:sldChg chg="modSp addCm modCm">
        <pc:chgData name="Bernard Bérubé" userId="ed5198658931eb7d" providerId="LiveId" clId="{A9D0E088-2E63-4B2C-9471-F2D1ED5A3B5D}" dt="2020-05-03T12:55:13.512" v="258"/>
        <pc:sldMkLst>
          <pc:docMk/>
          <pc:sldMk cId="304672443" sldId="311"/>
        </pc:sldMkLst>
        <pc:spChg chg="mod">
          <ac:chgData name="Bernard Bérubé" userId="ed5198658931eb7d" providerId="LiveId" clId="{A9D0E088-2E63-4B2C-9471-F2D1ED5A3B5D}" dt="2020-05-03T12:51:24.075" v="254" actId="20577"/>
          <ac:spMkLst>
            <pc:docMk/>
            <pc:sldMk cId="304672443" sldId="311"/>
            <ac:spMk id="20" creationId="{00000000-0000-0000-0000-000000000000}"/>
          </ac:spMkLst>
        </pc:spChg>
      </pc:sldChg>
      <pc:sldChg chg="modSp addCm modCm">
        <pc:chgData name="Bernard Bérubé" userId="ed5198658931eb7d" providerId="LiveId" clId="{A9D0E088-2E63-4B2C-9471-F2D1ED5A3B5D}" dt="2020-05-03T12:55:50.961" v="261"/>
        <pc:sldMkLst>
          <pc:docMk/>
          <pc:sldMk cId="4113186214" sldId="320"/>
        </pc:sldMkLst>
        <pc:spChg chg="mod">
          <ac:chgData name="Bernard Bérubé" userId="ed5198658931eb7d" providerId="LiveId" clId="{A9D0E088-2E63-4B2C-9471-F2D1ED5A3B5D}" dt="2020-05-03T12:55:39.406" v="259" actId="20577"/>
          <ac:spMkLst>
            <pc:docMk/>
            <pc:sldMk cId="4113186214" sldId="320"/>
            <ac:spMk id="2" creationId="{00000000-0000-0000-0000-000000000000}"/>
          </ac:spMkLst>
        </pc:spChg>
      </pc:sldChg>
    </pc:docChg>
  </pc:docChgLst>
  <pc:docChgLst>
    <pc:chgData name="Bernard Bérubé" userId="ed5198658931eb7d" providerId="Windows Live" clId="Web-{A9230D1D-8065-4369-9A74-F7828BE8C13F}"/>
    <pc:docChg chg="modSld">
      <pc:chgData name="Bernard Bérubé" userId="ed5198658931eb7d" providerId="Windows Live" clId="Web-{A9230D1D-8065-4369-9A74-F7828BE8C13F}" dt="2020-04-02T20:26:09.174" v="15"/>
      <pc:docMkLst>
        <pc:docMk/>
      </pc:docMkLst>
      <pc:sldChg chg="addCm">
        <pc:chgData name="Bernard Bérubé" userId="ed5198658931eb7d" providerId="Windows Live" clId="Web-{A9230D1D-8065-4369-9A74-F7828BE8C13F}" dt="2020-04-02T20:26:09.174" v="15"/>
        <pc:sldMkLst>
          <pc:docMk/>
          <pc:sldMk cId="3369611244" sldId="261"/>
        </pc:sldMkLst>
      </pc:sldChg>
      <pc:sldChg chg="addSp delSp modSp addCm">
        <pc:chgData name="Bernard Bérubé" userId="ed5198658931eb7d" providerId="Windows Live" clId="Web-{A9230D1D-8065-4369-9A74-F7828BE8C13F}" dt="2020-04-02T20:04:52.806" v="14"/>
        <pc:sldMkLst>
          <pc:docMk/>
          <pc:sldMk cId="60922517" sldId="278"/>
        </pc:sldMkLst>
        <pc:picChg chg="add mod">
          <ac:chgData name="Bernard Bérubé" userId="ed5198658931eb7d" providerId="Windows Live" clId="Web-{A9230D1D-8065-4369-9A74-F7828BE8C13F}" dt="2020-04-02T19:56:03.678" v="5" actId="1076"/>
          <ac:picMkLst>
            <pc:docMk/>
            <pc:sldMk cId="60922517" sldId="278"/>
            <ac:picMk id="2" creationId="{3EAF3BA7-7ECB-454C-BDEB-F9DD6637803D}"/>
          </ac:picMkLst>
        </pc:picChg>
        <pc:picChg chg="del">
          <ac:chgData name="Bernard Bérubé" userId="ed5198658931eb7d" providerId="Windows Live" clId="Web-{A9230D1D-8065-4369-9A74-F7828BE8C13F}" dt="2020-04-02T19:55:51.319" v="1"/>
          <ac:picMkLst>
            <pc:docMk/>
            <pc:sldMk cId="60922517" sldId="278"/>
            <ac:picMk id="9" creationId="{00000000-0000-0000-0000-000000000000}"/>
          </ac:picMkLst>
        </pc:picChg>
      </pc:sldChg>
      <pc:sldChg chg="addSp delSp modSp">
        <pc:chgData name="Bernard Bérubé" userId="ed5198658931eb7d" providerId="Windows Live" clId="Web-{A9230D1D-8065-4369-9A74-F7828BE8C13F}" dt="2020-04-02T20:04:05.290" v="13" actId="1076"/>
        <pc:sldMkLst>
          <pc:docMk/>
          <pc:sldMk cId="2572929487" sldId="280"/>
        </pc:sldMkLst>
        <pc:picChg chg="add mod">
          <ac:chgData name="Bernard Bérubé" userId="ed5198658931eb7d" providerId="Windows Live" clId="Web-{A9230D1D-8065-4369-9A74-F7828BE8C13F}" dt="2020-04-02T20:04:05.290" v="13" actId="1076"/>
          <ac:picMkLst>
            <pc:docMk/>
            <pc:sldMk cId="2572929487" sldId="280"/>
            <ac:picMk id="2" creationId="{519C1811-7FC6-4FE7-B416-D12B8FB8DB0C}"/>
          </ac:picMkLst>
        </pc:picChg>
        <pc:picChg chg="del">
          <ac:chgData name="Bernard Bérubé" userId="ed5198658931eb7d" providerId="Windows Live" clId="Web-{A9230D1D-8065-4369-9A74-F7828BE8C13F}" dt="2020-04-02T20:03:43.040" v="6"/>
          <ac:picMkLst>
            <pc:docMk/>
            <pc:sldMk cId="2572929487" sldId="280"/>
            <ac:picMk id="9"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0B1B09-DC1A-4776-9AAF-7E0B60B3543D}" type="datetimeFigureOut">
              <a:rPr lang="en-US" smtClean="0"/>
              <a:t>11/5/2020</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3A07FE-F653-4BBA-8635-651D16B6D080}" type="slidenum">
              <a:rPr lang="en-US" smtClean="0"/>
              <a:t>‹#›</a:t>
            </a:fld>
            <a:endParaRPr lang="en-US"/>
          </a:p>
        </p:txBody>
      </p:sp>
    </p:spTree>
    <p:extLst>
      <p:ext uri="{BB962C8B-B14F-4D97-AF65-F5344CB8AC3E}">
        <p14:creationId xmlns:p14="http://schemas.microsoft.com/office/powerpoint/2010/main" val="3884758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Shape 86"/>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28452" indent="-228452">
              <a:lnSpc>
                <a:spcPct val="90000"/>
              </a:lnSpc>
            </a:pPr>
            <a:r>
              <a:rPr lang="en-US" altLang="en-US"/>
              <a:t>(Date of slide or last update given at the top of the notes for each slide)</a:t>
            </a:r>
          </a:p>
          <a:p>
            <a:pPr marL="228452" indent="-228452">
              <a:lnSpc>
                <a:spcPct val="90000"/>
              </a:lnSpc>
            </a:pPr>
            <a:r>
              <a:rPr lang="en-US" altLang="en-US">
                <a:latin typeface="Calibri" pitchFamily="34" charset="0"/>
              </a:rPr>
              <a:t>TRAINER VERSION</a:t>
            </a:r>
          </a:p>
          <a:p>
            <a:pPr marL="228452" indent="-228452">
              <a:lnSpc>
                <a:spcPct val="90000"/>
              </a:lnSpc>
            </a:pPr>
            <a:endParaRPr lang="en-US" altLang="en-US">
              <a:latin typeface="Calibri" pitchFamily="34" charset="0"/>
            </a:endParaRPr>
          </a:p>
          <a:p>
            <a:pPr marL="228452" indent="-228452">
              <a:lnSpc>
                <a:spcPct val="90000"/>
              </a:lnSpc>
            </a:pPr>
            <a:r>
              <a:rPr lang="en-US" altLang="en-US">
                <a:latin typeface="Calibri" pitchFamily="34" charset="0"/>
              </a:rPr>
              <a:t>Note to presenters: The examples used in this presentation are modified from existing NACO records in the LC/NACO Authority File. The module developer wanted to show existing authorized access points and 670 information. However, some changes were intentionally made to the records (using a local copy of the records) for instructional purposes. Please tell attendees that the live records in the NACO node databases were not changed, and there is no correlation between the records in this module and the records in the NACO database.   </a:t>
            </a:r>
            <a:endParaRPr lang="en-US"/>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7" name="Shape 87"/>
          <p:cNvSpPr txBox="1">
            <a:spLocks noGrp="1"/>
          </p:cNvSpPr>
          <p:nvPr>
            <p:ph type="hdr" idx="3"/>
          </p:nvPr>
        </p:nvSpPr>
        <p:spPr>
          <a:xfrm>
            <a:off x="0" y="0"/>
            <a:ext cx="2971800" cy="45878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r-FR" sz="1200" b="0" i="0" u="none" strike="noStrike" cap="none">
                <a:solidFill>
                  <a:schemeClr val="dk1"/>
                </a:solidFill>
                <a:latin typeface="Calibri"/>
                <a:ea typeface="Calibri"/>
                <a:cs typeface="Calibri"/>
                <a:sym typeface="Calibri"/>
              </a:rPr>
              <a:t>Atelier de formation</a:t>
            </a:r>
            <a:endParaRPr sz="1200" b="0" i="0" u="none" strike="noStrike" cap="none">
              <a:solidFill>
                <a:schemeClr val="dk1"/>
              </a:solidFill>
              <a:latin typeface="Calibri"/>
              <a:ea typeface="Calibri"/>
              <a:cs typeface="Calibri"/>
              <a:sym typeface="Calibri"/>
            </a:endParaRPr>
          </a:p>
        </p:txBody>
      </p:sp>
      <p:sp>
        <p:nvSpPr>
          <p:cNvPr id="88" name="Shape 88"/>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r>
              <a:rPr lang="fr-FR" sz="1200" b="0" i="0" u="none" strike="noStrike" cap="none">
                <a:solidFill>
                  <a:schemeClr val="dk1"/>
                </a:solidFill>
                <a:latin typeface="Calibri"/>
                <a:ea typeface="Calibri"/>
                <a:cs typeface="Calibri"/>
                <a:sym typeface="Calibri"/>
              </a:rPr>
              <a:t>Module 4 - collectivités</a:t>
            </a: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March 6, 2020: changed caption of third bullet (from Locations to Associated Places)</a:t>
            </a:r>
          </a:p>
          <a:p>
            <a:endParaRPr lang="en-US" altLang="en-US">
              <a:latin typeface="Calibri" pitchFamily="34" charset="0"/>
            </a:endParaRPr>
          </a:p>
          <a:p>
            <a:r>
              <a:rPr lang="en-US" altLang="en-US">
                <a:latin typeface="Calibri" pitchFamily="34" charset="0"/>
              </a:rPr>
              <a:t>Examples follow. </a:t>
            </a:r>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10</a:t>
            </a:fld>
            <a:endParaRPr lang="en-US"/>
          </a:p>
        </p:txBody>
      </p:sp>
    </p:spTree>
    <p:extLst>
      <p:ext uri="{BB962C8B-B14F-4D97-AF65-F5344CB8AC3E}">
        <p14:creationId xmlns:p14="http://schemas.microsoft.com/office/powerpoint/2010/main" val="2914245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March</a:t>
            </a:r>
            <a:r>
              <a:rPr lang="en-US" altLang="en-US" baseline="0">
                <a:latin typeface="Calibri" pitchFamily="34" charset="0"/>
              </a:rPr>
              <a:t> 7, 2019: updated NAR</a:t>
            </a:r>
            <a:endParaRPr lang="en-US" altLang="en-US">
              <a:latin typeface="Calibri" pitchFamily="34" charset="0"/>
            </a:endParaRPr>
          </a:p>
          <a:p>
            <a:endParaRPr lang="en-US" altLang="en-US">
              <a:latin typeface="Calibri" pitchFamily="34" charset="0"/>
            </a:endParaRPr>
          </a:p>
          <a:p>
            <a:r>
              <a:rPr lang="en-US" altLang="en-US">
                <a:latin typeface="Calibri" pitchFamily="34" charset="0"/>
              </a:rPr>
              <a:t>This is an existing RDA authority record. Note that there is nothing more than the preferred name recorded in the 1XX. The absence of dates or a fuller form of the initial E., and the lack of a NACO conflict with another Roy E. Hughes, result in the preferred name being identical to the authorized access point.  </a:t>
            </a:r>
          </a:p>
          <a:p>
            <a:r>
              <a:rPr lang="en-US" altLang="en-US">
                <a:latin typeface="Calibri" pitchFamily="34" charset="0"/>
              </a:rPr>
              <a:t>However, the cataloger now has a new resource that needs a bibliographic access point for the person. The resource in hand has new attributes for the person. The cataloger adds these attributes to the authority record. The authorized access point remains unchanged, though. </a:t>
            </a:r>
          </a:p>
          <a:p>
            <a:r>
              <a:rPr lang="en-US" altLang="en-US">
                <a:latin typeface="Calibri" pitchFamily="34" charset="0"/>
              </a:rPr>
              <a:t>Note that the name usage in the resource being described is identical to the existing usage used to identify the preferred name. Because of that, the cataloger could have left this record unchanged, but the optional additions here are a good enhancement.  </a:t>
            </a:r>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11</a:t>
            </a:fld>
            <a:endParaRPr lang="en-US"/>
          </a:p>
        </p:txBody>
      </p:sp>
    </p:spTree>
    <p:extLst>
      <p:ext uri="{BB962C8B-B14F-4D97-AF65-F5344CB8AC3E}">
        <p14:creationId xmlns:p14="http://schemas.microsoft.com/office/powerpoint/2010/main" val="1394532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eaLnBrk="1" hangingPunct="1"/>
            <a:r>
              <a:rPr lang="en-US" altLang="en-US">
                <a:latin typeface="Calibri" pitchFamily="34" charset="0"/>
              </a:rPr>
              <a:t>May 1, 2013 </a:t>
            </a:r>
          </a:p>
          <a:p>
            <a:pPr eaLnBrk="1" hangingPunct="1"/>
            <a:r>
              <a:rPr lang="en-US" altLang="en-US">
                <a:latin typeface="Calibri" pitchFamily="34" charset="0"/>
              </a:rPr>
              <a:t>Here is an existing NACO authority record. The authorized access point discovered in searching is needed as an access point in a bibliographic record. But the cataloger has identified a variant non-Latin name in the resource being described. The cataloger would like to add the non-Latin variant to the existing NAR. (Next slide) </a:t>
            </a:r>
          </a:p>
          <a:p>
            <a:pPr eaLnBrk="1" hangingPunct="1"/>
            <a:endParaRPr lang="en-US" altLang="en-US">
              <a:latin typeface="Calibri" pitchFamily="34" charset="0"/>
            </a:endParaRPr>
          </a:p>
          <a:p>
            <a:endParaRPr lang="en-US" altLang="en-US"/>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12</a:t>
            </a:fld>
            <a:endParaRPr lang="en-US"/>
          </a:p>
        </p:txBody>
      </p:sp>
    </p:spTree>
    <p:extLst>
      <p:ext uri="{BB962C8B-B14F-4D97-AF65-F5344CB8AC3E}">
        <p14:creationId xmlns:p14="http://schemas.microsoft.com/office/powerpoint/2010/main" val="4040749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Updated December 14</a:t>
            </a:r>
            <a:r>
              <a:rPr lang="en-US" altLang="en-US" baseline="0">
                <a:latin typeface="Calibri" pitchFamily="34" charset="0"/>
              </a:rPr>
              <a:t>, 2016</a:t>
            </a:r>
            <a:endParaRPr lang="en-US" altLang="en-US">
              <a:latin typeface="Calibri" pitchFamily="34" charset="0"/>
            </a:endParaRPr>
          </a:p>
          <a:p>
            <a:endParaRPr lang="en-US" altLang="en-US">
              <a:latin typeface="Calibri" pitchFamily="34" charset="0"/>
            </a:endParaRPr>
          </a:p>
          <a:p>
            <a:r>
              <a:rPr lang="en-US" altLang="en-US">
                <a:latin typeface="Calibri" pitchFamily="34" charset="0"/>
              </a:rPr>
              <a:t>Here are the changes made to the existing NAR: The non-Latin variant was added in a 4XX field. The resource in hand was added as a 670 to the existing NAR, with the variant usage cited in the 670 (remember guidelines on justification).</a:t>
            </a:r>
          </a:p>
          <a:p>
            <a:r>
              <a:rPr lang="en-US" altLang="en-US">
                <a:latin typeface="Calibri" pitchFamily="34" charset="0"/>
              </a:rPr>
              <a:t>The necessary 667 note was added. </a:t>
            </a:r>
          </a:p>
          <a:p>
            <a:r>
              <a:rPr lang="en-US" altLang="en-US">
                <a:latin typeface="Calibri" pitchFamily="34" charset="0"/>
              </a:rPr>
              <a:t>Note that the cataloger enhanced the existing attributes in the record. The justification for these new additions is found in the new 670. The cataloger also revised the 046 and 370 fields to use the form required under current PCC policy</a:t>
            </a:r>
            <a:r>
              <a:rPr lang="en-US" altLang="en-US" baseline="0">
                <a:latin typeface="Calibri" pitchFamily="34" charset="0"/>
              </a:rPr>
              <a:t> and revised 375 to use a controlled form.</a:t>
            </a:r>
            <a:endParaRPr lang="en-US" altLang="en-US">
              <a:latin typeface="Calibri" pitchFamily="34" charset="0"/>
            </a:endParaRP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13</a:t>
            </a:fld>
            <a:endParaRPr lang="en-US"/>
          </a:p>
        </p:txBody>
      </p:sp>
    </p:spTree>
    <p:extLst>
      <p:ext uri="{BB962C8B-B14F-4D97-AF65-F5344CB8AC3E}">
        <p14:creationId xmlns:p14="http://schemas.microsoft.com/office/powerpoint/2010/main" val="1109237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eaLnBrk="1" hangingPunct="1"/>
            <a:r>
              <a:rPr lang="en-US" altLang="en-US">
                <a:latin typeface="Calibri" pitchFamily="34" charset="0"/>
              </a:rPr>
              <a:t>May 1, 2013 </a:t>
            </a:r>
          </a:p>
          <a:p>
            <a:pPr eaLnBrk="1" hangingPunct="1"/>
            <a:r>
              <a:rPr lang="en-US" altLang="en-US">
                <a:latin typeface="Calibri" pitchFamily="34" charset="0"/>
              </a:rPr>
              <a:t>Here is an existing NACO authority record. The authorized access point is needed in the cataloging of a new in-hand resource. As in the previous example, new information not related to the 1XX itself, is identified.</a:t>
            </a:r>
          </a:p>
          <a:p>
            <a:pPr eaLnBrk="1" hangingPunct="1"/>
            <a:r>
              <a:rPr lang="en-US" altLang="en-US">
                <a:latin typeface="Calibri" pitchFamily="34" charset="0"/>
              </a:rPr>
              <a:t>(Next slide)</a:t>
            </a:r>
          </a:p>
          <a:p>
            <a:pPr eaLnBrk="1" hangingPunct="1"/>
            <a:endParaRPr lang="en-US" altLang="en-US">
              <a:latin typeface="Calibri" pitchFamily="34" charset="0"/>
            </a:endParaRPr>
          </a:p>
          <a:p>
            <a:pPr eaLnBrk="1" hangingPunct="1"/>
            <a:r>
              <a:rPr lang="en-US" altLang="en-US">
                <a:latin typeface="Calibri" pitchFamily="34" charset="0"/>
              </a:rPr>
              <a:t>Note: the AACR2 heading for this person was:</a:t>
            </a:r>
          </a:p>
          <a:p>
            <a:pPr eaLnBrk="1" hangingPunct="1"/>
            <a:r>
              <a:rPr lang="en-US" altLang="en-US">
                <a:latin typeface="Calibri" pitchFamily="34" charset="0"/>
              </a:rPr>
              <a:t>100 1 Clark, J. Reuben </a:t>
            </a:r>
            <a:r>
              <a:rPr lang="en-US" altLang="en-US" err="1">
                <a:latin typeface="Calibri" pitchFamily="34" charset="0"/>
              </a:rPr>
              <a:t>ǂq</a:t>
            </a:r>
            <a:r>
              <a:rPr lang="en-US" altLang="en-US">
                <a:latin typeface="Calibri" pitchFamily="34" charset="0"/>
              </a:rPr>
              <a:t> (Joshua Reuben), </a:t>
            </a:r>
            <a:r>
              <a:rPr lang="en-US" altLang="en-US" err="1">
                <a:latin typeface="Calibri" pitchFamily="34" charset="0"/>
              </a:rPr>
              <a:t>ǂd</a:t>
            </a:r>
            <a:r>
              <a:rPr lang="en-US" altLang="en-US">
                <a:latin typeface="Calibri" pitchFamily="34" charset="0"/>
              </a:rPr>
              <a:t> 1908-1992</a:t>
            </a:r>
          </a:p>
          <a:p>
            <a:pPr eaLnBrk="1" hangingPunct="1"/>
            <a:r>
              <a:rPr lang="en-US" altLang="en-US">
                <a:latin typeface="Calibri" pitchFamily="34" charset="0"/>
              </a:rPr>
              <a:t>Because there was no subfield $c in the AACR2 heading, and no abbreviations (b. or c. or fl., etc.) in the heading, this record was not flagged for cataloger analysis at the time of re-coding to RDA. However, the AACR2 heading was not acceptable under RDA because of the relationship term III that was not a part of the AACR2 heading. The cataloger noticed this at the time of the re-coding to RDA (see the 670 fields showing usage of the name with III); the RDA preferred name that was used as the basis of the authorized access point is:</a:t>
            </a:r>
          </a:p>
          <a:p>
            <a:pPr eaLnBrk="1" hangingPunct="1"/>
            <a:r>
              <a:rPr lang="en-US" altLang="en-US">
                <a:latin typeface="Calibri" pitchFamily="34" charset="0"/>
              </a:rPr>
              <a:t>Clark, J. Reuben, III    </a:t>
            </a:r>
          </a:p>
          <a:p>
            <a:pPr eaLnBrk="1" hangingPunct="1"/>
            <a:endParaRPr lang="en-US" altLang="en-US">
              <a:latin typeface="Calibri" pitchFamily="34" charset="0"/>
            </a:endParaRP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14</a:t>
            </a:fld>
            <a:endParaRPr lang="en-US"/>
          </a:p>
        </p:txBody>
      </p:sp>
    </p:spTree>
    <p:extLst>
      <p:ext uri="{BB962C8B-B14F-4D97-AF65-F5344CB8AC3E}">
        <p14:creationId xmlns:p14="http://schemas.microsoft.com/office/powerpoint/2010/main" val="1290582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January 19,</a:t>
            </a:r>
            <a:r>
              <a:rPr lang="en-US" altLang="en-US" baseline="0">
                <a:latin typeface="Calibri" pitchFamily="34" charset="0"/>
              </a:rPr>
              <a:t> 2017</a:t>
            </a:r>
            <a:endParaRPr lang="en-US" altLang="en-US">
              <a:latin typeface="Calibri" pitchFamily="34" charset="0"/>
            </a:endParaRPr>
          </a:p>
          <a:p>
            <a:endParaRPr lang="en-US" altLang="en-US">
              <a:latin typeface="Calibri" pitchFamily="34" charset="0"/>
            </a:endParaRPr>
          </a:p>
          <a:p>
            <a:r>
              <a:rPr lang="en-US" altLang="en-US">
                <a:latin typeface="Calibri" pitchFamily="34" charset="0"/>
              </a:rPr>
              <a:t>This existing NACO authority record was enhanced by the addition of many new elements, as identified above with the arrows, and an update of the 046 field. But perhaps the most important addition is the 5XX relationship that is described between the person and his employer, Brigham Young University. </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15</a:t>
            </a:fld>
            <a:endParaRPr lang="en-US"/>
          </a:p>
        </p:txBody>
      </p:sp>
    </p:spTree>
    <p:extLst>
      <p:ext uri="{BB962C8B-B14F-4D97-AF65-F5344CB8AC3E}">
        <p14:creationId xmlns:p14="http://schemas.microsoft.com/office/powerpoint/2010/main" val="23399825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baseline="0">
                <a:latin typeface="Calibri" pitchFamily="34" charset="0"/>
              </a:rPr>
              <a:t>March 7, 2019: replaced made-up record</a:t>
            </a:r>
            <a:br>
              <a:rPr lang="en-US" altLang="en-US" baseline="0">
                <a:latin typeface="Calibri" pitchFamily="34" charset="0"/>
              </a:rPr>
            </a:br>
            <a:endParaRPr lang="en-US" altLang="en-US">
              <a:latin typeface="Calibri" pitchFamily="34" charset="0"/>
            </a:endParaRPr>
          </a:p>
          <a:p>
            <a:r>
              <a:rPr lang="en-US" altLang="en-US">
                <a:latin typeface="Calibri" pitchFamily="34" charset="0"/>
              </a:rPr>
              <a:t>Here is a situation in which you may add information to an existing variant access point in order to break a conflict with a new authorized access point being established. </a:t>
            </a:r>
          </a:p>
          <a:p>
            <a:r>
              <a:rPr lang="en-US" altLang="en-US">
                <a:latin typeface="Calibri" pitchFamily="34" charset="0"/>
              </a:rPr>
              <a:t>You are establishing the name Kay, Jim, based on the resource Damn the Jews. However, the resource offers you very little in the way of identifying characteristics– no dates, no fuller forms, no occupation (other than Author). </a:t>
            </a:r>
          </a:p>
          <a:p>
            <a:endParaRPr lang="en-US" altLang="en-US">
              <a:latin typeface="Calibri" pitchFamily="34" charset="0"/>
            </a:endParaRPr>
          </a:p>
          <a:p>
            <a:r>
              <a:rPr lang="en-US" altLang="en-US">
                <a:latin typeface="Calibri" pitchFamily="34" charset="0"/>
              </a:rPr>
              <a:t>The lack of identifying characteristics is noteworthy because there is a NACO conflict between the authorized access point you are establishing, and a variant access point in another record.</a:t>
            </a:r>
          </a:p>
          <a:p>
            <a:endParaRPr lang="en-US" altLang="en-US">
              <a:latin typeface="Calibri" pitchFamily="34" charset="0"/>
            </a:endParaRPr>
          </a:p>
          <a:p>
            <a:r>
              <a:rPr lang="en-US" altLang="en-US">
                <a:latin typeface="Calibri" pitchFamily="34" charset="0"/>
              </a:rPr>
              <a:t>Fortunately, there are more identifying characteristics available in the existing NACO record, and one of those, Photographer, can be used in the variant access point to break the NACO conflict. See the next slide for the updated record.   </a:t>
            </a:r>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16</a:t>
            </a:fld>
            <a:endParaRPr lang="en-US"/>
          </a:p>
        </p:txBody>
      </p:sp>
    </p:spTree>
    <p:extLst>
      <p:ext uri="{BB962C8B-B14F-4D97-AF65-F5344CB8AC3E}">
        <p14:creationId xmlns:p14="http://schemas.microsoft.com/office/powerpoint/2010/main" val="26919307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baseline="0">
                <a:latin typeface="Calibri" pitchFamily="34" charset="0"/>
              </a:rPr>
              <a:t>March 8, 2019: replaced made-up record</a:t>
            </a:r>
          </a:p>
          <a:p>
            <a:endParaRPr lang="en-US" altLang="en-US">
              <a:latin typeface="Calibri" pitchFamily="34" charset="0"/>
            </a:endParaRPr>
          </a:p>
          <a:p>
            <a:r>
              <a:rPr lang="en-US" altLang="en-US">
                <a:latin typeface="Calibri" pitchFamily="34" charset="0"/>
              </a:rPr>
              <a:t>Here is the updated NACO record. The Profession/Occupation (Photographer), which we know is appropriate from the 670 fields can be used in the variant access point to break the conflict.  The cataloger also added</a:t>
            </a:r>
            <a:r>
              <a:rPr lang="en-US" altLang="en-US" baseline="0">
                <a:latin typeface="Calibri" pitchFamily="34" charset="0"/>
              </a:rPr>
              <a:t> other new RDA elements</a:t>
            </a:r>
            <a:endParaRPr lang="en-US" altLang="en-US">
              <a:latin typeface="Calibri" pitchFamily="34" charset="0"/>
            </a:endParaRPr>
          </a:p>
          <a:p>
            <a:endParaRPr lang="en-US" altLang="en-US">
              <a:latin typeface="Calibri" pitchFamily="34" charset="0"/>
            </a:endParaRPr>
          </a:p>
          <a:p>
            <a:endParaRPr lang="en-US" altLang="en-US">
              <a:latin typeface="Calibri" pitchFamily="34" charset="0"/>
            </a:endParaRPr>
          </a:p>
          <a:p>
            <a:endParaRPr lang="en-US" altLang="en-US">
              <a:latin typeface="Calibri" pitchFamily="34" charset="0"/>
            </a:endParaRP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17</a:t>
            </a:fld>
            <a:endParaRPr lang="en-US"/>
          </a:p>
        </p:txBody>
      </p:sp>
    </p:spTree>
    <p:extLst>
      <p:ext uri="{BB962C8B-B14F-4D97-AF65-F5344CB8AC3E}">
        <p14:creationId xmlns:p14="http://schemas.microsoft.com/office/powerpoint/2010/main" val="6897182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May 1, 2013 </a:t>
            </a:r>
          </a:p>
          <a:p>
            <a:r>
              <a:rPr lang="en-US" altLang="en-US">
                <a:latin typeface="Calibri" pitchFamily="34" charset="0"/>
              </a:rPr>
              <a:t>Often a NACO cataloger may encounter a situation where a new authorized access point being established conflicts with an existing authorized access point, but although there may be no distinguishing characteristics available for the name being established, there might be distinguishing characteristics already in the existing NACO record in conflict. This is similar to the situation we just looked at, although in this case, we are going to have to change an existing authorized access point, even though it does not have an error. Short of making this an undifferentiated name authority record, there is no other solution here, since two different NACO authorized access points cannot normalize to the same form.      </a:t>
            </a:r>
          </a:p>
          <a:p>
            <a:r>
              <a:rPr lang="en-US" altLang="en-US">
                <a:latin typeface="Calibri" pitchFamily="34" charset="0"/>
              </a:rPr>
              <a:t>In the slide above you see a new authorized access point being established: Lamoreaux, Jeanne, based on the work Neither here nor there. This person’s name may have appeared in a long list of creators or collaborators on the title page, and you want to create a NACO record for each of them. It is very difficult to determine any dates associated with this person, there are no fuller forms of name, and it is very hard to determine a profession or an occupation.</a:t>
            </a:r>
          </a:p>
          <a:p>
            <a:r>
              <a:rPr lang="en-US" altLang="en-US">
                <a:latin typeface="Calibri" pitchFamily="34" charset="0"/>
              </a:rPr>
              <a:t>This would not be a problem if there were no conflict, but there is a conflict with an existing established authorized access point with the same preferred name Jeanne Lamoreaux. Note that that record had additional identifying characteristics added based on a publication that was not in print at the time the authority record was created. </a:t>
            </a:r>
          </a:p>
          <a:p>
            <a:r>
              <a:rPr lang="en-US" altLang="en-US">
                <a:latin typeface="Calibri" pitchFamily="34" charset="0"/>
              </a:rPr>
              <a:t>We have a 1XX to 1XX conflict, and it must be broken. We can use one of the identifying characteristics from the existing record to break the conflict in that existing record.       </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18</a:t>
            </a:fld>
            <a:endParaRPr lang="en-US"/>
          </a:p>
        </p:txBody>
      </p:sp>
    </p:spTree>
    <p:extLst>
      <p:ext uri="{BB962C8B-B14F-4D97-AF65-F5344CB8AC3E}">
        <p14:creationId xmlns:p14="http://schemas.microsoft.com/office/powerpoint/2010/main" val="41220612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Updated: December 14</a:t>
            </a:r>
            <a:r>
              <a:rPr lang="en-US" altLang="en-US" baseline="0">
                <a:latin typeface="Calibri" pitchFamily="34" charset="0"/>
              </a:rPr>
              <a:t>, 2016</a:t>
            </a:r>
          </a:p>
          <a:p>
            <a:r>
              <a:rPr lang="en-US" altLang="en-US">
                <a:latin typeface="Calibri" pitchFamily="34" charset="0"/>
              </a:rPr>
              <a:t> </a:t>
            </a:r>
          </a:p>
          <a:p>
            <a:r>
              <a:rPr lang="en-US" altLang="en-US">
                <a:latin typeface="Calibri" pitchFamily="34" charset="0"/>
              </a:rPr>
              <a:t>Here is the updated NACO record. The date of birth that was added to the second 670 in the existing record can be used in the authorized access point to break the conflict! </a:t>
            </a:r>
          </a:p>
          <a:p>
            <a:r>
              <a:rPr lang="en-US" altLang="en-US">
                <a:latin typeface="Calibri" pitchFamily="34" charset="0"/>
              </a:rPr>
              <a:t>If that date of birth had not been available, we had other options to break this conflict: 1) the fuller form $q (Jeanne M.) or the addition of the profession $c (Architect)</a:t>
            </a:r>
          </a:p>
          <a:p>
            <a:r>
              <a:rPr lang="en-US" altLang="en-US">
                <a:latin typeface="Calibri" pitchFamily="34" charset="0"/>
              </a:rPr>
              <a:t>This existing NACO authority record was also enhanced by the addition of new elements, as identified above with the arrows, and an update of the 046 and 373 fields, and recording a controlled form in 375. </a:t>
            </a:r>
          </a:p>
          <a:p>
            <a:r>
              <a:rPr lang="en-US" altLang="en-US">
                <a:latin typeface="Calibri" pitchFamily="34" charset="0"/>
              </a:rPr>
              <a:t>This is a 1XX change. Would you report BFM? (Answer: not necessary since the change is a 1:1)</a:t>
            </a:r>
          </a:p>
          <a:p>
            <a:r>
              <a:rPr lang="en-US" altLang="en-US">
                <a:latin typeface="Calibri" pitchFamily="34" charset="0"/>
              </a:rPr>
              <a:t>It is a good idea, in fact, a NACO requirement, to search for other authority records that use this name as an element. Those will need to be updated as well. In this case, there may be a work title or an expression title that includes this creator’s name in the authorized access point. You will need to make changes there, too, to assure that the authorized access point is updated to use the revised 1XX form here.</a:t>
            </a:r>
          </a:p>
          <a:p>
            <a:r>
              <a:rPr lang="en-US" altLang="en-US">
                <a:latin typeface="Calibri" pitchFamily="34" charset="0"/>
              </a:rPr>
              <a:t>Remember, anytime a change is made to a 1XX– it makes no difference what the change is– you must search to see if any other 1XX authorized access points are affected by the change. Also remember that a 1XX may appear as a 5XX in another authority record. Those 5XXs will need to be updated as well.     </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19</a:t>
            </a:fld>
            <a:endParaRPr lang="en-US"/>
          </a:p>
        </p:txBody>
      </p:sp>
    </p:spTree>
    <p:extLst>
      <p:ext uri="{BB962C8B-B14F-4D97-AF65-F5344CB8AC3E}">
        <p14:creationId xmlns:p14="http://schemas.microsoft.com/office/powerpoint/2010/main" val="1939920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May 1, 2013 </a:t>
            </a:r>
          </a:p>
          <a:p>
            <a:r>
              <a:rPr lang="en-US" altLang="en-US">
                <a:latin typeface="Calibri" pitchFamily="34" charset="0"/>
              </a:rPr>
              <a:t>You now should know how to create a “perfect” RDA authority record. The training you have taken has given you all you need to know to do this. </a:t>
            </a:r>
          </a:p>
          <a:p>
            <a:r>
              <a:rPr lang="en-US" altLang="en-US">
                <a:latin typeface="Calibri" pitchFamily="34" charset="0"/>
              </a:rPr>
              <a:t>You also know the importance of searching first, to see if the entity you need has already been established by another NACO colleague who is as well-trained as you are.</a:t>
            </a:r>
          </a:p>
          <a:p>
            <a:r>
              <a:rPr lang="en-US" altLang="en-US">
                <a:latin typeface="Calibri" pitchFamily="34" charset="0"/>
              </a:rPr>
              <a:t>But … (next slide)  </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2</a:t>
            </a:fld>
            <a:endParaRPr lang="en-US"/>
          </a:p>
        </p:txBody>
      </p:sp>
    </p:spTree>
    <p:extLst>
      <p:ext uri="{BB962C8B-B14F-4D97-AF65-F5344CB8AC3E}">
        <p14:creationId xmlns:p14="http://schemas.microsoft.com/office/powerpoint/2010/main" val="10687578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defRPr/>
            </a:pPr>
            <a:r>
              <a:rPr lang="en-US" altLang="en-US" sz="1200" baseline="0">
                <a:latin typeface="Calibri" pitchFamily="34" charset="0"/>
                <a:ea typeface="Calibri" pitchFamily="34" charset="0"/>
                <a:cs typeface="Calibri" pitchFamily="34" charset="0"/>
              </a:rPr>
              <a:t>March 7, 2019: replaced made-up example</a:t>
            </a:r>
            <a:endParaRPr lang="en-US" altLang="en-US" sz="1200">
              <a:latin typeface="Calibri" pitchFamily="34" charset="0"/>
              <a:ea typeface="Calibri" pitchFamily="34" charset="0"/>
              <a:cs typeface="Calibri" pitchFamily="34" charset="0"/>
            </a:endParaRPr>
          </a:p>
          <a:p>
            <a:pPr marL="218583" indent="-218583">
              <a:defRPr/>
            </a:pPr>
            <a:endParaRPr lang="en-US" altLang="en-US" sz="1200">
              <a:latin typeface="Calibri" pitchFamily="34" charset="0"/>
            </a:endParaRPr>
          </a:p>
          <a:p>
            <a:pPr marL="218583" indent="-218583">
              <a:defRPr/>
            </a:pPr>
            <a:r>
              <a:rPr lang="en-US" altLang="en-US" sz="1200">
                <a:latin typeface="Calibri" pitchFamily="34" charset="0"/>
              </a:rPr>
              <a:t>Because changing an existing authorized access point has an impact on Bibliographic File Maintenance (BFM), there is a long-standing NACO practice to leave an existing authorized access point alone, unless it has an egregious error. </a:t>
            </a:r>
          </a:p>
          <a:p>
            <a:pPr marL="218583" indent="-218583">
              <a:defRPr/>
            </a:pPr>
            <a:r>
              <a:rPr lang="en-US" altLang="en-US" sz="1200">
                <a:latin typeface="Calibri" pitchFamily="34" charset="0"/>
              </a:rPr>
              <a:t>However, there are two exceptions to that practice that NACO members may apply. </a:t>
            </a:r>
          </a:p>
          <a:p>
            <a:pPr marL="218583" indent="-218583">
              <a:buFontTx/>
              <a:buAutoNum type="arabicParenR"/>
              <a:defRPr/>
            </a:pPr>
            <a:r>
              <a:rPr lang="en-US" altLang="en-US" sz="1200">
                <a:latin typeface="Calibri" pitchFamily="34" charset="0"/>
              </a:rPr>
              <a:t> When an existing authorized access point for a person has an open birth date, and a death date has been identified, the authorized access point may be updated to include the death date. </a:t>
            </a:r>
          </a:p>
          <a:p>
            <a:pPr marL="218583" indent="-218583">
              <a:buFontTx/>
              <a:buAutoNum type="arabicParenR"/>
              <a:defRPr/>
            </a:pPr>
            <a:r>
              <a:rPr lang="en-US" altLang="en-US" sz="1200">
                <a:latin typeface="Calibri" pitchFamily="34" charset="0"/>
              </a:rPr>
              <a:t> When an existing authorized access point for a person has an open death date, and a birth date has been identified, the authorized access point may be updated to include the birth date. This one is new to NACO, since NACO RDA guidelines instruct you to use a hyphen before a death date in all cases, even if a birth date is not in the authorized access point.   </a:t>
            </a:r>
          </a:p>
          <a:p>
            <a:pPr marL="218583" indent="-218583">
              <a:defRPr/>
            </a:pPr>
            <a:r>
              <a:rPr lang="en-US" altLang="en-US" sz="1200">
                <a:latin typeface="Calibri" pitchFamily="34" charset="0"/>
              </a:rPr>
              <a:t>Remember, these updates may be made only if there is already an open birth date, or an open death date, in the authorized access point. You cannot add dates to an authorized access point under this exception if there are no dates in the authorized access point to begin with. You can only add a date to an existing authorized access point lacking dates if the date is needed to break a conflict. </a:t>
            </a:r>
          </a:p>
          <a:p>
            <a:pPr marL="218583" indent="-218583">
              <a:defRPr/>
            </a:pPr>
            <a:r>
              <a:rPr lang="en-US" altLang="en-US" sz="1200">
                <a:latin typeface="Calibri" pitchFamily="34" charset="0"/>
              </a:rPr>
              <a:t>The slide shows an existing NACO record for an open birth date. On the next slide, you will see new information has become available.</a:t>
            </a:r>
            <a:r>
              <a:rPr lang="en-US" altLang="en-US">
                <a:latin typeface="Calibri" pitchFamily="34" charset="0"/>
              </a:rPr>
              <a:t>   </a:t>
            </a:r>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20</a:t>
            </a:fld>
            <a:endParaRPr lang="en-US"/>
          </a:p>
        </p:txBody>
      </p:sp>
    </p:spTree>
    <p:extLst>
      <p:ext uri="{BB962C8B-B14F-4D97-AF65-F5344CB8AC3E}">
        <p14:creationId xmlns:p14="http://schemas.microsoft.com/office/powerpoint/2010/main" val="10058555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baseline="0">
                <a:latin typeface="Calibri" pitchFamily="34" charset="0"/>
              </a:rPr>
              <a:t>March 7, 2019: replaced made-up example</a:t>
            </a:r>
            <a:endParaRPr lang="en-US" altLang="en-US">
              <a:latin typeface="Calibri" pitchFamily="34" charset="0"/>
            </a:endParaRPr>
          </a:p>
          <a:p>
            <a:endParaRPr lang="en-US" altLang="en-US">
              <a:latin typeface="Calibri" pitchFamily="34" charset="0"/>
            </a:endParaRPr>
          </a:p>
          <a:p>
            <a:r>
              <a:rPr lang="en-US" altLang="en-US">
                <a:latin typeface="Calibri" pitchFamily="34" charset="0"/>
              </a:rPr>
              <a:t>New information – a death date – has come to light. The NACO cataloger applied the option to add that death date to the existing authorized access point. Note that the cataloger</a:t>
            </a:r>
            <a:r>
              <a:rPr lang="en-US" altLang="en-US" baseline="0">
                <a:latin typeface="Calibri" pitchFamily="34" charset="0"/>
              </a:rPr>
              <a:t> kept the old form in a 400 field coded $w </a:t>
            </a:r>
            <a:r>
              <a:rPr lang="en-US" altLang="en-US" baseline="0" err="1">
                <a:latin typeface="Calibri" pitchFamily="34" charset="0"/>
              </a:rPr>
              <a:t>nnea</a:t>
            </a:r>
            <a:r>
              <a:rPr lang="en-US" altLang="en-US" baseline="0">
                <a:latin typeface="Calibri" pitchFamily="34" charset="0"/>
              </a:rPr>
              <a:t>. This is not currently required, as best practices continue to evolve. </a:t>
            </a:r>
            <a:r>
              <a:rPr lang="en-US" altLang="en-US">
                <a:latin typeface="Calibri" pitchFamily="34" charset="0"/>
              </a:rPr>
              <a:t>The cataloger also added some additional information to the NACO record at the same time: 046 death date information, and 370 place of death information, as well as other places associated with Previn. Because in</a:t>
            </a:r>
            <a:r>
              <a:rPr lang="en-US" altLang="en-US" baseline="0">
                <a:latin typeface="Calibri" pitchFamily="34" charset="0"/>
              </a:rPr>
              <a:t> addition to his work as a conductor and composer he created work using English, the cataloger added the language of person element; the cataloger also added a relationship to a musical group he was associated with, the Andre Previn Trio. </a:t>
            </a:r>
            <a:r>
              <a:rPr lang="en-US" altLang="en-US">
                <a:latin typeface="Calibri" pitchFamily="34" charset="0"/>
              </a:rPr>
              <a:t>These are good enhancements to the record.   </a:t>
            </a:r>
          </a:p>
          <a:p>
            <a:endParaRPr lang="en-US" altLang="en-US">
              <a:latin typeface="Calibri" pitchFamily="34" charset="0"/>
            </a:endParaRPr>
          </a:p>
          <a:p>
            <a:r>
              <a:rPr lang="en-US" altLang="en-US">
                <a:latin typeface="Calibri" pitchFamily="34" charset="0"/>
              </a:rPr>
              <a:t>(We will not look at an example of adding a birth date to an open death date in an authorized access point, but the same principles apply in that situation).</a:t>
            </a:r>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21</a:t>
            </a:fld>
            <a:endParaRPr lang="en-US"/>
          </a:p>
        </p:txBody>
      </p:sp>
    </p:spTree>
    <p:extLst>
      <p:ext uri="{BB962C8B-B14F-4D97-AF65-F5344CB8AC3E}">
        <p14:creationId xmlns:p14="http://schemas.microsoft.com/office/powerpoint/2010/main" val="1272632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March 11, 2014</a:t>
            </a:r>
          </a:p>
          <a:p>
            <a:endParaRPr lang="en-US" altLang="en-US">
              <a:latin typeface="Calibri" pitchFamily="34" charset="0"/>
            </a:endParaRPr>
          </a:p>
          <a:p>
            <a:r>
              <a:rPr lang="en-US" altLang="en-US">
                <a:latin typeface="Calibri" pitchFamily="34" charset="0"/>
              </a:rPr>
              <a:t>NACO members may encounter duplicate records in the LC/NACO Authority File. A duplicate may be encountered in the process of setting up a new name, or in the process of adding information to an existing authority record. In the case above, the cataloger identified two records for the same person, and following NACO parameters, the cataloger will make a delete request to the Cooperative Programs Section at the Library of Congress. But often there will be information in the record that is to be deleted that would make a useful addition to the retained record. </a:t>
            </a:r>
          </a:p>
          <a:p>
            <a:endParaRPr lang="en-US" altLang="en-US">
              <a:latin typeface="Calibri" pitchFamily="34" charset="0"/>
            </a:endParaRPr>
          </a:p>
          <a:p>
            <a:r>
              <a:rPr lang="en-US" altLang="en-US">
                <a:latin typeface="Calibri" pitchFamily="34" charset="0"/>
              </a:rPr>
              <a:t>In the case above, the cataloger who established the authorized access point Salas </a:t>
            </a:r>
            <a:r>
              <a:rPr lang="en-US" altLang="en-US" err="1">
                <a:latin typeface="Calibri" pitchFamily="34" charset="0"/>
              </a:rPr>
              <a:t>Fumás</a:t>
            </a:r>
            <a:r>
              <a:rPr lang="en-US" altLang="en-US">
                <a:latin typeface="Calibri" pitchFamily="34" charset="0"/>
              </a:rPr>
              <a:t>, Vicente (n  83012081 ) should have realized that the name was already a variant access point in the record for Salas, Vicente (n  50016598 ). That record n  50016598 should have been used. Instead, there is a duplicate record in the database, but with a different authorized access point.</a:t>
            </a:r>
          </a:p>
          <a:p>
            <a:endParaRPr lang="en-US" altLang="en-US">
              <a:latin typeface="Calibri" pitchFamily="34" charset="0"/>
            </a:endParaRPr>
          </a:p>
          <a:p>
            <a:r>
              <a:rPr lang="en-US" altLang="en-US">
                <a:latin typeface="Calibri" pitchFamily="34" charset="0"/>
              </a:rPr>
              <a:t>Either record can be reported for deletion. In this case the cataloger discovered that this person identifies himself on his CV as </a:t>
            </a:r>
            <a:r>
              <a:rPr lang="vi-VN" altLang="en-US">
                <a:latin typeface="Calibri" pitchFamily="34" charset="0"/>
              </a:rPr>
              <a:t>Salas Fumás, Vicente</a:t>
            </a:r>
            <a:r>
              <a:rPr lang="en-US" altLang="en-US">
                <a:latin typeface="Calibri" pitchFamily="34" charset="0"/>
              </a:rPr>
              <a:t>, indicating that the form with the compound surname is his preferred name. So the cataloger will retain n  83012081, reporting n  50016598  for deletion, even though n  50016598  is the earlier record. </a:t>
            </a:r>
          </a:p>
          <a:p>
            <a:endParaRPr lang="en-US" altLang="en-US">
              <a:latin typeface="Calibri" pitchFamily="34" charset="0"/>
            </a:endParaRPr>
          </a:p>
          <a:p>
            <a:r>
              <a:rPr lang="en-US" altLang="en-US">
                <a:latin typeface="Calibri" pitchFamily="34" charset="0"/>
              </a:rPr>
              <a:t>See the next slide for the updated NAR.</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22</a:t>
            </a:fld>
            <a:endParaRPr lang="en-US"/>
          </a:p>
        </p:txBody>
      </p:sp>
    </p:spTree>
    <p:extLst>
      <p:ext uri="{BB962C8B-B14F-4D97-AF65-F5344CB8AC3E}">
        <p14:creationId xmlns:p14="http://schemas.microsoft.com/office/powerpoint/2010/main" val="41924487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December 17, 2019: updated record view</a:t>
            </a:r>
          </a:p>
          <a:p>
            <a:endParaRPr lang="en-US" altLang="en-US">
              <a:latin typeface="Calibri" pitchFamily="34" charset="0"/>
            </a:endParaRPr>
          </a:p>
          <a:p>
            <a:r>
              <a:rPr lang="en-US" altLang="en-US">
                <a:latin typeface="Calibri" pitchFamily="34" charset="0"/>
              </a:rPr>
              <a:t>Here is the updated record to be retained: the 670 fields from the record to be deleted have been moved, and 670 fields for new information have been added. The authorized</a:t>
            </a:r>
            <a:r>
              <a:rPr lang="en-US" altLang="en-US" baseline="0">
                <a:latin typeface="Calibri" pitchFamily="34" charset="0"/>
              </a:rPr>
              <a:t> access point form in the record to be deleted is moved to the record to be retained with coding $w </a:t>
            </a:r>
            <a:r>
              <a:rPr lang="en-US" altLang="en-US" baseline="0" err="1">
                <a:latin typeface="Calibri" pitchFamily="34" charset="0"/>
              </a:rPr>
              <a:t>nne</a:t>
            </a:r>
            <a:r>
              <a:rPr lang="en-US" altLang="en-US" baseline="0">
                <a:latin typeface="Calibri" pitchFamily="34" charset="0"/>
              </a:rPr>
              <a:t> (because it was a previously-authorized form.</a:t>
            </a:r>
            <a:r>
              <a:rPr lang="en-US" altLang="en-US">
                <a:latin typeface="Calibri" pitchFamily="34" charset="0"/>
              </a:rPr>
              <a:t> The cataloger added some additional RDA attributes as well. Note that the date of birth was not added to the authorized access point! NACO authorized access points are changed only in a few cases– you have already seen two cases in the preceding examples.  However, the</a:t>
            </a:r>
            <a:r>
              <a:rPr lang="en-US" altLang="en-US" baseline="0">
                <a:latin typeface="Calibri" pitchFamily="34" charset="0"/>
              </a:rPr>
              <a:t> cataloger added the date of birth to the variant access points, a practice that is not required but permitted.</a:t>
            </a:r>
          </a:p>
          <a:p>
            <a:endParaRPr lang="en-US" altLang="en-US">
              <a:latin typeface="Calibri" pitchFamily="34" charset="0"/>
            </a:endParaRP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23</a:t>
            </a:fld>
            <a:endParaRPr lang="en-US"/>
          </a:p>
        </p:txBody>
      </p:sp>
    </p:spTree>
    <p:extLst>
      <p:ext uri="{BB962C8B-B14F-4D97-AF65-F5344CB8AC3E}">
        <p14:creationId xmlns:p14="http://schemas.microsoft.com/office/powerpoint/2010/main" val="24868151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nSpc>
                <a:spcPct val="80000"/>
              </a:lnSpc>
            </a:pPr>
            <a:r>
              <a:rPr lang="en-US" altLang="en-US" sz="1200"/>
              <a:t>Updated: April</a:t>
            </a:r>
            <a:r>
              <a:rPr lang="en-US" altLang="en-US" sz="1200" baseline="0"/>
              <a:t> 5, </a:t>
            </a:r>
            <a:r>
              <a:rPr lang="en-US" altLang="en-US" sz="1200"/>
              <a:t>2018</a:t>
            </a:r>
            <a:endParaRPr lang="en-US" altLang="en-US" sz="1200">
              <a:latin typeface="Calibri" pitchFamily="34" charset="0"/>
            </a:endParaRPr>
          </a:p>
          <a:p>
            <a:endParaRPr lang="en-US" altLang="en-US" sz="1200">
              <a:latin typeface="Calibri" pitchFamily="34" charset="0"/>
            </a:endParaRPr>
          </a:p>
          <a:p>
            <a:r>
              <a:rPr lang="en-US" altLang="en-US" sz="1200">
                <a:latin typeface="Calibri" pitchFamily="34" charset="0"/>
              </a:rPr>
              <a:t>During the transition from AACR2 to RDA, many changes, both automated and manual, took place in the LC/NACO Authority File. One subset of AACR2, AACR2-Compatible, and Earlier Rules NARs was marked by machine with a 667 field that read:</a:t>
            </a:r>
          </a:p>
          <a:p>
            <a:endParaRPr lang="en-US" altLang="en-US" sz="1200">
              <a:latin typeface="Calibri" pitchFamily="34" charset="0"/>
            </a:endParaRPr>
          </a:p>
          <a:p>
            <a:r>
              <a:rPr lang="en-US" altLang="en-US" sz="1200">
                <a:latin typeface="Calibri" pitchFamily="34" charset="0"/>
              </a:rPr>
              <a:t>667 THIS 1XX FIELD CANNOT BE USED UNDER RDA UNTIL THIS RECORD HAS BEEN REVIEWED AND/OR UPDATED </a:t>
            </a:r>
          </a:p>
          <a:p>
            <a:endParaRPr lang="en-US" altLang="en-US" sz="1200">
              <a:latin typeface="Calibri" pitchFamily="34" charset="0"/>
            </a:endParaRPr>
          </a:p>
          <a:p>
            <a:r>
              <a:rPr lang="en-US" altLang="en-US" sz="1200">
                <a:latin typeface="Calibri" pitchFamily="34" charset="0"/>
              </a:rPr>
              <a:t>(Hyperlink in the slide leads to a document that was used by PCC members during the RDA transition– trainers please go over this document, even if only for historical perspective).</a:t>
            </a:r>
          </a:p>
          <a:p>
            <a:endParaRPr lang="en-US" altLang="en-US" sz="1200">
              <a:latin typeface="Calibri" pitchFamily="34" charset="0"/>
            </a:endParaRPr>
          </a:p>
          <a:p>
            <a:r>
              <a:rPr lang="en-US" altLang="en-US" sz="1200">
                <a:latin typeface="Calibri" pitchFamily="34" charset="0"/>
              </a:rPr>
              <a:t>This field was added to those records because the 1XXs were likely incompatible with RDA. Catalogers using these records were required to evaluate and re-code the records to RDA. Often this would only entail a coding change– if the 1XX was RDA-acceptable– to the 008/10 Rules byte and the addition of a subfield $e </a:t>
            </a:r>
            <a:r>
              <a:rPr lang="en-US" altLang="en-US" sz="1200" err="1">
                <a:latin typeface="Calibri" pitchFamily="34" charset="0"/>
              </a:rPr>
              <a:t>rda</a:t>
            </a:r>
            <a:r>
              <a:rPr lang="en-US" altLang="en-US" sz="1200">
                <a:latin typeface="Calibri" pitchFamily="34" charset="0"/>
              </a:rPr>
              <a:t> to the 040. But in many, if not most, cases, RDA-trained catalogers needed to change the 1XX to make it RDA acceptable. </a:t>
            </a:r>
          </a:p>
          <a:p>
            <a:r>
              <a:rPr lang="en-US" altLang="en-US" sz="1200">
                <a:latin typeface="Calibri" pitchFamily="34" charset="0"/>
              </a:rPr>
              <a:t>Over time, all the records with the 667 note will be evaluated and re-coded to RDA, but if you encounter one of these records, you need to take appropriate action. </a:t>
            </a:r>
          </a:p>
          <a:p>
            <a:pPr>
              <a:lnSpc>
                <a:spcPct val="80000"/>
              </a:lnSpc>
            </a:pPr>
            <a:endParaRPr lang="en-US" altLang="en-US" sz="1200">
              <a:latin typeface="Calibri" pitchFamily="34" charset="0"/>
            </a:endParaRPr>
          </a:p>
          <a:p>
            <a:pPr>
              <a:lnSpc>
                <a:spcPct val="80000"/>
              </a:lnSpc>
            </a:pPr>
            <a:r>
              <a:rPr lang="en-US" altLang="en-US" sz="1200">
                <a:latin typeface="Calibri" pitchFamily="34" charset="0"/>
              </a:rPr>
              <a:t>In the record on the screen, we have an example of an AACR2 conventional collective title that was marked by machine with a 667 field that read:</a:t>
            </a:r>
          </a:p>
          <a:p>
            <a:pPr>
              <a:lnSpc>
                <a:spcPct val="80000"/>
              </a:lnSpc>
            </a:pPr>
            <a:endParaRPr lang="en-US" altLang="en-US" sz="1200">
              <a:latin typeface="Calibri" pitchFamily="34" charset="0"/>
            </a:endParaRPr>
          </a:p>
          <a:p>
            <a:pPr>
              <a:lnSpc>
                <a:spcPct val="80000"/>
              </a:lnSpc>
            </a:pPr>
            <a:r>
              <a:rPr lang="en-US" altLang="en-US" sz="1200">
                <a:latin typeface="Calibri" pitchFamily="34" charset="0"/>
              </a:rPr>
              <a:t>667 THIS 1XX FIELD CANNOT BE USED UNDER RDA UNTIL THIS RECORD HAS BEEN REVIEWED AND/OR UPDATED </a:t>
            </a:r>
          </a:p>
          <a:p>
            <a:pPr>
              <a:lnSpc>
                <a:spcPct val="80000"/>
              </a:lnSpc>
            </a:pPr>
            <a:endParaRPr lang="en-US" altLang="en-US" sz="1200">
              <a:latin typeface="Calibri" pitchFamily="34" charset="0"/>
            </a:endParaRPr>
          </a:p>
          <a:p>
            <a:pPr>
              <a:lnSpc>
                <a:spcPct val="80000"/>
              </a:lnSpc>
            </a:pPr>
            <a:r>
              <a:rPr lang="en-US" altLang="en-US" sz="1200">
                <a:latin typeface="Calibri" pitchFamily="34" charset="0"/>
              </a:rPr>
              <a:t>on account of the presence of the word “Polyglot” in the heading. Polyglot is an AACR2-type word that was used when multiple languages were present in a resource. Under RDA, unique access points are used for each language of an Expression. Although cataloger’s judgment plays a role in how many access points are added to a bibliographic record, one access point cannot contain more than one language of Expression. </a:t>
            </a:r>
          </a:p>
          <a:p>
            <a:pPr>
              <a:lnSpc>
                <a:spcPct val="80000"/>
              </a:lnSpc>
            </a:pPr>
            <a:endParaRPr lang="en-US" altLang="en-US" sz="1200">
              <a:latin typeface="Calibri" pitchFamily="34" charset="0"/>
            </a:endParaRPr>
          </a:p>
          <a:p>
            <a:pPr>
              <a:lnSpc>
                <a:spcPct val="80000"/>
              </a:lnSpc>
            </a:pPr>
            <a:r>
              <a:rPr lang="en-US" altLang="en-US" sz="1200">
                <a:latin typeface="Calibri" pitchFamily="34" charset="0"/>
              </a:rPr>
              <a:t>According to the “Summary of Programmatic Changes to the LC/NACO Authority File: What LC-PCC RDA Catalogers need to know” document:</a:t>
            </a:r>
          </a:p>
          <a:p>
            <a:pPr>
              <a:lnSpc>
                <a:spcPct val="80000"/>
              </a:lnSpc>
            </a:pPr>
            <a:endParaRPr lang="en-US" altLang="en-US" sz="1200" b="1">
              <a:latin typeface="Calibri" pitchFamily="34" charset="0"/>
            </a:endParaRPr>
          </a:p>
          <a:p>
            <a:pPr>
              <a:lnSpc>
                <a:spcPct val="80000"/>
              </a:lnSpc>
            </a:pPr>
            <a:r>
              <a:rPr lang="en-US" altLang="en-US" sz="1200" b="1">
                <a:latin typeface="Calibri" pitchFamily="34" charset="0"/>
              </a:rPr>
              <a:t>Authority records with 1XX fields that contain Polyglot in subfield $l: </a:t>
            </a:r>
            <a:r>
              <a:rPr lang="en-US" altLang="en-US" sz="1200">
                <a:latin typeface="Calibri" pitchFamily="34" charset="0"/>
              </a:rPr>
              <a:t>any AACR2 authority record with polyglot in $l will be labeled with a 667 field as needing review under RDA (fewer than 700 authority records). </a:t>
            </a:r>
          </a:p>
          <a:p>
            <a:pPr>
              <a:lnSpc>
                <a:spcPct val="80000"/>
              </a:lnSpc>
            </a:pPr>
            <a:r>
              <a:rPr lang="en-US" altLang="en-US" sz="1200" b="1">
                <a:latin typeface="Calibri" pitchFamily="34" charset="0"/>
              </a:rPr>
              <a:t>What an RDA cataloger should do: </a:t>
            </a:r>
            <a:r>
              <a:rPr lang="en-US" altLang="en-US" sz="1200">
                <a:latin typeface="Calibri" pitchFamily="34" charset="0"/>
              </a:rPr>
              <a:t>If an authority record with $l Polyglot is encountered, and the cataloger </a:t>
            </a:r>
            <a:r>
              <a:rPr lang="en-US" altLang="en-US" sz="1200" i="1">
                <a:latin typeface="Calibri" pitchFamily="34" charset="0"/>
              </a:rPr>
              <a:t>can </a:t>
            </a:r>
            <a:r>
              <a:rPr lang="en-US" altLang="en-US" sz="1200">
                <a:latin typeface="Calibri" pitchFamily="34" charset="0"/>
              </a:rPr>
              <a:t>determine which languages were covered by the ‘polyglot’ designation, create substitute RDA authority records for each required language expression covered by the ‘polyglot’ authority record </a:t>
            </a:r>
            <a:r>
              <a:rPr lang="en-US" altLang="en-US" sz="1200" i="1">
                <a:latin typeface="Calibri" pitchFamily="34" charset="0"/>
              </a:rPr>
              <a:t>if they don’t already exist </a:t>
            </a:r>
            <a:r>
              <a:rPr lang="en-US" altLang="en-US" sz="1200">
                <a:latin typeface="Calibri" pitchFamily="34" charset="0"/>
              </a:rPr>
              <a:t>(they often will) and report the authority record with $l Polyglot for deletion. If the cataloger can’t determine all of the languages covered by the ‘polyglot’ record, they should create only as many records as they need for the resource they are cataloging, if they don’t already exist. In this case, don’t report the original ‘polyglot’ record for deletion or remove the 667 field.  </a:t>
            </a:r>
          </a:p>
          <a:p>
            <a:pPr>
              <a:lnSpc>
                <a:spcPct val="80000"/>
              </a:lnSpc>
            </a:pPr>
            <a:endParaRPr lang="en-US" altLang="en-US" sz="1200">
              <a:latin typeface="Calibri" pitchFamily="34" charset="0"/>
            </a:endParaRPr>
          </a:p>
          <a:p>
            <a:pPr>
              <a:lnSpc>
                <a:spcPct val="80000"/>
              </a:lnSpc>
            </a:pPr>
            <a:r>
              <a:rPr lang="en-US" altLang="en-US" sz="1200">
                <a:latin typeface="Calibri" pitchFamily="34" charset="0"/>
              </a:rPr>
              <a:t>Note that this record was run through Phase Two of the re-coding of the LC/NACO Authority File and the order of the subfields $l and $k were re-aligned since Selections is a “Work” attribute and must precede Language (an Expression attribute). But the automated changes were unable to substitute the correct language forms, so the 667 note remained in the record.  </a:t>
            </a:r>
          </a:p>
          <a:p>
            <a:pPr>
              <a:lnSpc>
                <a:spcPct val="80000"/>
              </a:lnSpc>
            </a:pPr>
            <a:endParaRPr lang="en-US" altLang="en-US" sz="1200">
              <a:latin typeface="Calibri" pitchFamily="34" charset="0"/>
            </a:endParaRPr>
          </a:p>
          <a:p>
            <a:pPr>
              <a:lnSpc>
                <a:spcPct val="80000"/>
              </a:lnSpc>
            </a:pPr>
            <a:r>
              <a:rPr lang="en-US" altLang="en-US" sz="1050">
                <a:latin typeface="Calibri" pitchFamily="34" charset="0"/>
              </a:rPr>
              <a:t>  </a:t>
            </a:r>
          </a:p>
          <a:p>
            <a:pPr>
              <a:lnSpc>
                <a:spcPct val="80000"/>
              </a:lnSpc>
            </a:pPr>
            <a:endParaRPr lang="en-US" altLang="en-US" sz="1050">
              <a:latin typeface="Calibri" pitchFamily="34" charset="0"/>
            </a:endParaRP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24</a:t>
            </a:fld>
            <a:endParaRPr lang="en-US"/>
          </a:p>
        </p:txBody>
      </p:sp>
    </p:spTree>
    <p:extLst>
      <p:ext uri="{BB962C8B-B14F-4D97-AF65-F5344CB8AC3E}">
        <p14:creationId xmlns:p14="http://schemas.microsoft.com/office/powerpoint/2010/main" val="38196702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altLang="en-US">
                <a:latin typeface="Calibri" pitchFamily="34" charset="0"/>
              </a:rPr>
              <a:t>May 1, 2013</a:t>
            </a:r>
          </a:p>
          <a:p>
            <a:endParaRPr lang="en-US" altLang="en-US">
              <a:latin typeface="Calibri" pitchFamily="34" charset="0"/>
            </a:endParaRPr>
          </a:p>
          <a:p>
            <a:r>
              <a:rPr lang="en-US" altLang="en-US">
                <a:latin typeface="Calibri" pitchFamily="34" charset="0"/>
              </a:rPr>
              <a:t>What was one AACR2 authority record resulted in three RDA authorized access points, since the cataloger wanted to add each access point to the bibliographic record. BFM should be reported since the AACR2 authority record was deleted and there is no 1:1 link between that record and these new ones. </a:t>
            </a:r>
          </a:p>
          <a:p>
            <a:r>
              <a:rPr lang="en-US" altLang="en-US">
                <a:latin typeface="Calibri" pitchFamily="34" charset="0"/>
              </a:rPr>
              <a:t>An added complication (but not mentioned in the slides) was that the creator’s authority record was still coded AACR2. In order to avoid a “hybrid” situation, it was necessary to evaluate and re-code the authority record for </a:t>
            </a:r>
            <a:r>
              <a:rPr lang="en-US" altLang="en-US" err="1">
                <a:latin typeface="Calibri" pitchFamily="34" charset="0"/>
              </a:rPr>
              <a:t>Zych</a:t>
            </a:r>
            <a:r>
              <a:rPr lang="en-US" altLang="en-US">
                <a:latin typeface="Calibri" pitchFamily="34" charset="0"/>
              </a:rPr>
              <a:t>, Adam (n  85083965) to RDA as well before proceeding with the changes described above. </a:t>
            </a:r>
          </a:p>
          <a:p>
            <a:endParaRPr lang="fr-CA"/>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27</a:t>
            </a:fld>
            <a:endParaRPr lang="en-US"/>
          </a:p>
        </p:txBody>
      </p:sp>
    </p:spTree>
    <p:extLst>
      <p:ext uri="{BB962C8B-B14F-4D97-AF65-F5344CB8AC3E}">
        <p14:creationId xmlns:p14="http://schemas.microsoft.com/office/powerpoint/2010/main" val="14094341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Updated September 4, 2019: corrected grammatical error in</a:t>
            </a:r>
            <a:r>
              <a:rPr lang="en-US" altLang="en-US" baseline="0">
                <a:latin typeface="Calibri" pitchFamily="34" charset="0"/>
              </a:rPr>
              <a:t> notes</a:t>
            </a:r>
            <a:endParaRPr lang="en-US" altLang="en-US">
              <a:latin typeface="Calibri" pitchFamily="34" charset="0"/>
            </a:endParaRPr>
          </a:p>
          <a:p>
            <a:endParaRPr lang="en-US" altLang="en-US">
              <a:latin typeface="Calibri" pitchFamily="34" charset="0"/>
            </a:endParaRPr>
          </a:p>
          <a:p>
            <a:r>
              <a:rPr lang="en-US" altLang="en-US">
                <a:latin typeface="Calibri" pitchFamily="34" charset="0"/>
              </a:rPr>
              <a:t>Most of the existing AACR2 headings in the LC/NACO Authority File are acceptable under RDA with no change to the 1XX. NACO catalogers can optionally re-code these records to RDA, or may be required to re-code them in certain cases–for example, if you are adding a new variant or an RDA attribute, in other words, if you are “working” with the authority record, you may have to re-code it to RDA. </a:t>
            </a:r>
            <a:r>
              <a:rPr lang="en-US" altLang="zh-CN">
                <a:latin typeface="Calibri" pitchFamily="34" charset="0"/>
              </a:rPr>
              <a:t>LC/PCC policy requires that catalogers who make any change to a NAR are required to re-code it to RDA. </a:t>
            </a:r>
            <a:r>
              <a:rPr lang="en-US" altLang="en-US">
                <a:latin typeface="Calibri" pitchFamily="34" charset="0"/>
              </a:rPr>
              <a:t> </a:t>
            </a:r>
          </a:p>
          <a:p>
            <a:r>
              <a:rPr lang="en-US" altLang="en-US">
                <a:latin typeface="Calibri" pitchFamily="34" charset="0"/>
              </a:rPr>
              <a:t>We’ll look at two personal names and a corporate name here. </a:t>
            </a:r>
          </a:p>
          <a:p>
            <a:r>
              <a:rPr lang="en-US" altLang="en-US">
                <a:latin typeface="Calibri" pitchFamily="34" charset="0"/>
              </a:rPr>
              <a:t>In the example above, the AACR2 heading is acceptable as an RDA authorized access point. Note that there is a subfield $q fuller form in the AACR2 heading. This addition was required under an Option in AACR2 (NACO applied that option). Under RDA, however, at least in NACO policy, the fuller form is optional if there is no conflict and if the cataloger feels the addition of the fuller form assists in the identification of the person.</a:t>
            </a:r>
          </a:p>
          <a:p>
            <a:r>
              <a:rPr lang="en-US" altLang="en-US">
                <a:latin typeface="Calibri" pitchFamily="34" charset="0"/>
              </a:rPr>
              <a:t>Because the fuller form was already present in the AACR2 heading, there is no need to evaluate it now for its usefulness. The fuller form is RDA acceptable and the record may be re-coded to RDA with no change to the 1XX. The cataloger optionally added RDA attributes to other fields in the authority record. These are good enhancements.</a:t>
            </a:r>
            <a:r>
              <a:rPr lang="en-US" altLang="en-US"/>
              <a:t>  </a:t>
            </a:r>
          </a:p>
          <a:p>
            <a:r>
              <a:rPr lang="en-US" altLang="en-US">
                <a:latin typeface="Calibri" pitchFamily="34" charset="0"/>
              </a:rPr>
              <a:t>Note the 373 field: St. Luke’s Church. This is the preferred name, not the authorized access point (St. Luke’s Church (Vancouver, Wash.)). This is acceptable under RDA. No subfield $2 </a:t>
            </a:r>
            <a:r>
              <a:rPr lang="en-US" altLang="en-US" err="1">
                <a:latin typeface="Calibri" pitchFamily="34" charset="0"/>
              </a:rPr>
              <a:t>naf</a:t>
            </a:r>
            <a:r>
              <a:rPr lang="en-US" altLang="en-US">
                <a:latin typeface="Calibri" pitchFamily="34" charset="0"/>
              </a:rPr>
              <a:t> is added since the form is not the authorized access point for the church.  </a:t>
            </a:r>
          </a:p>
          <a:p>
            <a:r>
              <a:rPr lang="en-US" altLang="en-US">
                <a:latin typeface="Calibri" pitchFamily="34" charset="0"/>
              </a:rPr>
              <a:t>Would you report BFM? (Answer: not necessary since there is no change to the 1XX.)</a:t>
            </a:r>
          </a:p>
          <a:p>
            <a:endParaRPr lang="en-US" altLang="en-US">
              <a:latin typeface="Calibri" pitchFamily="34" charset="0"/>
            </a:endParaRP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28</a:t>
            </a:fld>
            <a:endParaRPr lang="en-US"/>
          </a:p>
        </p:txBody>
      </p:sp>
    </p:spTree>
    <p:extLst>
      <p:ext uri="{BB962C8B-B14F-4D97-AF65-F5344CB8AC3E}">
        <p14:creationId xmlns:p14="http://schemas.microsoft.com/office/powerpoint/2010/main" val="28895286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sz="1200" baseline="0">
                <a:latin typeface="+mn-lt"/>
              </a:rPr>
              <a:t>September 4, 2019: moved $w </a:t>
            </a:r>
            <a:r>
              <a:rPr lang="en-US" altLang="en-US" sz="1200" baseline="0" err="1">
                <a:latin typeface="+mn-lt"/>
              </a:rPr>
              <a:t>nnea</a:t>
            </a:r>
            <a:r>
              <a:rPr lang="en-US" altLang="en-US" sz="1200" baseline="0">
                <a:latin typeface="+mn-lt"/>
              </a:rPr>
              <a:t> in 400 to front of field; changed 372 to controlled form for Greek philosophy</a:t>
            </a:r>
          </a:p>
          <a:p>
            <a:endParaRPr lang="en-US" altLang="en-US" sz="1200">
              <a:latin typeface="+mn-lt"/>
            </a:endParaRPr>
          </a:p>
          <a:p>
            <a:r>
              <a:rPr lang="en-US" altLang="en-US" sz="1200">
                <a:latin typeface="+mn-lt"/>
              </a:rPr>
              <a:t>In the example above, the AACR2</a:t>
            </a:r>
            <a:r>
              <a:rPr lang="en-US" altLang="en-US" sz="1200" baseline="0">
                <a:latin typeface="+mn-lt"/>
              </a:rPr>
              <a:t> heading</a:t>
            </a:r>
            <a:r>
              <a:rPr lang="en-US" altLang="en-US" sz="1200">
                <a:latin typeface="+mn-lt"/>
              </a:rPr>
              <a:t> appears to be RDA-acceptable. There is no 667 note in the record indicating otherwise, and there is no subfield $c in the AACR2 heading that might not be acceptable under RDA. </a:t>
            </a:r>
          </a:p>
          <a:p>
            <a:endParaRPr lang="en-US" altLang="en-US" sz="1200">
              <a:latin typeface="+mn-lt"/>
            </a:endParaRPr>
          </a:p>
          <a:p>
            <a:r>
              <a:rPr lang="en-US" altLang="en-US" sz="1200">
                <a:latin typeface="+mn-lt"/>
              </a:rPr>
              <a:t>So the cataloger would like to re-code this AACR2 record to RDA. But if you look closely at the 670 usages (and you should in every case!) you will see that the AACR2 heading is in fact </a:t>
            </a:r>
            <a:r>
              <a:rPr lang="en-US" altLang="en-US" sz="1200" u="sng">
                <a:latin typeface="+mn-lt"/>
              </a:rPr>
              <a:t>NOT</a:t>
            </a:r>
            <a:r>
              <a:rPr lang="en-US" altLang="en-US" sz="1200">
                <a:latin typeface="+mn-lt"/>
              </a:rPr>
              <a:t> RDA acceptable. The relationship term Jr. is considered part of the RDA preferred name, so this 1XX will need to change at the time of re-coding to RDA. The cataloger optionally added RDA attributes to other fields in the authority record. These are good enhancements. </a:t>
            </a:r>
          </a:p>
          <a:p>
            <a:r>
              <a:rPr lang="en-US" altLang="en-US" sz="1200">
                <a:latin typeface="+mn-lt"/>
              </a:rPr>
              <a:t> </a:t>
            </a:r>
          </a:p>
          <a:p>
            <a:r>
              <a:rPr lang="en-US" altLang="en-US" sz="1200">
                <a:latin typeface="+mn-lt"/>
              </a:rPr>
              <a:t>Please be very careful with AACR2 records when you re-code them to RDA. Remember, you must evaluate the record before you re-code it! Also note: because of large</a:t>
            </a:r>
            <a:r>
              <a:rPr lang="en-US" altLang="en-US" sz="1200" baseline="0">
                <a:latin typeface="+mn-lt"/>
              </a:rPr>
              <a:t> machine-recoding projects some AACR2 records were recoded as RDA when in fact they are not RDA-acceptable. If you encounter any of these you should revise the authorized access point to an RDA-acceptable form. </a:t>
            </a:r>
            <a:endParaRPr lang="en-US" altLang="en-US" sz="1200">
              <a:latin typeface="+mn-lt"/>
            </a:endParaRPr>
          </a:p>
          <a:p>
            <a:endParaRPr lang="en-US" altLang="en-US" sz="1200">
              <a:latin typeface="+mn-lt"/>
            </a:endParaRPr>
          </a:p>
          <a:p>
            <a:r>
              <a:rPr lang="en-US" altLang="en-US" sz="1200">
                <a:latin typeface="+mn-lt"/>
              </a:rPr>
              <a:t>Would you report BFM in this case? (Answer: not necessary since change is a 1:1.)</a:t>
            </a:r>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29</a:t>
            </a:fld>
            <a:endParaRPr lang="en-US"/>
          </a:p>
        </p:txBody>
      </p:sp>
    </p:spTree>
    <p:extLst>
      <p:ext uri="{BB962C8B-B14F-4D97-AF65-F5344CB8AC3E}">
        <p14:creationId xmlns:p14="http://schemas.microsoft.com/office/powerpoint/2010/main" val="1002884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May 1, 2013 </a:t>
            </a:r>
          </a:p>
          <a:p>
            <a:r>
              <a:rPr lang="en-US" altLang="en-US">
                <a:latin typeface="Calibri" pitchFamily="34" charset="0"/>
              </a:rPr>
              <a:t>Here is another example– this time it is a corporate name, though. The AACR2 heading is perfectly acceptable as an RDA authorized access point. The cataloger added a 670 field for the resource being described– the addition does not add any new information, however. But the cataloger did decide to apply the option to re-code this AACR2 record to RDA by changing the 008/10 Rules byte and adding the subfield $e </a:t>
            </a:r>
            <a:r>
              <a:rPr lang="en-US" altLang="en-US" err="1">
                <a:latin typeface="Calibri" pitchFamily="34" charset="0"/>
              </a:rPr>
              <a:t>rda</a:t>
            </a:r>
            <a:r>
              <a:rPr lang="en-US" altLang="en-US">
                <a:latin typeface="Calibri" pitchFamily="34" charset="0"/>
              </a:rPr>
              <a:t> to the 040.</a:t>
            </a:r>
          </a:p>
          <a:p>
            <a:r>
              <a:rPr lang="en-US" altLang="en-US">
                <a:latin typeface="Calibri" pitchFamily="34" charset="0"/>
              </a:rPr>
              <a:t>The cataloger could have added a 368 field for Type of Corporate Body, a 373 for Associated Group (e.g., USAID), and/or a 370 for Associated Place (Africa).  </a:t>
            </a:r>
          </a:p>
          <a:p>
            <a:r>
              <a:rPr lang="en-US" altLang="en-US">
                <a:latin typeface="Calibri" pitchFamily="34" charset="0"/>
              </a:rPr>
              <a:t>Is there any BFM in this case? (Answer: not necessary since there is no change to the 110)</a:t>
            </a:r>
          </a:p>
          <a:p>
            <a:endParaRPr lang="en-US" altLang="en-US">
              <a:latin typeface="Calibri" pitchFamily="34" charset="0"/>
            </a:endParaRP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30</a:t>
            </a:fld>
            <a:endParaRPr lang="en-US"/>
          </a:p>
        </p:txBody>
      </p:sp>
    </p:spTree>
    <p:extLst>
      <p:ext uri="{BB962C8B-B14F-4D97-AF65-F5344CB8AC3E}">
        <p14:creationId xmlns:p14="http://schemas.microsoft.com/office/powerpoint/2010/main" val="22624795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dirty="0">
                <a:latin typeface="Calibri" pitchFamily="34" charset="0"/>
              </a:rPr>
              <a:t>Updated: Mar. 12, 2014</a:t>
            </a:r>
          </a:p>
          <a:p>
            <a:r>
              <a:rPr lang="en-US" altLang="en-US" dirty="0">
                <a:latin typeface="Calibri" pitchFamily="34" charset="0"/>
              </a:rPr>
              <a:t>(This is a made-up example– it does not appear in the LC/NACO Authority File)</a:t>
            </a:r>
          </a:p>
          <a:p>
            <a:r>
              <a:rPr lang="en-US" altLang="en-US" dirty="0">
                <a:latin typeface="Calibri" pitchFamily="34" charset="0"/>
              </a:rPr>
              <a:t>What is an RDA “Error in Fact?” It could be an authorized access point that contains an incorrect date– maybe the cataloger made a typo, or it could be an authorized access point that is no longer based on the preferred name– the original record was based on a form that was never used again, and the person is clearly known now by another form.  </a:t>
            </a:r>
          </a:p>
          <a:p>
            <a:r>
              <a:rPr lang="en-US" altLang="en-US" dirty="0">
                <a:latin typeface="Calibri" pitchFamily="34" charset="0"/>
              </a:rPr>
              <a:t>This slide illustrates the second situation. </a:t>
            </a:r>
          </a:p>
          <a:p>
            <a:r>
              <a:rPr lang="en-US" altLang="en-US" dirty="0">
                <a:latin typeface="Calibri" pitchFamily="34" charset="0"/>
              </a:rPr>
              <a:t>Note that the authorized access point was established based on a thesis. Often the fullest form available is presented on a thesis preferred source. The cataloger who established the authority record did nothing wrong. </a:t>
            </a:r>
          </a:p>
          <a:p>
            <a:r>
              <a:rPr lang="en-US" altLang="en-US" dirty="0">
                <a:latin typeface="Calibri" pitchFamily="34" charset="0"/>
              </a:rPr>
              <a:t>Along the way, more publications were cataloged, and at one point the AACR2 record was re-coded to RDA. But did the cataloger who re-coded the record to RDA really evaluate the record? What would you say the clearly-known form of name is now? The authorized access point in this case contains an “Error of Fact” and should be changed.   </a:t>
            </a:r>
          </a:p>
          <a:p>
            <a:endParaRPr lang="en-US" dirty="0"/>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31</a:t>
            </a:fld>
            <a:endParaRPr lang="en-US"/>
          </a:p>
        </p:txBody>
      </p:sp>
    </p:spTree>
    <p:extLst>
      <p:ext uri="{BB962C8B-B14F-4D97-AF65-F5344CB8AC3E}">
        <p14:creationId xmlns:p14="http://schemas.microsoft.com/office/powerpoint/2010/main" val="2388283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May 1, 2013 </a:t>
            </a:r>
          </a:p>
          <a:p>
            <a:r>
              <a:rPr lang="en-US" altLang="en-US">
                <a:latin typeface="Calibri" pitchFamily="34" charset="0"/>
              </a:rPr>
              <a:t>In reality, the NACO work you do in the future will often involve working with existing NACO records. And those existing NACO records will not always be up to the high standards that you have. </a:t>
            </a:r>
          </a:p>
          <a:p>
            <a:r>
              <a:rPr lang="en-US" altLang="en-US">
                <a:latin typeface="Calibri" pitchFamily="34" charset="0"/>
              </a:rPr>
              <a:t>On the next slide, let’s look at the steps you will go through every time you are cataloging with NACO in mind.  </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3</a:t>
            </a:fld>
            <a:endParaRPr lang="en-US"/>
          </a:p>
        </p:txBody>
      </p:sp>
    </p:spTree>
    <p:extLst>
      <p:ext uri="{BB962C8B-B14F-4D97-AF65-F5344CB8AC3E}">
        <p14:creationId xmlns:p14="http://schemas.microsoft.com/office/powerpoint/2010/main" val="38879373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altLang="en-US" baseline="0">
                <a:latin typeface="Calibri" pitchFamily="34" charset="0"/>
              </a:rPr>
              <a:t>September 4, 2019: removed arrow next to 373 Wayne State University</a:t>
            </a:r>
          </a:p>
          <a:p>
            <a:endParaRPr lang="en-US" altLang="en-US">
              <a:latin typeface="Calibri" pitchFamily="34" charset="0"/>
            </a:endParaRPr>
          </a:p>
          <a:p>
            <a:r>
              <a:rPr lang="en-US" altLang="en-US">
                <a:latin typeface="Calibri" pitchFamily="34" charset="0"/>
              </a:rPr>
              <a:t>Here is the correct authorized access point. It is based on the predominant usage of the name. Often it is very easy to overlook things like this – NACO catalogers improve records by adding newly-identified attributes or variants, but remember the importance of a thorough review, including evaluating the authorized access point itself, when you are working with a record.  The</a:t>
            </a:r>
            <a:r>
              <a:rPr lang="en-US" altLang="en-US" baseline="0">
                <a:latin typeface="Calibri" pitchFamily="34" charset="0"/>
              </a:rPr>
              <a:t> cataloger here, at the same time, added some new RDA elements and updated others.</a:t>
            </a:r>
            <a:endParaRPr lang="en-US" altLang="en-US">
              <a:latin typeface="Calibri" pitchFamily="34" charset="0"/>
            </a:endParaRPr>
          </a:p>
          <a:p>
            <a:endParaRPr lang="fr-CA"/>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32</a:t>
            </a:fld>
            <a:endParaRPr lang="en-US"/>
          </a:p>
        </p:txBody>
      </p:sp>
    </p:spTree>
    <p:extLst>
      <p:ext uri="{BB962C8B-B14F-4D97-AF65-F5344CB8AC3E}">
        <p14:creationId xmlns:p14="http://schemas.microsoft.com/office/powerpoint/2010/main" val="39200540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eaLnBrk="1" hangingPunct="1"/>
            <a:r>
              <a:rPr lang="en-US" altLang="en-US">
                <a:latin typeface="Calibri" pitchFamily="34" charset="0"/>
              </a:rPr>
              <a:t>Updated April 5, 2018 (deleted Antonio example)</a:t>
            </a:r>
            <a:endParaRPr lang="en-US" altLang="en-US" baseline="0">
              <a:latin typeface="Calibri" pitchFamily="34" charset="0"/>
            </a:endParaRPr>
          </a:p>
          <a:p>
            <a:pPr eaLnBrk="1" hangingPunct="1"/>
            <a:endParaRPr lang="en-US" altLang="en-US">
              <a:latin typeface="Calibri" pitchFamily="34" charset="0"/>
            </a:endParaRPr>
          </a:p>
          <a:p>
            <a:pPr eaLnBrk="1" hangingPunct="1"/>
            <a:r>
              <a:rPr lang="en-US" altLang="en-US">
                <a:latin typeface="Calibri" pitchFamily="34" charset="0"/>
              </a:rPr>
              <a:t>There are times when a 1XX will change. We have seen two examples already, on the slide above. When would you code these references, and what coding would you use?</a:t>
            </a:r>
          </a:p>
          <a:p>
            <a:pPr eaLnBrk="1" hangingPunct="1"/>
            <a:r>
              <a:rPr lang="en-US" altLang="en-US">
                <a:latin typeface="Calibri" pitchFamily="34" charset="0"/>
              </a:rPr>
              <a:t>Please see the Personal Name FAQs 12-13:</a:t>
            </a:r>
          </a:p>
          <a:p>
            <a:pPr eaLnBrk="1" hangingPunct="1"/>
            <a:r>
              <a:rPr lang="en-US" altLang="en-US">
                <a:latin typeface="Calibri" pitchFamily="34" charset="0"/>
              </a:rPr>
              <a:t>http://www.loc.gov/aba/pcc/naco/personnamefaq.html</a:t>
            </a:r>
          </a:p>
          <a:p>
            <a:pPr eaLnBrk="1" hangingPunct="1"/>
            <a:r>
              <a:rPr lang="en-US" altLang="en-US">
                <a:latin typeface="Calibri" pitchFamily="34" charset="0"/>
              </a:rPr>
              <a:t>for more information on when to record references from former names. </a:t>
            </a:r>
          </a:p>
          <a:p>
            <a:pPr eaLnBrk="1" hangingPunct="1"/>
            <a:endParaRPr lang="en-US" altLang="en-US">
              <a:latin typeface="Calibri" pitchFamily="34" charset="0"/>
            </a:endParaRP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33</a:t>
            </a:fld>
            <a:endParaRPr lang="en-US"/>
          </a:p>
        </p:txBody>
      </p:sp>
    </p:spTree>
    <p:extLst>
      <p:ext uri="{BB962C8B-B14F-4D97-AF65-F5344CB8AC3E}">
        <p14:creationId xmlns:p14="http://schemas.microsoft.com/office/powerpoint/2010/main" val="713353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eaLnBrk="1" hangingPunct="1"/>
            <a:r>
              <a:rPr lang="en-US" altLang="en-US">
                <a:latin typeface="Calibri" pitchFamily="34" charset="0"/>
              </a:rPr>
              <a:t>Updated April 5, 2018 (renumbered)</a:t>
            </a:r>
            <a:br>
              <a:rPr lang="en-US" altLang="en-US">
                <a:latin typeface="Calibri" pitchFamily="34" charset="0"/>
              </a:rPr>
            </a:br>
            <a:endParaRPr lang="en-US" altLang="en-US">
              <a:latin typeface="Calibri" pitchFamily="34" charset="0"/>
            </a:endParaRPr>
          </a:p>
          <a:p>
            <a:pPr eaLnBrk="1" hangingPunct="1"/>
            <a:r>
              <a:rPr lang="en-US" altLang="en-US">
                <a:latin typeface="Calibri" pitchFamily="34" charset="0"/>
              </a:rPr>
              <a:t>The additions made to these records at the time the changes were made are necessary in some cases, and optional in others. That is why the answers are “suggested.” It might be a good idea to ask the attendees to distinguish between what had to change, and what was optionally added or changed.</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34</a:t>
            </a:fld>
            <a:endParaRPr lang="en-US"/>
          </a:p>
        </p:txBody>
      </p:sp>
    </p:spTree>
    <p:extLst>
      <p:ext uri="{BB962C8B-B14F-4D97-AF65-F5344CB8AC3E}">
        <p14:creationId xmlns:p14="http://schemas.microsoft.com/office/powerpoint/2010/main" val="28515063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New Exercise: Mar. 12, 2014</a:t>
            </a:r>
          </a:p>
          <a:p>
            <a:r>
              <a:rPr lang="en-US" altLang="en-US">
                <a:latin typeface="Calibri" pitchFamily="34" charset="0"/>
              </a:rPr>
              <a:t>Note to trainer: this is a made-up example.</a:t>
            </a:r>
          </a:p>
          <a:p>
            <a:r>
              <a:rPr lang="en-US" altLang="en-US">
                <a:latin typeface="Calibri" pitchFamily="34" charset="0"/>
              </a:rPr>
              <a:t>Are you required to do anything with the existing authority record, if you need this access point in a bibliographic record you are creating for the new resource?</a:t>
            </a:r>
          </a:p>
          <a:p>
            <a:r>
              <a:rPr lang="en-US" altLang="en-US">
                <a:latin typeface="Calibri" pitchFamily="34" charset="0"/>
              </a:rPr>
              <a:t>Are there any changes that could optionally be made?</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35</a:t>
            </a:fld>
            <a:endParaRPr lang="en-US"/>
          </a:p>
        </p:txBody>
      </p:sp>
    </p:spTree>
    <p:extLst>
      <p:ext uri="{BB962C8B-B14F-4D97-AF65-F5344CB8AC3E}">
        <p14:creationId xmlns:p14="http://schemas.microsoft.com/office/powerpoint/2010/main" val="22175380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874898">
              <a:defRPr/>
            </a:pPr>
            <a:r>
              <a:rPr lang="en-US" altLang="en-US" baseline="0">
                <a:latin typeface="Calibri" pitchFamily="34" charset="0"/>
              </a:rPr>
              <a:t>September 4, 2019: updated slide and notes: added 368 $c, 370 $c, revised first 373, and changed 375 to controlled form</a:t>
            </a:r>
          </a:p>
          <a:p>
            <a:pPr defTabSz="874898">
              <a:defRPr/>
            </a:pPr>
            <a:endParaRPr lang="en-US" altLang="en-US">
              <a:latin typeface="Calibri" pitchFamily="34" charset="0"/>
            </a:endParaRPr>
          </a:p>
          <a:p>
            <a:r>
              <a:rPr lang="en-US" altLang="en-US">
                <a:latin typeface="Calibri" pitchFamily="34" charset="0"/>
              </a:rPr>
              <a:t>You are not required to do anything with the existing authority record, if you need this access point in a bibliographic record you are creating for the new resource. The name used in the new resource is the same as the name used to create the authority record – usage is consistent as Alfredo Simpson. </a:t>
            </a:r>
          </a:p>
          <a:p>
            <a:r>
              <a:rPr lang="en-US" altLang="en-US">
                <a:latin typeface="Calibri" pitchFamily="34" charset="0"/>
              </a:rPr>
              <a:t>But the resource in hand has additional attributes that are an enhancement to the record. </a:t>
            </a:r>
          </a:p>
          <a:p>
            <a:r>
              <a:rPr lang="en-US" altLang="en-US">
                <a:latin typeface="Calibri" pitchFamily="34" charset="0"/>
              </a:rPr>
              <a:t>There is a complete birth date (RDA 9.3.2) that can be added to an 046 field. </a:t>
            </a:r>
          </a:p>
          <a:p>
            <a:r>
              <a:rPr lang="en-US" altLang="en-US">
                <a:latin typeface="Calibri" pitchFamily="34" charset="0"/>
              </a:rPr>
              <a:t>There is a birth location (RDA 9.8) that can be added to a 370 field.  Since he is an American</a:t>
            </a:r>
            <a:r>
              <a:rPr lang="en-US" altLang="en-US" baseline="0">
                <a:latin typeface="Calibri" pitchFamily="34" charset="0"/>
              </a:rPr>
              <a:t> and thus associated with the United States</a:t>
            </a:r>
            <a:r>
              <a:rPr lang="en-US" altLang="en-US">
                <a:latin typeface="Calibri" pitchFamily="34" charset="0"/>
              </a:rPr>
              <a:t>, this information can be added</a:t>
            </a:r>
            <a:r>
              <a:rPr lang="en-US" altLang="en-US" baseline="0">
                <a:latin typeface="Calibri" pitchFamily="34" charset="0"/>
              </a:rPr>
              <a:t> in 368 $c and 370 $c.</a:t>
            </a:r>
            <a:endParaRPr lang="en-US" altLang="en-US">
              <a:latin typeface="Calibri" pitchFamily="34" charset="0"/>
            </a:endParaRPr>
          </a:p>
          <a:p>
            <a:r>
              <a:rPr lang="en-US" altLang="en-US">
                <a:latin typeface="Calibri" pitchFamily="34" charset="0"/>
              </a:rPr>
              <a:t>There is an affiliation (RDA 9.13) – the University of New England -- that can be added to a 373 field. There is also a date associated with that affiliation that can be added to a subfield $t in the 373 field– Alfredo Simpson graduated from the University of New England in 1986. </a:t>
            </a:r>
          </a:p>
          <a:p>
            <a:r>
              <a:rPr lang="en-US" altLang="en-US">
                <a:latin typeface="Calibri" pitchFamily="34" charset="0"/>
              </a:rPr>
              <a:t>There is a possible relationship that can be identified in the new resource. Alfredo Simpson founded the Independent Dramatist Cooperative in 2009. This would be an ideal relationship to record in a 510 field with the relationship designator Founded corporate body of person. But in order to record this relationship, there would need to be an existing authorized access point for the Independent Dramatist Cooperative. There is not an authorized access point for the Independent Dramatist Cooperative. You may consider expressing this relationship instead as an affiliation, in the 373 field. You can record an affiliation for a person even though there is no corresponding authority record for that affiliation– RDA 9.13.1.3 instructs you to record the preferred name for the affiliation– no need to create a separate authority record with an authorized access point in this case.</a:t>
            </a:r>
          </a:p>
          <a:p>
            <a:r>
              <a:rPr lang="en-US" altLang="en-US">
                <a:latin typeface="Calibri" pitchFamily="34" charset="0"/>
              </a:rPr>
              <a:t>The</a:t>
            </a:r>
            <a:r>
              <a:rPr lang="en-US" altLang="en-US" baseline="0">
                <a:latin typeface="Calibri" pitchFamily="34" charset="0"/>
              </a:rPr>
              <a:t> 375 form can also be changed to a term from controlled vocabulary.</a:t>
            </a:r>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36</a:t>
            </a:fld>
            <a:endParaRPr lang="en-US"/>
          </a:p>
        </p:txBody>
      </p:sp>
    </p:spTree>
    <p:extLst>
      <p:ext uri="{BB962C8B-B14F-4D97-AF65-F5344CB8AC3E}">
        <p14:creationId xmlns:p14="http://schemas.microsoft.com/office/powerpoint/2010/main" val="4361736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dirty="0">
                <a:latin typeface="Calibri" pitchFamily="34" charset="0"/>
              </a:rPr>
              <a:t>March 7, 2019: replaced made-up examples with real</a:t>
            </a:r>
          </a:p>
          <a:p>
            <a:endParaRPr lang="en-US" altLang="en-US" dirty="0">
              <a:latin typeface="Calibri" pitchFamily="34" charset="0"/>
            </a:endParaRPr>
          </a:p>
          <a:p>
            <a:r>
              <a:rPr lang="en-US" altLang="en-US" dirty="0">
                <a:latin typeface="Calibri" pitchFamily="34" charset="0"/>
              </a:rPr>
              <a:t>You have a new resource in hand and want to code an access point for Network Archaeology, Ltd. But you discover what appears to be duplicate records. Are they duplicates? What happened? Are you required to do anything in this case? </a:t>
            </a:r>
          </a:p>
          <a:p>
            <a:endParaRPr lang="en-US" altLang="en-US" dirty="0">
              <a:latin typeface="Calibri" pitchFamily="34" charset="0"/>
            </a:endParaRPr>
          </a:p>
          <a:p>
            <a:r>
              <a:rPr lang="en-US" altLang="en-US" dirty="0">
                <a:latin typeface="Calibri" pitchFamily="34" charset="0"/>
              </a:rPr>
              <a:t>Yes. You need to determine which record should be retained, and which record needs to be reported for deletion. You need to analyze the records. Which one is correct? Are they both correct? If one record needs to be deleted, is there any information that you might want to transfer over to the retained record?</a:t>
            </a:r>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37</a:t>
            </a:fld>
            <a:endParaRPr lang="en-US"/>
          </a:p>
        </p:txBody>
      </p:sp>
    </p:spTree>
    <p:extLst>
      <p:ext uri="{BB962C8B-B14F-4D97-AF65-F5344CB8AC3E}">
        <p14:creationId xmlns:p14="http://schemas.microsoft.com/office/powerpoint/2010/main" val="3426703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05782"/>
            <a:r>
              <a:rPr lang="en-US" altLang="en-US" sz="1200" baseline="0">
                <a:latin typeface="+mn-lt"/>
              </a:rPr>
              <a:t>December 17, 2019: added 670 for new resource in hand from previous slide; deleted URL from second $m in 371 field: URLs are not email addresses</a:t>
            </a:r>
          </a:p>
          <a:p>
            <a:pPr defTabSz="905782"/>
            <a:endParaRPr lang="en-US" altLang="en-US" sz="1200">
              <a:latin typeface="+mn-lt"/>
            </a:endParaRPr>
          </a:p>
          <a:p>
            <a:r>
              <a:rPr lang="en-US" altLang="en-US" sz="1200">
                <a:latin typeface="+mn-lt"/>
              </a:rPr>
              <a:t>Evaluation shows that the preferred name of the corporate body is Network Archaeology, Limited, as on the resource originally being described, and on the organization’s own website. Although RDA 11.2.2.10 says to omit terms indicating incorporation such as Ltd., such terms are not omitted if they are needed to make clear that the name is that of a corporate body. In this case the phrase “Network Archaeology” could be mistaken for a concept--it is not clear that the phrase is the name of a corporate body, and so “Limited” is retained.</a:t>
            </a:r>
          </a:p>
          <a:p>
            <a:endParaRPr lang="en-US" altLang="en-US" sz="1200">
              <a:latin typeface="+mn-lt"/>
            </a:endParaRPr>
          </a:p>
          <a:p>
            <a:r>
              <a:rPr lang="en-US" altLang="en-US" sz="1200">
                <a:latin typeface="+mn-lt"/>
              </a:rPr>
              <a:t>So the authorized access point Network Archaeology (Firm) is incorrect and that record should be reported for duplication. The 670 for the organization’s website, though is added to the record to be retained, and note that additional attributes were added to the retained record as well, all based on the website information. </a:t>
            </a:r>
          </a:p>
          <a:p>
            <a:endParaRPr lang="en-US" altLang="en-US" sz="1200">
              <a:latin typeface="+mn-lt"/>
            </a:endParaRPr>
          </a:p>
          <a:p>
            <a:r>
              <a:rPr lang="en-US" altLang="en-US" sz="1200">
                <a:latin typeface="+mn-lt"/>
              </a:rPr>
              <a:t>What about that former 1XX, the one that is to be deleted? Is that a valid RDA variant? It is ok to trace the reference, since the name Network Archaeology did appear in a published resource. The addition (Firm) identifies this as a corporate body (RDA 11.13.1.2). So the former authorized access point is an</a:t>
            </a:r>
            <a:r>
              <a:rPr lang="en-US" altLang="en-US" sz="1200" baseline="0">
                <a:latin typeface="+mn-lt"/>
              </a:rPr>
              <a:t> </a:t>
            </a:r>
            <a:r>
              <a:rPr lang="en-US" altLang="en-US" sz="1200">
                <a:latin typeface="+mn-lt"/>
              </a:rPr>
              <a:t>RDA-acceptable variant. The coding $w </a:t>
            </a:r>
            <a:r>
              <a:rPr lang="en-US" altLang="en-US" sz="1200" err="1">
                <a:latin typeface="+mn-lt"/>
              </a:rPr>
              <a:t>nne</a:t>
            </a:r>
            <a:r>
              <a:rPr lang="en-US" altLang="en-US" sz="1200">
                <a:latin typeface="+mn-lt"/>
              </a:rPr>
              <a:t> for the variant is appropriate in this case. </a:t>
            </a:r>
          </a:p>
          <a:p>
            <a:endParaRPr lang="en-US" altLang="en-US" sz="1200">
              <a:latin typeface="+mn-lt"/>
            </a:endParaRPr>
          </a:p>
          <a:p>
            <a:r>
              <a:rPr lang="en-US" altLang="en-US" sz="1200">
                <a:latin typeface="+mn-lt"/>
              </a:rPr>
              <a:t>Would you report BFM? (Answer: yes, since there is an authority delete involved.)</a:t>
            </a:r>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38</a:t>
            </a:fld>
            <a:endParaRPr lang="en-US"/>
          </a:p>
        </p:txBody>
      </p:sp>
    </p:spTree>
    <p:extLst>
      <p:ext uri="{BB962C8B-B14F-4D97-AF65-F5344CB8AC3E}">
        <p14:creationId xmlns:p14="http://schemas.microsoft.com/office/powerpoint/2010/main" val="9598847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Updated April 5, 2018 (renumbered)</a:t>
            </a:r>
            <a:br>
              <a:rPr lang="en-US" altLang="en-US">
                <a:latin typeface="Calibri" pitchFamily="34" charset="0"/>
              </a:rPr>
            </a:br>
            <a:r>
              <a:rPr lang="en-US" altLang="en-US">
                <a:latin typeface="Calibri" pitchFamily="34" charset="0"/>
              </a:rPr>
              <a:t> </a:t>
            </a:r>
          </a:p>
          <a:p>
            <a:r>
              <a:rPr lang="en-US" altLang="en-US">
                <a:latin typeface="Calibri" pitchFamily="34" charset="0"/>
              </a:rPr>
              <a:t>You need an access point for Bryce Courtenay, and you find an authority record. But in the resource you have in hand, there is information on the author’s death. Do you need to do anything with the existing record?</a:t>
            </a:r>
          </a:p>
          <a:p>
            <a:r>
              <a:rPr lang="en-US" altLang="en-US">
                <a:latin typeface="Calibri" pitchFamily="34" charset="0"/>
              </a:rPr>
              <a:t> </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39</a:t>
            </a:fld>
            <a:endParaRPr lang="en-US"/>
          </a:p>
        </p:txBody>
      </p:sp>
    </p:spTree>
    <p:extLst>
      <p:ext uri="{BB962C8B-B14F-4D97-AF65-F5344CB8AC3E}">
        <p14:creationId xmlns:p14="http://schemas.microsoft.com/office/powerpoint/2010/main" val="32041074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March 7,</a:t>
            </a:r>
            <a:r>
              <a:rPr lang="en-US" altLang="en-US" baseline="0">
                <a:latin typeface="Calibri" pitchFamily="34" charset="0"/>
              </a:rPr>
              <a:t> 2019: updated record</a:t>
            </a:r>
            <a:endParaRPr lang="en-US" altLang="en-US">
              <a:latin typeface="Calibri" pitchFamily="34" charset="0"/>
            </a:endParaRPr>
          </a:p>
          <a:p>
            <a:endParaRPr lang="en-US" altLang="en-US">
              <a:latin typeface="Calibri" pitchFamily="34" charset="0"/>
            </a:endParaRPr>
          </a:p>
          <a:p>
            <a:r>
              <a:rPr lang="en-US" altLang="en-US">
                <a:latin typeface="Calibri" pitchFamily="34" charset="0"/>
              </a:rPr>
              <a:t>You optionally may add the death year to this open birth date subfield $d in the authorized access point. This is not a requirement, but it is one exception to changing an authorized access point in the absence of conflict or an egregious error. </a:t>
            </a:r>
          </a:p>
          <a:p>
            <a:endParaRPr lang="en-US" altLang="en-US">
              <a:latin typeface="Calibri" pitchFamily="34" charset="0"/>
            </a:endParaRPr>
          </a:p>
          <a:p>
            <a:r>
              <a:rPr lang="en-US" altLang="en-US">
                <a:latin typeface="Calibri" pitchFamily="34" charset="0"/>
              </a:rPr>
              <a:t>Would you report any BFM? (Answer: not necessary since the change is a 1:1.)</a:t>
            </a:r>
          </a:p>
          <a:p>
            <a:endParaRPr lang="en-US" altLang="en-US">
              <a:latin typeface="Calibri" pitchFamily="34" charset="0"/>
            </a:endParaRP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40</a:t>
            </a:fld>
            <a:endParaRPr lang="en-US"/>
          </a:p>
        </p:txBody>
      </p:sp>
    </p:spTree>
    <p:extLst>
      <p:ext uri="{BB962C8B-B14F-4D97-AF65-F5344CB8AC3E}">
        <p14:creationId xmlns:p14="http://schemas.microsoft.com/office/powerpoint/2010/main" val="18062417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Updated April 5, 2018 (renumbered)</a:t>
            </a:r>
            <a:br>
              <a:rPr lang="en-US" altLang="en-US">
                <a:latin typeface="Calibri" pitchFamily="34" charset="0"/>
              </a:rPr>
            </a:br>
            <a:endParaRPr lang="en-US" altLang="en-US">
              <a:latin typeface="Calibri" pitchFamily="34" charset="0"/>
            </a:endParaRPr>
          </a:p>
          <a:p>
            <a:r>
              <a:rPr lang="en-US" altLang="en-US">
                <a:latin typeface="Calibri" pitchFamily="34" charset="0"/>
              </a:rPr>
              <a:t>Here is a situation where a new resource is in hand and an authority record is found, but if you note carefully, the authority record is coded AACR2. It is “RDA-acceptable” because there is no 667 note indicating otherwise. So a less observant cataloger might accept this AACR2 heading as RDA, and use it in a bibliographic record. But is it really RDA-acceptable? Do you need to do anything to this record?</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41</a:t>
            </a:fld>
            <a:endParaRPr lang="en-US"/>
          </a:p>
        </p:txBody>
      </p:sp>
    </p:spTree>
    <p:extLst>
      <p:ext uri="{BB962C8B-B14F-4D97-AF65-F5344CB8AC3E}">
        <p14:creationId xmlns:p14="http://schemas.microsoft.com/office/powerpoint/2010/main" val="3167541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May 1, 2013 </a:t>
            </a:r>
          </a:p>
          <a:p>
            <a:r>
              <a:rPr lang="en-US" altLang="en-US">
                <a:latin typeface="Calibri" pitchFamily="34" charset="0"/>
              </a:rPr>
              <a:t>The basic principle is that every NACO authority record you create will be coded RDA (Rules 008/10 = z and 040 subfield $e = </a:t>
            </a:r>
            <a:r>
              <a:rPr lang="en-US" altLang="en-US" err="1">
                <a:latin typeface="Calibri" pitchFamily="34" charset="0"/>
              </a:rPr>
              <a:t>rda</a:t>
            </a:r>
            <a:r>
              <a:rPr lang="en-US" altLang="en-US">
                <a:latin typeface="Calibri" pitchFamily="34" charset="0"/>
              </a:rPr>
              <a:t>). This is just the basic coding of the record. Of course, the data added to a new record will vary from cataloger to cataloger– cataloger’s judgment, in other words. </a:t>
            </a:r>
          </a:p>
          <a:p>
            <a:r>
              <a:rPr lang="en-US" altLang="en-US">
                <a:latin typeface="Calibri" pitchFamily="34" charset="0"/>
              </a:rPr>
              <a:t>But what about existing NACO authority records. Will they always be coded RDA? Will you need to do something if you encounter a non-RDA NACO authority record that you need for a resource in hand? More on that later in the session.  </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4</a:t>
            </a:fld>
            <a:endParaRPr lang="en-US"/>
          </a:p>
        </p:txBody>
      </p:sp>
    </p:spTree>
    <p:extLst>
      <p:ext uri="{BB962C8B-B14F-4D97-AF65-F5344CB8AC3E}">
        <p14:creationId xmlns:p14="http://schemas.microsoft.com/office/powerpoint/2010/main" val="34329939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Updated April 5, 2018 (renumbered)</a:t>
            </a:r>
            <a:br>
              <a:rPr lang="en-US" altLang="en-US">
                <a:latin typeface="Calibri" pitchFamily="34" charset="0"/>
              </a:rPr>
            </a:br>
            <a:endParaRPr lang="en-US" altLang="en-US">
              <a:latin typeface="Calibri" pitchFamily="34" charset="0"/>
            </a:endParaRPr>
          </a:p>
          <a:p>
            <a:r>
              <a:rPr lang="en-US" altLang="en-US">
                <a:latin typeface="Calibri" pitchFamily="34" charset="0"/>
              </a:rPr>
              <a:t>The AACR2 heading is not RDA-acceptable! The relationship term III is considered part of the RDA preferred name (RDA 9.2.2.9.5). </a:t>
            </a:r>
          </a:p>
          <a:p>
            <a:r>
              <a:rPr lang="en-US" altLang="en-US">
                <a:latin typeface="Calibri" pitchFamily="34" charset="0"/>
              </a:rPr>
              <a:t>It has not been decided (as or March 2013) whether the “RDA-acceptable” AACR2 headings in the LC/NACO Authority File will remain coded AACR2, or whether machine changes will result in all of the RDA-acceptable AACR2 headings being re-coded to RDA. </a:t>
            </a:r>
          </a:p>
          <a:p>
            <a:r>
              <a:rPr lang="en-US" altLang="en-US">
                <a:latin typeface="Calibri" pitchFamily="34" charset="0"/>
              </a:rPr>
              <a:t>The thing to remember is this: do not assume that an AACR2 record that does </a:t>
            </a:r>
            <a:r>
              <a:rPr lang="en-US" altLang="en-US" u="sng">
                <a:latin typeface="Calibri" pitchFamily="34" charset="0"/>
              </a:rPr>
              <a:t>not</a:t>
            </a:r>
            <a:r>
              <a:rPr lang="en-US" altLang="en-US">
                <a:latin typeface="Calibri" pitchFamily="34" charset="0"/>
              </a:rPr>
              <a:t> include a 667 note:</a:t>
            </a:r>
          </a:p>
          <a:p>
            <a:r>
              <a:rPr lang="en-US" altLang="en-US">
                <a:latin typeface="Calibri" pitchFamily="34" charset="0"/>
              </a:rPr>
              <a:t>THIS 1XX FIELD CANNOT BE USED UNDER RDA UNTIL THIS RECORD HAS BEEN REVIEWED AND/OR UPDATED </a:t>
            </a:r>
          </a:p>
          <a:p>
            <a:r>
              <a:rPr lang="en-US" altLang="en-US">
                <a:latin typeface="Calibri" pitchFamily="34" charset="0"/>
              </a:rPr>
              <a:t>is truly acceptable under RDA. You need to evaluate the usages identified in the 670 fields and make a determination. In this case, the RDA authorized access point is different from the AACR2 heading. </a:t>
            </a:r>
          </a:p>
          <a:p>
            <a:r>
              <a:rPr lang="en-US" altLang="en-US">
                <a:latin typeface="Calibri" pitchFamily="34" charset="0"/>
              </a:rPr>
              <a:t>Would you report BFM? (Answer: not necessary since the change is a 1:1)</a:t>
            </a:r>
          </a:p>
          <a:p>
            <a:endParaRPr lang="en-US" altLang="en-US">
              <a:latin typeface="Calibri" pitchFamily="34" charset="0"/>
            </a:endParaRP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42</a:t>
            </a:fld>
            <a:endParaRPr lang="en-US"/>
          </a:p>
        </p:txBody>
      </p:sp>
    </p:spTree>
    <p:extLst>
      <p:ext uri="{BB962C8B-B14F-4D97-AF65-F5344CB8AC3E}">
        <p14:creationId xmlns:p14="http://schemas.microsoft.com/office/powerpoint/2010/main" val="24075666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Updated April 5, 2018 (renumbered)</a:t>
            </a:r>
            <a:br>
              <a:rPr lang="en-US" altLang="en-US">
                <a:latin typeface="Calibri" pitchFamily="34" charset="0"/>
              </a:rPr>
            </a:br>
            <a:endParaRPr lang="en-US" altLang="en-US">
              <a:latin typeface="Calibri" pitchFamily="34" charset="0"/>
            </a:endParaRPr>
          </a:p>
          <a:p>
            <a:r>
              <a:rPr lang="en-US" altLang="en-US">
                <a:latin typeface="Calibri" pitchFamily="34" charset="0"/>
              </a:rPr>
              <a:t>Look closely at this record and see if you can determine the error. A new resource is generating the addition of a variant access point and the addition of some newly-identified attributes for the person.  </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43</a:t>
            </a:fld>
            <a:endParaRPr lang="en-US"/>
          </a:p>
        </p:txBody>
      </p:sp>
    </p:spTree>
    <p:extLst>
      <p:ext uri="{BB962C8B-B14F-4D97-AF65-F5344CB8AC3E}">
        <p14:creationId xmlns:p14="http://schemas.microsoft.com/office/powerpoint/2010/main" val="30946957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March 7, 2019: record updated</a:t>
            </a:r>
            <a:br>
              <a:rPr lang="en-US" altLang="en-US">
                <a:latin typeface="Calibri" pitchFamily="34" charset="0"/>
              </a:rPr>
            </a:br>
            <a:endParaRPr lang="en-US" altLang="en-US">
              <a:latin typeface="Calibri" pitchFamily="34" charset="0"/>
            </a:endParaRPr>
          </a:p>
          <a:p>
            <a:r>
              <a:rPr lang="en-US" altLang="en-US">
                <a:latin typeface="Calibri" pitchFamily="34" charset="0"/>
              </a:rPr>
              <a:t>A simple typo on the part of the cataloger who created this record resulted in the wrong date of birth being added to the authorized access point. Even the cataloger who evaluated and re-coded the original AACR2 heading to RDA missed the typo.</a:t>
            </a:r>
          </a:p>
          <a:p>
            <a:r>
              <a:rPr lang="en-US" altLang="en-US">
                <a:latin typeface="Calibri" pitchFamily="34" charset="0"/>
              </a:rPr>
              <a:t>There is no indication at all that this person was born in 1813, and no justification for that date. It is an obvious error in fact. The authorized access point needs to change. </a:t>
            </a:r>
          </a:p>
          <a:p>
            <a:r>
              <a:rPr lang="en-US" altLang="en-US">
                <a:latin typeface="Calibri" pitchFamily="34" charset="0"/>
              </a:rPr>
              <a:t>Since the Find a Grave website was searched, and a death date was located there, the death date was added to the authorized access point and the variant access point: the authorized access point was “egregiously” incorrect on account of the error in the birth year, so since the error was detected and the authorized access point was corrected (i.e., changed), the newly-identified death date was added. Even if the birth year had been correct, since it was an “open” birth year, and a death date was identified, the authorized access point could have been updated to add the death date, even if there were no other changes being made to the authorized access point. This has always been a PCC NACO exception to the principle of only changing an existing authorized access point if it is egregiously incorrect, or in cases of conflict. </a:t>
            </a:r>
            <a:r>
              <a:rPr lang="en-US" altLang="en-US"/>
              <a:t>   </a:t>
            </a:r>
            <a:r>
              <a:rPr lang="en-US" altLang="en-US">
                <a:latin typeface="Calibri" pitchFamily="34" charset="0"/>
              </a:rPr>
              <a:t>    </a:t>
            </a:r>
          </a:p>
          <a:p>
            <a:r>
              <a:rPr lang="en-US" altLang="en-US">
                <a:latin typeface="Calibri" pitchFamily="34" charset="0"/>
              </a:rPr>
              <a:t>Would you report any BFM? (Answer: not necessary since the change is a 1:1.)</a:t>
            </a:r>
          </a:p>
          <a:p>
            <a:endParaRPr lang="en-US" altLang="en-US">
              <a:latin typeface="Calibri" pitchFamily="34" charset="0"/>
            </a:endParaRPr>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44</a:t>
            </a:fld>
            <a:endParaRPr lang="en-US"/>
          </a:p>
        </p:txBody>
      </p:sp>
    </p:spTree>
    <p:extLst>
      <p:ext uri="{BB962C8B-B14F-4D97-AF65-F5344CB8AC3E}">
        <p14:creationId xmlns:p14="http://schemas.microsoft.com/office/powerpoint/2010/main" val="419919763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Updated April 5, 2018 (renumbered)</a:t>
            </a:r>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45</a:t>
            </a:fld>
            <a:endParaRPr lang="en-US"/>
          </a:p>
        </p:txBody>
      </p:sp>
    </p:spTree>
    <p:extLst>
      <p:ext uri="{BB962C8B-B14F-4D97-AF65-F5344CB8AC3E}">
        <p14:creationId xmlns:p14="http://schemas.microsoft.com/office/powerpoint/2010/main" val="112659346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altLang="en-US" dirty="0">
                <a:latin typeface="Calibri" pitchFamily="34" charset="0"/>
              </a:rPr>
              <a:t>Updated</a:t>
            </a:r>
            <a:r>
              <a:rPr lang="en-US" altLang="en-US" baseline="0" dirty="0">
                <a:latin typeface="Calibri" pitchFamily="34" charset="0"/>
              </a:rPr>
              <a:t> December 18, 2019: added speaker notes about 4XX from earlier established form</a:t>
            </a:r>
            <a:r>
              <a:rPr lang="en-US" altLang="en-US" dirty="0">
                <a:latin typeface="Calibri" pitchFamily="34" charset="0"/>
              </a:rPr>
              <a:t/>
            </a:r>
            <a:br>
              <a:rPr lang="en-US" altLang="en-US" dirty="0">
                <a:latin typeface="Calibri" pitchFamily="34" charset="0"/>
              </a:rPr>
            </a:br>
            <a:endParaRPr lang="en-US" altLang="en-US" dirty="0"/>
          </a:p>
          <a:p>
            <a:r>
              <a:rPr lang="en-US" altLang="en-US" dirty="0">
                <a:latin typeface="Calibri" pitchFamily="34" charset="0"/>
              </a:rPr>
              <a:t>The AACR2 heading containing two languages needs to be canceled in favor of two separate RDA authorized access points, one for each language. See Summary of Programmatic Changes to the LC/NACO Authority File: What LC-PCC RDA Catalogers need to know (http://www.loc.gov/aba/rda/pdf/lcnaf_rdaphase.pdf).</a:t>
            </a:r>
            <a:endParaRPr lang="en-US" altLang="en-US" dirty="0">
              <a:latin typeface="Calibri" pitchFamily="34" charset="0"/>
              <a:ea typeface="Adobe Kaiti Std R"/>
              <a:cs typeface="Calibri" pitchFamily="34" charset="0"/>
            </a:endParaRPr>
          </a:p>
          <a:p>
            <a:endParaRPr lang="en-US" altLang="en-US" dirty="0">
              <a:latin typeface="Calibri" pitchFamily="34" charset="0"/>
              <a:ea typeface="Adobe Kaiti Std R"/>
              <a:cs typeface="Calibri" pitchFamily="34" charset="0"/>
            </a:endParaRPr>
          </a:p>
          <a:p>
            <a:r>
              <a:rPr lang="en-US" altLang="en-US" dirty="0">
                <a:latin typeface="Calibri" pitchFamily="34" charset="0"/>
                <a:ea typeface="Adobe Kaiti Std R"/>
                <a:cs typeface="Calibri" pitchFamily="34" charset="0"/>
              </a:rPr>
              <a:t>The original language Danish is not added to the authorized access point for that Expression– the Work record covers that expression under LC practice (for now, at least -- policies may change over time). As discussed in the previous module on works and expressions, PCC catalogers may follow LC practice, or may create a record explicitly for the original-language expression, which would include the language in subfield $l and possibly other elements, if they desire or they feel that their users need the specificity. This slide follows LC practice.</a:t>
            </a:r>
          </a:p>
          <a:p>
            <a:endParaRPr lang="en-US" altLang="en-US" dirty="0">
              <a:latin typeface="Calibri" pitchFamily="34" charset="0"/>
            </a:endParaRPr>
          </a:p>
          <a:p>
            <a:r>
              <a:rPr lang="en-US" altLang="en-US" dirty="0">
                <a:latin typeface="Calibri" pitchFamily="34" charset="0"/>
              </a:rPr>
              <a:t>BFM is required since there is an authority delete involved.  </a:t>
            </a:r>
          </a:p>
          <a:p>
            <a:endParaRPr lang="en-US" altLang="en-US" dirty="0">
              <a:latin typeface="Calibri" pitchFamily="34" charset="0"/>
            </a:endParaRPr>
          </a:p>
          <a:p>
            <a:r>
              <a:rPr lang="en-US" altLang="en-US" i="1" dirty="0">
                <a:latin typeface="Calibri" pitchFamily="34" charset="0"/>
              </a:rPr>
              <a:t>Note</a:t>
            </a:r>
            <a:r>
              <a:rPr lang="en-US" altLang="en-US" dirty="0">
                <a:latin typeface="Calibri" pitchFamily="34" charset="0"/>
              </a:rPr>
              <a:t>: When LC cancels the AACR2 record, they will add a 4XX from the AACR2 form (with $w </a:t>
            </a:r>
            <a:r>
              <a:rPr lang="en-US" altLang="en-US" dirty="0" err="1">
                <a:latin typeface="Calibri" pitchFamily="34" charset="0"/>
              </a:rPr>
              <a:t>nnea</a:t>
            </a:r>
            <a:r>
              <a:rPr lang="en-US" altLang="en-US" dirty="0">
                <a:latin typeface="Calibri" pitchFamily="34" charset="0"/>
              </a:rPr>
              <a:t>) to each of the new RDA authorities.  For example:</a:t>
            </a:r>
          </a:p>
          <a:p>
            <a:endParaRPr lang="en-US" altLang="en-US" dirty="0">
              <a:latin typeface="Calibri" pitchFamily="34" charset="0"/>
            </a:endParaRPr>
          </a:p>
          <a:p>
            <a:r>
              <a:rPr lang="en-US" altLang="en-US" dirty="0">
                <a:latin typeface="Calibri" pitchFamily="34" charset="0"/>
              </a:rPr>
              <a:t>100 1   McCormick, Lisa Wade, $d 1961- $t Bigfoot</a:t>
            </a:r>
          </a:p>
          <a:p>
            <a:r>
              <a:rPr lang="en-US" altLang="en-US" dirty="0">
                <a:latin typeface="Calibri" pitchFamily="34" charset="0"/>
              </a:rPr>
              <a:t>400 1   $w </a:t>
            </a:r>
            <a:r>
              <a:rPr lang="en-US" altLang="en-US" dirty="0" err="1">
                <a:latin typeface="Calibri" pitchFamily="34" charset="0"/>
              </a:rPr>
              <a:t>nnea</a:t>
            </a:r>
            <a:r>
              <a:rPr lang="en-US" altLang="en-US" dirty="0">
                <a:latin typeface="Calibri" pitchFamily="34" charset="0"/>
              </a:rPr>
              <a:t> $a McCormick, Lisa Wade, $d 1961- $t Bigfoot. $l Spanish &amp; English</a:t>
            </a:r>
          </a:p>
          <a:p>
            <a:r>
              <a:rPr lang="en-US" altLang="en-US" dirty="0">
                <a:latin typeface="Calibri" pitchFamily="34" charset="0"/>
              </a:rPr>
              <a:t>670      McCormick, Lisa Wade. Pie </a:t>
            </a:r>
            <a:r>
              <a:rPr lang="en-US" altLang="en-US" dirty="0" err="1">
                <a:latin typeface="Calibri" pitchFamily="34" charset="0"/>
              </a:rPr>
              <a:t>grande</a:t>
            </a:r>
            <a:r>
              <a:rPr lang="en-US" altLang="en-US" dirty="0">
                <a:latin typeface="Calibri" pitchFamily="34" charset="0"/>
              </a:rPr>
              <a:t> = Bigfoot, ©2013.</a:t>
            </a:r>
          </a:p>
          <a:p>
            <a:endParaRPr lang="en-US" altLang="en-US" dirty="0">
              <a:latin typeface="Calibri" pitchFamily="34" charset="0"/>
            </a:endParaRPr>
          </a:p>
          <a:p>
            <a:r>
              <a:rPr lang="en-US" altLang="en-US" dirty="0">
                <a:latin typeface="Calibri" pitchFamily="34" charset="0"/>
              </a:rPr>
              <a:t>100 1   McCormick, Lisa Wade, $d 1961- $t Bigfoot. $l Spanish</a:t>
            </a:r>
          </a:p>
          <a:p>
            <a:r>
              <a:rPr lang="en-US" altLang="en-US" dirty="0">
                <a:latin typeface="Calibri" pitchFamily="34" charset="0"/>
              </a:rPr>
              <a:t>400 1   McCormick, Lisa Wade, $d 1961- $t Pie </a:t>
            </a:r>
            <a:r>
              <a:rPr lang="en-US" altLang="en-US" dirty="0" err="1">
                <a:latin typeface="Calibri" pitchFamily="34" charset="0"/>
              </a:rPr>
              <a:t>grande</a:t>
            </a:r>
            <a:endParaRPr lang="en-US" altLang="en-US" dirty="0">
              <a:latin typeface="Calibri" pitchFamily="34" charset="0"/>
            </a:endParaRPr>
          </a:p>
          <a:p>
            <a:r>
              <a:rPr lang="en-US" altLang="en-US" dirty="0">
                <a:latin typeface="Calibri" pitchFamily="34" charset="0"/>
              </a:rPr>
              <a:t>400 1   $w </a:t>
            </a:r>
            <a:r>
              <a:rPr lang="en-US" altLang="en-US" dirty="0" err="1">
                <a:latin typeface="Calibri" pitchFamily="34" charset="0"/>
              </a:rPr>
              <a:t>nnea</a:t>
            </a:r>
            <a:r>
              <a:rPr lang="en-US" altLang="en-US" dirty="0">
                <a:latin typeface="Calibri" pitchFamily="34" charset="0"/>
              </a:rPr>
              <a:t> $a McCormick, Lisa Wade, $d 1961- $t Bigfoot. $l Spanish &amp; English</a:t>
            </a:r>
          </a:p>
          <a:p>
            <a:r>
              <a:rPr lang="en-US" altLang="en-US" dirty="0">
                <a:latin typeface="Calibri" pitchFamily="34" charset="0"/>
              </a:rPr>
              <a:t>670      McCormick, Lisa Wade. Pie </a:t>
            </a:r>
            <a:r>
              <a:rPr lang="en-US" altLang="en-US" dirty="0" err="1">
                <a:latin typeface="Calibri" pitchFamily="34" charset="0"/>
              </a:rPr>
              <a:t>grande</a:t>
            </a:r>
            <a:r>
              <a:rPr lang="en-US" altLang="en-US" dirty="0">
                <a:latin typeface="Calibri" pitchFamily="34" charset="0"/>
              </a:rPr>
              <a:t> = Bigfoot, ©2013.</a:t>
            </a:r>
            <a:endParaRPr lang="fr-CA" dirty="0"/>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46</a:t>
            </a:fld>
            <a:endParaRPr lang="en-US"/>
          </a:p>
        </p:txBody>
      </p:sp>
    </p:spTree>
    <p:extLst>
      <p:ext uri="{BB962C8B-B14F-4D97-AF65-F5344CB8AC3E}">
        <p14:creationId xmlns:p14="http://schemas.microsoft.com/office/powerpoint/2010/main" val="8871708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May 1, 2013 </a:t>
            </a:r>
          </a:p>
          <a:p>
            <a:r>
              <a:rPr lang="en-US" altLang="en-US">
                <a:latin typeface="Calibri" pitchFamily="34" charset="0"/>
              </a:rPr>
              <a:t>Let’s finish up with a summary of things you should consider when establishing a new RDA NAR. What is the bare minimum of information necessary? </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47</a:t>
            </a:fld>
            <a:endParaRPr lang="en-US"/>
          </a:p>
        </p:txBody>
      </p:sp>
    </p:spTree>
    <p:extLst>
      <p:ext uri="{BB962C8B-B14F-4D97-AF65-F5344CB8AC3E}">
        <p14:creationId xmlns:p14="http://schemas.microsoft.com/office/powerpoint/2010/main" val="14154042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Updated: Feb. 24, 2014</a:t>
            </a:r>
          </a:p>
          <a:p>
            <a:endParaRPr lang="en-US" altLang="en-US">
              <a:latin typeface="Calibri" pitchFamily="34" charset="0"/>
            </a:endParaRPr>
          </a:p>
          <a:p>
            <a:r>
              <a:rPr lang="en-US" altLang="en-US">
                <a:latin typeface="Calibri" pitchFamily="34" charset="0"/>
              </a:rPr>
              <a:t>These are the decisions you need to make as you set up an NAR. For example, for a personal name, it all starts with selecting the preferred name, then you consider other attributes, some of which are required in the authorized access point if available, other not required, and left to cataloger’s judgment. </a:t>
            </a:r>
          </a:p>
          <a:p>
            <a:r>
              <a:rPr lang="en-US" altLang="en-US">
                <a:latin typeface="Calibri" pitchFamily="34" charset="0"/>
              </a:rPr>
              <a:t>These are the attributes of a person as given in RDA Chapter 9.</a:t>
            </a:r>
          </a:p>
          <a:p>
            <a:r>
              <a:rPr lang="en-US" altLang="en-US">
                <a:latin typeface="Calibri" pitchFamily="34" charset="0"/>
              </a:rPr>
              <a:t>Continues on next slide. </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48</a:t>
            </a:fld>
            <a:endParaRPr lang="en-US"/>
          </a:p>
        </p:txBody>
      </p:sp>
    </p:spTree>
    <p:extLst>
      <p:ext uri="{BB962C8B-B14F-4D97-AF65-F5344CB8AC3E}">
        <p14:creationId xmlns:p14="http://schemas.microsoft.com/office/powerpoint/2010/main" val="242160914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Updated: Feb. 24, 2014</a:t>
            </a:r>
          </a:p>
          <a:p>
            <a:endParaRPr lang="en-US" altLang="en-US">
              <a:latin typeface="Calibri" pitchFamily="34" charset="0"/>
            </a:endParaRPr>
          </a:p>
          <a:p>
            <a:r>
              <a:rPr lang="en-US" altLang="en-US">
                <a:latin typeface="Calibri" pitchFamily="34" charset="0"/>
              </a:rPr>
              <a:t>Continues on next slide. </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49</a:t>
            </a:fld>
            <a:endParaRPr lang="en-US"/>
          </a:p>
        </p:txBody>
      </p:sp>
    </p:spTree>
    <p:extLst>
      <p:ext uri="{BB962C8B-B14F-4D97-AF65-F5344CB8AC3E}">
        <p14:creationId xmlns:p14="http://schemas.microsoft.com/office/powerpoint/2010/main" val="300686159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Updated: Feb. 24, 2014</a:t>
            </a:r>
          </a:p>
          <a:p>
            <a:endParaRPr lang="en-US" altLang="en-US">
              <a:latin typeface="Calibri" pitchFamily="34" charset="0"/>
            </a:endParaRPr>
          </a:p>
          <a:p>
            <a:r>
              <a:rPr lang="en-US" altLang="en-US">
                <a:latin typeface="Calibri" pitchFamily="34" charset="0"/>
              </a:rPr>
              <a:t>Last slide for names of persons. </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50</a:t>
            </a:fld>
            <a:endParaRPr lang="en-US"/>
          </a:p>
        </p:txBody>
      </p:sp>
    </p:spTree>
    <p:extLst>
      <p:ext uri="{BB962C8B-B14F-4D97-AF65-F5344CB8AC3E}">
        <p14:creationId xmlns:p14="http://schemas.microsoft.com/office/powerpoint/2010/main" val="13468060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Updated: Feb. 24, 2014</a:t>
            </a:r>
          </a:p>
          <a:p>
            <a:endParaRPr lang="en-US" altLang="en-US">
              <a:latin typeface="Calibri" pitchFamily="34" charset="0"/>
            </a:endParaRPr>
          </a:p>
          <a:p>
            <a:r>
              <a:rPr lang="en-US" altLang="en-US">
                <a:latin typeface="Calibri" pitchFamily="34" charset="0"/>
              </a:rPr>
              <a:t>These are the decisions you need to make as you set up an NAR. For example, for a family, it all starts with selecting the preferred name, then you consider other attributes, some of which are required in the authorized access point if available, other not required, and left to cataloger’s judgment. </a:t>
            </a:r>
          </a:p>
          <a:p>
            <a:r>
              <a:rPr lang="en-US" altLang="en-US">
                <a:latin typeface="Calibri" pitchFamily="34" charset="0"/>
              </a:rPr>
              <a:t>These are the attributes of a family as given in RDA Chapter 10.</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51</a:t>
            </a:fld>
            <a:endParaRPr lang="en-US"/>
          </a:p>
        </p:txBody>
      </p:sp>
    </p:spTree>
    <p:extLst>
      <p:ext uri="{BB962C8B-B14F-4D97-AF65-F5344CB8AC3E}">
        <p14:creationId xmlns:p14="http://schemas.microsoft.com/office/powerpoint/2010/main" val="204752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May 1, 2013 </a:t>
            </a:r>
          </a:p>
          <a:p>
            <a:r>
              <a:rPr lang="en-US" altLang="en-US">
                <a:latin typeface="Calibri" pitchFamily="34" charset="0"/>
              </a:rPr>
              <a:t>Some authority records are made that do not have any direct relationship to a bibliographic record. For example, if you need to create a parent body NAR in order to have the required cross-references for a corporate body, that parent body may not appear on any bibliographic record.</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5</a:t>
            </a:fld>
            <a:endParaRPr lang="en-US"/>
          </a:p>
        </p:txBody>
      </p:sp>
    </p:spTree>
    <p:extLst>
      <p:ext uri="{BB962C8B-B14F-4D97-AF65-F5344CB8AC3E}">
        <p14:creationId xmlns:p14="http://schemas.microsoft.com/office/powerpoint/2010/main" val="296214797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Updated: Feb. 24, 2014</a:t>
            </a:r>
          </a:p>
          <a:p>
            <a:endParaRPr lang="en-US" altLang="en-US">
              <a:latin typeface="Calibri" pitchFamily="34" charset="0"/>
            </a:endParaRPr>
          </a:p>
          <a:p>
            <a:r>
              <a:rPr lang="en-US" altLang="en-US">
                <a:latin typeface="Calibri" pitchFamily="34" charset="0"/>
              </a:rPr>
              <a:t>These are the decisions you need to make as you set up an NAR. For example, for a corporate name, it all starts with selecting the preferred name, then you consider other attributes, some of which are required in the authorized access point if available, other not required, and left to cataloger’s judgment. </a:t>
            </a:r>
          </a:p>
          <a:p>
            <a:r>
              <a:rPr lang="en-US" altLang="en-US">
                <a:latin typeface="Calibri" pitchFamily="34" charset="0"/>
              </a:rPr>
              <a:t>These are the attributes of a corporate body as given in RDA Chapter 11.</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52</a:t>
            </a:fld>
            <a:endParaRPr lang="en-US"/>
          </a:p>
        </p:txBody>
      </p:sp>
    </p:spTree>
    <p:extLst>
      <p:ext uri="{BB962C8B-B14F-4D97-AF65-F5344CB8AC3E}">
        <p14:creationId xmlns:p14="http://schemas.microsoft.com/office/powerpoint/2010/main" val="180304287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Updated: Feb. 24, 2014</a:t>
            </a:r>
          </a:p>
          <a:p>
            <a:endParaRPr lang="en-US" altLang="en-US">
              <a:latin typeface="Calibri" pitchFamily="34" charset="0"/>
            </a:endParaRPr>
          </a:p>
          <a:p>
            <a:r>
              <a:rPr lang="en-US" altLang="en-US">
                <a:latin typeface="Calibri" pitchFamily="34" charset="0"/>
              </a:rPr>
              <a:t>(continued) These are the decisions you need to make as you set up an NAR. For example, for a corporate name, it all starts with selecting the preferred name, then you consider other attributes, some of which are required in the authorized access point if available, other not required, and left to cataloger’s judgment. </a:t>
            </a:r>
          </a:p>
          <a:p>
            <a:r>
              <a:rPr lang="en-US" altLang="en-US">
                <a:latin typeface="Calibri" pitchFamily="34" charset="0"/>
              </a:rPr>
              <a:t>These are the attributes of a corporate body as given in RDA Chapter 11.</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53</a:t>
            </a:fld>
            <a:endParaRPr lang="en-US"/>
          </a:p>
        </p:txBody>
      </p:sp>
    </p:spTree>
    <p:extLst>
      <p:ext uri="{BB962C8B-B14F-4D97-AF65-F5344CB8AC3E}">
        <p14:creationId xmlns:p14="http://schemas.microsoft.com/office/powerpoint/2010/main" val="69987975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Updated: Feb. 24, 2014</a:t>
            </a:r>
          </a:p>
          <a:p>
            <a:endParaRPr lang="en-US" altLang="en-US">
              <a:latin typeface="Calibri" pitchFamily="34" charset="0"/>
            </a:endParaRPr>
          </a:p>
          <a:p>
            <a:r>
              <a:rPr lang="en-US" altLang="en-US">
                <a:latin typeface="Calibri" pitchFamily="34" charset="0"/>
              </a:rPr>
              <a:t>These are the decisions you need to make as you set up an NAR. For example, for a place name, it all starts with selecting the preferred name. It’s fairly easy after that– note that there are only two attributes on the slide. </a:t>
            </a:r>
          </a:p>
          <a:p>
            <a:r>
              <a:rPr lang="en-US" altLang="en-US">
                <a:latin typeface="Calibri" pitchFamily="34" charset="0"/>
              </a:rPr>
              <a:t>These are the attributes of a place as given in RDA Chapter 16.</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54</a:t>
            </a:fld>
            <a:endParaRPr lang="en-US"/>
          </a:p>
        </p:txBody>
      </p:sp>
    </p:spTree>
    <p:extLst>
      <p:ext uri="{BB962C8B-B14F-4D97-AF65-F5344CB8AC3E}">
        <p14:creationId xmlns:p14="http://schemas.microsoft.com/office/powerpoint/2010/main" val="198414545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May 1, 2013 </a:t>
            </a:r>
          </a:p>
          <a:p>
            <a:r>
              <a:rPr lang="en-US" altLang="en-US">
                <a:latin typeface="Calibri" pitchFamily="34" charset="0"/>
              </a:rPr>
              <a:t>We went through a lot of possible situations you may encounter as a NACO cataloger. The most important thing to remember is:</a:t>
            </a:r>
          </a:p>
          <a:p>
            <a:r>
              <a:rPr lang="en-US" altLang="en-US" b="1">
                <a:latin typeface="Calibri" pitchFamily="34" charset="0"/>
              </a:rPr>
              <a:t>Do not agonize! </a:t>
            </a:r>
          </a:p>
          <a:p>
            <a:r>
              <a:rPr lang="en-US" altLang="en-US">
                <a:latin typeface="Calibri" pitchFamily="34" charset="0"/>
              </a:rPr>
              <a:t>Anything you do can be changed or un-done, if needed. And you can always ask about something, if you are not sure. Check with your local NACO liaison, or e-mail naco@loc.gov. We all have been in starting position at one time or another. There are a lot of understanding and sympathetic helpers in the NACO world.    </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56</a:t>
            </a:fld>
            <a:endParaRPr lang="en-US"/>
          </a:p>
        </p:txBody>
      </p:sp>
    </p:spTree>
    <p:extLst>
      <p:ext uri="{BB962C8B-B14F-4D97-AF65-F5344CB8AC3E}">
        <p14:creationId xmlns:p14="http://schemas.microsoft.com/office/powerpoint/2010/main" val="237998777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May 1, 2013 </a:t>
            </a:r>
          </a:p>
          <a:p>
            <a:endParaRPr lang="en-US" altLang="en-US"/>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57</a:t>
            </a:fld>
            <a:endParaRPr lang="en-US"/>
          </a:p>
        </p:txBody>
      </p:sp>
    </p:spTree>
    <p:extLst>
      <p:ext uri="{BB962C8B-B14F-4D97-AF65-F5344CB8AC3E}">
        <p14:creationId xmlns:p14="http://schemas.microsoft.com/office/powerpoint/2010/main" val="2169400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28452" indent="-228452"/>
            <a:r>
              <a:rPr lang="en-US" altLang="en-US">
                <a:latin typeface="Calibri" pitchFamily="34" charset="0"/>
              </a:rPr>
              <a:t>May 1, 2013 </a:t>
            </a:r>
          </a:p>
          <a:p>
            <a:pPr marL="228452" indent="-228452"/>
            <a:r>
              <a:rPr lang="en-US" altLang="en-US">
                <a:latin typeface="Calibri" pitchFamily="34" charset="0"/>
              </a:rPr>
              <a:t>Searching is extremely important. Your good searching will result in your confidence in taking appropriate action:</a:t>
            </a:r>
          </a:p>
          <a:p>
            <a:pPr marL="228452" indent="-228452">
              <a:buFontTx/>
              <a:buAutoNum type="arabicParenR"/>
            </a:pPr>
            <a:r>
              <a:rPr lang="en-US" altLang="en-US">
                <a:latin typeface="Calibri" pitchFamily="34" charset="0"/>
              </a:rPr>
              <a:t> You search and find a NAR for the entity you need. Great! The authorized access point is based on the preferred name that is used in the resource you have in hand. The cataloger has done an excellent job of adding attributes to the existing authority record. There are no new name usages, and no new attributes, identified in the resource you have in hand. All you need to do is use the authorized access point in the bibliographic record you are creating or reviewing, and you are done.    </a:t>
            </a:r>
          </a:p>
          <a:p>
            <a:pPr marL="228452" indent="-228452">
              <a:buFontTx/>
              <a:buAutoNum type="arabicParenR"/>
            </a:pPr>
            <a:r>
              <a:rPr lang="en-US" altLang="en-US">
                <a:latin typeface="Calibri" pitchFamily="34" charset="0"/>
              </a:rPr>
              <a:t> You search and find a NAR for the entity you need. Great! But in this case, for example, you note that the resource you have in hand has a different usage of the name. Or perhaps you can identify attributes in the resource in hand that might enhance the existing authority record. The authorized access point likely will not need to change, but you would like to update the existing authority record to add variant names or new attributes. Please remember that an existing NACO authority record that is not as “full” as you would like is not a reflection on the cataloger that created it. You can always add to the record. </a:t>
            </a:r>
          </a:p>
          <a:p>
            <a:pPr marL="228452" indent="-228452">
              <a:buFontTx/>
              <a:buAutoNum type="arabicParenR"/>
            </a:pPr>
            <a:r>
              <a:rPr lang="en-US" altLang="en-US">
                <a:latin typeface="Calibri" pitchFamily="34" charset="0"/>
              </a:rPr>
              <a:t> Your thorough searching results in no authority record for the entity you need. Perfect world! You create a new NACO authority record.    </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6</a:t>
            </a:fld>
            <a:endParaRPr lang="en-US"/>
          </a:p>
        </p:txBody>
      </p:sp>
    </p:spTree>
    <p:extLst>
      <p:ext uri="{BB962C8B-B14F-4D97-AF65-F5344CB8AC3E}">
        <p14:creationId xmlns:p14="http://schemas.microsoft.com/office/powerpoint/2010/main" val="2127404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28452" indent="-228452"/>
            <a:r>
              <a:rPr lang="en-US" altLang="en-US">
                <a:latin typeface="Calibri" pitchFamily="34" charset="0"/>
              </a:rPr>
              <a:t>May 1, 2013 </a:t>
            </a:r>
          </a:p>
          <a:p>
            <a:pPr marL="228452" indent="-228452"/>
            <a:r>
              <a:rPr lang="en-US" altLang="en-US">
                <a:latin typeface="Calibri" pitchFamily="34" charset="0"/>
              </a:rPr>
              <a:t>In the previous slide, you saw three possible outcomes as a result of your searching. The first outcome-- You find a NAR -- Use it! – is perhaps the easiest. You make no changes to the existing record. The third outcome -- You do not find a NAR -- Create a new one! – is more involved time-wise, but it gives you an important task– to set up a new authority record. This is the “perfect world” scenario – everything you learned in this training is put to the test. </a:t>
            </a:r>
          </a:p>
          <a:p>
            <a:pPr marL="228452" indent="-228452"/>
            <a:r>
              <a:rPr lang="en-US" altLang="en-US">
                <a:latin typeface="Calibri" pitchFamily="34" charset="0"/>
              </a:rPr>
              <a:t>But the second outcome --  You find a NAR -- Update it! – has all sorts of options. The rest of this module will assist you in deciding what you can do with an existing NACO authority record, and what, in some cases at least, you must do to an existing NACO authority record. </a:t>
            </a:r>
          </a:p>
          <a:p>
            <a:pPr marL="228452" indent="-228452"/>
            <a:endParaRPr lang="en-US" altLang="en-US">
              <a:latin typeface="Calibri" pitchFamily="34" charset="0"/>
            </a:endParaRPr>
          </a:p>
          <a:p>
            <a:pPr marL="228452" indent="-228452"/>
            <a:endParaRPr lang="en-US" altLang="en-US">
              <a:latin typeface="Calibri" pitchFamily="34" charset="0"/>
            </a:endParaRPr>
          </a:p>
          <a:p>
            <a:pPr marL="228452" indent="-228452"/>
            <a:endParaRPr lang="en-US" altLang="en-US">
              <a:latin typeface="Calibri" pitchFamily="34" charset="0"/>
            </a:endParaRP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7</a:t>
            </a:fld>
            <a:endParaRPr lang="en-US"/>
          </a:p>
        </p:txBody>
      </p:sp>
    </p:spTree>
    <p:extLst>
      <p:ext uri="{BB962C8B-B14F-4D97-AF65-F5344CB8AC3E}">
        <p14:creationId xmlns:p14="http://schemas.microsoft.com/office/powerpoint/2010/main" val="997612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altLang="en-US">
                <a:latin typeface="Calibri" pitchFamily="34" charset="0"/>
              </a:rPr>
              <a:t>May 1, 2013 </a:t>
            </a:r>
          </a:p>
          <a:p>
            <a:r>
              <a:rPr lang="en-US" altLang="en-US">
                <a:latin typeface="Calibri" pitchFamily="34" charset="0"/>
              </a:rPr>
              <a:t>Although NACO work may appear to be all about creating new, unique authorized access points, the truth is that NACO catalogers </a:t>
            </a:r>
            <a:r>
              <a:rPr lang="en-US" altLang="en-US" u="sng">
                <a:latin typeface="Calibri" pitchFamily="34" charset="0"/>
              </a:rPr>
              <a:t>usually</a:t>
            </a:r>
            <a:r>
              <a:rPr lang="en-US" altLang="en-US">
                <a:latin typeface="Calibri" pitchFamily="34" charset="0"/>
              </a:rPr>
              <a:t> find themselves in the position of </a:t>
            </a:r>
            <a:r>
              <a:rPr lang="en-US" altLang="en-US" u="sng">
                <a:latin typeface="Calibri" pitchFamily="34" charset="0"/>
              </a:rPr>
              <a:t>updating</a:t>
            </a:r>
            <a:r>
              <a:rPr lang="en-US" altLang="en-US">
                <a:latin typeface="Calibri" pitchFamily="34" charset="0"/>
              </a:rPr>
              <a:t> an existing NACO record. </a:t>
            </a:r>
          </a:p>
          <a:p>
            <a:r>
              <a:rPr lang="en-US" altLang="en-US">
                <a:latin typeface="Calibri" pitchFamily="34" charset="0"/>
              </a:rPr>
              <a:t>A change to an existing NACO record may involve adding new information or changing existing information. </a:t>
            </a:r>
          </a:p>
          <a:p>
            <a:r>
              <a:rPr lang="en-US" altLang="en-US">
                <a:latin typeface="Calibri" pitchFamily="34" charset="0"/>
              </a:rPr>
              <a:t>What are some of the common situations in which a NACO cataloger will contemplate updating – or may be required to update -- an existing NACO record? </a:t>
            </a:r>
          </a:p>
          <a:p>
            <a:r>
              <a:rPr lang="en-US" altLang="en-US" i="1">
                <a:latin typeface="Calibri" pitchFamily="34" charset="0"/>
              </a:rPr>
              <a:t>(Text from slide: examples and further explanations follow on succeeding slides)</a:t>
            </a: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8</a:t>
            </a:fld>
            <a:endParaRPr lang="en-US"/>
          </a:p>
        </p:txBody>
      </p:sp>
    </p:spTree>
    <p:extLst>
      <p:ext uri="{BB962C8B-B14F-4D97-AF65-F5344CB8AC3E}">
        <p14:creationId xmlns:p14="http://schemas.microsoft.com/office/powerpoint/2010/main" val="353892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28452" indent="-228452"/>
            <a:r>
              <a:rPr lang="en-US" altLang="en-US">
                <a:latin typeface="Calibri" pitchFamily="34" charset="0"/>
              </a:rPr>
              <a:t>May 1, 2013 </a:t>
            </a:r>
          </a:p>
          <a:p>
            <a:pPr marL="228452" indent="-228452"/>
            <a:r>
              <a:rPr lang="en-US" altLang="en-US" i="1">
                <a:latin typeface="Calibri" pitchFamily="34" charset="0"/>
              </a:rPr>
              <a:t>(Text from slide: examples and further explanations follow on succeeding slides)</a:t>
            </a:r>
          </a:p>
          <a:p>
            <a:pPr marL="228452" indent="-228452"/>
            <a:r>
              <a:rPr lang="en-US" altLang="en-US">
                <a:latin typeface="Calibri" pitchFamily="34" charset="0"/>
              </a:rPr>
              <a:t>2</a:t>
            </a:r>
            <a:r>
              <a:rPr lang="en-US" altLang="en-US" baseline="30000">
                <a:latin typeface="Calibri" pitchFamily="34" charset="0"/>
              </a:rPr>
              <a:t>nd</a:t>
            </a:r>
            <a:r>
              <a:rPr lang="en-US" altLang="en-US">
                <a:latin typeface="Calibri" pitchFamily="34" charset="0"/>
              </a:rPr>
              <a:t> bullet: To evaluate and re-code an existing AACR2, AACR2-compatible, or earlier rules NAR that is not RDA-acceptable to RDA:</a:t>
            </a:r>
          </a:p>
          <a:p>
            <a:pPr marL="228452" indent="-228452"/>
            <a:r>
              <a:rPr lang="en-US" altLang="en-US" b="1">
                <a:latin typeface="Calibri" pitchFamily="34" charset="0"/>
              </a:rPr>
              <a:t>In most cases, the 1XX will change.  </a:t>
            </a:r>
          </a:p>
          <a:p>
            <a:pPr marL="228452" indent="-228452"/>
            <a:r>
              <a:rPr lang="en-US" altLang="en-US">
                <a:latin typeface="Calibri" pitchFamily="34" charset="0"/>
              </a:rPr>
              <a:t>3</a:t>
            </a:r>
            <a:r>
              <a:rPr lang="en-US" altLang="en-US" baseline="30000">
                <a:latin typeface="Calibri" pitchFamily="34" charset="0"/>
              </a:rPr>
              <a:t>rd</a:t>
            </a:r>
            <a:r>
              <a:rPr lang="en-US" altLang="en-US">
                <a:latin typeface="Calibri" pitchFamily="34" charset="0"/>
              </a:rPr>
              <a:t> bullet: To evaluate and re-code an existing RDA-acceptable AACR2 NAR to RDA:</a:t>
            </a:r>
          </a:p>
          <a:p>
            <a:pPr marL="228452" indent="-228452"/>
            <a:r>
              <a:rPr lang="en-US" altLang="en-US" b="1">
                <a:latin typeface="Calibri" pitchFamily="34" charset="0"/>
              </a:rPr>
              <a:t>Even in this case, the 1XX might change!</a:t>
            </a:r>
            <a:r>
              <a:rPr lang="en-US" altLang="en-US">
                <a:latin typeface="Calibri" pitchFamily="34" charset="0"/>
              </a:rPr>
              <a:t> It is important to analyze </a:t>
            </a:r>
            <a:r>
              <a:rPr lang="en-US" altLang="en-US" b="1">
                <a:latin typeface="Calibri" pitchFamily="34" charset="0"/>
              </a:rPr>
              <a:t>all</a:t>
            </a:r>
            <a:r>
              <a:rPr lang="en-US" altLang="en-US">
                <a:latin typeface="Calibri" pitchFamily="34" charset="0"/>
              </a:rPr>
              <a:t> authority records before re-coding them to RDA! </a:t>
            </a:r>
          </a:p>
          <a:p>
            <a:pPr marL="228452" indent="-228452"/>
            <a:endParaRPr lang="en-US" altLang="en-US">
              <a:latin typeface="Calibri" pitchFamily="34" charset="0"/>
            </a:endParaRPr>
          </a:p>
          <a:p>
            <a:pPr marL="228452" indent="-228452"/>
            <a:endParaRPr lang="en-US" altLang="en-US" b="1">
              <a:latin typeface="Calibri" pitchFamily="34" charset="0"/>
            </a:endParaRPr>
          </a:p>
          <a:p>
            <a:endParaRPr lang="en-US"/>
          </a:p>
        </p:txBody>
      </p:sp>
      <p:sp>
        <p:nvSpPr>
          <p:cNvPr id="4" name="Espace réservé du numéro de diapositive 3"/>
          <p:cNvSpPr>
            <a:spLocks noGrp="1"/>
          </p:cNvSpPr>
          <p:nvPr>
            <p:ph type="sldNum" sz="quarter" idx="10"/>
          </p:nvPr>
        </p:nvSpPr>
        <p:spPr/>
        <p:txBody>
          <a:bodyPr/>
          <a:lstStyle/>
          <a:p>
            <a:fld id="{1E3A07FE-F653-4BBA-8635-651D16B6D080}" type="slidenum">
              <a:rPr lang="en-US" smtClean="0"/>
              <a:t>9</a:t>
            </a:fld>
            <a:endParaRPr lang="en-US"/>
          </a:p>
        </p:txBody>
      </p:sp>
    </p:spTree>
    <p:extLst>
      <p:ext uri="{BB962C8B-B14F-4D97-AF65-F5344CB8AC3E}">
        <p14:creationId xmlns:p14="http://schemas.microsoft.com/office/powerpoint/2010/main" val="163060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a:p>
        </p:txBody>
      </p:sp>
      <p:sp>
        <p:nvSpPr>
          <p:cNvPr id="4" name="Espace réservé de la date 3"/>
          <p:cNvSpPr>
            <a:spLocks noGrp="1"/>
          </p:cNvSpPr>
          <p:nvPr>
            <p:ph type="dt" sz="half" idx="10"/>
          </p:nvPr>
        </p:nvSpPr>
        <p:spPr/>
        <p:txBody>
          <a:bodyPr/>
          <a:lstStyle/>
          <a:p>
            <a:fld id="{04D65440-924E-4A4F-ABE9-6B849A9834B4}" type="datetimeFigureOut">
              <a:rPr lang="en-US" smtClean="0"/>
              <a:t>11/5/2020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6A6B365-4B28-4086-8CE3-FABC8D95D91D}" type="slidenum">
              <a:rPr lang="en-US" smtClean="0"/>
              <a:t>‹#›</a:t>
            </a:fld>
            <a:endParaRPr lang="en-US"/>
          </a:p>
        </p:txBody>
      </p:sp>
    </p:spTree>
    <p:extLst>
      <p:ext uri="{BB962C8B-B14F-4D97-AF65-F5344CB8AC3E}">
        <p14:creationId xmlns:p14="http://schemas.microsoft.com/office/powerpoint/2010/main" val="2012576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04D65440-924E-4A4F-ABE9-6B849A9834B4}" type="datetimeFigureOut">
              <a:rPr lang="en-US" smtClean="0"/>
              <a:t>11/5/2020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6A6B365-4B28-4086-8CE3-FABC8D95D91D}" type="slidenum">
              <a:rPr lang="en-US" smtClean="0"/>
              <a:t>‹#›</a:t>
            </a:fld>
            <a:endParaRPr lang="en-US"/>
          </a:p>
        </p:txBody>
      </p:sp>
    </p:spTree>
    <p:extLst>
      <p:ext uri="{BB962C8B-B14F-4D97-AF65-F5344CB8AC3E}">
        <p14:creationId xmlns:p14="http://schemas.microsoft.com/office/powerpoint/2010/main" val="3591292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04D65440-924E-4A4F-ABE9-6B849A9834B4}" type="datetimeFigureOut">
              <a:rPr lang="en-US" smtClean="0"/>
              <a:t>11/5/2020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6A6B365-4B28-4086-8CE3-FABC8D95D91D}" type="slidenum">
              <a:rPr lang="en-US" smtClean="0"/>
              <a:t>‹#›</a:t>
            </a:fld>
            <a:endParaRPr lang="en-US"/>
          </a:p>
        </p:txBody>
      </p:sp>
    </p:spTree>
    <p:extLst>
      <p:ext uri="{BB962C8B-B14F-4D97-AF65-F5344CB8AC3E}">
        <p14:creationId xmlns:p14="http://schemas.microsoft.com/office/powerpoint/2010/main" val="4204980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a:p>
        </p:txBody>
      </p:sp>
      <p:sp>
        <p:nvSpPr>
          <p:cNvPr id="4" name="Espace réservé de la date 3"/>
          <p:cNvSpPr>
            <a:spLocks noGrp="1"/>
          </p:cNvSpPr>
          <p:nvPr>
            <p:ph type="dt" sz="half" idx="10"/>
          </p:nvPr>
        </p:nvSpPr>
        <p:spPr>
          <a:xfrm>
            <a:off x="406400" y="366714"/>
            <a:ext cx="2743200" cy="365125"/>
          </a:xfrm>
        </p:spPr>
        <p:txBody>
          <a:bodyPr/>
          <a:lstStyle/>
          <a:p>
            <a:fld id="{E42389B7-A2E0-495D-80E7-EBC169FAC855}" type="datetime1">
              <a:rPr lang="en-US" smtClean="0"/>
              <a:t>11/5/2020</a:t>
            </a:fld>
            <a:endParaRPr lang="en-US"/>
          </a:p>
        </p:txBody>
      </p:sp>
      <p:sp>
        <p:nvSpPr>
          <p:cNvPr id="5" name="Espace réservé du pied de page 4"/>
          <p:cNvSpPr>
            <a:spLocks noGrp="1"/>
          </p:cNvSpPr>
          <p:nvPr>
            <p:ph type="ftr" sz="quarter" idx="11"/>
          </p:nvPr>
        </p:nvSpPr>
        <p:spPr/>
        <p:txBody>
          <a:bodyPr/>
          <a:lstStyle/>
          <a:p>
            <a:r>
              <a:rPr lang="fr-FR"/>
              <a:t>Module 3 Description des familles</a:t>
            </a:r>
            <a:endParaRPr lang="en-US"/>
          </a:p>
        </p:txBody>
      </p:sp>
      <p:sp>
        <p:nvSpPr>
          <p:cNvPr id="6" name="Espace réservé du numéro de diapositive 5"/>
          <p:cNvSpPr>
            <a:spLocks noGrp="1"/>
          </p:cNvSpPr>
          <p:nvPr>
            <p:ph type="sldNum" sz="quarter" idx="12"/>
          </p:nvPr>
        </p:nvSpPr>
        <p:spPr>
          <a:xfrm>
            <a:off x="647700" y="6356349"/>
            <a:ext cx="2743200" cy="365125"/>
          </a:xfrm>
        </p:spPr>
        <p:txBody>
          <a:bodyPr/>
          <a:lstStyle/>
          <a:p>
            <a:fld id="{0CFD4687-1331-41A9-A734-5A763F4DD80B}" type="slidenum">
              <a:rPr lang="en-US" smtClean="0"/>
              <a:t>‹#›</a:t>
            </a:fld>
            <a:endParaRPr lang="en-US"/>
          </a:p>
        </p:txBody>
      </p:sp>
    </p:spTree>
    <p:extLst>
      <p:ext uri="{BB962C8B-B14F-4D97-AF65-F5344CB8AC3E}">
        <p14:creationId xmlns:p14="http://schemas.microsoft.com/office/powerpoint/2010/main" val="420108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38200" y="614148"/>
            <a:ext cx="10515600" cy="1076539"/>
          </a:xfrm>
        </p:spPr>
        <p:txBody>
          <a:bodyPr/>
          <a:lstStyle>
            <a:lvl1pPr algn="ctr">
              <a:defRPr baseline="0">
                <a:latin typeface="Leelawadee" panose="020B0502040204020203" pitchFamily="34" charset="-34"/>
              </a:defRPr>
            </a:lvl1pPr>
          </a:lstStyle>
          <a:p>
            <a:r>
              <a:rPr lang="fr-FR"/>
              <a:t>Modifiez le style du titre</a:t>
            </a:r>
            <a:endParaRPr lang="en-US"/>
          </a:p>
        </p:txBody>
      </p:sp>
      <p:sp>
        <p:nvSpPr>
          <p:cNvPr id="3" name="Espace réservé du contenu 2"/>
          <p:cNvSpPr>
            <a:spLocks noGrp="1"/>
          </p:cNvSpPr>
          <p:nvPr>
            <p:ph idx="1"/>
          </p:nvPr>
        </p:nvSpPr>
        <p:spPr>
          <a:xfrm>
            <a:off x="838200" y="1937981"/>
            <a:ext cx="10515600" cy="4238981"/>
          </a:xfrm>
        </p:spPr>
        <p:txBody>
          <a:bodyPr/>
          <a:lstStyle>
            <a:lvl1pPr>
              <a:defRPr baseline="0">
                <a:latin typeface="Leelawadee" panose="020B0502040204020203" pitchFamily="34" charset="-34"/>
              </a:defRPr>
            </a:lvl1pPr>
            <a:lvl2pPr>
              <a:defRPr baseline="0">
                <a:latin typeface="Leelawadee" panose="020B0502040204020203" pitchFamily="34" charset="-34"/>
              </a:defRPr>
            </a:lvl2pPr>
            <a:lvl3pPr>
              <a:defRPr baseline="0">
                <a:latin typeface="Leelawadee" panose="020B0502040204020203" pitchFamily="34" charset="-34"/>
              </a:defRPr>
            </a:lvl3pPr>
            <a:lvl4pPr>
              <a:defRPr baseline="0">
                <a:latin typeface="Leelawadee" panose="020B0502040204020203" pitchFamily="34" charset="-34"/>
              </a:defRPr>
            </a:lvl4pPr>
            <a:lvl5pPr>
              <a:defRPr baseline="0">
                <a:latin typeface="Leelawadee" panose="020B0502040204020203" pitchFamily="34" charset="-34"/>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D59E7FE3-1C5D-465A-BE38-ED920F4B343A}" type="datetime1">
              <a:rPr lang="en-US" smtClean="0"/>
              <a:t>11/5/2020</a:t>
            </a:fld>
            <a:endParaRPr lang="en-US"/>
          </a:p>
        </p:txBody>
      </p:sp>
      <p:sp>
        <p:nvSpPr>
          <p:cNvPr id="5" name="Espace réservé du pied de page 4"/>
          <p:cNvSpPr>
            <a:spLocks noGrp="1"/>
          </p:cNvSpPr>
          <p:nvPr>
            <p:ph type="ftr" sz="quarter" idx="11"/>
          </p:nvPr>
        </p:nvSpPr>
        <p:spPr/>
        <p:txBody>
          <a:bodyPr/>
          <a:lstStyle/>
          <a:p>
            <a:r>
              <a:rPr lang="fr-FR"/>
              <a:t>Module 3 Description des familles</a:t>
            </a:r>
            <a:endParaRPr lang="en-US"/>
          </a:p>
        </p:txBody>
      </p:sp>
      <p:sp>
        <p:nvSpPr>
          <p:cNvPr id="6" name="Espace réservé du numéro de diapositive 5"/>
          <p:cNvSpPr>
            <a:spLocks noGrp="1"/>
          </p:cNvSpPr>
          <p:nvPr>
            <p:ph type="sldNum" sz="quarter" idx="12"/>
          </p:nvPr>
        </p:nvSpPr>
        <p:spPr/>
        <p:txBody>
          <a:bodyPr/>
          <a:lstStyle/>
          <a:p>
            <a:fld id="{0CFD4687-1331-41A9-A734-5A763F4DD80B}" type="slidenum">
              <a:rPr lang="en-US" smtClean="0"/>
              <a:t>‹#›</a:t>
            </a:fld>
            <a:endParaRPr lang="en-US"/>
          </a:p>
        </p:txBody>
      </p:sp>
    </p:spTree>
    <p:extLst>
      <p:ext uri="{BB962C8B-B14F-4D97-AF65-F5344CB8AC3E}">
        <p14:creationId xmlns:p14="http://schemas.microsoft.com/office/powerpoint/2010/main" val="1681218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66B93681-F27A-473E-8545-23385C7B7AE9}" type="datetime1">
              <a:rPr lang="en-US" smtClean="0"/>
              <a:t>11/5/2020</a:t>
            </a:fld>
            <a:endParaRPr lang="en-US"/>
          </a:p>
        </p:txBody>
      </p:sp>
      <p:sp>
        <p:nvSpPr>
          <p:cNvPr id="5" name="Espace réservé du pied de page 4"/>
          <p:cNvSpPr>
            <a:spLocks noGrp="1"/>
          </p:cNvSpPr>
          <p:nvPr>
            <p:ph type="ftr" sz="quarter" idx="11"/>
          </p:nvPr>
        </p:nvSpPr>
        <p:spPr/>
        <p:txBody>
          <a:bodyPr/>
          <a:lstStyle/>
          <a:p>
            <a:r>
              <a:rPr lang="fr-FR"/>
              <a:t>Module 3 Description des familles</a:t>
            </a:r>
            <a:endParaRPr lang="en-US"/>
          </a:p>
        </p:txBody>
      </p:sp>
      <p:sp>
        <p:nvSpPr>
          <p:cNvPr id="6" name="Espace réservé du numéro de diapositive 5"/>
          <p:cNvSpPr>
            <a:spLocks noGrp="1"/>
          </p:cNvSpPr>
          <p:nvPr>
            <p:ph type="sldNum" sz="quarter" idx="12"/>
          </p:nvPr>
        </p:nvSpPr>
        <p:spPr/>
        <p:txBody>
          <a:bodyPr/>
          <a:lstStyle/>
          <a:p>
            <a:fld id="{0CFD4687-1331-41A9-A734-5A763F4DD80B}" type="slidenum">
              <a:rPr lang="en-US" smtClean="0"/>
              <a:t>‹#›</a:t>
            </a:fld>
            <a:endParaRPr lang="en-US"/>
          </a:p>
        </p:txBody>
      </p:sp>
    </p:spTree>
    <p:extLst>
      <p:ext uri="{BB962C8B-B14F-4D97-AF65-F5344CB8AC3E}">
        <p14:creationId xmlns:p14="http://schemas.microsoft.com/office/powerpoint/2010/main" val="3861166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p:cNvSpPr>
            <a:spLocks noGrp="1"/>
          </p:cNvSpPr>
          <p:nvPr>
            <p:ph type="dt" sz="half" idx="10"/>
          </p:nvPr>
        </p:nvSpPr>
        <p:spPr/>
        <p:txBody>
          <a:bodyPr/>
          <a:lstStyle/>
          <a:p>
            <a:fld id="{99C405C6-30F7-426E-A17A-22092C247F10}" type="datetime1">
              <a:rPr lang="en-US" smtClean="0"/>
              <a:t>11/5/2020</a:t>
            </a:fld>
            <a:endParaRPr lang="en-US"/>
          </a:p>
        </p:txBody>
      </p:sp>
      <p:sp>
        <p:nvSpPr>
          <p:cNvPr id="6" name="Espace réservé du pied de page 5"/>
          <p:cNvSpPr>
            <a:spLocks noGrp="1"/>
          </p:cNvSpPr>
          <p:nvPr>
            <p:ph type="ftr" sz="quarter" idx="11"/>
          </p:nvPr>
        </p:nvSpPr>
        <p:spPr/>
        <p:txBody>
          <a:bodyPr/>
          <a:lstStyle/>
          <a:p>
            <a:r>
              <a:rPr lang="fr-FR"/>
              <a:t>Module 3 Description des familles</a:t>
            </a:r>
            <a:endParaRPr lang="en-US"/>
          </a:p>
        </p:txBody>
      </p:sp>
      <p:sp>
        <p:nvSpPr>
          <p:cNvPr id="7" name="Espace réservé du numéro de diapositive 6"/>
          <p:cNvSpPr>
            <a:spLocks noGrp="1"/>
          </p:cNvSpPr>
          <p:nvPr>
            <p:ph type="sldNum" sz="quarter" idx="12"/>
          </p:nvPr>
        </p:nvSpPr>
        <p:spPr/>
        <p:txBody>
          <a:bodyPr/>
          <a:lstStyle/>
          <a:p>
            <a:fld id="{0CFD4687-1331-41A9-A734-5A763F4DD80B}" type="slidenum">
              <a:rPr lang="en-US" smtClean="0"/>
              <a:t>‹#›</a:t>
            </a:fld>
            <a:endParaRPr lang="en-US"/>
          </a:p>
        </p:txBody>
      </p:sp>
    </p:spTree>
    <p:extLst>
      <p:ext uri="{BB962C8B-B14F-4D97-AF65-F5344CB8AC3E}">
        <p14:creationId xmlns:p14="http://schemas.microsoft.com/office/powerpoint/2010/main" val="2912825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p:cNvSpPr>
            <a:spLocks noGrp="1"/>
          </p:cNvSpPr>
          <p:nvPr>
            <p:ph type="dt" sz="half" idx="10"/>
          </p:nvPr>
        </p:nvSpPr>
        <p:spPr/>
        <p:txBody>
          <a:bodyPr/>
          <a:lstStyle/>
          <a:p>
            <a:fld id="{A9A9E9A8-2958-453D-B107-F67C78A8613A}" type="datetime1">
              <a:rPr lang="en-US" smtClean="0"/>
              <a:t>11/5/2020</a:t>
            </a:fld>
            <a:endParaRPr lang="en-US"/>
          </a:p>
        </p:txBody>
      </p:sp>
      <p:sp>
        <p:nvSpPr>
          <p:cNvPr id="8" name="Espace réservé du pied de page 7"/>
          <p:cNvSpPr>
            <a:spLocks noGrp="1"/>
          </p:cNvSpPr>
          <p:nvPr>
            <p:ph type="ftr" sz="quarter" idx="11"/>
          </p:nvPr>
        </p:nvSpPr>
        <p:spPr/>
        <p:txBody>
          <a:bodyPr/>
          <a:lstStyle/>
          <a:p>
            <a:r>
              <a:rPr lang="fr-FR"/>
              <a:t>Module 3 Description des familles</a:t>
            </a:r>
            <a:endParaRPr lang="en-US"/>
          </a:p>
        </p:txBody>
      </p:sp>
      <p:sp>
        <p:nvSpPr>
          <p:cNvPr id="9" name="Espace réservé du numéro de diapositive 8"/>
          <p:cNvSpPr>
            <a:spLocks noGrp="1"/>
          </p:cNvSpPr>
          <p:nvPr>
            <p:ph type="sldNum" sz="quarter" idx="12"/>
          </p:nvPr>
        </p:nvSpPr>
        <p:spPr/>
        <p:txBody>
          <a:bodyPr/>
          <a:lstStyle/>
          <a:p>
            <a:fld id="{0CFD4687-1331-41A9-A734-5A763F4DD80B}" type="slidenum">
              <a:rPr lang="en-US" smtClean="0"/>
              <a:t>‹#›</a:t>
            </a:fld>
            <a:endParaRPr lang="en-US"/>
          </a:p>
        </p:txBody>
      </p:sp>
    </p:spTree>
    <p:extLst>
      <p:ext uri="{BB962C8B-B14F-4D97-AF65-F5344CB8AC3E}">
        <p14:creationId xmlns:p14="http://schemas.microsoft.com/office/powerpoint/2010/main" val="3176292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ctr">
              <a:defRPr/>
            </a:lvl1pPr>
          </a:lstStyle>
          <a:p>
            <a:r>
              <a:rPr lang="fr-FR"/>
              <a:t>Modifiez le style du titre</a:t>
            </a:r>
            <a:endParaRPr lang="en-US"/>
          </a:p>
        </p:txBody>
      </p:sp>
      <p:sp>
        <p:nvSpPr>
          <p:cNvPr id="3" name="Espace réservé de la date 2"/>
          <p:cNvSpPr>
            <a:spLocks noGrp="1"/>
          </p:cNvSpPr>
          <p:nvPr>
            <p:ph type="dt" sz="half" idx="10"/>
          </p:nvPr>
        </p:nvSpPr>
        <p:spPr/>
        <p:txBody>
          <a:bodyPr/>
          <a:lstStyle/>
          <a:p>
            <a:fld id="{ADC621FF-491D-4EBC-83DD-F8DADE96E02B}" type="datetime1">
              <a:rPr lang="en-US" smtClean="0"/>
              <a:t>11/5/2020</a:t>
            </a:fld>
            <a:endParaRPr lang="en-US"/>
          </a:p>
        </p:txBody>
      </p:sp>
      <p:sp>
        <p:nvSpPr>
          <p:cNvPr id="4" name="Espace réservé du pied de page 3"/>
          <p:cNvSpPr>
            <a:spLocks noGrp="1"/>
          </p:cNvSpPr>
          <p:nvPr>
            <p:ph type="ftr" sz="quarter" idx="11"/>
          </p:nvPr>
        </p:nvSpPr>
        <p:spPr/>
        <p:txBody>
          <a:bodyPr/>
          <a:lstStyle/>
          <a:p>
            <a:r>
              <a:rPr lang="fr-FR"/>
              <a:t>Module 3 Description des familles</a:t>
            </a:r>
            <a:endParaRPr lang="en-US"/>
          </a:p>
        </p:txBody>
      </p:sp>
      <p:sp>
        <p:nvSpPr>
          <p:cNvPr id="5" name="Espace réservé du numéro de diapositive 4"/>
          <p:cNvSpPr>
            <a:spLocks noGrp="1"/>
          </p:cNvSpPr>
          <p:nvPr>
            <p:ph type="sldNum" sz="quarter" idx="12"/>
          </p:nvPr>
        </p:nvSpPr>
        <p:spPr/>
        <p:txBody>
          <a:bodyPr/>
          <a:lstStyle/>
          <a:p>
            <a:fld id="{0CFD4687-1331-41A9-A734-5A763F4DD80B}" type="slidenum">
              <a:rPr lang="en-US" smtClean="0"/>
              <a:t>‹#›</a:t>
            </a:fld>
            <a:endParaRPr lang="en-US"/>
          </a:p>
        </p:txBody>
      </p:sp>
    </p:spTree>
    <p:extLst>
      <p:ext uri="{BB962C8B-B14F-4D97-AF65-F5344CB8AC3E}">
        <p14:creationId xmlns:p14="http://schemas.microsoft.com/office/powerpoint/2010/main" val="524836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D8996FD-E6B3-47B9-A7D2-1235BA9EB959}" type="datetime1">
              <a:rPr lang="en-US" smtClean="0"/>
              <a:t>11/5/2020</a:t>
            </a:fld>
            <a:endParaRPr lang="en-US"/>
          </a:p>
        </p:txBody>
      </p:sp>
      <p:sp>
        <p:nvSpPr>
          <p:cNvPr id="3" name="Espace réservé du pied de page 2"/>
          <p:cNvSpPr>
            <a:spLocks noGrp="1"/>
          </p:cNvSpPr>
          <p:nvPr>
            <p:ph type="ftr" sz="quarter" idx="11"/>
          </p:nvPr>
        </p:nvSpPr>
        <p:spPr/>
        <p:txBody>
          <a:bodyPr/>
          <a:lstStyle/>
          <a:p>
            <a:r>
              <a:rPr lang="fr-FR"/>
              <a:t>Module 3 Description des familles</a:t>
            </a:r>
            <a:endParaRPr lang="en-US"/>
          </a:p>
        </p:txBody>
      </p:sp>
      <p:sp>
        <p:nvSpPr>
          <p:cNvPr id="4" name="Espace réservé du numéro de diapositive 3"/>
          <p:cNvSpPr>
            <a:spLocks noGrp="1"/>
          </p:cNvSpPr>
          <p:nvPr>
            <p:ph type="sldNum" sz="quarter" idx="12"/>
          </p:nvPr>
        </p:nvSpPr>
        <p:spPr/>
        <p:txBody>
          <a:bodyPr/>
          <a:lstStyle/>
          <a:p>
            <a:fld id="{0CFD4687-1331-41A9-A734-5A763F4DD80B}" type="slidenum">
              <a:rPr lang="en-US" smtClean="0"/>
              <a:t>‹#›</a:t>
            </a:fld>
            <a:endParaRPr lang="en-US"/>
          </a:p>
        </p:txBody>
      </p:sp>
    </p:spTree>
    <p:extLst>
      <p:ext uri="{BB962C8B-B14F-4D97-AF65-F5344CB8AC3E}">
        <p14:creationId xmlns:p14="http://schemas.microsoft.com/office/powerpoint/2010/main" val="4604761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2FC897C5-D3D3-40BE-B416-BA9FD7F9FC8D}" type="datetime1">
              <a:rPr lang="en-US" smtClean="0"/>
              <a:t>11/5/2020</a:t>
            </a:fld>
            <a:endParaRPr lang="en-US"/>
          </a:p>
        </p:txBody>
      </p:sp>
      <p:sp>
        <p:nvSpPr>
          <p:cNvPr id="6" name="Espace réservé du pied de page 5"/>
          <p:cNvSpPr>
            <a:spLocks noGrp="1"/>
          </p:cNvSpPr>
          <p:nvPr>
            <p:ph type="ftr" sz="quarter" idx="11"/>
          </p:nvPr>
        </p:nvSpPr>
        <p:spPr/>
        <p:txBody>
          <a:bodyPr/>
          <a:lstStyle/>
          <a:p>
            <a:r>
              <a:rPr lang="fr-FR"/>
              <a:t>Module 3 Description des familles</a:t>
            </a:r>
            <a:endParaRPr lang="en-US"/>
          </a:p>
        </p:txBody>
      </p:sp>
      <p:sp>
        <p:nvSpPr>
          <p:cNvPr id="7" name="Espace réservé du numéro de diapositive 6"/>
          <p:cNvSpPr>
            <a:spLocks noGrp="1"/>
          </p:cNvSpPr>
          <p:nvPr>
            <p:ph type="sldNum" sz="quarter" idx="12"/>
          </p:nvPr>
        </p:nvSpPr>
        <p:spPr/>
        <p:txBody>
          <a:bodyPr/>
          <a:lstStyle/>
          <a:p>
            <a:fld id="{0CFD4687-1331-41A9-A734-5A763F4DD80B}" type="slidenum">
              <a:rPr lang="en-US" smtClean="0"/>
              <a:t>‹#›</a:t>
            </a:fld>
            <a:endParaRPr lang="en-US"/>
          </a:p>
        </p:txBody>
      </p:sp>
    </p:spTree>
    <p:extLst>
      <p:ext uri="{BB962C8B-B14F-4D97-AF65-F5344CB8AC3E}">
        <p14:creationId xmlns:p14="http://schemas.microsoft.com/office/powerpoint/2010/main" val="3358207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atin typeface="Leelawadee" panose="020B0502040204020203" pitchFamily="34" charset="-34"/>
                <a:cs typeface="Leelawadee" panose="020B0502040204020203" pitchFamily="34" charset="-34"/>
              </a:defRPr>
            </a:lvl1pPr>
          </a:lstStyle>
          <a:p>
            <a:r>
              <a:rPr lang="fr-FR"/>
              <a:t>Modifiez le style du titre</a:t>
            </a:r>
            <a:endParaRPr lang="en-US"/>
          </a:p>
        </p:txBody>
      </p:sp>
      <p:sp>
        <p:nvSpPr>
          <p:cNvPr id="3" name="Espace réservé du contenu 2"/>
          <p:cNvSpPr>
            <a:spLocks noGrp="1"/>
          </p:cNvSpPr>
          <p:nvPr>
            <p:ph idx="1"/>
          </p:nvPr>
        </p:nvSpPr>
        <p:spPr/>
        <p:txBody>
          <a:bodyPr/>
          <a:lstStyle>
            <a:lvl1pPr>
              <a:defRPr>
                <a:latin typeface="Leelawadee" panose="020B0502040204020203" pitchFamily="34" charset="-34"/>
                <a:cs typeface="Leelawadee" panose="020B0502040204020203" pitchFamily="34" charset="-34"/>
              </a:defRPr>
            </a:lvl1pPr>
            <a:lvl2pPr>
              <a:defRPr>
                <a:latin typeface="Leelawadee" panose="020B0502040204020203" pitchFamily="34" charset="-34"/>
                <a:cs typeface="Leelawadee" panose="020B0502040204020203" pitchFamily="34" charset="-34"/>
              </a:defRPr>
            </a:lvl2pPr>
            <a:lvl3pPr>
              <a:defRPr>
                <a:latin typeface="Leelawadee" panose="020B0502040204020203" pitchFamily="34" charset="-34"/>
                <a:cs typeface="Leelawadee" panose="020B0502040204020203" pitchFamily="34" charset="-34"/>
              </a:defRPr>
            </a:lvl3pPr>
            <a:lvl4pPr>
              <a:defRPr>
                <a:latin typeface="Leelawadee" panose="020B0502040204020203" pitchFamily="34" charset="-34"/>
                <a:cs typeface="Leelawadee" panose="020B0502040204020203" pitchFamily="34" charset="-34"/>
              </a:defRPr>
            </a:lvl4pPr>
            <a:lvl5pPr>
              <a:defRPr>
                <a:latin typeface="Leelawadee" panose="020B0502040204020203" pitchFamily="34" charset="-34"/>
                <a:cs typeface="Leelawadee" panose="020B0502040204020203" pitchFamily="34" charset="-34"/>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04D65440-924E-4A4F-ABE9-6B849A9834B4}" type="datetimeFigureOut">
              <a:rPr lang="en-US" smtClean="0"/>
              <a:t>11/5/2020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6A6B365-4B28-4086-8CE3-FABC8D95D91D}" type="slidenum">
              <a:rPr lang="en-US" smtClean="0"/>
              <a:t>‹#›</a:t>
            </a:fld>
            <a:endParaRPr lang="en-US"/>
          </a:p>
        </p:txBody>
      </p:sp>
    </p:spTree>
    <p:extLst>
      <p:ext uri="{BB962C8B-B14F-4D97-AF65-F5344CB8AC3E}">
        <p14:creationId xmlns:p14="http://schemas.microsoft.com/office/powerpoint/2010/main" val="23605460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DC0BDC25-5D3E-4ECC-951D-E20DEE3493F3}" type="datetime1">
              <a:rPr lang="en-US" smtClean="0"/>
              <a:t>11/5/2020</a:t>
            </a:fld>
            <a:endParaRPr lang="en-US"/>
          </a:p>
        </p:txBody>
      </p:sp>
      <p:sp>
        <p:nvSpPr>
          <p:cNvPr id="6" name="Espace réservé du pied de page 5"/>
          <p:cNvSpPr>
            <a:spLocks noGrp="1"/>
          </p:cNvSpPr>
          <p:nvPr>
            <p:ph type="ftr" sz="quarter" idx="11"/>
          </p:nvPr>
        </p:nvSpPr>
        <p:spPr/>
        <p:txBody>
          <a:bodyPr/>
          <a:lstStyle/>
          <a:p>
            <a:r>
              <a:rPr lang="fr-FR"/>
              <a:t>Module 3 Description des familles</a:t>
            </a:r>
            <a:endParaRPr lang="en-US"/>
          </a:p>
        </p:txBody>
      </p:sp>
      <p:sp>
        <p:nvSpPr>
          <p:cNvPr id="7" name="Espace réservé du numéro de diapositive 6"/>
          <p:cNvSpPr>
            <a:spLocks noGrp="1"/>
          </p:cNvSpPr>
          <p:nvPr>
            <p:ph type="sldNum" sz="quarter" idx="12"/>
          </p:nvPr>
        </p:nvSpPr>
        <p:spPr/>
        <p:txBody>
          <a:bodyPr/>
          <a:lstStyle/>
          <a:p>
            <a:fld id="{0CFD4687-1331-41A9-A734-5A763F4DD80B}" type="slidenum">
              <a:rPr lang="en-US" smtClean="0"/>
              <a:t>‹#›</a:t>
            </a:fld>
            <a:endParaRPr lang="en-US"/>
          </a:p>
        </p:txBody>
      </p:sp>
    </p:spTree>
    <p:extLst>
      <p:ext uri="{BB962C8B-B14F-4D97-AF65-F5344CB8AC3E}">
        <p14:creationId xmlns:p14="http://schemas.microsoft.com/office/powerpoint/2010/main" val="795306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78558616-B821-4F89-8E52-F13FE99856D9}" type="datetime1">
              <a:rPr lang="en-US" smtClean="0"/>
              <a:t>11/5/2020</a:t>
            </a:fld>
            <a:endParaRPr lang="en-US"/>
          </a:p>
        </p:txBody>
      </p:sp>
      <p:sp>
        <p:nvSpPr>
          <p:cNvPr id="5" name="Espace réservé du pied de page 4"/>
          <p:cNvSpPr>
            <a:spLocks noGrp="1"/>
          </p:cNvSpPr>
          <p:nvPr>
            <p:ph type="ftr" sz="quarter" idx="11"/>
          </p:nvPr>
        </p:nvSpPr>
        <p:spPr/>
        <p:txBody>
          <a:bodyPr/>
          <a:lstStyle/>
          <a:p>
            <a:r>
              <a:rPr lang="fr-FR"/>
              <a:t>Module 3 Description des familles</a:t>
            </a:r>
            <a:endParaRPr lang="en-US"/>
          </a:p>
        </p:txBody>
      </p:sp>
      <p:sp>
        <p:nvSpPr>
          <p:cNvPr id="6" name="Espace réservé du numéro de diapositive 5"/>
          <p:cNvSpPr>
            <a:spLocks noGrp="1"/>
          </p:cNvSpPr>
          <p:nvPr>
            <p:ph type="sldNum" sz="quarter" idx="12"/>
          </p:nvPr>
        </p:nvSpPr>
        <p:spPr/>
        <p:txBody>
          <a:bodyPr/>
          <a:lstStyle/>
          <a:p>
            <a:fld id="{0CFD4687-1331-41A9-A734-5A763F4DD80B}" type="slidenum">
              <a:rPr lang="en-US" smtClean="0"/>
              <a:t>‹#›</a:t>
            </a:fld>
            <a:endParaRPr lang="en-US"/>
          </a:p>
        </p:txBody>
      </p:sp>
    </p:spTree>
    <p:extLst>
      <p:ext uri="{BB962C8B-B14F-4D97-AF65-F5344CB8AC3E}">
        <p14:creationId xmlns:p14="http://schemas.microsoft.com/office/powerpoint/2010/main" val="2855092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F10599B0-E35A-4CC1-B236-5EA7AD16EC07}" type="datetime1">
              <a:rPr lang="en-US" smtClean="0"/>
              <a:t>11/5/2020</a:t>
            </a:fld>
            <a:endParaRPr lang="en-US"/>
          </a:p>
        </p:txBody>
      </p:sp>
      <p:sp>
        <p:nvSpPr>
          <p:cNvPr id="5" name="Espace réservé du pied de page 4"/>
          <p:cNvSpPr>
            <a:spLocks noGrp="1"/>
          </p:cNvSpPr>
          <p:nvPr>
            <p:ph type="ftr" sz="quarter" idx="11"/>
          </p:nvPr>
        </p:nvSpPr>
        <p:spPr/>
        <p:txBody>
          <a:bodyPr/>
          <a:lstStyle/>
          <a:p>
            <a:r>
              <a:rPr lang="fr-FR"/>
              <a:t>Module 3 Description des familles</a:t>
            </a:r>
            <a:endParaRPr lang="en-US"/>
          </a:p>
        </p:txBody>
      </p:sp>
      <p:sp>
        <p:nvSpPr>
          <p:cNvPr id="6" name="Espace réservé du numéro de diapositive 5"/>
          <p:cNvSpPr>
            <a:spLocks noGrp="1"/>
          </p:cNvSpPr>
          <p:nvPr>
            <p:ph type="sldNum" sz="quarter" idx="12"/>
          </p:nvPr>
        </p:nvSpPr>
        <p:spPr/>
        <p:txBody>
          <a:bodyPr/>
          <a:lstStyle/>
          <a:p>
            <a:fld id="{0CFD4687-1331-41A9-A734-5A763F4DD80B}" type="slidenum">
              <a:rPr lang="en-US" smtClean="0"/>
              <a:t>‹#›</a:t>
            </a:fld>
            <a:endParaRPr lang="en-US"/>
          </a:p>
        </p:txBody>
      </p:sp>
    </p:spTree>
    <p:extLst>
      <p:ext uri="{BB962C8B-B14F-4D97-AF65-F5344CB8AC3E}">
        <p14:creationId xmlns:p14="http://schemas.microsoft.com/office/powerpoint/2010/main" val="2321057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04D65440-924E-4A4F-ABE9-6B849A9834B4}" type="datetimeFigureOut">
              <a:rPr lang="en-US" smtClean="0"/>
              <a:t>11/5/2020</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6A6B365-4B28-4086-8CE3-FABC8D95D91D}" type="slidenum">
              <a:rPr lang="en-US" smtClean="0"/>
              <a:t>‹#›</a:t>
            </a:fld>
            <a:endParaRPr lang="en-US"/>
          </a:p>
        </p:txBody>
      </p:sp>
    </p:spTree>
    <p:extLst>
      <p:ext uri="{BB962C8B-B14F-4D97-AF65-F5344CB8AC3E}">
        <p14:creationId xmlns:p14="http://schemas.microsoft.com/office/powerpoint/2010/main" val="4180429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p:cNvSpPr>
            <a:spLocks noGrp="1"/>
          </p:cNvSpPr>
          <p:nvPr>
            <p:ph type="dt" sz="half" idx="10"/>
          </p:nvPr>
        </p:nvSpPr>
        <p:spPr/>
        <p:txBody>
          <a:bodyPr/>
          <a:lstStyle/>
          <a:p>
            <a:fld id="{04D65440-924E-4A4F-ABE9-6B849A9834B4}" type="datetimeFigureOut">
              <a:rPr lang="en-US" smtClean="0"/>
              <a:t>11/5/2020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6A6B365-4B28-4086-8CE3-FABC8D95D91D}" type="slidenum">
              <a:rPr lang="en-US" smtClean="0"/>
              <a:t>‹#›</a:t>
            </a:fld>
            <a:endParaRPr lang="en-US"/>
          </a:p>
        </p:txBody>
      </p:sp>
    </p:spTree>
    <p:extLst>
      <p:ext uri="{BB962C8B-B14F-4D97-AF65-F5344CB8AC3E}">
        <p14:creationId xmlns:p14="http://schemas.microsoft.com/office/powerpoint/2010/main" val="1140305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p:cNvSpPr>
            <a:spLocks noGrp="1"/>
          </p:cNvSpPr>
          <p:nvPr>
            <p:ph type="dt" sz="half" idx="10"/>
          </p:nvPr>
        </p:nvSpPr>
        <p:spPr/>
        <p:txBody>
          <a:bodyPr/>
          <a:lstStyle/>
          <a:p>
            <a:fld id="{04D65440-924E-4A4F-ABE9-6B849A9834B4}" type="datetimeFigureOut">
              <a:rPr lang="en-US" smtClean="0"/>
              <a:t>11/5/2020</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96A6B365-4B28-4086-8CE3-FABC8D95D91D}" type="slidenum">
              <a:rPr lang="en-US" smtClean="0"/>
              <a:t>‹#›</a:t>
            </a:fld>
            <a:endParaRPr lang="en-US"/>
          </a:p>
        </p:txBody>
      </p:sp>
    </p:spTree>
    <p:extLst>
      <p:ext uri="{BB962C8B-B14F-4D97-AF65-F5344CB8AC3E}">
        <p14:creationId xmlns:p14="http://schemas.microsoft.com/office/powerpoint/2010/main" val="191005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e la date 2"/>
          <p:cNvSpPr>
            <a:spLocks noGrp="1"/>
          </p:cNvSpPr>
          <p:nvPr>
            <p:ph type="dt" sz="half" idx="10"/>
          </p:nvPr>
        </p:nvSpPr>
        <p:spPr/>
        <p:txBody>
          <a:bodyPr/>
          <a:lstStyle/>
          <a:p>
            <a:fld id="{04D65440-924E-4A4F-ABE9-6B849A9834B4}" type="datetimeFigureOut">
              <a:rPr lang="en-US" smtClean="0"/>
              <a:t>11/5/2020</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96A6B365-4B28-4086-8CE3-FABC8D95D91D}" type="slidenum">
              <a:rPr lang="en-US" smtClean="0"/>
              <a:t>‹#›</a:t>
            </a:fld>
            <a:endParaRPr lang="en-US"/>
          </a:p>
        </p:txBody>
      </p:sp>
    </p:spTree>
    <p:extLst>
      <p:ext uri="{BB962C8B-B14F-4D97-AF65-F5344CB8AC3E}">
        <p14:creationId xmlns:p14="http://schemas.microsoft.com/office/powerpoint/2010/main" val="994213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4D65440-924E-4A4F-ABE9-6B849A9834B4}" type="datetimeFigureOut">
              <a:rPr lang="en-US" smtClean="0"/>
              <a:t>11/5/2020</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96A6B365-4B28-4086-8CE3-FABC8D95D91D}" type="slidenum">
              <a:rPr lang="en-US" smtClean="0"/>
              <a:t>‹#›</a:t>
            </a:fld>
            <a:endParaRPr lang="en-US"/>
          </a:p>
        </p:txBody>
      </p:sp>
    </p:spTree>
    <p:extLst>
      <p:ext uri="{BB962C8B-B14F-4D97-AF65-F5344CB8AC3E}">
        <p14:creationId xmlns:p14="http://schemas.microsoft.com/office/powerpoint/2010/main" val="1820140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04D65440-924E-4A4F-ABE9-6B849A9834B4}" type="datetimeFigureOut">
              <a:rPr lang="en-US" smtClean="0"/>
              <a:t>11/5/2020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6A6B365-4B28-4086-8CE3-FABC8D95D91D}" type="slidenum">
              <a:rPr lang="en-US" smtClean="0"/>
              <a:t>‹#›</a:t>
            </a:fld>
            <a:endParaRPr lang="en-US"/>
          </a:p>
        </p:txBody>
      </p:sp>
    </p:spTree>
    <p:extLst>
      <p:ext uri="{BB962C8B-B14F-4D97-AF65-F5344CB8AC3E}">
        <p14:creationId xmlns:p14="http://schemas.microsoft.com/office/powerpoint/2010/main" val="328211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04D65440-924E-4A4F-ABE9-6B849A9834B4}" type="datetimeFigureOut">
              <a:rPr lang="en-US" smtClean="0"/>
              <a:t>11/5/2020</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6A6B365-4B28-4086-8CE3-FABC8D95D91D}" type="slidenum">
              <a:rPr lang="en-US" smtClean="0"/>
              <a:t>‹#›</a:t>
            </a:fld>
            <a:endParaRPr lang="en-US"/>
          </a:p>
        </p:txBody>
      </p:sp>
    </p:spTree>
    <p:extLst>
      <p:ext uri="{BB962C8B-B14F-4D97-AF65-F5344CB8AC3E}">
        <p14:creationId xmlns:p14="http://schemas.microsoft.com/office/powerpoint/2010/main" val="3753158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65440-924E-4A4F-ABE9-6B849A9834B4}" type="datetimeFigureOut">
              <a:rPr lang="en-US" smtClean="0"/>
              <a:t>11/5/2020</a:t>
            </a:fld>
            <a:endParaRPr lang="en-US"/>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6B365-4B28-4086-8CE3-FABC8D95D91D}" type="slidenum">
              <a:rPr lang="en-US" smtClean="0"/>
              <a:t>‹#›</a:t>
            </a:fld>
            <a:endParaRPr lang="en-US"/>
          </a:p>
        </p:txBody>
      </p:sp>
    </p:spTree>
    <p:extLst>
      <p:ext uri="{BB962C8B-B14F-4D97-AF65-F5344CB8AC3E}">
        <p14:creationId xmlns:p14="http://schemas.microsoft.com/office/powerpoint/2010/main" val="3848330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AAF5C-01DF-4952-8404-59042C9D5164}" type="datetime1">
              <a:rPr lang="en-US" smtClean="0"/>
              <a:t>11/5/2020</a:t>
            </a:fld>
            <a:endParaRPr lang="en-US"/>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Module 3 Description des familles</a:t>
            </a:r>
            <a:endParaRPr lang="en-US"/>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D4687-1331-41A9-A734-5A763F4DD80B}" type="slidenum">
              <a:rPr lang="en-US" smtClean="0"/>
              <a:t>‹#›</a:t>
            </a:fld>
            <a:endParaRPr lang="en-US"/>
          </a:p>
        </p:txBody>
      </p:sp>
    </p:spTree>
    <p:extLst>
      <p:ext uri="{BB962C8B-B14F-4D97-AF65-F5344CB8AC3E}">
        <p14:creationId xmlns:p14="http://schemas.microsoft.com/office/powerpoint/2010/main" val="3325165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jameskay.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info@netarch.co.uk"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netarch.co.uk/"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1" name="Shape 91"/>
          <p:cNvSpPr txBox="1">
            <a:spLocks noGrp="1"/>
          </p:cNvSpPr>
          <p:nvPr>
            <p:ph type="subTitle" idx="1"/>
          </p:nvPr>
        </p:nvSpPr>
        <p:spPr>
          <a:xfrm>
            <a:off x="1523999" y="4315299"/>
            <a:ext cx="9144000" cy="921774"/>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757070"/>
              </a:buClr>
              <a:buSzPts val="3200"/>
              <a:buFont typeface="Arial"/>
              <a:buNone/>
            </a:pPr>
            <a:endParaRPr lang="fr-FR" sz="3200" b="0" i="0" u="none" strike="noStrike" cap="none">
              <a:solidFill>
                <a:srgbClr val="757070"/>
              </a:solidFill>
              <a:latin typeface="Calibri"/>
              <a:ea typeface="Calibri"/>
              <a:cs typeface="Calibri"/>
              <a:sym typeface="Calibri"/>
            </a:endParaRPr>
          </a:p>
          <a:p>
            <a:pPr marL="0" marR="0" lvl="0" indent="0" algn="ctr" rtl="0">
              <a:lnSpc>
                <a:spcPct val="90000"/>
              </a:lnSpc>
              <a:spcBef>
                <a:spcPts val="0"/>
              </a:spcBef>
              <a:spcAft>
                <a:spcPts val="0"/>
              </a:spcAft>
              <a:buClr>
                <a:srgbClr val="757070"/>
              </a:buClr>
              <a:buSzPts val="3200"/>
              <a:buFont typeface="Arial"/>
              <a:buNone/>
            </a:pPr>
            <a:r>
              <a:rPr lang="fr-FR" sz="3200" b="0" i="0" u="none" strike="noStrike" cap="none">
                <a:solidFill>
                  <a:srgbClr val="757070"/>
                </a:solidFill>
                <a:latin typeface="Calibri"/>
                <a:ea typeface="Calibri"/>
                <a:cs typeface="Calibri"/>
                <a:sym typeface="Calibri"/>
              </a:rPr>
              <a:t>Module 7</a:t>
            </a:r>
            <a:endParaRPr sz="3200" b="0" i="0" u="none" strike="noStrike" cap="none">
              <a:solidFill>
                <a:srgbClr val="757070"/>
              </a:solidFill>
              <a:latin typeface="Calibri"/>
              <a:ea typeface="Calibri"/>
              <a:cs typeface="Calibri"/>
              <a:sym typeface="Calibri"/>
            </a:endParaRPr>
          </a:p>
        </p:txBody>
      </p:sp>
      <p:sp>
        <p:nvSpPr>
          <p:cNvPr id="95" name="Shape 95"/>
          <p:cNvSpPr txBox="1"/>
          <p:nvPr/>
        </p:nvSpPr>
        <p:spPr>
          <a:xfrm>
            <a:off x="412651" y="2977405"/>
            <a:ext cx="11366696" cy="1323439"/>
          </a:xfrm>
          <a:prstGeom prst="rect">
            <a:avLst/>
          </a:prstGeom>
          <a:noFill/>
          <a:ln>
            <a:noFill/>
          </a:ln>
        </p:spPr>
        <p:txBody>
          <a:bodyPr spcFirstLastPara="1" wrap="square" lIns="91425" tIns="45700" rIns="91425" bIns="45700" anchor="t" anchorCtr="0">
            <a:noAutofit/>
          </a:bodyPr>
          <a:lstStyle/>
          <a:p>
            <a:pPr lvl="0" algn="ctr">
              <a:defRPr/>
            </a:pPr>
            <a:r>
              <a:rPr lang="fr-CA" sz="4000">
                <a:solidFill>
                  <a:prstClr val="black"/>
                </a:solidFill>
                <a:latin typeface="Arial" panose="020B0604020202020204" pitchFamily="34" charset="0"/>
                <a:cs typeface="Arial" panose="020B0604020202020204" pitchFamily="34" charset="0"/>
              </a:rPr>
              <a:t>Changements aux notices d’autorité de noms et d’œuvres/expressions existantes</a:t>
            </a:r>
            <a:endParaRPr lang="en-US" sz="4000">
              <a:solidFill>
                <a:prstClr val="black"/>
              </a:solidFill>
              <a:latin typeface="Arial" panose="020B0604020202020204" pitchFamily="34" charset="0"/>
              <a:cs typeface="Arial" panose="020B0604020202020204" pitchFamily="34" charset="0"/>
            </a:endParaRPr>
          </a:p>
          <a:p>
            <a:pPr marL="0" marR="0" lvl="0" indent="0" algn="ctr" rtl="0">
              <a:lnSpc>
                <a:spcPct val="100000"/>
              </a:lnSpc>
              <a:spcBef>
                <a:spcPts val="0"/>
              </a:spcBef>
              <a:spcAft>
                <a:spcPts val="0"/>
              </a:spcAft>
              <a:buClr>
                <a:schemeClr val="dk1"/>
              </a:buClr>
              <a:buSzPts val="4000"/>
              <a:buFont typeface="Calibri"/>
              <a:buNone/>
            </a:pPr>
            <a:endParaRPr sz="4000" b="0" i="0" u="none" strike="noStrike" cap="none">
              <a:solidFill>
                <a:srgbClr val="000000"/>
              </a:solidFill>
              <a:latin typeface="Arial"/>
              <a:ea typeface="Arial"/>
              <a:cs typeface="Arial"/>
              <a:sym typeface="Arial"/>
            </a:endParaRPr>
          </a:p>
        </p:txBody>
      </p:sp>
      <p:sp>
        <p:nvSpPr>
          <p:cNvPr id="4" name="Titre 3">
            <a:extLst>
              <a:ext uri="{FF2B5EF4-FFF2-40B4-BE49-F238E27FC236}">
                <a16:creationId xmlns:a16="http://schemas.microsoft.com/office/drawing/2014/main" id="{D7C637E4-52BB-4A9E-B994-5D0E772C1F37}"/>
              </a:ext>
            </a:extLst>
          </p:cNvPr>
          <p:cNvSpPr>
            <a:spLocks noGrp="1"/>
          </p:cNvSpPr>
          <p:nvPr>
            <p:ph type="ctrTitle"/>
          </p:nvPr>
        </p:nvSpPr>
        <p:spPr>
          <a:xfrm>
            <a:off x="412651" y="608068"/>
            <a:ext cx="11366696" cy="2025717"/>
          </a:xfrm>
        </p:spPr>
        <p:txBody>
          <a:bodyPr/>
          <a:lstStyle/>
          <a:p>
            <a:r>
              <a:rPr lang="en-US" sz="4800" b="1">
                <a:latin typeface="Arial" panose="020B0604020202020204" pitchFamily="34" charset="0"/>
                <a:cs typeface="Arial" panose="020B0604020202020204" pitchFamily="34" charset="0"/>
              </a:rPr>
              <a:t>PFAN</a:t>
            </a:r>
            <a:br>
              <a:rPr lang="en-US" sz="4800" b="1">
                <a:latin typeface="Arial" panose="020B0604020202020204" pitchFamily="34" charset="0"/>
                <a:cs typeface="Arial" panose="020B0604020202020204" pitchFamily="34" charset="0"/>
              </a:rPr>
            </a:br>
            <a:r>
              <a:rPr lang="en-US" sz="4800" b="1"/>
              <a:t> </a:t>
            </a:r>
            <a:r>
              <a:rPr lang="fr-FR" sz="3600" b="1">
                <a:solidFill>
                  <a:srgbClr val="757070"/>
                </a:solidFill>
                <a:latin typeface="Book Antiqua"/>
                <a:ea typeface="Arial"/>
                <a:cs typeface="Arial"/>
                <a:sym typeface="Book Antiqua"/>
              </a:rPr>
              <a:t>Programme</a:t>
            </a:r>
            <a:r>
              <a:rPr lang="fr-FR" sz="3600" b="1">
                <a:solidFill>
                  <a:srgbClr val="757070"/>
                </a:solidFill>
                <a:latin typeface="Book Antiqua"/>
                <a:ea typeface="Book Antiqua"/>
                <a:cs typeface="Book Antiqua"/>
                <a:sym typeface="Book Antiqua"/>
              </a:rPr>
              <a:t> francophone des autorités de noms</a:t>
            </a:r>
            <a:endParaRPr lang="fr-CA" sz="3600"/>
          </a:p>
        </p:txBody>
      </p:sp>
      <p:sp>
        <p:nvSpPr>
          <p:cNvPr id="6" name="Espace réservé du pied de page 3">
            <a:extLst>
              <a:ext uri="{FF2B5EF4-FFF2-40B4-BE49-F238E27FC236}">
                <a16:creationId xmlns:a16="http://schemas.microsoft.com/office/drawing/2014/main" id="{88F2F133-2FAF-4A99-84C9-A00A0C6708AE}"/>
              </a:ext>
            </a:extLst>
          </p:cNvPr>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924732" y="598344"/>
            <a:ext cx="10515600" cy="639425"/>
          </a:xfrm>
        </p:spPr>
        <p:txBody>
          <a:bodyPr>
            <a:noAutofit/>
          </a:bodyPr>
          <a:lstStyle/>
          <a:p>
            <a:pPr algn="ctr"/>
            <a:r>
              <a:rPr lang="en-US">
                <a:latin typeface="Arial" panose="020B0604020202020204" pitchFamily="34" charset="0"/>
                <a:cs typeface="Arial" panose="020B0604020202020204" pitchFamily="34" charset="0"/>
              </a:rPr>
              <a:t>Amélioration avec…</a:t>
            </a:r>
          </a:p>
        </p:txBody>
      </p:sp>
      <p:sp>
        <p:nvSpPr>
          <p:cNvPr id="2" name="Espace réservé du contenu 1"/>
          <p:cNvSpPr>
            <a:spLocks noGrp="1"/>
          </p:cNvSpPr>
          <p:nvPr>
            <p:ph idx="1"/>
          </p:nvPr>
        </p:nvSpPr>
        <p:spPr>
          <a:xfrm>
            <a:off x="924732" y="1537238"/>
            <a:ext cx="9948620" cy="4523320"/>
          </a:xfrm>
        </p:spPr>
        <p:txBody>
          <a:bodyPr>
            <a:noAutofit/>
          </a:bodyPr>
          <a:lstStyle/>
          <a:p>
            <a:r>
              <a:rPr lang="en-US" sz="3800">
                <a:latin typeface="Arial" panose="020B0604020202020204" pitchFamily="34" charset="0"/>
                <a:cs typeface="Arial" panose="020B0604020202020204" pitchFamily="34" charset="0"/>
              </a:rPr>
              <a:t>La modification </a:t>
            </a:r>
            <a:r>
              <a:rPr lang="en-US" sz="3800" err="1">
                <a:latin typeface="Arial" panose="020B0604020202020204" pitchFamily="34" charset="0"/>
                <a:cs typeface="Arial" panose="020B0604020202020204" pitchFamily="34" charset="0"/>
              </a:rPr>
              <a:t>ou</a:t>
            </a:r>
            <a:r>
              <a:rPr lang="en-US" sz="3800">
                <a:latin typeface="Arial" panose="020B0604020202020204" pitchFamily="34" charset="0"/>
                <a:cs typeface="Arial" panose="020B0604020202020204" pitchFamily="34" charset="0"/>
              </a:rPr>
              <a:t> la mise à jour des </a:t>
            </a:r>
            <a:r>
              <a:rPr lang="en-US" sz="3800" err="1">
                <a:latin typeface="Arial" panose="020B0604020202020204" pitchFamily="34" charset="0"/>
                <a:cs typeface="Arial" panose="020B0604020202020204" pitchFamily="34" charset="0"/>
              </a:rPr>
              <a:t>attributs</a:t>
            </a:r>
            <a:r>
              <a:rPr lang="en-US" sz="3800">
                <a:latin typeface="Arial" panose="020B0604020202020204" pitchFamily="34" charset="0"/>
                <a:cs typeface="Arial" panose="020B0604020202020204" pitchFamily="34" charset="0"/>
              </a:rPr>
              <a:t>, par </a:t>
            </a:r>
            <a:r>
              <a:rPr lang="en-US" sz="3800" err="1">
                <a:latin typeface="Arial" panose="020B0604020202020204" pitchFamily="34" charset="0"/>
                <a:cs typeface="Arial" panose="020B0604020202020204" pitchFamily="34" charset="0"/>
              </a:rPr>
              <a:t>exemple</a:t>
            </a:r>
            <a:r>
              <a:rPr lang="en-US" sz="3800">
                <a:latin typeface="Arial" panose="020B0604020202020204" pitchFamily="34" charset="0"/>
                <a:cs typeface="Arial" panose="020B0604020202020204" pitchFamily="34" charset="0"/>
              </a:rPr>
              <a:t> :</a:t>
            </a:r>
          </a:p>
          <a:p>
            <a:pPr lvl="1"/>
            <a:r>
              <a:rPr lang="en-US" sz="3600">
                <a:latin typeface="Arial" panose="020B0604020202020204" pitchFamily="34" charset="0"/>
                <a:cs typeface="Arial" panose="020B0604020202020204" pitchFamily="34" charset="0"/>
              </a:rPr>
              <a:t> Dates (zone 046)</a:t>
            </a:r>
          </a:p>
          <a:p>
            <a:pPr lvl="1"/>
            <a:r>
              <a:rPr lang="en-US" sz="3600">
                <a:latin typeface="Arial" panose="020B0604020202020204" pitchFamily="34" charset="0"/>
                <a:cs typeface="Arial" panose="020B0604020202020204" pitchFamily="34" charset="0"/>
              </a:rPr>
              <a:t> </a:t>
            </a:r>
            <a:r>
              <a:rPr lang="en-US" sz="3600" err="1">
                <a:latin typeface="Arial" panose="020B0604020202020204" pitchFamily="34" charset="0"/>
                <a:cs typeface="Arial" panose="020B0604020202020204" pitchFamily="34" charset="0"/>
              </a:rPr>
              <a:t>Lieux</a:t>
            </a:r>
            <a:r>
              <a:rPr lang="en-US" sz="3600">
                <a:latin typeface="Arial" panose="020B0604020202020204" pitchFamily="34" charset="0"/>
                <a:cs typeface="Arial" panose="020B0604020202020204" pitchFamily="34" charset="0"/>
              </a:rPr>
              <a:t> </a:t>
            </a:r>
            <a:r>
              <a:rPr lang="en-US" sz="3600" err="1">
                <a:latin typeface="Arial" panose="020B0604020202020204" pitchFamily="34" charset="0"/>
                <a:cs typeface="Arial" panose="020B0604020202020204" pitchFamily="34" charset="0"/>
              </a:rPr>
              <a:t>associés</a:t>
            </a:r>
            <a:r>
              <a:rPr lang="en-US" sz="3600">
                <a:latin typeface="Arial" panose="020B0604020202020204" pitchFamily="34" charset="0"/>
                <a:cs typeface="Arial" panose="020B0604020202020204" pitchFamily="34" charset="0"/>
              </a:rPr>
              <a:t> (zone 370)</a:t>
            </a:r>
          </a:p>
          <a:p>
            <a:pPr lvl="1"/>
            <a:r>
              <a:rPr lang="en-US" sz="3600">
                <a:latin typeface="Arial" panose="020B0604020202020204" pitchFamily="34" charset="0"/>
                <a:cs typeface="Arial" panose="020B0604020202020204" pitchFamily="34" charset="0"/>
              </a:rPr>
              <a:t> </a:t>
            </a:r>
            <a:r>
              <a:rPr lang="en-US" sz="3600" err="1">
                <a:latin typeface="Arial" panose="020B0604020202020204" pitchFamily="34" charset="0"/>
                <a:cs typeface="Arial" panose="020B0604020202020204" pitchFamily="34" charset="0"/>
              </a:rPr>
              <a:t>Adresse</a:t>
            </a:r>
            <a:r>
              <a:rPr lang="en-US" sz="3600">
                <a:latin typeface="Arial" panose="020B0604020202020204" pitchFamily="34" charset="0"/>
                <a:cs typeface="Arial" panose="020B0604020202020204" pitchFamily="34" charset="0"/>
              </a:rPr>
              <a:t> (zone 371)</a:t>
            </a:r>
          </a:p>
          <a:p>
            <a:pPr lvl="1"/>
            <a:r>
              <a:rPr lang="en-US" sz="3600">
                <a:latin typeface="Arial" panose="020B0604020202020204" pitchFamily="34" charset="0"/>
                <a:cs typeface="Arial" panose="020B0604020202020204" pitchFamily="34" charset="0"/>
              </a:rPr>
              <a:t> Domaine </a:t>
            </a:r>
            <a:r>
              <a:rPr lang="en-US" sz="3600" err="1">
                <a:latin typeface="Arial" panose="020B0604020202020204" pitchFamily="34" charset="0"/>
                <a:cs typeface="Arial" panose="020B0604020202020204" pitchFamily="34" charset="0"/>
              </a:rPr>
              <a:t>d’activité</a:t>
            </a:r>
            <a:r>
              <a:rPr lang="en-US" sz="3600">
                <a:latin typeface="Arial" panose="020B0604020202020204" pitchFamily="34" charset="0"/>
                <a:cs typeface="Arial" panose="020B0604020202020204" pitchFamily="34" charset="0"/>
              </a:rPr>
              <a:t> (zone 372)</a:t>
            </a:r>
          </a:p>
          <a:p>
            <a:pPr lvl="1"/>
            <a:r>
              <a:rPr lang="en-US" sz="3600">
                <a:latin typeface="Arial" panose="020B0604020202020204" pitchFamily="34" charset="0"/>
                <a:cs typeface="Arial" panose="020B0604020202020204" pitchFamily="34" charset="0"/>
              </a:rPr>
              <a:t> Profession/Occupation (zone 374)</a:t>
            </a:r>
          </a:p>
          <a:p>
            <a:pPr lvl="1"/>
            <a:r>
              <a:rPr lang="en-US" sz="3600">
                <a:latin typeface="Arial" panose="020B0604020202020204" pitchFamily="34" charset="0"/>
                <a:cs typeface="Arial" panose="020B0604020202020204" pitchFamily="34" charset="0"/>
              </a:rPr>
              <a:t> etc.</a:t>
            </a:r>
          </a:p>
          <a:p>
            <a:pPr>
              <a:spcBef>
                <a:spcPts val="200"/>
              </a:spcBef>
              <a:spcAft>
                <a:spcPts val="200"/>
              </a:spcAft>
            </a:pPr>
            <a:endParaRPr lang="en-US" sz="3000">
              <a:latin typeface="Leelawadee" panose="020B0502040204020203" pitchFamily="34" charset="-34"/>
              <a:cs typeface="Leelawadee" panose="020B0502040204020203" pitchFamily="34" charset="-34"/>
            </a:endParaRP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0406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838200" y="436853"/>
            <a:ext cx="10515600" cy="783033"/>
          </a:xfrm>
        </p:spPr>
        <p:txBody>
          <a:bodyPr>
            <a:normAutofit/>
          </a:bodyPr>
          <a:lstStyle/>
          <a:p>
            <a:pPr algn="ctr"/>
            <a:r>
              <a:rPr lang="en-US">
                <a:latin typeface="Arial" panose="020B0604020202020204" pitchFamily="34" charset="0"/>
                <a:cs typeface="Arial" panose="020B0604020202020204" pitchFamily="34" charset="0"/>
              </a:rPr>
              <a:t>Modification ou mise à jour des attributs</a:t>
            </a: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Espace réservé du contenu 1"/>
          <p:cNvSpPr>
            <a:spLocks noGrp="1"/>
          </p:cNvSpPr>
          <p:nvPr>
            <p:ph idx="1"/>
          </p:nvPr>
        </p:nvSpPr>
        <p:spPr>
          <a:xfrm>
            <a:off x="751936" y="1069544"/>
            <a:ext cx="10515600" cy="1148316"/>
          </a:xfrm>
          <a:ln w="28575">
            <a:solidFill>
              <a:schemeClr val="tx1"/>
            </a:solidFill>
          </a:ln>
        </p:spPr>
        <p:txBody>
          <a:bodyPr>
            <a:normAutofit lnSpcReduction="10000"/>
          </a:bodyPr>
          <a:lstStyle/>
          <a:p>
            <a:pPr marL="722313" indent="-722313">
              <a:buNone/>
            </a:pPr>
            <a:r>
              <a:rPr lang="fr-CA" sz="1600">
                <a:latin typeface="Arial" panose="020B0604020202020204" pitchFamily="34" charset="0"/>
                <a:cs typeface="Arial" panose="020B0604020202020204" pitchFamily="34" charset="0"/>
              </a:rPr>
              <a:t>040	</a:t>
            </a:r>
            <a:r>
              <a:rPr lang="fr-CA" sz="1600" err="1">
                <a:latin typeface="Arial" panose="020B0604020202020204" pitchFamily="34" charset="0"/>
                <a:cs typeface="Arial" panose="020B0604020202020204" pitchFamily="34" charset="0"/>
              </a:rPr>
              <a:t>CaONNL</a:t>
            </a:r>
            <a:r>
              <a:rPr lang="fr-CA" sz="1600">
                <a:latin typeface="Arial" panose="020B0604020202020204" pitchFamily="34" charset="0"/>
                <a:cs typeface="Arial" panose="020B0604020202020204" pitchFamily="34" charset="0"/>
              </a:rPr>
              <a:t> $b </a:t>
            </a:r>
            <a:r>
              <a:rPr lang="fr-CA" sz="1600" err="1">
                <a:latin typeface="Arial" panose="020B0604020202020204" pitchFamily="34" charset="0"/>
                <a:cs typeface="Arial" panose="020B0604020202020204" pitchFamily="34" charset="0"/>
              </a:rPr>
              <a:t>fre</a:t>
            </a:r>
            <a:r>
              <a:rPr lang="fr-CA" sz="1600">
                <a:latin typeface="Arial" panose="020B0604020202020204" pitchFamily="34" charset="0"/>
                <a:cs typeface="Arial" panose="020B0604020202020204" pitchFamily="34" charset="0"/>
              </a:rPr>
              <a:t>  $c </a:t>
            </a:r>
            <a:r>
              <a:rPr lang="fr-CA" sz="1600" err="1">
                <a:latin typeface="Arial" panose="020B0604020202020204" pitchFamily="34" charset="0"/>
                <a:cs typeface="Arial" panose="020B0604020202020204" pitchFamily="34" charset="0"/>
              </a:rPr>
              <a:t>CaOONL</a:t>
            </a:r>
            <a:r>
              <a:rPr lang="fr-CA" sz="1600">
                <a:latin typeface="Arial" panose="020B0604020202020204" pitchFamily="34" charset="0"/>
                <a:cs typeface="Arial" panose="020B0604020202020204" pitchFamily="34" charset="0"/>
              </a:rPr>
              <a:t> </a:t>
            </a:r>
          </a:p>
          <a:p>
            <a:pPr marL="722313" indent="-722313">
              <a:buNone/>
            </a:pPr>
            <a:r>
              <a:rPr lang="en-CA" sz="1600">
                <a:latin typeface="Arial" panose="020B0604020202020204" pitchFamily="34" charset="0"/>
                <a:cs typeface="Arial" panose="020B0604020202020204" pitchFamily="34" charset="0"/>
              </a:rPr>
              <a:t>100 1  	Hughes, Roy E.</a:t>
            </a:r>
            <a:endParaRPr lang="fr-CA" sz="1600">
              <a:latin typeface="Arial" panose="020B0604020202020204" pitchFamily="34" charset="0"/>
              <a:cs typeface="Arial" panose="020B0604020202020204" pitchFamily="34" charset="0"/>
            </a:endParaRPr>
          </a:p>
          <a:p>
            <a:pPr marL="722313" indent="-722313">
              <a:buNone/>
            </a:pPr>
            <a:r>
              <a:rPr lang="en-CA" sz="1600">
                <a:latin typeface="Arial" panose="020B0604020202020204" pitchFamily="34" charset="0"/>
                <a:cs typeface="Arial" panose="020B0604020202020204" pitchFamily="34" charset="0"/>
              </a:rPr>
              <a:t>670	Hughes, Roy E. 100 beautiful views of Glacier National Park, 2009 : $b </a:t>
            </a:r>
            <a:r>
              <a:rPr lang="fr-CA" sz="1600">
                <a:latin typeface="Arial" panose="020B0604020202020204" pitchFamily="34" charset="0"/>
                <a:cs typeface="Arial" panose="020B0604020202020204" pitchFamily="34" charset="0"/>
              </a:rPr>
              <a:t>formulaire du CIP de BAC </a:t>
            </a:r>
            <a:r>
              <a:rPr lang="en-CA" sz="1600">
                <a:latin typeface="Arial" panose="020B0604020202020204" pitchFamily="34" charset="0"/>
                <a:cs typeface="Arial" panose="020B0604020202020204" pitchFamily="34" charset="0"/>
              </a:rPr>
              <a:t>(Roy E. Hughes; </a:t>
            </a:r>
            <a:r>
              <a:rPr lang="fr-CA" sz="1600">
                <a:latin typeface="Arial"/>
                <a:cs typeface="Arial"/>
              </a:rPr>
              <a:t>né à Hamilton dans la </a:t>
            </a:r>
            <a:r>
              <a:rPr lang="fr-CA" sz="1600" err="1">
                <a:latin typeface="Arial"/>
                <a:cs typeface="Arial"/>
              </a:rPr>
              <a:t>Bitterroot</a:t>
            </a:r>
            <a:r>
              <a:rPr lang="fr-CA" sz="1600">
                <a:latin typeface="Arial"/>
                <a:cs typeface="Arial"/>
              </a:rPr>
              <a:t> Valley</a:t>
            </a:r>
            <a:r>
              <a:rPr lang="en-CA" sz="1600">
                <a:latin typeface="Arial" panose="020B0604020202020204" pitchFamily="34" charset="0"/>
                <a:cs typeface="Arial" panose="020B0604020202020204" pitchFamily="34" charset="0"/>
              </a:rPr>
              <a:t>)</a:t>
            </a:r>
            <a:endParaRPr lang="fr-CA" sz="1600">
              <a:latin typeface="Arial" panose="020B0604020202020204" pitchFamily="34" charset="0"/>
              <a:cs typeface="Arial" panose="020B0604020202020204" pitchFamily="34" charset="0"/>
            </a:endParaRPr>
          </a:p>
          <a:p>
            <a:endParaRPr lang="fr-CA"/>
          </a:p>
        </p:txBody>
      </p:sp>
      <p:sp>
        <p:nvSpPr>
          <p:cNvPr id="11" name="Espace réservé du contenu 1"/>
          <p:cNvSpPr txBox="1">
            <a:spLocks/>
          </p:cNvSpPr>
          <p:nvPr/>
        </p:nvSpPr>
        <p:spPr>
          <a:xfrm>
            <a:off x="924732" y="3359888"/>
            <a:ext cx="9948620" cy="270067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Leelawadee" panose="020B0502040204020203" pitchFamily="34" charset="-34"/>
                <a:ea typeface="+mn-ea"/>
                <a:cs typeface="Leelawadee" panose="020B0502040204020203" pitchFamily="34" charset="-34"/>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Leelawadee" panose="020B0502040204020203" pitchFamily="34" charset="-34"/>
                <a:ea typeface="+mn-ea"/>
                <a:cs typeface="Leelawadee" panose="020B0502040204020203" pitchFamily="34" charset="-34"/>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Leelawadee" panose="020B0502040204020203" pitchFamily="34" charset="-34"/>
                <a:ea typeface="+mn-ea"/>
                <a:cs typeface="Leelawadee" panose="020B0502040204020203" pitchFamily="34" charset="-34"/>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eelawadee" panose="020B0502040204020203" pitchFamily="34" charset="-34"/>
                <a:ea typeface="+mn-ea"/>
                <a:cs typeface="Leelawadee" panose="020B0502040204020203" pitchFamily="34" charset="-34"/>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eelawadee" panose="020B0502040204020203" pitchFamily="34" charset="-34"/>
                <a:ea typeface="+mn-ea"/>
                <a:cs typeface="Leelawadee" panose="020B0502040204020203" pitchFamily="34" charset="-3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200"/>
              </a:spcBef>
              <a:spcAft>
                <a:spcPts val="200"/>
              </a:spcAft>
              <a:buNone/>
            </a:pPr>
            <a:endParaRPr lang="en-US" sz="3000"/>
          </a:p>
        </p:txBody>
      </p:sp>
      <p:sp>
        <p:nvSpPr>
          <p:cNvPr id="6" name="Rectangle 5"/>
          <p:cNvSpPr/>
          <p:nvPr/>
        </p:nvSpPr>
        <p:spPr>
          <a:xfrm>
            <a:off x="755375" y="2351568"/>
            <a:ext cx="10515600" cy="3539430"/>
          </a:xfrm>
          <a:prstGeom prst="rect">
            <a:avLst/>
          </a:prstGeom>
          <a:ln w="28575">
            <a:solidFill>
              <a:schemeClr val="tx1"/>
            </a:solidFill>
          </a:ln>
        </p:spPr>
        <p:txBody>
          <a:bodyPr wrap="square" anchor="t">
            <a:spAutoFit/>
          </a:bodyPr>
          <a:lstStyle/>
          <a:p>
            <a:pPr marL="807720" indent="-807720"/>
            <a:r>
              <a:rPr lang="fr-CA" sz="1600" dirty="0">
                <a:latin typeface="Arial"/>
                <a:cs typeface="Arial"/>
              </a:rPr>
              <a:t>040	</a:t>
            </a:r>
            <a:r>
              <a:rPr lang="fr-CA" sz="1600" dirty="0" err="1">
                <a:latin typeface="Arial"/>
                <a:cs typeface="Arial"/>
              </a:rPr>
              <a:t>CaOONL</a:t>
            </a:r>
            <a:r>
              <a:rPr lang="fr-CA" sz="1600" dirty="0">
                <a:latin typeface="Arial"/>
                <a:cs typeface="Arial"/>
              </a:rPr>
              <a:t> $b </a:t>
            </a:r>
            <a:r>
              <a:rPr lang="fr-CA" sz="1600" dirty="0" err="1">
                <a:latin typeface="Arial"/>
                <a:cs typeface="Arial"/>
              </a:rPr>
              <a:t>fre</a:t>
            </a:r>
            <a:r>
              <a:rPr lang="fr-CA" sz="1600" dirty="0">
                <a:latin typeface="Arial"/>
                <a:cs typeface="Arial"/>
              </a:rPr>
              <a:t> $e </a:t>
            </a:r>
            <a:r>
              <a:rPr lang="fr-CA" sz="1600" dirty="0" err="1">
                <a:latin typeface="Arial"/>
                <a:cs typeface="Arial"/>
              </a:rPr>
              <a:t>rda</a:t>
            </a:r>
            <a:r>
              <a:rPr lang="fr-CA" sz="1600" dirty="0">
                <a:latin typeface="Arial"/>
                <a:cs typeface="Arial"/>
              </a:rPr>
              <a:t> $c </a:t>
            </a:r>
            <a:r>
              <a:rPr lang="fr-CA" sz="1600" dirty="0" err="1">
                <a:latin typeface="Arial"/>
                <a:cs typeface="Arial"/>
              </a:rPr>
              <a:t>CaOONL</a:t>
            </a:r>
            <a:r>
              <a:rPr lang="fr-CA" sz="1600" dirty="0">
                <a:latin typeface="Arial"/>
                <a:cs typeface="Arial"/>
              </a:rPr>
              <a:t> $d </a:t>
            </a:r>
            <a:r>
              <a:rPr lang="fr-CA" sz="1600" dirty="0" err="1">
                <a:latin typeface="Arial"/>
                <a:cs typeface="Arial"/>
              </a:rPr>
              <a:t>CaQQLA</a:t>
            </a:r>
            <a:r>
              <a:rPr lang="fr-CA" sz="1600" dirty="0">
                <a:latin typeface="Arial"/>
                <a:cs typeface="Arial"/>
              </a:rPr>
              <a:t> $d </a:t>
            </a:r>
            <a:r>
              <a:rPr lang="fr-CA" sz="1600" dirty="0" err="1">
                <a:latin typeface="Arial"/>
                <a:cs typeface="Arial"/>
              </a:rPr>
              <a:t>CaQMBN</a:t>
            </a:r>
            <a:endParaRPr lang="fr-CA" sz="1600" dirty="0">
              <a:latin typeface="Arial"/>
              <a:cs typeface="Arial"/>
            </a:endParaRPr>
          </a:p>
          <a:p>
            <a:pPr marL="807720" indent="-807720"/>
            <a:r>
              <a:rPr lang="fr-CA" sz="1600" dirty="0">
                <a:latin typeface="Arial"/>
                <a:cs typeface="Arial"/>
              </a:rPr>
              <a:t>046	$s 20</a:t>
            </a:r>
          </a:p>
          <a:p>
            <a:pPr marL="807720" indent="-807720"/>
            <a:r>
              <a:rPr lang="fr-CA" sz="1600" dirty="0">
                <a:latin typeface="Arial"/>
                <a:cs typeface="Arial"/>
              </a:rPr>
              <a:t>100 1	Hughes, Roy E.</a:t>
            </a:r>
          </a:p>
          <a:p>
            <a:pPr marL="807720" indent="-807720"/>
            <a:r>
              <a:rPr lang="fr-CA" sz="1600" dirty="0">
                <a:latin typeface="Arial"/>
                <a:cs typeface="Arial"/>
              </a:rPr>
              <a:t>368	$c Américains $2 </a:t>
            </a:r>
            <a:r>
              <a:rPr lang="fr-CA" sz="1600" dirty="0" err="1">
                <a:latin typeface="Arial"/>
                <a:cs typeface="Arial"/>
              </a:rPr>
              <a:t>rvmgd</a:t>
            </a:r>
            <a:endParaRPr lang="fr-CA" sz="1600" dirty="0">
              <a:latin typeface="Arial"/>
              <a:cs typeface="Arial"/>
            </a:endParaRPr>
          </a:p>
          <a:p>
            <a:pPr marL="807720" indent="-807720"/>
            <a:r>
              <a:rPr lang="fr-CA" sz="1600" dirty="0">
                <a:latin typeface="Arial"/>
                <a:cs typeface="Arial"/>
              </a:rPr>
              <a:t>370	Hamilton (</a:t>
            </a:r>
            <a:r>
              <a:rPr lang="fr-CA" sz="1600" dirty="0" err="1">
                <a:latin typeface="Arial"/>
                <a:cs typeface="Arial"/>
              </a:rPr>
              <a:t>Ravalli</a:t>
            </a:r>
            <a:r>
              <a:rPr lang="fr-CA" sz="1600" dirty="0">
                <a:latin typeface="Arial"/>
                <a:cs typeface="Arial"/>
              </a:rPr>
              <a:t>, Mont.) $c États-Unis $2 </a:t>
            </a:r>
            <a:r>
              <a:rPr lang="fr-CA" sz="1600" dirty="0" err="1">
                <a:latin typeface="Arial"/>
                <a:cs typeface="Arial"/>
              </a:rPr>
              <a:t>lacnaf</a:t>
            </a:r>
            <a:endParaRPr lang="fr-CA" sz="1600" dirty="0">
              <a:latin typeface="Arial"/>
              <a:cs typeface="Arial"/>
            </a:endParaRPr>
          </a:p>
          <a:p>
            <a:pPr marL="807720" indent="-807720"/>
            <a:r>
              <a:rPr lang="fr-CA" sz="1600" dirty="0">
                <a:latin typeface="Arial"/>
                <a:cs typeface="Arial"/>
              </a:rPr>
              <a:t>370	$f Glacier National Park (Mont.) $f Cascades du Nord, Chaîne des (C.-B. et Wash.) $2 </a:t>
            </a:r>
            <a:r>
              <a:rPr lang="fr-CA" sz="1600" dirty="0" err="1">
                <a:latin typeface="Arial"/>
                <a:cs typeface="Arial"/>
              </a:rPr>
              <a:t>rvm</a:t>
            </a:r>
            <a:endParaRPr lang="fr-CA" sz="1600" dirty="0">
              <a:latin typeface="Arial"/>
              <a:cs typeface="Arial"/>
            </a:endParaRPr>
          </a:p>
          <a:p>
            <a:pPr marL="807720" indent="-807720"/>
            <a:r>
              <a:rPr lang="fr-CA" sz="1600" dirty="0">
                <a:latin typeface="Arial"/>
                <a:cs typeface="Arial"/>
              </a:rPr>
              <a:t>372	Photographie $a Peinture de paysages $a Art par ordinateur $a Nature dans l'art $a Alpinisme $2 </a:t>
            </a:r>
            <a:r>
              <a:rPr lang="fr-CA" sz="1600" dirty="0" err="1">
                <a:latin typeface="Arial"/>
                <a:cs typeface="Arial"/>
              </a:rPr>
              <a:t>rvm</a:t>
            </a:r>
            <a:endParaRPr lang="fr-CA" sz="1600" dirty="0">
              <a:latin typeface="Arial"/>
              <a:cs typeface="Arial"/>
            </a:endParaRPr>
          </a:p>
          <a:p>
            <a:pPr marL="807720" indent="-807720"/>
            <a:r>
              <a:rPr lang="fr-CA" sz="1600" dirty="0">
                <a:latin typeface="Arial"/>
                <a:cs typeface="Arial"/>
              </a:rPr>
              <a:t>374	Photographes $a Paysagistes $a Alpinistes $2 </a:t>
            </a:r>
            <a:r>
              <a:rPr lang="fr-CA" sz="1600" dirty="0" err="1">
                <a:latin typeface="Arial"/>
                <a:cs typeface="Arial"/>
              </a:rPr>
              <a:t>rvm</a:t>
            </a:r>
            <a:endParaRPr lang="fr-CA" sz="1600" dirty="0">
              <a:latin typeface="Arial"/>
              <a:cs typeface="Arial"/>
            </a:endParaRPr>
          </a:p>
          <a:p>
            <a:pPr marL="807720" indent="-807720"/>
            <a:r>
              <a:rPr lang="fr-CA" sz="1600" dirty="0">
                <a:latin typeface="Arial"/>
                <a:cs typeface="Arial"/>
              </a:rPr>
              <a:t>375 	masculin</a:t>
            </a:r>
          </a:p>
          <a:p>
            <a:pPr marL="807720" indent="-807720"/>
            <a:r>
              <a:rPr lang="fr-CA" sz="1600" dirty="0">
                <a:latin typeface="Arial"/>
                <a:cs typeface="Arial"/>
              </a:rPr>
              <a:t>377	</a:t>
            </a:r>
            <a:r>
              <a:rPr lang="fr-CA" sz="1600" dirty="0" err="1">
                <a:latin typeface="Arial"/>
                <a:cs typeface="Arial"/>
              </a:rPr>
              <a:t>eng</a:t>
            </a:r>
            <a:endParaRPr lang="fr-CA" sz="1600" dirty="0">
              <a:latin typeface="Arial"/>
              <a:cs typeface="Arial"/>
            </a:endParaRPr>
          </a:p>
          <a:p>
            <a:pPr marL="807720" indent="-807720"/>
            <a:r>
              <a:rPr lang="fr-CA" sz="1600" dirty="0">
                <a:latin typeface="Arial"/>
                <a:cs typeface="Arial"/>
              </a:rPr>
              <a:t>670	Hughes, Roy E. 100 </a:t>
            </a:r>
            <a:r>
              <a:rPr lang="fr-CA" sz="1600" dirty="0" err="1">
                <a:latin typeface="Arial"/>
                <a:cs typeface="Arial"/>
              </a:rPr>
              <a:t>beautiful</a:t>
            </a:r>
            <a:r>
              <a:rPr lang="fr-CA" sz="1600" dirty="0">
                <a:latin typeface="Arial"/>
                <a:cs typeface="Arial"/>
              </a:rPr>
              <a:t> </a:t>
            </a:r>
            <a:r>
              <a:rPr lang="fr-CA" sz="1600" dirty="0" err="1">
                <a:latin typeface="Arial"/>
                <a:cs typeface="Arial"/>
              </a:rPr>
              <a:t>views</a:t>
            </a:r>
            <a:r>
              <a:rPr lang="fr-CA" sz="1600" dirty="0">
                <a:latin typeface="Arial"/>
                <a:cs typeface="Arial"/>
              </a:rPr>
              <a:t> of Glacier National Park, 2009 : $b formulaire du CIP de BAC (Roy E. Hughes; né à Hamilton dans la </a:t>
            </a:r>
            <a:r>
              <a:rPr lang="fr-CA" sz="1600" dirty="0" err="1">
                <a:latin typeface="Arial"/>
                <a:cs typeface="Arial"/>
              </a:rPr>
              <a:t>Bitterroot</a:t>
            </a:r>
            <a:r>
              <a:rPr lang="fr-CA" sz="1600" dirty="0">
                <a:latin typeface="Arial"/>
                <a:cs typeface="Arial"/>
              </a:rPr>
              <a:t> Valley)</a:t>
            </a:r>
          </a:p>
          <a:p>
            <a:pPr marL="807720" indent="-807720"/>
            <a:r>
              <a:rPr lang="fr-CA" sz="1600" dirty="0">
                <a:latin typeface="Arial"/>
                <a:cs typeface="Arial"/>
              </a:rPr>
              <a:t>670	North Cascades </a:t>
            </a:r>
            <a:r>
              <a:rPr lang="fr-CA" sz="1600" dirty="0" err="1">
                <a:latin typeface="Arial"/>
                <a:cs typeface="Arial"/>
              </a:rPr>
              <a:t>beautiful</a:t>
            </a:r>
            <a:r>
              <a:rPr lang="fr-CA" sz="1600" dirty="0">
                <a:latin typeface="Arial"/>
                <a:cs typeface="Arial"/>
              </a:rPr>
              <a:t>, 2011 : $b page de titre (Roy E. Hughes) quatrième de couverture (photographe, paysagiste, amateur de plein air, son œuvre est inspiré par le North Cascades)</a:t>
            </a:r>
          </a:p>
        </p:txBody>
      </p:sp>
      <p:cxnSp>
        <p:nvCxnSpPr>
          <p:cNvPr id="3" name="Connecteur droit avec flèche 2">
            <a:extLst>
              <a:ext uri="{FF2B5EF4-FFF2-40B4-BE49-F238E27FC236}">
                <a16:creationId xmlns:a16="http://schemas.microsoft.com/office/drawing/2014/main" id="{1C661CCC-5571-4424-B37B-CC50EEC80D36}"/>
              </a:ext>
            </a:extLst>
          </p:cNvPr>
          <p:cNvCxnSpPr/>
          <p:nvPr/>
        </p:nvCxnSpPr>
        <p:spPr>
          <a:xfrm flipH="1">
            <a:off x="3045125" y="2741762"/>
            <a:ext cx="1084052" cy="8627"/>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cxnSp>
        <p:nvCxnSpPr>
          <p:cNvPr id="13" name="Connecteur droit avec flèche 12">
            <a:extLst>
              <a:ext uri="{FF2B5EF4-FFF2-40B4-BE49-F238E27FC236}">
                <a16:creationId xmlns:a16="http://schemas.microsoft.com/office/drawing/2014/main" id="{0ADF1DD4-4A68-4936-92C4-288CD4C755E6}"/>
              </a:ext>
            </a:extLst>
          </p:cNvPr>
          <p:cNvCxnSpPr>
            <a:cxnSpLocks/>
          </p:cNvCxnSpPr>
          <p:nvPr/>
        </p:nvCxnSpPr>
        <p:spPr>
          <a:xfrm flipH="1">
            <a:off x="9917502" y="3733799"/>
            <a:ext cx="1084052" cy="8627"/>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cxnSp>
        <p:nvCxnSpPr>
          <p:cNvPr id="14" name="Connecteur droit avec flèche 13">
            <a:extLst>
              <a:ext uri="{FF2B5EF4-FFF2-40B4-BE49-F238E27FC236}">
                <a16:creationId xmlns:a16="http://schemas.microsoft.com/office/drawing/2014/main" id="{21EDBDF2-3F7F-4A66-A102-582004034BAF}"/>
              </a:ext>
            </a:extLst>
          </p:cNvPr>
          <p:cNvCxnSpPr>
            <a:cxnSpLocks/>
          </p:cNvCxnSpPr>
          <p:nvPr/>
        </p:nvCxnSpPr>
        <p:spPr>
          <a:xfrm flipH="1">
            <a:off x="3994030" y="3288101"/>
            <a:ext cx="1084052" cy="8627"/>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cxnSp>
        <p:nvCxnSpPr>
          <p:cNvPr id="15" name="Connecteur droit avec flèche 14">
            <a:extLst>
              <a:ext uri="{FF2B5EF4-FFF2-40B4-BE49-F238E27FC236}">
                <a16:creationId xmlns:a16="http://schemas.microsoft.com/office/drawing/2014/main" id="{19F28F1D-4A3F-4D50-A533-54CABB992876}"/>
              </a:ext>
            </a:extLst>
          </p:cNvPr>
          <p:cNvCxnSpPr>
            <a:cxnSpLocks/>
          </p:cNvCxnSpPr>
          <p:nvPr/>
        </p:nvCxnSpPr>
        <p:spPr>
          <a:xfrm flipH="1">
            <a:off x="6165011" y="3503761"/>
            <a:ext cx="1084052" cy="8627"/>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cxnSp>
        <p:nvCxnSpPr>
          <p:cNvPr id="16" name="Connecteur droit avec flèche 15">
            <a:extLst>
              <a:ext uri="{FF2B5EF4-FFF2-40B4-BE49-F238E27FC236}">
                <a16:creationId xmlns:a16="http://schemas.microsoft.com/office/drawing/2014/main" id="{E4BB78C2-FC1C-47AA-AD5F-8308CB3A7038}"/>
              </a:ext>
            </a:extLst>
          </p:cNvPr>
          <p:cNvCxnSpPr>
            <a:cxnSpLocks/>
          </p:cNvCxnSpPr>
          <p:nvPr/>
        </p:nvCxnSpPr>
        <p:spPr>
          <a:xfrm flipH="1">
            <a:off x="2958860" y="4467045"/>
            <a:ext cx="983411" cy="8627"/>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cxnSp>
        <p:nvCxnSpPr>
          <p:cNvPr id="17" name="Connecteur droit avec flèche 16">
            <a:extLst>
              <a:ext uri="{FF2B5EF4-FFF2-40B4-BE49-F238E27FC236}">
                <a16:creationId xmlns:a16="http://schemas.microsoft.com/office/drawing/2014/main" id="{C9E4BD06-8726-44C7-B9AD-19F6BBA5E892}"/>
              </a:ext>
            </a:extLst>
          </p:cNvPr>
          <p:cNvCxnSpPr>
            <a:cxnSpLocks/>
          </p:cNvCxnSpPr>
          <p:nvPr/>
        </p:nvCxnSpPr>
        <p:spPr>
          <a:xfrm flipH="1">
            <a:off x="10880784" y="3949459"/>
            <a:ext cx="1084052" cy="8627"/>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cxnSp>
        <p:nvCxnSpPr>
          <p:cNvPr id="18" name="Connecteur droit avec flèche 17">
            <a:extLst>
              <a:ext uri="{FF2B5EF4-FFF2-40B4-BE49-F238E27FC236}">
                <a16:creationId xmlns:a16="http://schemas.microsoft.com/office/drawing/2014/main" id="{C8911365-9D61-4CF2-A044-4C054D3A2AFE}"/>
              </a:ext>
            </a:extLst>
          </p:cNvPr>
          <p:cNvCxnSpPr>
            <a:cxnSpLocks/>
          </p:cNvCxnSpPr>
          <p:nvPr/>
        </p:nvCxnSpPr>
        <p:spPr>
          <a:xfrm flipH="1">
            <a:off x="6409427" y="4193875"/>
            <a:ext cx="1084052" cy="8627"/>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cxnSp>
        <p:nvCxnSpPr>
          <p:cNvPr id="19" name="Connecteur droit avec flèche 18">
            <a:extLst>
              <a:ext uri="{FF2B5EF4-FFF2-40B4-BE49-F238E27FC236}">
                <a16:creationId xmlns:a16="http://schemas.microsoft.com/office/drawing/2014/main" id="{52DBFFB2-2B39-48F6-B287-0A36781343C1}"/>
              </a:ext>
            </a:extLst>
          </p:cNvPr>
          <p:cNvCxnSpPr>
            <a:cxnSpLocks/>
          </p:cNvCxnSpPr>
          <p:nvPr/>
        </p:nvCxnSpPr>
        <p:spPr>
          <a:xfrm flipH="1">
            <a:off x="2556293" y="4711460"/>
            <a:ext cx="983411" cy="8627"/>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cxnSp>
        <p:nvCxnSpPr>
          <p:cNvPr id="20" name="Connecteur droit avec flèche 19">
            <a:extLst>
              <a:ext uri="{FF2B5EF4-FFF2-40B4-BE49-F238E27FC236}">
                <a16:creationId xmlns:a16="http://schemas.microsoft.com/office/drawing/2014/main" id="{07D0D4BF-235B-4918-A07A-F06E78430975}"/>
              </a:ext>
            </a:extLst>
          </p:cNvPr>
          <p:cNvCxnSpPr>
            <a:cxnSpLocks/>
          </p:cNvCxnSpPr>
          <p:nvPr/>
        </p:nvCxnSpPr>
        <p:spPr>
          <a:xfrm flipH="1">
            <a:off x="10118783" y="5717874"/>
            <a:ext cx="983411" cy="8627"/>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628365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838200" y="527671"/>
            <a:ext cx="10515600" cy="991163"/>
          </a:xfrm>
        </p:spPr>
        <p:txBody>
          <a:bodyPr>
            <a:normAutofit/>
          </a:bodyPr>
          <a:lstStyle/>
          <a:p>
            <a:pPr algn="ctr"/>
            <a:r>
              <a:rPr lang="en-US" err="1">
                <a:latin typeface="Arial" panose="020B0604020202020204" pitchFamily="34" charset="0"/>
                <a:cs typeface="Arial" panose="020B0604020202020204" pitchFamily="34" charset="0"/>
              </a:rPr>
              <a:t>Ajout</a:t>
            </a:r>
            <a:r>
              <a:rPr lang="en-US">
                <a:latin typeface="Arial" panose="020B0604020202020204" pitchFamily="34" charset="0"/>
                <a:cs typeface="Arial" panose="020B0604020202020204" pitchFamily="34" charset="0"/>
              </a:rPr>
              <a:t> de </a:t>
            </a:r>
            <a:r>
              <a:rPr lang="en-US" err="1">
                <a:latin typeface="Arial" panose="020B0604020202020204" pitchFamily="34" charset="0"/>
                <a:cs typeface="Arial" panose="020B0604020202020204" pitchFamily="34" charset="0"/>
              </a:rPr>
              <a:t>variante</a:t>
            </a:r>
            <a:r>
              <a:rPr lang="en-US">
                <a:latin typeface="Arial" panose="020B0604020202020204" pitchFamily="34" charset="0"/>
                <a:cs typeface="Arial" panose="020B0604020202020204" pitchFamily="34" charset="0"/>
              </a:rPr>
              <a:t>(s) de point </a:t>
            </a:r>
            <a:r>
              <a:rPr lang="en-US" err="1">
                <a:latin typeface="Arial" panose="020B0604020202020204" pitchFamily="34" charset="0"/>
                <a:cs typeface="Arial" panose="020B0604020202020204" pitchFamily="34" charset="0"/>
              </a:rPr>
              <a:t>d’accès</a:t>
            </a:r>
            <a:endParaRPr lang="en-US">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4" name="Image 14" descr="Une image contenant capture d’écran&#10;&#10;Description générée avec un niveau de confiance très élevé">
            <a:extLst>
              <a:ext uri="{FF2B5EF4-FFF2-40B4-BE49-F238E27FC236}">
                <a16:creationId xmlns:a16="http://schemas.microsoft.com/office/drawing/2014/main" id="{C0C3A67B-0EEC-4C1A-B3A4-05D0FA7B67C5}"/>
              </a:ext>
            </a:extLst>
          </p:cNvPr>
          <p:cNvPicPr>
            <a:picLocks noChangeAspect="1"/>
          </p:cNvPicPr>
          <p:nvPr/>
        </p:nvPicPr>
        <p:blipFill>
          <a:blip r:embed="rId3"/>
          <a:stretch>
            <a:fillRect/>
          </a:stretch>
        </p:blipFill>
        <p:spPr>
          <a:xfrm>
            <a:off x="1431985" y="1710633"/>
            <a:ext cx="9946256" cy="3494242"/>
          </a:xfrm>
          <a:prstGeom prst="rect">
            <a:avLst/>
          </a:prstGeom>
          <a:ln w="12700">
            <a:solidFill>
              <a:schemeClr val="tx1"/>
            </a:solidFill>
          </a:ln>
        </p:spPr>
      </p:pic>
    </p:spTree>
    <p:extLst>
      <p:ext uri="{BB962C8B-B14F-4D97-AF65-F5344CB8AC3E}">
        <p14:creationId xmlns:p14="http://schemas.microsoft.com/office/powerpoint/2010/main" val="3460520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809446" y="53218"/>
            <a:ext cx="10544354" cy="660484"/>
          </a:xfrm>
        </p:spPr>
        <p:txBody>
          <a:bodyPr>
            <a:normAutofit fontScale="90000"/>
          </a:bodyPr>
          <a:lstStyle/>
          <a:p>
            <a:pPr algn="ctr"/>
            <a:r>
              <a:rPr lang="en-US" err="1">
                <a:latin typeface="Arial" panose="020B0604020202020204" pitchFamily="34" charset="0"/>
                <a:cs typeface="Arial" panose="020B0604020202020204" pitchFamily="34" charset="0"/>
              </a:rPr>
              <a:t>Ajout</a:t>
            </a:r>
            <a:r>
              <a:rPr lang="en-US">
                <a:latin typeface="Arial" panose="020B0604020202020204" pitchFamily="34" charset="0"/>
                <a:cs typeface="Arial" panose="020B0604020202020204" pitchFamily="34" charset="0"/>
              </a:rPr>
              <a:t> de </a:t>
            </a:r>
            <a:r>
              <a:rPr lang="en-US" err="1">
                <a:latin typeface="Arial" panose="020B0604020202020204" pitchFamily="34" charset="0"/>
                <a:cs typeface="Arial" panose="020B0604020202020204" pitchFamily="34" charset="0"/>
              </a:rPr>
              <a:t>variante</a:t>
            </a:r>
            <a:r>
              <a:rPr lang="en-US">
                <a:latin typeface="Arial" panose="020B0604020202020204" pitchFamily="34" charset="0"/>
                <a:cs typeface="Arial" panose="020B0604020202020204" pitchFamily="34" charset="0"/>
              </a:rPr>
              <a:t>(s) de point </a:t>
            </a:r>
            <a:r>
              <a:rPr lang="en-US" err="1">
                <a:latin typeface="Arial" panose="020B0604020202020204" pitchFamily="34" charset="0"/>
                <a:cs typeface="Arial" panose="020B0604020202020204" pitchFamily="34" charset="0"/>
              </a:rPr>
              <a:t>d’accès</a:t>
            </a:r>
            <a:endParaRPr lang="en-US">
              <a:latin typeface="Leelawadee" panose="020B0502040204020203" pitchFamily="34" charset="-34"/>
              <a:cs typeface="Leelawadee" panose="020B0502040204020203" pitchFamily="34" charset="-34"/>
            </a:endParaRP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3" name="Flèche : gauche 12">
            <a:extLst>
              <a:ext uri="{FF2B5EF4-FFF2-40B4-BE49-F238E27FC236}">
                <a16:creationId xmlns:a16="http://schemas.microsoft.com/office/drawing/2014/main" id="{B95BA80D-4DF1-4F82-BA42-EAA5EB7B8BB6}"/>
              </a:ext>
            </a:extLst>
          </p:cNvPr>
          <p:cNvSpPr/>
          <p:nvPr/>
        </p:nvSpPr>
        <p:spPr>
          <a:xfrm>
            <a:off x="5606795" y="3301703"/>
            <a:ext cx="1639018" cy="244415"/>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 gauche 13">
            <a:extLst>
              <a:ext uri="{FF2B5EF4-FFF2-40B4-BE49-F238E27FC236}">
                <a16:creationId xmlns:a16="http://schemas.microsoft.com/office/drawing/2014/main" id="{E120432E-EA55-4317-92F2-F406E5960693}"/>
              </a:ext>
            </a:extLst>
          </p:cNvPr>
          <p:cNvSpPr/>
          <p:nvPr/>
        </p:nvSpPr>
        <p:spPr>
          <a:xfrm>
            <a:off x="5606796" y="3646760"/>
            <a:ext cx="1639018" cy="244415"/>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 gauche 14">
            <a:extLst>
              <a:ext uri="{FF2B5EF4-FFF2-40B4-BE49-F238E27FC236}">
                <a16:creationId xmlns:a16="http://schemas.microsoft.com/office/drawing/2014/main" id="{A503C876-A3A5-47DB-8381-8A3EC9CF70C0}"/>
              </a:ext>
            </a:extLst>
          </p:cNvPr>
          <p:cNvSpPr/>
          <p:nvPr/>
        </p:nvSpPr>
        <p:spPr>
          <a:xfrm>
            <a:off x="5606795" y="3991816"/>
            <a:ext cx="1639018" cy="244415"/>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 gauche 15">
            <a:extLst>
              <a:ext uri="{FF2B5EF4-FFF2-40B4-BE49-F238E27FC236}">
                <a16:creationId xmlns:a16="http://schemas.microsoft.com/office/drawing/2014/main" id="{F6FA980F-75EC-4033-8825-DF62087D47E5}"/>
              </a:ext>
            </a:extLst>
          </p:cNvPr>
          <p:cNvSpPr/>
          <p:nvPr/>
        </p:nvSpPr>
        <p:spPr>
          <a:xfrm>
            <a:off x="5563664" y="4236231"/>
            <a:ext cx="1639018" cy="244415"/>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 gauche 16">
            <a:extLst>
              <a:ext uri="{FF2B5EF4-FFF2-40B4-BE49-F238E27FC236}">
                <a16:creationId xmlns:a16="http://schemas.microsoft.com/office/drawing/2014/main" id="{B7206720-FC02-4002-BAA7-246D30413F54}"/>
              </a:ext>
            </a:extLst>
          </p:cNvPr>
          <p:cNvSpPr/>
          <p:nvPr/>
        </p:nvSpPr>
        <p:spPr>
          <a:xfrm>
            <a:off x="6512569" y="4480646"/>
            <a:ext cx="1639018" cy="244415"/>
          </a:xfrm>
          <a:prstGeom prst="lef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 gauche 17">
            <a:extLst>
              <a:ext uri="{FF2B5EF4-FFF2-40B4-BE49-F238E27FC236}">
                <a16:creationId xmlns:a16="http://schemas.microsoft.com/office/drawing/2014/main" id="{C474FE85-37AC-47E6-8A26-85C8DFDA0F17}"/>
              </a:ext>
            </a:extLst>
          </p:cNvPr>
          <p:cNvSpPr/>
          <p:nvPr/>
        </p:nvSpPr>
        <p:spPr>
          <a:xfrm>
            <a:off x="6512569" y="4796948"/>
            <a:ext cx="1639018" cy="244415"/>
          </a:xfrm>
          <a:prstGeom prst="lef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 gauche 18">
            <a:extLst>
              <a:ext uri="{FF2B5EF4-FFF2-40B4-BE49-F238E27FC236}">
                <a16:creationId xmlns:a16="http://schemas.microsoft.com/office/drawing/2014/main" id="{40D6E366-4505-4130-92C0-70F9AC9F32C0}"/>
              </a:ext>
            </a:extLst>
          </p:cNvPr>
          <p:cNvSpPr/>
          <p:nvPr/>
        </p:nvSpPr>
        <p:spPr>
          <a:xfrm>
            <a:off x="6972645" y="5098873"/>
            <a:ext cx="1639018" cy="244415"/>
          </a:xfrm>
          <a:prstGeom prst="lef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4" name="Image 34" descr="Une image contenant capture d’écran&#10;&#10;Description générée avec un niveau de confiance très élevé">
            <a:extLst>
              <a:ext uri="{FF2B5EF4-FFF2-40B4-BE49-F238E27FC236}">
                <a16:creationId xmlns:a16="http://schemas.microsoft.com/office/drawing/2014/main" id="{4DD022D3-11E0-41D4-9F5D-5F8367912BF0}"/>
              </a:ext>
            </a:extLst>
          </p:cNvPr>
          <p:cNvPicPr>
            <a:picLocks noChangeAspect="1"/>
          </p:cNvPicPr>
          <p:nvPr/>
        </p:nvPicPr>
        <p:blipFill>
          <a:blip r:embed="rId3"/>
          <a:stretch>
            <a:fillRect/>
          </a:stretch>
        </p:blipFill>
        <p:spPr>
          <a:xfrm>
            <a:off x="2884099" y="647409"/>
            <a:ext cx="7042029" cy="6080769"/>
          </a:xfrm>
          <a:prstGeom prst="rect">
            <a:avLst/>
          </a:prstGeom>
          <a:ln>
            <a:solidFill>
              <a:schemeClr val="tx1"/>
            </a:solidFill>
          </a:ln>
        </p:spPr>
      </p:pic>
      <p:cxnSp>
        <p:nvCxnSpPr>
          <p:cNvPr id="36" name="Connecteur droit avec flèche 35">
            <a:extLst>
              <a:ext uri="{FF2B5EF4-FFF2-40B4-BE49-F238E27FC236}">
                <a16:creationId xmlns:a16="http://schemas.microsoft.com/office/drawing/2014/main" id="{B5E49C30-9437-4AC8-9354-6C79BD3279D4}"/>
              </a:ext>
            </a:extLst>
          </p:cNvPr>
          <p:cNvCxnSpPr/>
          <p:nvPr/>
        </p:nvCxnSpPr>
        <p:spPr>
          <a:xfrm>
            <a:off x="6055744" y="887083"/>
            <a:ext cx="1029419" cy="267419"/>
          </a:xfrm>
          <a:prstGeom prst="straightConnector1">
            <a:avLst/>
          </a:prstGeom>
          <a:ln w="28575">
            <a:solidFill>
              <a:srgbClr val="FF0000"/>
            </a:solidFill>
            <a:headEnd type="arrow"/>
            <a:tailEnd type="none"/>
          </a:ln>
        </p:spPr>
        <p:style>
          <a:lnRef idx="1">
            <a:schemeClr val="dk1"/>
          </a:lnRef>
          <a:fillRef idx="0">
            <a:schemeClr val="dk1"/>
          </a:fillRef>
          <a:effectRef idx="0">
            <a:schemeClr val="dk1"/>
          </a:effectRef>
          <a:fontRef idx="minor">
            <a:schemeClr val="tx1"/>
          </a:fontRef>
        </p:style>
      </p:cxnSp>
      <p:cxnSp>
        <p:nvCxnSpPr>
          <p:cNvPr id="39" name="Connecteur droit avec flèche 38">
            <a:extLst>
              <a:ext uri="{FF2B5EF4-FFF2-40B4-BE49-F238E27FC236}">
                <a16:creationId xmlns:a16="http://schemas.microsoft.com/office/drawing/2014/main" id="{2A27AFF5-A6EC-476E-BF22-F37C75DB0512}"/>
              </a:ext>
            </a:extLst>
          </p:cNvPr>
          <p:cNvCxnSpPr>
            <a:cxnSpLocks/>
          </p:cNvCxnSpPr>
          <p:nvPr/>
        </p:nvCxnSpPr>
        <p:spPr>
          <a:xfrm flipV="1">
            <a:off x="5825705" y="3641785"/>
            <a:ext cx="1187569" cy="5750"/>
          </a:xfrm>
          <a:prstGeom prst="straightConnector1">
            <a:avLst/>
          </a:prstGeom>
          <a:ln w="28575">
            <a:headEnd type="arrow"/>
            <a:tailEnd type="none"/>
          </a:ln>
        </p:spPr>
        <p:style>
          <a:lnRef idx="1">
            <a:schemeClr val="dk1"/>
          </a:lnRef>
          <a:fillRef idx="0">
            <a:schemeClr val="dk1"/>
          </a:fillRef>
          <a:effectRef idx="0">
            <a:schemeClr val="dk1"/>
          </a:effectRef>
          <a:fontRef idx="minor">
            <a:schemeClr val="tx1"/>
          </a:fontRef>
        </p:style>
      </p:cxnSp>
      <p:cxnSp>
        <p:nvCxnSpPr>
          <p:cNvPr id="40" name="Connecteur droit avec flèche 39">
            <a:extLst>
              <a:ext uri="{FF2B5EF4-FFF2-40B4-BE49-F238E27FC236}">
                <a16:creationId xmlns:a16="http://schemas.microsoft.com/office/drawing/2014/main" id="{11CA2A7C-8F47-448B-A1E9-DAEC86802763}"/>
              </a:ext>
            </a:extLst>
          </p:cNvPr>
          <p:cNvCxnSpPr>
            <a:cxnSpLocks/>
          </p:cNvCxnSpPr>
          <p:nvPr/>
        </p:nvCxnSpPr>
        <p:spPr>
          <a:xfrm flipV="1">
            <a:off x="5796951" y="3296729"/>
            <a:ext cx="1187569" cy="5750"/>
          </a:xfrm>
          <a:prstGeom prst="straightConnector1">
            <a:avLst/>
          </a:prstGeom>
          <a:ln w="28575">
            <a:headEnd type="arrow"/>
            <a:tailEnd type="none"/>
          </a:ln>
        </p:spPr>
        <p:style>
          <a:lnRef idx="1">
            <a:schemeClr val="dk1"/>
          </a:lnRef>
          <a:fillRef idx="0">
            <a:schemeClr val="dk1"/>
          </a:fillRef>
          <a:effectRef idx="0">
            <a:schemeClr val="dk1"/>
          </a:effectRef>
          <a:fontRef idx="minor">
            <a:schemeClr val="tx1"/>
          </a:fontRef>
        </p:style>
      </p:cxnSp>
      <p:cxnSp>
        <p:nvCxnSpPr>
          <p:cNvPr id="41" name="Connecteur droit avec flèche 40">
            <a:extLst>
              <a:ext uri="{FF2B5EF4-FFF2-40B4-BE49-F238E27FC236}">
                <a16:creationId xmlns:a16="http://schemas.microsoft.com/office/drawing/2014/main" id="{7F5DC031-312B-4E99-9B7F-6054A656A7F2}"/>
              </a:ext>
            </a:extLst>
          </p:cNvPr>
          <p:cNvCxnSpPr>
            <a:cxnSpLocks/>
          </p:cNvCxnSpPr>
          <p:nvPr/>
        </p:nvCxnSpPr>
        <p:spPr>
          <a:xfrm flipV="1">
            <a:off x="5610045" y="2563483"/>
            <a:ext cx="1187569" cy="5750"/>
          </a:xfrm>
          <a:prstGeom prst="straightConnector1">
            <a:avLst/>
          </a:prstGeom>
          <a:ln w="28575">
            <a:headEnd type="arrow"/>
            <a:tailEnd type="none"/>
          </a:ln>
        </p:spPr>
        <p:style>
          <a:lnRef idx="1">
            <a:schemeClr val="dk1"/>
          </a:lnRef>
          <a:fillRef idx="0">
            <a:schemeClr val="dk1"/>
          </a:fillRef>
          <a:effectRef idx="0">
            <a:schemeClr val="dk1"/>
          </a:effectRef>
          <a:fontRef idx="minor">
            <a:schemeClr val="tx1"/>
          </a:fontRef>
        </p:style>
      </p:cxnSp>
      <p:cxnSp>
        <p:nvCxnSpPr>
          <p:cNvPr id="42" name="Connecteur droit avec flèche 41">
            <a:extLst>
              <a:ext uri="{FF2B5EF4-FFF2-40B4-BE49-F238E27FC236}">
                <a16:creationId xmlns:a16="http://schemas.microsoft.com/office/drawing/2014/main" id="{2C5E9AC2-16F7-4BF6-8671-7E4E43FFA0FF}"/>
              </a:ext>
            </a:extLst>
          </p:cNvPr>
          <p:cNvCxnSpPr>
            <a:cxnSpLocks/>
          </p:cNvCxnSpPr>
          <p:nvPr/>
        </p:nvCxnSpPr>
        <p:spPr>
          <a:xfrm flipV="1">
            <a:off x="6515819" y="4029974"/>
            <a:ext cx="1187569" cy="5750"/>
          </a:xfrm>
          <a:prstGeom prst="straightConnector1">
            <a:avLst/>
          </a:prstGeom>
          <a:ln w="28575">
            <a:headEnd type="arrow"/>
            <a:tailEnd type="none"/>
          </a:ln>
        </p:spPr>
        <p:style>
          <a:lnRef idx="1">
            <a:schemeClr val="dk1"/>
          </a:lnRef>
          <a:fillRef idx="0">
            <a:schemeClr val="dk1"/>
          </a:fillRef>
          <a:effectRef idx="0">
            <a:schemeClr val="dk1"/>
          </a:effectRef>
          <a:fontRef idx="minor">
            <a:schemeClr val="tx1"/>
          </a:fontRef>
        </p:style>
      </p:cxnSp>
      <p:cxnSp>
        <p:nvCxnSpPr>
          <p:cNvPr id="43" name="Connecteur droit avec flèche 42">
            <a:extLst>
              <a:ext uri="{FF2B5EF4-FFF2-40B4-BE49-F238E27FC236}">
                <a16:creationId xmlns:a16="http://schemas.microsoft.com/office/drawing/2014/main" id="{09276D19-B62E-4994-B14D-6D5322F64E12}"/>
              </a:ext>
            </a:extLst>
          </p:cNvPr>
          <p:cNvCxnSpPr>
            <a:cxnSpLocks/>
          </p:cNvCxnSpPr>
          <p:nvPr/>
        </p:nvCxnSpPr>
        <p:spPr>
          <a:xfrm flipV="1">
            <a:off x="6573329" y="4389409"/>
            <a:ext cx="1187569" cy="5750"/>
          </a:xfrm>
          <a:prstGeom prst="straightConnector1">
            <a:avLst/>
          </a:prstGeom>
          <a:ln w="28575">
            <a:headEnd type="arrow"/>
            <a:tailEnd type="none"/>
          </a:ln>
        </p:spPr>
        <p:style>
          <a:lnRef idx="1">
            <a:schemeClr val="dk1"/>
          </a:lnRef>
          <a:fillRef idx="0">
            <a:schemeClr val="dk1"/>
          </a:fillRef>
          <a:effectRef idx="0">
            <a:schemeClr val="dk1"/>
          </a:effectRef>
          <a:fontRef idx="minor">
            <a:schemeClr val="tx1"/>
          </a:fontRef>
        </p:style>
      </p:cxnSp>
      <p:cxnSp>
        <p:nvCxnSpPr>
          <p:cNvPr id="44" name="Connecteur droit avec flèche 43">
            <a:extLst>
              <a:ext uri="{FF2B5EF4-FFF2-40B4-BE49-F238E27FC236}">
                <a16:creationId xmlns:a16="http://schemas.microsoft.com/office/drawing/2014/main" id="{6CACEEB5-101D-47E1-9349-4F8DCFBD1EB4}"/>
              </a:ext>
            </a:extLst>
          </p:cNvPr>
          <p:cNvCxnSpPr>
            <a:cxnSpLocks/>
          </p:cNvCxnSpPr>
          <p:nvPr/>
        </p:nvCxnSpPr>
        <p:spPr>
          <a:xfrm flipV="1">
            <a:off x="7205932" y="4791974"/>
            <a:ext cx="1187569" cy="5750"/>
          </a:xfrm>
          <a:prstGeom prst="straightConnector1">
            <a:avLst/>
          </a:prstGeom>
          <a:ln w="28575">
            <a:solidFill>
              <a:srgbClr val="FF0000"/>
            </a:solidFill>
            <a:headEnd type="arrow"/>
            <a:tailEnd type="none"/>
          </a:ln>
        </p:spPr>
        <p:style>
          <a:lnRef idx="1">
            <a:schemeClr val="dk1"/>
          </a:lnRef>
          <a:fillRef idx="0">
            <a:schemeClr val="dk1"/>
          </a:fillRef>
          <a:effectRef idx="0">
            <a:schemeClr val="dk1"/>
          </a:effectRef>
          <a:fontRef idx="minor">
            <a:schemeClr val="tx1"/>
          </a:fontRef>
        </p:style>
      </p:cxnSp>
      <p:cxnSp>
        <p:nvCxnSpPr>
          <p:cNvPr id="45" name="Connecteur droit avec flèche 44">
            <a:extLst>
              <a:ext uri="{FF2B5EF4-FFF2-40B4-BE49-F238E27FC236}">
                <a16:creationId xmlns:a16="http://schemas.microsoft.com/office/drawing/2014/main" id="{EFD63D22-F5F2-4FEF-947E-F0F6C400C228}"/>
              </a:ext>
            </a:extLst>
          </p:cNvPr>
          <p:cNvCxnSpPr>
            <a:cxnSpLocks/>
          </p:cNvCxnSpPr>
          <p:nvPr/>
        </p:nvCxnSpPr>
        <p:spPr>
          <a:xfrm flipV="1">
            <a:off x="6889630" y="5108276"/>
            <a:ext cx="1187569" cy="5750"/>
          </a:xfrm>
          <a:prstGeom prst="straightConnector1">
            <a:avLst/>
          </a:prstGeom>
          <a:ln w="28575">
            <a:solidFill>
              <a:srgbClr val="FF0000"/>
            </a:solidFill>
            <a:headEnd type="arrow"/>
            <a:tailEnd type="none"/>
          </a:ln>
        </p:spPr>
        <p:style>
          <a:lnRef idx="1">
            <a:schemeClr val="dk1"/>
          </a:lnRef>
          <a:fillRef idx="0">
            <a:schemeClr val="dk1"/>
          </a:fillRef>
          <a:effectRef idx="0">
            <a:schemeClr val="dk1"/>
          </a:effectRef>
          <a:fontRef idx="minor">
            <a:schemeClr val="tx1"/>
          </a:fontRef>
        </p:style>
      </p:cxnSp>
      <p:cxnSp>
        <p:nvCxnSpPr>
          <p:cNvPr id="46" name="Connecteur droit avec flèche 45">
            <a:extLst>
              <a:ext uri="{FF2B5EF4-FFF2-40B4-BE49-F238E27FC236}">
                <a16:creationId xmlns:a16="http://schemas.microsoft.com/office/drawing/2014/main" id="{09DDCE0F-5096-48C2-BE4D-6028AEBE8D56}"/>
              </a:ext>
            </a:extLst>
          </p:cNvPr>
          <p:cNvCxnSpPr>
            <a:cxnSpLocks/>
          </p:cNvCxnSpPr>
          <p:nvPr/>
        </p:nvCxnSpPr>
        <p:spPr>
          <a:xfrm flipV="1">
            <a:off x="7622875" y="5410200"/>
            <a:ext cx="1187569" cy="5750"/>
          </a:xfrm>
          <a:prstGeom prst="straightConnector1">
            <a:avLst/>
          </a:prstGeom>
          <a:ln w="28575">
            <a:solidFill>
              <a:srgbClr val="FF0000"/>
            </a:solidFill>
            <a:headEnd type="arrow"/>
            <a:tailEnd type="non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57145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838200" y="619111"/>
            <a:ext cx="10515600" cy="991163"/>
          </a:xfrm>
        </p:spPr>
        <p:txBody>
          <a:bodyPr>
            <a:normAutofit fontScale="90000"/>
          </a:bodyPr>
          <a:lstStyle/>
          <a:p>
            <a:pPr algn="ctr"/>
            <a:r>
              <a:rPr lang="en-US">
                <a:latin typeface="Arial" panose="020B0604020202020204" pitchFamily="34" charset="0"/>
                <a:cs typeface="Arial" panose="020B0604020202020204" pitchFamily="34" charset="0"/>
              </a:rPr>
              <a:t>Indication de(s) nouvelle(s) relation(s)</a:t>
            </a:r>
            <a:br>
              <a:rPr lang="en-US">
                <a:latin typeface="Arial" panose="020B0604020202020204" pitchFamily="34" charset="0"/>
                <a:cs typeface="Arial" panose="020B0604020202020204" pitchFamily="34" charset="0"/>
              </a:rPr>
            </a:br>
            <a:r>
              <a:rPr lang="en-US">
                <a:latin typeface="Arial" panose="020B0604020202020204" pitchFamily="34" charset="0"/>
                <a:cs typeface="Arial" panose="020B0604020202020204" pitchFamily="34" charset="0"/>
              </a:rPr>
              <a:t>entre les entités dans les zones 5XX</a:t>
            </a: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Espace réservé du contenu 1"/>
          <p:cNvSpPr>
            <a:spLocks noGrp="1"/>
          </p:cNvSpPr>
          <p:nvPr>
            <p:ph idx="1"/>
          </p:nvPr>
        </p:nvSpPr>
        <p:spPr/>
        <p:txBody>
          <a:bodyPr>
            <a:normAutofit fontScale="85000" lnSpcReduction="10000"/>
          </a:bodyPr>
          <a:lstStyle/>
          <a:p>
            <a:pPr marL="1084263" indent="-1084263">
              <a:buNone/>
              <a:tabLst>
                <a:tab pos="1084263" algn="l"/>
              </a:tabLst>
            </a:pPr>
            <a:r>
              <a:rPr lang="fr-CA">
                <a:latin typeface="Arial" panose="020B0604020202020204" pitchFamily="34" charset="0"/>
                <a:cs typeface="Arial" panose="020B0604020202020204" pitchFamily="34" charset="0"/>
              </a:rPr>
              <a:t>040	</a:t>
            </a:r>
            <a:r>
              <a:rPr lang="fr-CA" err="1">
                <a:latin typeface="Arial" panose="020B0604020202020204" pitchFamily="34" charset="0"/>
                <a:cs typeface="Arial" panose="020B0604020202020204" pitchFamily="34" charset="0"/>
              </a:rPr>
              <a:t>CaOONL</a:t>
            </a:r>
            <a:r>
              <a:rPr lang="fr-CA">
                <a:latin typeface="Arial" panose="020B0604020202020204" pitchFamily="34" charset="0"/>
                <a:cs typeface="Arial" panose="020B0604020202020204" pitchFamily="34" charset="0"/>
              </a:rPr>
              <a:t> $b </a:t>
            </a:r>
            <a:r>
              <a:rPr lang="fr-CA" err="1">
                <a:latin typeface="Arial" panose="020B0604020202020204" pitchFamily="34" charset="0"/>
                <a:cs typeface="Arial" panose="020B0604020202020204" pitchFamily="34" charset="0"/>
              </a:rPr>
              <a:t>fre</a:t>
            </a:r>
            <a:r>
              <a:rPr lang="fr-CA">
                <a:latin typeface="Arial" panose="020B0604020202020204" pitchFamily="34" charset="0"/>
                <a:cs typeface="Arial" panose="020B0604020202020204" pitchFamily="34" charset="0"/>
              </a:rPr>
              <a:t> $e </a:t>
            </a:r>
            <a:r>
              <a:rPr lang="fr-CA" err="1">
                <a:latin typeface="Arial" panose="020B0604020202020204" pitchFamily="34" charset="0"/>
                <a:cs typeface="Arial" panose="020B0604020202020204" pitchFamily="34" charset="0"/>
              </a:rPr>
              <a:t>rda</a:t>
            </a:r>
            <a:r>
              <a:rPr lang="fr-CA">
                <a:latin typeface="Arial" panose="020B0604020202020204" pitchFamily="34" charset="0"/>
                <a:cs typeface="Arial" panose="020B0604020202020204" pitchFamily="34" charset="0"/>
              </a:rPr>
              <a:t> $c </a:t>
            </a:r>
            <a:r>
              <a:rPr lang="fr-CA" err="1">
                <a:latin typeface="Arial" panose="020B0604020202020204" pitchFamily="34" charset="0"/>
                <a:cs typeface="Arial" panose="020B0604020202020204" pitchFamily="34" charset="0"/>
              </a:rPr>
              <a:t>CaOONL</a:t>
            </a:r>
            <a:r>
              <a:rPr lang="fr-CA">
                <a:latin typeface="Arial" panose="020B0604020202020204" pitchFamily="34" charset="0"/>
                <a:cs typeface="Arial" panose="020B0604020202020204" pitchFamily="34" charset="0"/>
              </a:rPr>
              <a:t> $d </a:t>
            </a:r>
            <a:r>
              <a:rPr lang="fr-CA" err="1">
                <a:latin typeface="Arial" panose="020B0604020202020204" pitchFamily="34" charset="0"/>
                <a:cs typeface="Arial" panose="020B0604020202020204" pitchFamily="34" charset="0"/>
              </a:rPr>
              <a:t>CaOONL</a:t>
            </a:r>
            <a:endParaRPr lang="fr-CA">
              <a:latin typeface="Arial" panose="020B0604020202020204" pitchFamily="34" charset="0"/>
              <a:cs typeface="Arial" panose="020B0604020202020204" pitchFamily="34" charset="0"/>
            </a:endParaRPr>
          </a:p>
          <a:p>
            <a:pPr marL="1084263" indent="-1084263">
              <a:buNone/>
              <a:tabLst>
                <a:tab pos="1084263" algn="l"/>
              </a:tabLst>
            </a:pPr>
            <a:r>
              <a:rPr lang="fr-CA">
                <a:latin typeface="Arial" panose="020B0604020202020204" pitchFamily="34" charset="0"/>
                <a:cs typeface="Arial" panose="020B0604020202020204" pitchFamily="34" charset="0"/>
              </a:rPr>
              <a:t>046	$f 19081123 $g19920813</a:t>
            </a:r>
          </a:p>
          <a:p>
            <a:pPr marL="1084263" indent="-1084263">
              <a:buNone/>
              <a:tabLst>
                <a:tab pos="1084263" algn="l"/>
              </a:tabLst>
            </a:pPr>
            <a:r>
              <a:rPr lang="fr-CA">
                <a:latin typeface="Arial" panose="020B0604020202020204" pitchFamily="34" charset="0"/>
                <a:cs typeface="Arial" panose="020B0604020202020204" pitchFamily="34" charset="0"/>
              </a:rPr>
              <a:t>100 1  	Clark, J. </a:t>
            </a:r>
            <a:r>
              <a:rPr lang="fr-CA" err="1">
                <a:latin typeface="Arial" panose="020B0604020202020204" pitchFamily="34" charset="0"/>
                <a:cs typeface="Arial" panose="020B0604020202020204" pitchFamily="34" charset="0"/>
              </a:rPr>
              <a:t>Reuben</a:t>
            </a:r>
            <a:r>
              <a:rPr lang="fr-CA">
                <a:latin typeface="Arial" panose="020B0604020202020204" pitchFamily="34" charset="0"/>
                <a:cs typeface="Arial" panose="020B0604020202020204" pitchFamily="34" charset="0"/>
              </a:rPr>
              <a:t>, $c III, $d 1908-1992</a:t>
            </a:r>
          </a:p>
          <a:p>
            <a:pPr marL="1084263" indent="-1084263">
              <a:buNone/>
              <a:tabLst>
                <a:tab pos="1084263" algn="l"/>
              </a:tabLst>
            </a:pPr>
            <a:r>
              <a:rPr lang="fr-CA">
                <a:latin typeface="Arial" panose="020B0604020202020204" pitchFamily="34" charset="0"/>
                <a:cs typeface="Arial" panose="020B0604020202020204" pitchFamily="34" charset="0"/>
              </a:rPr>
              <a:t>370	Salt Lake City, Utah</a:t>
            </a:r>
          </a:p>
          <a:p>
            <a:pPr marL="1084263" indent="-1084263">
              <a:buNone/>
              <a:tabLst>
                <a:tab pos="1084263" algn="l"/>
              </a:tabLst>
            </a:pPr>
            <a:r>
              <a:rPr lang="fr-CA">
                <a:latin typeface="Arial" panose="020B0604020202020204" pitchFamily="34" charset="0"/>
                <a:cs typeface="Arial" panose="020B0604020202020204" pitchFamily="34" charset="0"/>
              </a:rPr>
              <a:t>378	$q Joshua </a:t>
            </a:r>
            <a:r>
              <a:rPr lang="fr-CA" err="1">
                <a:latin typeface="Arial" panose="020B0604020202020204" pitchFamily="34" charset="0"/>
                <a:cs typeface="Arial" panose="020B0604020202020204" pitchFamily="34" charset="0"/>
              </a:rPr>
              <a:t>Reuben</a:t>
            </a:r>
            <a:endParaRPr lang="fr-CA">
              <a:latin typeface="Arial" panose="020B0604020202020204" pitchFamily="34" charset="0"/>
              <a:cs typeface="Arial" panose="020B0604020202020204" pitchFamily="34" charset="0"/>
            </a:endParaRPr>
          </a:p>
          <a:p>
            <a:pPr marL="1084263" indent="-1084263">
              <a:buNone/>
              <a:tabLst>
                <a:tab pos="1084263" algn="l"/>
              </a:tabLst>
            </a:pPr>
            <a:r>
              <a:rPr lang="fr-CA">
                <a:latin typeface="Arial" panose="020B0604020202020204" pitchFamily="34" charset="0"/>
                <a:cs typeface="Arial" panose="020B0604020202020204" pitchFamily="34" charset="0"/>
              </a:rPr>
              <a:t>400 1  	$w </a:t>
            </a:r>
            <a:r>
              <a:rPr lang="fr-CA" err="1">
                <a:latin typeface="Arial" panose="020B0604020202020204" pitchFamily="34" charset="0"/>
                <a:cs typeface="Arial" panose="020B0604020202020204" pitchFamily="34" charset="0"/>
              </a:rPr>
              <a:t>nnea</a:t>
            </a:r>
            <a:r>
              <a:rPr lang="fr-CA">
                <a:latin typeface="Arial" panose="020B0604020202020204" pitchFamily="34" charset="0"/>
                <a:cs typeface="Arial" panose="020B0604020202020204" pitchFamily="34" charset="0"/>
              </a:rPr>
              <a:t> $a Clark, J. </a:t>
            </a:r>
            <a:r>
              <a:rPr lang="fr-CA" err="1">
                <a:latin typeface="Arial" panose="020B0604020202020204" pitchFamily="34" charset="0"/>
                <a:cs typeface="Arial" panose="020B0604020202020204" pitchFamily="34" charset="0"/>
              </a:rPr>
              <a:t>Reuben</a:t>
            </a:r>
            <a:r>
              <a:rPr lang="fr-CA">
                <a:latin typeface="Arial" panose="020B0604020202020204" pitchFamily="34" charset="0"/>
                <a:cs typeface="Arial" panose="020B0604020202020204" pitchFamily="34" charset="0"/>
              </a:rPr>
              <a:t> $q (Joshua </a:t>
            </a:r>
            <a:r>
              <a:rPr lang="fr-CA" err="1">
                <a:latin typeface="Arial" panose="020B0604020202020204" pitchFamily="34" charset="0"/>
                <a:cs typeface="Arial" panose="020B0604020202020204" pitchFamily="34" charset="0"/>
              </a:rPr>
              <a:t>Reuben</a:t>
            </a:r>
            <a:r>
              <a:rPr lang="fr-CA">
                <a:latin typeface="Arial" panose="020B0604020202020204" pitchFamily="34" charset="0"/>
                <a:cs typeface="Arial" panose="020B0604020202020204" pitchFamily="34" charset="0"/>
              </a:rPr>
              <a:t>) , $d 1908-1992</a:t>
            </a:r>
          </a:p>
          <a:p>
            <a:pPr marL="1084263" indent="-1084263">
              <a:buNone/>
              <a:tabLst>
                <a:tab pos="1084263" algn="l"/>
              </a:tabLst>
            </a:pPr>
            <a:r>
              <a:rPr lang="fr-CA">
                <a:latin typeface="Arial" panose="020B0604020202020204" pitchFamily="34" charset="0"/>
                <a:cs typeface="Arial" panose="020B0604020202020204" pitchFamily="34" charset="0"/>
              </a:rPr>
              <a:t>400 1  	Clark, Joshua </a:t>
            </a:r>
            <a:r>
              <a:rPr lang="fr-CA" err="1">
                <a:latin typeface="Arial" panose="020B0604020202020204" pitchFamily="34" charset="0"/>
                <a:cs typeface="Arial" panose="020B0604020202020204" pitchFamily="34" charset="0"/>
              </a:rPr>
              <a:t>Reuben</a:t>
            </a:r>
            <a:r>
              <a:rPr lang="fr-CA">
                <a:latin typeface="Arial" panose="020B0604020202020204" pitchFamily="34" charset="0"/>
                <a:cs typeface="Arial" panose="020B0604020202020204" pitchFamily="34" charset="0"/>
              </a:rPr>
              <a:t>, $c III, $d 1908-1992</a:t>
            </a:r>
          </a:p>
          <a:p>
            <a:pPr marL="1084263" indent="-1084263">
              <a:buNone/>
              <a:tabLst>
                <a:tab pos="1084263" algn="l"/>
              </a:tabLst>
            </a:pPr>
            <a:r>
              <a:rPr lang="fr-CA">
                <a:latin typeface="Arial" panose="020B0604020202020204" pitchFamily="34" charset="0"/>
                <a:cs typeface="Arial" panose="020B0604020202020204" pitchFamily="34" charset="0"/>
              </a:rPr>
              <a:t>670	J. </a:t>
            </a:r>
            <a:r>
              <a:rPr lang="fr-CA" err="1">
                <a:latin typeface="Arial" panose="020B0604020202020204" pitchFamily="34" charset="0"/>
                <a:cs typeface="Arial" panose="020B0604020202020204" pitchFamily="34" charset="0"/>
              </a:rPr>
              <a:t>Reuben</a:t>
            </a:r>
            <a:r>
              <a:rPr lang="fr-CA">
                <a:latin typeface="Arial" panose="020B0604020202020204" pitchFamily="34" charset="0"/>
                <a:cs typeface="Arial" panose="020B0604020202020204" pitchFamily="34" charset="0"/>
              </a:rPr>
              <a:t> Clark III oral </a:t>
            </a:r>
            <a:r>
              <a:rPr lang="fr-CA" err="1">
                <a:latin typeface="Arial" panose="020B0604020202020204" pitchFamily="34" charset="0"/>
                <a:cs typeface="Arial" panose="020B0604020202020204" pitchFamily="34" charset="0"/>
              </a:rPr>
              <a:t>history</a:t>
            </a:r>
            <a:r>
              <a:rPr lang="fr-CA">
                <a:latin typeface="Arial" panose="020B0604020202020204" pitchFamily="34" charset="0"/>
                <a:cs typeface="Arial" panose="020B0604020202020204" pitchFamily="34" charset="0"/>
              </a:rPr>
              <a:t> interview, Jan. 19, 1982, 1982.</a:t>
            </a:r>
          </a:p>
          <a:p>
            <a:pPr marL="1084263" indent="-1084263">
              <a:buNone/>
              <a:tabLst>
                <a:tab pos="1084263" algn="l"/>
              </a:tabLst>
            </a:pPr>
            <a:r>
              <a:rPr lang="fr-CA">
                <a:latin typeface="Arial" panose="020B0604020202020204" pitchFamily="34" charset="0"/>
                <a:cs typeface="Arial" panose="020B0604020202020204" pitchFamily="34" charset="0"/>
              </a:rPr>
              <a:t>670	Site Web de </a:t>
            </a:r>
            <a:r>
              <a:rPr lang="fr-CA" err="1">
                <a:latin typeface="Arial" panose="020B0604020202020204" pitchFamily="34" charset="0"/>
                <a:cs typeface="Arial" panose="020B0604020202020204" pitchFamily="34" charset="0"/>
              </a:rPr>
              <a:t>FamilySearch</a:t>
            </a:r>
            <a:r>
              <a:rPr lang="fr-CA">
                <a:latin typeface="Arial" panose="020B0604020202020204" pitchFamily="34" charset="0"/>
                <a:cs typeface="Arial" panose="020B0604020202020204" pitchFamily="34" charset="0"/>
              </a:rPr>
              <a:t>, consulté le 11 avril  2008 $b (Joshua </a:t>
            </a:r>
            <a:r>
              <a:rPr lang="fr-CA" err="1">
                <a:latin typeface="Arial" panose="020B0604020202020204" pitchFamily="34" charset="0"/>
                <a:cs typeface="Arial" panose="020B0604020202020204" pitchFamily="34" charset="0"/>
              </a:rPr>
              <a:t>Reuben</a:t>
            </a:r>
            <a:r>
              <a:rPr lang="fr-CA">
                <a:latin typeface="Arial" panose="020B0604020202020204" pitchFamily="34" charset="0"/>
                <a:cs typeface="Arial" panose="020B0604020202020204" pitchFamily="34" charset="0"/>
              </a:rPr>
              <a:t> III Clark; né le 23 novembre 1908, Salt Lake City; décédé le 13 août 1992)</a:t>
            </a:r>
          </a:p>
          <a:p>
            <a:pPr marL="0" indent="0">
              <a:buNone/>
            </a:pPr>
            <a:endParaRPr lang="fr-CA"/>
          </a:p>
        </p:txBody>
      </p:sp>
    </p:spTree>
    <p:extLst>
      <p:ext uri="{BB962C8B-B14F-4D97-AF65-F5344CB8AC3E}">
        <p14:creationId xmlns:p14="http://schemas.microsoft.com/office/powerpoint/2010/main" val="3031547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482357" y="129572"/>
            <a:ext cx="10515600" cy="614707"/>
          </a:xfrm>
        </p:spPr>
        <p:txBody>
          <a:bodyPr>
            <a:noAutofit/>
          </a:bodyPr>
          <a:lstStyle/>
          <a:p>
            <a:pPr algn="ctr"/>
            <a:r>
              <a:rPr lang="en-US" sz="3600">
                <a:latin typeface="Arial" panose="020B0604020202020204" pitchFamily="34" charset="0"/>
                <a:cs typeface="Arial" panose="020B0604020202020204" pitchFamily="34" charset="0"/>
              </a:rPr>
              <a:t>Indication de(s) nouvelle(s) relation(s)</a:t>
            </a:r>
            <a:br>
              <a:rPr lang="en-US" sz="3600">
                <a:latin typeface="Arial" panose="020B0604020202020204" pitchFamily="34" charset="0"/>
                <a:cs typeface="Arial" panose="020B0604020202020204" pitchFamily="34" charset="0"/>
              </a:rPr>
            </a:br>
            <a:r>
              <a:rPr lang="en-US" sz="3600">
                <a:latin typeface="Arial" panose="020B0604020202020204" pitchFamily="34" charset="0"/>
                <a:cs typeface="Arial" panose="020B0604020202020204" pitchFamily="34" charset="0"/>
              </a:rPr>
              <a:t>entre les entités </a:t>
            </a: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147432" y="867726"/>
            <a:ext cx="11803215" cy="5632311"/>
          </a:xfrm>
          <a:prstGeom prst="rect">
            <a:avLst/>
          </a:prstGeom>
        </p:spPr>
        <p:txBody>
          <a:bodyPr wrap="square" anchor="t">
            <a:spAutoFit/>
          </a:bodyPr>
          <a:lstStyle/>
          <a:p>
            <a:pPr marL="720725" indent="-720725"/>
            <a:r>
              <a:rPr lang="en-CA" sz="1500">
                <a:latin typeface="Arial"/>
                <a:cs typeface="Arial"/>
              </a:rPr>
              <a:t>040	</a:t>
            </a:r>
            <a:r>
              <a:rPr lang="en-CA" sz="1500" err="1">
                <a:latin typeface="Arial"/>
                <a:cs typeface="Arial"/>
              </a:rPr>
              <a:t>CaOONL</a:t>
            </a:r>
            <a:r>
              <a:rPr lang="en-CA" sz="1500">
                <a:latin typeface="Arial"/>
                <a:cs typeface="Arial"/>
              </a:rPr>
              <a:t> $b </a:t>
            </a:r>
            <a:r>
              <a:rPr lang="en-CA" sz="1500" err="1">
                <a:latin typeface="Arial"/>
                <a:cs typeface="Arial"/>
              </a:rPr>
              <a:t>fre</a:t>
            </a:r>
            <a:r>
              <a:rPr lang="en-CA" sz="1500">
                <a:latin typeface="Arial"/>
                <a:cs typeface="Arial"/>
              </a:rPr>
              <a:t> $e </a:t>
            </a:r>
            <a:r>
              <a:rPr lang="en-CA" sz="1500" err="1">
                <a:latin typeface="Arial"/>
                <a:cs typeface="Arial"/>
              </a:rPr>
              <a:t>rda</a:t>
            </a:r>
            <a:r>
              <a:rPr lang="en-CA" sz="1500">
                <a:latin typeface="Arial"/>
                <a:cs typeface="Arial"/>
              </a:rPr>
              <a:t> $c </a:t>
            </a:r>
            <a:r>
              <a:rPr lang="en-CA" sz="1500" err="1">
                <a:latin typeface="Arial"/>
                <a:cs typeface="Arial"/>
              </a:rPr>
              <a:t>CaOONL</a:t>
            </a:r>
            <a:r>
              <a:rPr lang="en-CA" sz="1500">
                <a:latin typeface="Arial"/>
                <a:cs typeface="Arial"/>
              </a:rPr>
              <a:t> $d </a:t>
            </a:r>
            <a:r>
              <a:rPr lang="en-CA" sz="1500" err="1">
                <a:latin typeface="Arial"/>
                <a:cs typeface="Arial"/>
              </a:rPr>
              <a:t>CaOONL</a:t>
            </a:r>
            <a:endParaRPr lang="en-CA" sz="1500">
              <a:latin typeface="Arial"/>
              <a:cs typeface="Arial"/>
            </a:endParaRPr>
          </a:p>
          <a:p>
            <a:pPr marL="720725" indent="-720725"/>
            <a:r>
              <a:rPr lang="en-CA" sz="1500">
                <a:latin typeface="Arial"/>
                <a:cs typeface="Arial"/>
              </a:rPr>
              <a:t>046 	$f 1908-11-23 $g 1992-08-13 $2 </a:t>
            </a:r>
            <a:r>
              <a:rPr lang="en-CA" sz="1500" err="1">
                <a:latin typeface="Arial"/>
                <a:cs typeface="Arial"/>
              </a:rPr>
              <a:t>edtf</a:t>
            </a:r>
            <a:r>
              <a:rPr lang="en-CA" sz="1500">
                <a:latin typeface="Arial"/>
                <a:cs typeface="Arial"/>
              </a:rPr>
              <a:t>	</a:t>
            </a:r>
            <a:endParaRPr lang="fr-CA" sz="1500">
              <a:latin typeface="Arial"/>
              <a:cs typeface="Arial"/>
            </a:endParaRPr>
          </a:p>
          <a:p>
            <a:pPr marL="720725" indent="-720725"/>
            <a:r>
              <a:rPr lang="en-CA" sz="1500">
                <a:latin typeface="Arial"/>
                <a:cs typeface="Arial"/>
              </a:rPr>
              <a:t>100 1  	Clark, J. Reuben, $c III, $d 1908-1992</a:t>
            </a:r>
            <a:endParaRPr lang="fr-CA" sz="1500">
              <a:latin typeface="Arial"/>
              <a:cs typeface="Arial"/>
            </a:endParaRPr>
          </a:p>
          <a:p>
            <a:pPr marL="720725" indent="-720725"/>
            <a:r>
              <a:rPr lang="fr-CA" sz="1500">
                <a:latin typeface="Arial"/>
                <a:cs typeface="Arial"/>
              </a:rPr>
              <a:t>368	$c Américains $c Mormons $2 </a:t>
            </a:r>
            <a:r>
              <a:rPr lang="fr-CA" sz="1500" err="1">
                <a:latin typeface="Arial"/>
                <a:cs typeface="Arial"/>
              </a:rPr>
              <a:t>rvmgd</a:t>
            </a:r>
            <a:r>
              <a:rPr lang="fr-CA" sz="1500">
                <a:latin typeface="Arial"/>
                <a:cs typeface="Arial"/>
              </a:rPr>
              <a:t>	</a:t>
            </a:r>
          </a:p>
          <a:p>
            <a:pPr marL="720725" indent="-720725"/>
            <a:r>
              <a:rPr lang="fr-CA" sz="1500">
                <a:latin typeface="Arial"/>
                <a:cs typeface="Arial"/>
              </a:rPr>
              <a:t>370	Salt Lake City (Utah) $c États-Unis $f Provo (Utah) $2 </a:t>
            </a:r>
            <a:r>
              <a:rPr lang="fr-CA" sz="1500" err="1">
                <a:latin typeface="Arial"/>
                <a:cs typeface="Arial"/>
              </a:rPr>
              <a:t>lacnaf</a:t>
            </a:r>
            <a:endParaRPr lang="fr-CA" sz="1500">
              <a:latin typeface="Arial"/>
              <a:cs typeface="Arial"/>
            </a:endParaRPr>
          </a:p>
          <a:p>
            <a:pPr marL="720725" indent="-720725"/>
            <a:r>
              <a:rPr lang="fr-CA" sz="1500">
                <a:latin typeface="Arial"/>
                <a:cs typeface="Arial"/>
              </a:rPr>
              <a:t>372	Latin (Langue)--Étude et enseignement (Supérieur) $a Littérature latine--Étude et enseignement (Supérieur) $a Français (Langue)--Étude et enseignement (Supérieur) $2 </a:t>
            </a:r>
            <a:r>
              <a:rPr lang="fr-CA" sz="1500" err="1">
                <a:latin typeface="Arial"/>
                <a:cs typeface="Arial"/>
              </a:rPr>
              <a:t>rvm</a:t>
            </a:r>
            <a:endParaRPr lang="fr-CA" sz="1500">
              <a:latin typeface="Arial"/>
              <a:cs typeface="Arial"/>
            </a:endParaRPr>
          </a:p>
          <a:p>
            <a:pPr marL="720725" indent="-720725"/>
            <a:r>
              <a:rPr lang="en-CA" sz="1500">
                <a:latin typeface="Arial"/>
                <a:cs typeface="Arial"/>
              </a:rPr>
              <a:t>373	Brigham Young University $2 </a:t>
            </a:r>
            <a:r>
              <a:rPr lang="en-CA" sz="1500" err="1">
                <a:latin typeface="Arial"/>
                <a:cs typeface="Arial"/>
              </a:rPr>
              <a:t>lacnaf</a:t>
            </a:r>
            <a:endParaRPr lang="fr-CA" sz="1500">
              <a:latin typeface="Arial"/>
              <a:cs typeface="Arial"/>
            </a:endParaRPr>
          </a:p>
          <a:p>
            <a:pPr marL="720725" indent="-720725"/>
            <a:r>
              <a:rPr lang="fr-CA" sz="1500">
                <a:latin typeface="Arial"/>
                <a:cs typeface="Arial"/>
              </a:rPr>
              <a:t>374	Professeurs (Enseignement supérieur) $a Professeurs de latin $a Professeurs de français $2 </a:t>
            </a:r>
            <a:r>
              <a:rPr lang="fr-CA" sz="1500" err="1">
                <a:latin typeface="Arial"/>
                <a:cs typeface="Arial"/>
              </a:rPr>
              <a:t>rvm</a:t>
            </a:r>
            <a:endParaRPr lang="fr-CA" sz="1500">
              <a:latin typeface="Arial"/>
              <a:cs typeface="Arial"/>
            </a:endParaRPr>
          </a:p>
          <a:p>
            <a:pPr marL="720725" indent="-720725"/>
            <a:r>
              <a:rPr lang="fr-CA" sz="1500">
                <a:latin typeface="Arial"/>
                <a:cs typeface="Arial"/>
              </a:rPr>
              <a:t>374	Spécialistes de lettres classiques $a Professeurs d'université $2 </a:t>
            </a:r>
            <a:r>
              <a:rPr lang="fr-CA" sz="1500" err="1">
                <a:latin typeface="Arial"/>
                <a:cs typeface="Arial"/>
              </a:rPr>
              <a:t>rvmgd</a:t>
            </a:r>
            <a:endParaRPr lang="fr-CA" sz="1500">
              <a:latin typeface="Arial"/>
              <a:cs typeface="Arial"/>
            </a:endParaRPr>
          </a:p>
          <a:p>
            <a:pPr marL="720725" indent="-720725"/>
            <a:r>
              <a:rPr lang="fr-CA" sz="1500">
                <a:latin typeface="Arial"/>
                <a:cs typeface="Arial"/>
              </a:rPr>
              <a:t>375 	masculin</a:t>
            </a:r>
          </a:p>
          <a:p>
            <a:pPr marL="720725" indent="-720725"/>
            <a:r>
              <a:rPr lang="fr-CA" sz="1500">
                <a:latin typeface="Arial"/>
                <a:cs typeface="Arial"/>
              </a:rPr>
              <a:t>377	</a:t>
            </a:r>
            <a:r>
              <a:rPr lang="fr-CA" sz="1500" err="1">
                <a:latin typeface="Arial"/>
                <a:cs typeface="Arial"/>
              </a:rPr>
              <a:t>eng</a:t>
            </a:r>
            <a:endParaRPr lang="fr-CA" sz="1500">
              <a:latin typeface="Arial"/>
              <a:cs typeface="Arial"/>
            </a:endParaRPr>
          </a:p>
          <a:p>
            <a:pPr marL="720725" indent="-720725"/>
            <a:r>
              <a:rPr lang="fr-CA" sz="1500">
                <a:latin typeface="Arial"/>
                <a:cs typeface="Arial"/>
              </a:rPr>
              <a:t>378	$q Joshua </a:t>
            </a:r>
            <a:r>
              <a:rPr lang="fr-CA" sz="1500" err="1">
                <a:latin typeface="Arial"/>
                <a:cs typeface="Arial"/>
              </a:rPr>
              <a:t>Reuben</a:t>
            </a:r>
            <a:endParaRPr lang="fr-CA" sz="1500">
              <a:latin typeface="Arial"/>
              <a:cs typeface="Arial"/>
            </a:endParaRPr>
          </a:p>
          <a:p>
            <a:pPr marL="720725" indent="-720725"/>
            <a:r>
              <a:rPr lang="en-CA" sz="1500">
                <a:latin typeface="Arial"/>
                <a:cs typeface="Arial"/>
              </a:rPr>
              <a:t>400 1  	$w </a:t>
            </a:r>
            <a:r>
              <a:rPr lang="en-CA" sz="1500" err="1">
                <a:latin typeface="Arial"/>
                <a:cs typeface="Arial"/>
              </a:rPr>
              <a:t>nnea</a:t>
            </a:r>
            <a:r>
              <a:rPr lang="en-CA" sz="1500">
                <a:latin typeface="Arial"/>
                <a:cs typeface="Arial"/>
              </a:rPr>
              <a:t> $a Clark, J. Reuben $q (Joshua Reuben), $d 1908-1992</a:t>
            </a:r>
            <a:endParaRPr lang="fr-CA" sz="1500">
              <a:latin typeface="Arial"/>
              <a:cs typeface="Arial"/>
            </a:endParaRPr>
          </a:p>
          <a:p>
            <a:pPr marL="720725" indent="-720725"/>
            <a:r>
              <a:rPr lang="en-CA" sz="1500">
                <a:latin typeface="Arial"/>
                <a:cs typeface="Arial"/>
              </a:rPr>
              <a:t>400 1  	Clark, Joshua Reuben, $c III, $d 1908-1992</a:t>
            </a:r>
            <a:endParaRPr lang="fr-CA" sz="1500">
              <a:latin typeface="Arial"/>
              <a:cs typeface="Arial"/>
            </a:endParaRPr>
          </a:p>
          <a:p>
            <a:pPr marL="720725" indent="-720725"/>
            <a:r>
              <a:rPr lang="en-CA" sz="1500">
                <a:latin typeface="Arial"/>
                <a:cs typeface="Arial"/>
              </a:rPr>
              <a:t>510 2  	$ w r $</a:t>
            </a:r>
            <a:r>
              <a:rPr lang="en-CA" sz="1500" err="1">
                <a:latin typeface="Arial"/>
                <a:cs typeface="Arial"/>
              </a:rPr>
              <a:t>i</a:t>
            </a:r>
            <a:r>
              <a:rPr lang="en-CA" sz="1500">
                <a:latin typeface="Arial"/>
                <a:cs typeface="Arial"/>
              </a:rPr>
              <a:t> </a:t>
            </a:r>
            <a:r>
              <a:rPr lang="en-CA" sz="1500" err="1">
                <a:latin typeface="Arial"/>
                <a:cs typeface="Arial"/>
              </a:rPr>
              <a:t>Employeur</a:t>
            </a:r>
            <a:r>
              <a:rPr lang="en-CA" sz="1500">
                <a:latin typeface="Arial"/>
                <a:cs typeface="Arial"/>
              </a:rPr>
              <a:t> : $a Brigham Young University </a:t>
            </a:r>
            <a:endParaRPr lang="fr-CA" sz="1500">
              <a:latin typeface="Arial" panose="020B0604020202020204" pitchFamily="34" charset="0"/>
              <a:cs typeface="Arial" panose="020B0604020202020204" pitchFamily="34" charset="0"/>
            </a:endParaRPr>
          </a:p>
          <a:p>
            <a:pPr marL="720725" indent="-720725"/>
            <a:r>
              <a:rPr lang="en-CA" sz="1500">
                <a:latin typeface="Arial"/>
                <a:cs typeface="Arial"/>
              </a:rPr>
              <a:t>670	J. Reuben Clark III oral history interview, Jan. 19, 1982, 1982.</a:t>
            </a:r>
            <a:endParaRPr lang="fr-CA" sz="1500">
              <a:latin typeface="Arial"/>
              <a:cs typeface="Arial"/>
            </a:endParaRPr>
          </a:p>
          <a:p>
            <a:pPr marL="720725" indent="-720725"/>
            <a:r>
              <a:rPr lang="fr-CA" sz="1500">
                <a:latin typeface="Arial"/>
                <a:cs typeface="Arial"/>
              </a:rPr>
              <a:t>670	Site Web de </a:t>
            </a:r>
            <a:r>
              <a:rPr lang="fr-CA" sz="1500" err="1">
                <a:latin typeface="Arial"/>
                <a:cs typeface="Arial"/>
              </a:rPr>
              <a:t>FamilySearch</a:t>
            </a:r>
            <a:r>
              <a:rPr lang="fr-CA" sz="1500">
                <a:latin typeface="Arial"/>
                <a:cs typeface="Arial"/>
              </a:rPr>
              <a:t>,  consulté le 11 avril  2008 $b (Joshua </a:t>
            </a:r>
            <a:r>
              <a:rPr lang="fr-CA" sz="1500" err="1">
                <a:latin typeface="Arial"/>
                <a:cs typeface="Arial"/>
              </a:rPr>
              <a:t>Reuben</a:t>
            </a:r>
            <a:r>
              <a:rPr lang="fr-CA" sz="1500">
                <a:latin typeface="Arial"/>
                <a:cs typeface="Arial"/>
              </a:rPr>
              <a:t> III Clark; né le 23 novembre 1908, Salt Lake City; décédé le 13 août 1992)</a:t>
            </a:r>
          </a:p>
          <a:p>
            <a:pPr marL="720725" indent="-720725"/>
            <a:r>
              <a:rPr lang="fr-CA" sz="1500">
                <a:latin typeface="Arial"/>
                <a:cs typeface="Arial"/>
              </a:rPr>
              <a:t>670	UPB files, 11 avril 2008 $b (J. </a:t>
            </a:r>
            <a:r>
              <a:rPr lang="fr-CA" sz="1500" err="1">
                <a:latin typeface="Arial"/>
                <a:cs typeface="Arial"/>
              </a:rPr>
              <a:t>Reuben</a:t>
            </a:r>
            <a:r>
              <a:rPr lang="fr-CA" sz="1500">
                <a:latin typeface="Arial"/>
                <a:cs typeface="Arial"/>
              </a:rPr>
              <a:t> Clark III; ancien professeur de latin au BYU Dept. of </a:t>
            </a:r>
            <a:r>
              <a:rPr lang="fr-CA" sz="1500" err="1">
                <a:latin typeface="Arial"/>
                <a:cs typeface="Arial"/>
              </a:rPr>
              <a:t>Classics</a:t>
            </a:r>
            <a:r>
              <a:rPr lang="fr-CA" sz="1500">
                <a:latin typeface="Arial"/>
                <a:cs typeface="Arial"/>
              </a:rPr>
              <a:t>)</a:t>
            </a:r>
          </a:p>
          <a:p>
            <a:pPr marL="720725" indent="-720725"/>
            <a:r>
              <a:rPr lang="fr-CA" sz="1500">
                <a:latin typeface="Arial"/>
                <a:cs typeface="Arial"/>
              </a:rPr>
              <a:t>670	Wikipédia en anglais, 27 février 2019 $b (J. </a:t>
            </a:r>
            <a:r>
              <a:rPr lang="fr-CA" sz="1500" err="1">
                <a:latin typeface="Arial"/>
                <a:cs typeface="Arial"/>
              </a:rPr>
              <a:t>Reuben</a:t>
            </a:r>
            <a:r>
              <a:rPr lang="fr-CA" sz="1500">
                <a:latin typeface="Arial"/>
                <a:cs typeface="Arial"/>
              </a:rPr>
              <a:t> Clark III (23 novembre 1908-13 août 1992); professeur de langues classiques et de français à la </a:t>
            </a:r>
            <a:r>
              <a:rPr lang="fr-CA" sz="1500" err="1">
                <a:latin typeface="Arial"/>
                <a:cs typeface="Arial"/>
              </a:rPr>
              <a:t>Brigham</a:t>
            </a:r>
            <a:r>
              <a:rPr lang="fr-CA" sz="1500">
                <a:latin typeface="Arial"/>
                <a:cs typeface="Arial"/>
              </a:rPr>
              <a:t> Young </a:t>
            </a:r>
            <a:r>
              <a:rPr lang="fr-CA" sz="1500" err="1">
                <a:latin typeface="Arial"/>
                <a:cs typeface="Arial"/>
              </a:rPr>
              <a:t>University</a:t>
            </a:r>
            <a:r>
              <a:rPr lang="fr-CA" sz="1500">
                <a:latin typeface="Arial"/>
                <a:cs typeface="Arial"/>
              </a:rPr>
              <a:t>; né à Salt Lake City; fils de J. </a:t>
            </a:r>
            <a:r>
              <a:rPr lang="fr-CA" sz="1500" err="1">
                <a:latin typeface="Arial"/>
                <a:cs typeface="Arial"/>
              </a:rPr>
              <a:t>Reuben</a:t>
            </a:r>
            <a:r>
              <a:rPr lang="fr-CA" sz="1500">
                <a:latin typeface="Arial"/>
                <a:cs typeface="Arial"/>
              </a:rPr>
              <a:t> Clark, Jr; a servi dans une mission pour l'Église de Jésus-Christ des Saints des Derniers Jours en France) </a:t>
            </a:r>
            <a:endParaRPr lang="fr-CA" sz="1500">
              <a:latin typeface="Arial" panose="020B0604020202020204" pitchFamily="34" charset="0"/>
              <a:cs typeface="Arial" panose="020B0604020202020204" pitchFamily="34" charset="0"/>
            </a:endParaRPr>
          </a:p>
          <a:p>
            <a:pPr marL="720725" indent="-720725"/>
            <a:r>
              <a:rPr lang="fr-CA" sz="1500">
                <a:latin typeface="Arial"/>
                <a:cs typeface="Arial"/>
              </a:rPr>
              <a:t>678 0  	J. </a:t>
            </a:r>
            <a:r>
              <a:rPr lang="fr-CA" sz="1500" err="1">
                <a:latin typeface="Arial"/>
                <a:cs typeface="Arial"/>
              </a:rPr>
              <a:t>Reuben</a:t>
            </a:r>
            <a:r>
              <a:rPr lang="fr-CA" sz="1500">
                <a:latin typeface="Arial"/>
                <a:cs typeface="Arial"/>
              </a:rPr>
              <a:t> Clark III (1908-1992) était un professeur de lettres classiques et de français à la </a:t>
            </a:r>
            <a:r>
              <a:rPr lang="fr-CA" sz="1500" err="1">
                <a:latin typeface="Arial"/>
                <a:cs typeface="Arial"/>
              </a:rPr>
              <a:t>Brigham</a:t>
            </a:r>
            <a:r>
              <a:rPr lang="fr-CA" sz="1500">
                <a:latin typeface="Arial"/>
                <a:cs typeface="Arial"/>
              </a:rPr>
              <a:t> Young </a:t>
            </a:r>
            <a:r>
              <a:rPr lang="fr-CA" sz="1500" err="1">
                <a:latin typeface="Arial"/>
                <a:cs typeface="Arial"/>
              </a:rPr>
              <a:t>University</a:t>
            </a:r>
            <a:r>
              <a:rPr lang="fr-CA" sz="1500">
                <a:latin typeface="Arial"/>
                <a:cs typeface="Arial"/>
              </a:rPr>
              <a:t>.</a:t>
            </a:r>
          </a:p>
        </p:txBody>
      </p:sp>
      <p:sp>
        <p:nvSpPr>
          <p:cNvPr id="10" name="Line 6"/>
          <p:cNvSpPr>
            <a:spLocks noChangeShapeType="1"/>
          </p:cNvSpPr>
          <p:nvPr/>
        </p:nvSpPr>
        <p:spPr bwMode="auto">
          <a:xfrm flipH="1">
            <a:off x="4377070" y="1270019"/>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11" name="Line 6"/>
          <p:cNvSpPr>
            <a:spLocks noChangeShapeType="1"/>
          </p:cNvSpPr>
          <p:nvPr/>
        </p:nvSpPr>
        <p:spPr bwMode="auto">
          <a:xfrm flipH="1">
            <a:off x="6457180" y="1938670"/>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12" name="Line 6"/>
          <p:cNvSpPr>
            <a:spLocks noChangeShapeType="1"/>
          </p:cNvSpPr>
          <p:nvPr/>
        </p:nvSpPr>
        <p:spPr bwMode="auto">
          <a:xfrm flipH="1">
            <a:off x="5740157" y="2390473"/>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13" name="Line 6"/>
          <p:cNvSpPr>
            <a:spLocks noChangeShapeType="1"/>
          </p:cNvSpPr>
          <p:nvPr/>
        </p:nvSpPr>
        <p:spPr bwMode="auto">
          <a:xfrm flipH="1">
            <a:off x="4038600" y="2635989"/>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14" name="Line 6"/>
          <p:cNvSpPr>
            <a:spLocks noChangeShapeType="1"/>
          </p:cNvSpPr>
          <p:nvPr/>
        </p:nvSpPr>
        <p:spPr bwMode="auto">
          <a:xfrm flipH="1">
            <a:off x="9273711" y="2826268"/>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16" name="Line 6"/>
          <p:cNvSpPr>
            <a:spLocks noChangeShapeType="1"/>
          </p:cNvSpPr>
          <p:nvPr/>
        </p:nvSpPr>
        <p:spPr bwMode="auto">
          <a:xfrm flipH="1">
            <a:off x="1973803" y="3328877"/>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17" name="Line 6"/>
          <p:cNvSpPr>
            <a:spLocks noChangeShapeType="1"/>
          </p:cNvSpPr>
          <p:nvPr/>
        </p:nvSpPr>
        <p:spPr bwMode="auto">
          <a:xfrm flipH="1">
            <a:off x="7116408" y="3110468"/>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18" name="Line 6"/>
          <p:cNvSpPr>
            <a:spLocks noChangeShapeType="1"/>
          </p:cNvSpPr>
          <p:nvPr/>
        </p:nvSpPr>
        <p:spPr bwMode="auto">
          <a:xfrm flipH="1">
            <a:off x="1554703" y="3549572"/>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21" name="Line 7"/>
          <p:cNvSpPr>
            <a:spLocks noChangeShapeType="1"/>
          </p:cNvSpPr>
          <p:nvPr/>
        </p:nvSpPr>
        <p:spPr bwMode="auto">
          <a:xfrm flipH="1">
            <a:off x="5348303" y="4455928"/>
            <a:ext cx="533400" cy="0"/>
          </a:xfrm>
          <a:prstGeom prst="line">
            <a:avLst/>
          </a:prstGeom>
          <a:noFill/>
          <a:ln w="38100">
            <a:solidFill>
              <a:srgbClr val="FF0000"/>
            </a:solidFill>
            <a:miter lim="800000"/>
            <a:headEnd/>
            <a:tailEnd type="triangle" w="med" len="med"/>
          </a:ln>
        </p:spPr>
        <p:txBody>
          <a:bodyPr wrap="none"/>
          <a:lstStyle/>
          <a:p>
            <a:endParaRPr lang="en-US"/>
          </a:p>
        </p:txBody>
      </p:sp>
      <p:sp>
        <p:nvSpPr>
          <p:cNvPr id="22" name="Line 6"/>
          <p:cNvSpPr>
            <a:spLocks noChangeShapeType="1"/>
          </p:cNvSpPr>
          <p:nvPr/>
        </p:nvSpPr>
        <p:spPr bwMode="auto">
          <a:xfrm flipH="1">
            <a:off x="10997957" y="6280962"/>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23" name="Line 6"/>
          <p:cNvSpPr>
            <a:spLocks noChangeShapeType="1"/>
          </p:cNvSpPr>
          <p:nvPr/>
        </p:nvSpPr>
        <p:spPr bwMode="auto">
          <a:xfrm flipH="1">
            <a:off x="7782453" y="6063881"/>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19" name="Line 6">
            <a:extLst>
              <a:ext uri="{FF2B5EF4-FFF2-40B4-BE49-F238E27FC236}">
                <a16:creationId xmlns:a16="http://schemas.microsoft.com/office/drawing/2014/main" id="{F600649D-525E-4C72-AF9E-E573883BDD06}"/>
              </a:ext>
            </a:extLst>
          </p:cNvPr>
          <p:cNvSpPr>
            <a:spLocks noChangeShapeType="1"/>
          </p:cNvSpPr>
          <p:nvPr/>
        </p:nvSpPr>
        <p:spPr bwMode="auto">
          <a:xfrm flipH="1">
            <a:off x="4377070" y="1712879"/>
            <a:ext cx="533400" cy="0"/>
          </a:xfrm>
          <a:prstGeom prst="line">
            <a:avLst/>
          </a:prstGeom>
          <a:noFill/>
          <a:ln w="38100">
            <a:solidFill>
              <a:schemeClr val="tx1"/>
            </a:solidFill>
            <a:miter lim="800000"/>
            <a:headEnd/>
            <a:tailEnd type="triangle" w="med" len="med"/>
          </a:ln>
        </p:spPr>
        <p:txBody>
          <a:bodyPr wrap="none"/>
          <a:lstStyle/>
          <a:p>
            <a:endParaRPr lang="en-US"/>
          </a:p>
        </p:txBody>
      </p:sp>
    </p:spTree>
    <p:extLst>
      <p:ext uri="{BB962C8B-B14F-4D97-AF65-F5344CB8AC3E}">
        <p14:creationId xmlns:p14="http://schemas.microsoft.com/office/powerpoint/2010/main" val="1768631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99780" y="4057484"/>
            <a:ext cx="11419369" cy="2585323"/>
          </a:xfrm>
          <a:prstGeom prst="rect">
            <a:avLst/>
          </a:prstGeom>
          <a:ln w="28575">
            <a:solidFill>
              <a:schemeClr val="tx1"/>
            </a:solidFill>
          </a:ln>
        </p:spPr>
        <p:txBody>
          <a:bodyPr wrap="square" anchor="t">
            <a:spAutoFit/>
          </a:bodyPr>
          <a:lstStyle/>
          <a:p>
            <a:pPr marL="893445" indent="-893445"/>
            <a:r>
              <a:rPr lang="fr-CA" dirty="0">
                <a:latin typeface="Arial"/>
                <a:cs typeface="Arial"/>
              </a:rPr>
              <a:t>040		</a:t>
            </a:r>
            <a:r>
              <a:rPr lang="fr-CA" dirty="0" err="1">
                <a:latin typeface="Arial"/>
                <a:cs typeface="Arial"/>
              </a:rPr>
              <a:t>CaOONL</a:t>
            </a:r>
            <a:r>
              <a:rPr lang="fr-CA" dirty="0">
                <a:latin typeface="Arial"/>
                <a:cs typeface="Arial"/>
              </a:rPr>
              <a:t> $b </a:t>
            </a:r>
            <a:r>
              <a:rPr lang="fr-CA" dirty="0" err="1">
                <a:latin typeface="Arial"/>
                <a:cs typeface="Arial"/>
              </a:rPr>
              <a:t>fre</a:t>
            </a:r>
            <a:r>
              <a:rPr lang="fr-CA" dirty="0">
                <a:latin typeface="Arial"/>
                <a:cs typeface="Arial"/>
              </a:rPr>
              <a:t> $c </a:t>
            </a:r>
            <a:r>
              <a:rPr lang="fr-CA" dirty="0" err="1">
                <a:latin typeface="Arial"/>
                <a:cs typeface="Arial"/>
              </a:rPr>
              <a:t>CaOONL</a:t>
            </a:r>
            <a:r>
              <a:rPr lang="fr-CA" dirty="0">
                <a:latin typeface="Arial"/>
                <a:cs typeface="Arial"/>
              </a:rPr>
              <a:t> </a:t>
            </a:r>
            <a:endParaRPr lang="fr-FR" dirty="0"/>
          </a:p>
          <a:p>
            <a:pPr marL="893445" indent="-893445"/>
            <a:r>
              <a:rPr lang="fr-CA" dirty="0">
                <a:latin typeface="Arial"/>
                <a:cs typeface="Arial"/>
              </a:rPr>
              <a:t>100 1		Kay, James</a:t>
            </a:r>
          </a:p>
          <a:p>
            <a:pPr marL="893445" indent="-893445"/>
            <a:r>
              <a:rPr lang="fr-CA" dirty="0">
                <a:latin typeface="Arial"/>
                <a:cs typeface="Arial"/>
              </a:rPr>
              <a:t>400 1		Kay, Jim</a:t>
            </a:r>
          </a:p>
          <a:p>
            <a:pPr marL="893445" indent="-893445"/>
            <a:r>
              <a:rPr lang="fr-CA" dirty="0">
                <a:latin typeface="Arial"/>
                <a:cs typeface="Arial"/>
              </a:rPr>
              <a:t>670		</a:t>
            </a:r>
            <a:r>
              <a:rPr lang="fr-CA" dirty="0" err="1">
                <a:latin typeface="Arial"/>
                <a:cs typeface="Arial"/>
              </a:rPr>
              <a:t>McGivney</a:t>
            </a:r>
            <a:r>
              <a:rPr lang="fr-CA" dirty="0">
                <a:latin typeface="Arial"/>
                <a:cs typeface="Arial"/>
              </a:rPr>
              <a:t>, A. The </a:t>
            </a:r>
            <a:r>
              <a:rPr lang="fr-CA" dirty="0" err="1">
                <a:latin typeface="Arial"/>
                <a:cs typeface="Arial"/>
              </a:rPr>
              <a:t>resurrection</a:t>
            </a:r>
            <a:r>
              <a:rPr lang="fr-CA" dirty="0">
                <a:latin typeface="Arial"/>
                <a:cs typeface="Arial"/>
              </a:rPr>
              <a:t> of Glen Canyon, 2009 : $b ECIP page de titre (James Kay) formulaire 	(né à  Morristown, NJ; Jim; s'est installé dans l'Utah en 1972 pour étudier la météorologie à l'Université de l'Utah; a obtenu un diplôme d'ingénieur en mécanique en 1980; en 1982 a quitté son emploi d'ingénieur pour se consacrer à la photographie à plein temps; est actuellement conseiller professionnel pour </a:t>
            </a:r>
            <a:r>
              <a:rPr lang="fr-CA" dirty="0" err="1">
                <a:latin typeface="Arial"/>
                <a:cs typeface="Arial"/>
              </a:rPr>
              <a:t>Outdoor</a:t>
            </a:r>
            <a:r>
              <a:rPr lang="fr-CA" dirty="0">
                <a:latin typeface="Arial"/>
                <a:cs typeface="Arial"/>
              </a:rPr>
              <a:t> </a:t>
            </a:r>
            <a:r>
              <a:rPr lang="fr-CA" dirty="0" err="1">
                <a:latin typeface="Arial"/>
                <a:cs typeface="Arial"/>
              </a:rPr>
              <a:t>photographer</a:t>
            </a:r>
            <a:r>
              <a:rPr lang="fr-CA" dirty="0">
                <a:latin typeface="Arial"/>
                <a:cs typeface="Arial"/>
              </a:rPr>
              <a:t>; vit dans les Wasatch </a:t>
            </a:r>
            <a:r>
              <a:rPr lang="fr-CA" dirty="0" err="1">
                <a:latin typeface="Arial"/>
                <a:cs typeface="Arial"/>
              </a:rPr>
              <a:t>Mountains</a:t>
            </a:r>
            <a:r>
              <a:rPr lang="fr-CA" dirty="0">
                <a:latin typeface="Arial"/>
                <a:cs typeface="Arial"/>
              </a:rPr>
              <a:t>, dans le nord de l'Utah; produit et distribue des tirages d'art encadrés sur le site www.jameskay.com)</a:t>
            </a:r>
          </a:p>
        </p:txBody>
      </p:sp>
      <p:sp>
        <p:nvSpPr>
          <p:cNvPr id="8" name="Titre 7"/>
          <p:cNvSpPr>
            <a:spLocks noGrp="1"/>
          </p:cNvSpPr>
          <p:nvPr>
            <p:ph type="title"/>
          </p:nvPr>
        </p:nvSpPr>
        <p:spPr>
          <a:xfrm>
            <a:off x="838200" y="129572"/>
            <a:ext cx="10515600" cy="1040009"/>
          </a:xfrm>
        </p:spPr>
        <p:txBody>
          <a:bodyPr>
            <a:noAutofit/>
          </a:bodyPr>
          <a:lstStyle/>
          <a:p>
            <a:pPr algn="ctr"/>
            <a:r>
              <a:rPr lang="en-US" sz="3600">
                <a:latin typeface="Arial" panose="020B0604020202020204" pitchFamily="34" charset="0"/>
                <a:cs typeface="Arial" panose="020B0604020202020204" pitchFamily="34" charset="0"/>
              </a:rPr>
              <a:t>Modification d’une variante de point d’accès existante afin de résoudre un </a:t>
            </a:r>
            <a:r>
              <a:rPr lang="en-US" sz="3600" err="1">
                <a:latin typeface="Arial" panose="020B0604020202020204" pitchFamily="34" charset="0"/>
                <a:cs typeface="Arial" panose="020B0604020202020204" pitchFamily="34" charset="0"/>
              </a:rPr>
              <a:t>conflit</a:t>
            </a:r>
            <a:r>
              <a:rPr lang="en-US" sz="3600">
                <a:latin typeface="Arial" panose="020B0604020202020204" pitchFamily="34" charset="0"/>
                <a:cs typeface="Arial" panose="020B0604020202020204" pitchFamily="34" charset="0"/>
              </a:rPr>
              <a:t> PFAN</a:t>
            </a: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0" name="Espace réservé du contenu 9"/>
          <p:cNvSpPr>
            <a:spLocks noGrp="1"/>
          </p:cNvSpPr>
          <p:nvPr>
            <p:ph idx="1"/>
          </p:nvPr>
        </p:nvSpPr>
        <p:spPr>
          <a:xfrm>
            <a:off x="397147" y="1162693"/>
            <a:ext cx="11377044" cy="2585323"/>
          </a:xfrm>
          <a:ln w="28575">
            <a:solidFill>
              <a:schemeClr val="tx1"/>
            </a:solidFill>
          </a:ln>
        </p:spPr>
        <p:txBody>
          <a:bodyPr vert="horz" lIns="91440" tIns="45720" rIns="91440" bIns="45720" rtlCol="0" anchor="t">
            <a:normAutofit fontScale="25000" lnSpcReduction="20000"/>
          </a:bodyPr>
          <a:lstStyle/>
          <a:p>
            <a:pPr marL="721995" indent="-721995">
              <a:buNone/>
            </a:pPr>
            <a:r>
              <a:rPr lang="vi-VN" sz="7200" dirty="0">
                <a:latin typeface="Arial"/>
                <a:cs typeface="Arial"/>
              </a:rPr>
              <a:t>040</a:t>
            </a:r>
            <a:r>
              <a:rPr lang="fr-CA" sz="7200" dirty="0">
                <a:latin typeface="Arial"/>
                <a:cs typeface="Arial"/>
              </a:rPr>
              <a:t>    		</a:t>
            </a:r>
            <a:r>
              <a:rPr lang="vi-VN" sz="7200" dirty="0" err="1">
                <a:latin typeface="Arial"/>
                <a:cs typeface="Arial"/>
              </a:rPr>
              <a:t>CaOONL</a:t>
            </a:r>
            <a:r>
              <a:rPr lang="vi-VN" sz="7200" dirty="0">
                <a:latin typeface="Arial"/>
                <a:cs typeface="Arial"/>
              </a:rPr>
              <a:t> $b </a:t>
            </a:r>
            <a:r>
              <a:rPr lang="vi-VN" sz="7200" dirty="0" err="1">
                <a:latin typeface="Arial"/>
                <a:cs typeface="Arial"/>
              </a:rPr>
              <a:t>fre</a:t>
            </a:r>
            <a:r>
              <a:rPr lang="vi-VN" sz="7200" dirty="0">
                <a:latin typeface="Arial"/>
                <a:cs typeface="Arial"/>
              </a:rPr>
              <a:t> $e </a:t>
            </a:r>
            <a:r>
              <a:rPr lang="vi-VN" sz="7200" dirty="0" err="1">
                <a:latin typeface="Arial"/>
                <a:cs typeface="Arial"/>
              </a:rPr>
              <a:t>rda</a:t>
            </a:r>
            <a:r>
              <a:rPr lang="vi-VN" sz="7200" dirty="0">
                <a:latin typeface="Arial"/>
                <a:cs typeface="Arial"/>
              </a:rPr>
              <a:t> $c </a:t>
            </a:r>
            <a:r>
              <a:rPr lang="vi-VN" sz="7200" dirty="0" err="1">
                <a:latin typeface="Arial"/>
                <a:cs typeface="Arial"/>
              </a:rPr>
              <a:t>CaOONL</a:t>
            </a:r>
            <a:r>
              <a:rPr lang="vi-VN" sz="7200" dirty="0">
                <a:latin typeface="Arial"/>
                <a:cs typeface="Arial"/>
              </a:rPr>
              <a:t> </a:t>
            </a:r>
            <a:endParaRPr lang="fr-FR" dirty="0"/>
          </a:p>
          <a:p>
            <a:pPr marL="893445" indent="-893445">
              <a:buNone/>
            </a:pPr>
            <a:r>
              <a:rPr lang="vi-VN" sz="7200" dirty="0">
                <a:latin typeface="Arial"/>
                <a:cs typeface="Arial"/>
              </a:rPr>
              <a:t>1</a:t>
            </a:r>
            <a:r>
              <a:rPr lang="fr-CA" sz="7200" dirty="0">
                <a:latin typeface="Arial"/>
                <a:cs typeface="Arial"/>
              </a:rPr>
              <a:t>00 </a:t>
            </a:r>
            <a:r>
              <a:rPr lang="vi-VN" sz="7200" dirty="0">
                <a:latin typeface="Arial"/>
                <a:cs typeface="Arial"/>
              </a:rPr>
              <a:t>1</a:t>
            </a:r>
            <a:r>
              <a:rPr lang="fr-CA" sz="7200" dirty="0">
                <a:latin typeface="Arial"/>
                <a:cs typeface="Arial"/>
              </a:rPr>
              <a:t>  </a:t>
            </a:r>
            <a:r>
              <a:rPr lang="vi-VN" sz="7200" dirty="0">
                <a:latin typeface="Arial"/>
                <a:cs typeface="Arial"/>
              </a:rPr>
              <a:t>		</a:t>
            </a:r>
            <a:r>
              <a:rPr lang="vi-VN" sz="7200" dirty="0" err="1">
                <a:latin typeface="Arial"/>
                <a:cs typeface="Arial"/>
              </a:rPr>
              <a:t>Kay</a:t>
            </a:r>
            <a:r>
              <a:rPr lang="vi-VN" sz="7200" dirty="0">
                <a:latin typeface="Arial"/>
                <a:cs typeface="Arial"/>
              </a:rPr>
              <a:t>, </a:t>
            </a:r>
            <a:r>
              <a:rPr lang="vi-VN" sz="7200" dirty="0" err="1">
                <a:latin typeface="Arial"/>
                <a:cs typeface="Arial"/>
              </a:rPr>
              <a:t>Jim</a:t>
            </a:r>
          </a:p>
          <a:p>
            <a:pPr marL="721995" indent="-721995">
              <a:buNone/>
            </a:pPr>
            <a:r>
              <a:rPr lang="vi-VN" sz="7200" dirty="0">
                <a:latin typeface="Arial"/>
                <a:cs typeface="Arial"/>
              </a:rPr>
              <a:t>372		</a:t>
            </a:r>
            <a:r>
              <a:rPr lang="vi-VN" sz="7200" dirty="0" err="1">
                <a:latin typeface="Arial"/>
                <a:cs typeface="Arial"/>
              </a:rPr>
              <a:t>Littérature</a:t>
            </a:r>
            <a:r>
              <a:rPr lang="vi-VN" sz="7200" dirty="0">
                <a:latin typeface="Arial"/>
                <a:cs typeface="Arial"/>
              </a:rPr>
              <a:t> $2 </a:t>
            </a:r>
            <a:r>
              <a:rPr lang="vi-VN" sz="7200" dirty="0" err="1">
                <a:latin typeface="Arial"/>
                <a:cs typeface="Arial"/>
              </a:rPr>
              <a:t>rvm</a:t>
            </a:r>
          </a:p>
          <a:p>
            <a:pPr marL="721995" indent="-721995">
              <a:buNone/>
            </a:pPr>
            <a:r>
              <a:rPr lang="vi-VN" sz="7200" dirty="0">
                <a:latin typeface="Arial"/>
                <a:cs typeface="Arial"/>
              </a:rPr>
              <a:t>374		</a:t>
            </a:r>
            <a:r>
              <a:rPr lang="vi-VN" sz="7200" dirty="0" err="1">
                <a:latin typeface="Arial"/>
                <a:cs typeface="Arial"/>
              </a:rPr>
              <a:t>Écrivains</a:t>
            </a:r>
            <a:r>
              <a:rPr lang="vi-VN" sz="7200" dirty="0">
                <a:latin typeface="Arial"/>
                <a:cs typeface="Arial"/>
              </a:rPr>
              <a:t> $2 </a:t>
            </a:r>
            <a:r>
              <a:rPr lang="vi-VN" sz="7200" dirty="0" err="1">
                <a:latin typeface="Arial"/>
                <a:cs typeface="Arial"/>
              </a:rPr>
              <a:t>rvmgd</a:t>
            </a:r>
          </a:p>
          <a:p>
            <a:pPr marL="721995" indent="-721995">
              <a:buNone/>
            </a:pPr>
            <a:r>
              <a:rPr lang="vi-VN" sz="7200" dirty="0">
                <a:latin typeface="Arial"/>
                <a:cs typeface="Arial"/>
              </a:rPr>
              <a:t>375		</a:t>
            </a:r>
            <a:r>
              <a:rPr lang="fr-CA" sz="7200" dirty="0">
                <a:latin typeface="Arial"/>
                <a:cs typeface="Arial"/>
              </a:rPr>
              <a:t>masculin</a:t>
            </a:r>
            <a:endParaRPr lang="vi-VN" sz="7200" dirty="0">
              <a:latin typeface="Arial"/>
              <a:cs typeface="Arial"/>
            </a:endParaRPr>
          </a:p>
          <a:p>
            <a:pPr marL="721995" indent="-721995">
              <a:buNone/>
            </a:pPr>
            <a:r>
              <a:rPr lang="vi-VN" sz="7200" dirty="0">
                <a:latin typeface="Arial"/>
                <a:cs typeface="Arial"/>
              </a:rPr>
              <a:t>377		eng</a:t>
            </a:r>
          </a:p>
          <a:p>
            <a:pPr marL="721995" indent="-721995">
              <a:buNone/>
            </a:pPr>
            <a:r>
              <a:rPr lang="vi-VN" sz="7200" dirty="0">
                <a:latin typeface="Arial"/>
                <a:cs typeface="Arial"/>
              </a:rPr>
              <a:t>667		</a:t>
            </a:r>
            <a:r>
              <a:rPr lang="vi-VN" sz="7200" dirty="0" err="1">
                <a:latin typeface="Arial"/>
                <a:cs typeface="Arial"/>
              </a:rPr>
              <a:t>Anciennement</a:t>
            </a:r>
            <a:r>
              <a:rPr lang="vi-VN" sz="7200" dirty="0">
                <a:latin typeface="Arial"/>
                <a:cs typeface="Arial"/>
              </a:rPr>
              <a:t> </a:t>
            </a:r>
            <a:r>
              <a:rPr lang="vi-VN" sz="7200" dirty="0" err="1">
                <a:latin typeface="Arial"/>
                <a:cs typeface="Arial"/>
              </a:rPr>
              <a:t>incluse</a:t>
            </a:r>
            <a:r>
              <a:rPr lang="vi-VN" sz="7200" dirty="0">
                <a:latin typeface="Arial"/>
                <a:cs typeface="Arial"/>
              </a:rPr>
              <a:t> </a:t>
            </a:r>
            <a:r>
              <a:rPr lang="vi-VN" sz="7200" dirty="0" err="1">
                <a:latin typeface="Arial"/>
                <a:cs typeface="Arial"/>
              </a:rPr>
              <a:t>dans</a:t>
            </a:r>
            <a:r>
              <a:rPr lang="vi-VN" sz="7200" dirty="0">
                <a:latin typeface="Arial"/>
                <a:cs typeface="Arial"/>
              </a:rPr>
              <a:t> </a:t>
            </a:r>
            <a:r>
              <a:rPr lang="vi-VN" sz="7200" dirty="0" err="1">
                <a:latin typeface="Arial"/>
                <a:cs typeface="Arial"/>
              </a:rPr>
              <a:t>une</a:t>
            </a:r>
            <a:r>
              <a:rPr lang="vi-VN" sz="7200" dirty="0">
                <a:latin typeface="Arial"/>
                <a:cs typeface="Arial"/>
              </a:rPr>
              <a:t> </a:t>
            </a:r>
            <a:r>
              <a:rPr lang="vi-VN" sz="7200" dirty="0" err="1">
                <a:latin typeface="Arial"/>
                <a:cs typeface="Arial"/>
              </a:rPr>
              <a:t>notice</a:t>
            </a:r>
            <a:r>
              <a:rPr lang="vi-VN" sz="7200" dirty="0">
                <a:latin typeface="Arial"/>
                <a:cs typeface="Arial"/>
              </a:rPr>
              <a:t> de nom </a:t>
            </a:r>
            <a:r>
              <a:rPr lang="vi-VN" sz="7200" dirty="0" err="1">
                <a:latin typeface="Arial"/>
                <a:cs typeface="Arial"/>
              </a:rPr>
              <a:t>indifférenciée</a:t>
            </a:r>
            <a:r>
              <a:rPr lang="vi-VN" sz="7200" dirty="0">
                <a:latin typeface="Arial"/>
                <a:cs typeface="Arial"/>
              </a:rPr>
              <a:t>.</a:t>
            </a:r>
          </a:p>
          <a:p>
            <a:pPr marL="0" indent="0">
              <a:buNone/>
            </a:pPr>
            <a:r>
              <a:rPr lang="fr-CA" sz="7200" dirty="0">
                <a:latin typeface="Arial"/>
                <a:cs typeface="Arial"/>
              </a:rPr>
              <a:t>670	</a:t>
            </a:r>
            <a:r>
              <a:rPr lang="vi-VN" sz="7200" dirty="0">
                <a:latin typeface="Arial"/>
                <a:cs typeface="Arial"/>
              </a:rPr>
              <a:t>Damn the Jews, 1930 : $b page de titre (Jim Kay)</a:t>
            </a:r>
            <a:endParaRPr lang="fr-CA" dirty="0"/>
          </a:p>
        </p:txBody>
      </p:sp>
    </p:spTree>
    <p:extLst>
      <p:ext uri="{BB962C8B-B14F-4D97-AF65-F5344CB8AC3E}">
        <p14:creationId xmlns:p14="http://schemas.microsoft.com/office/powerpoint/2010/main" val="4029137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838200" y="129572"/>
            <a:ext cx="10515600" cy="912419"/>
          </a:xfrm>
        </p:spPr>
        <p:txBody>
          <a:bodyPr>
            <a:normAutofit fontScale="90000"/>
          </a:bodyPr>
          <a:lstStyle/>
          <a:p>
            <a:pPr algn="ctr"/>
            <a:r>
              <a:rPr lang="en-US" sz="3600">
                <a:latin typeface="Arial" panose="020B0604020202020204" pitchFamily="34" charset="0"/>
                <a:cs typeface="Arial" panose="020B0604020202020204" pitchFamily="34" charset="0"/>
              </a:rPr>
              <a:t>Modification d’une variante de point d’accès existante afin de résoudre un </a:t>
            </a:r>
            <a:r>
              <a:rPr lang="en-US" sz="3600" err="1">
                <a:latin typeface="Arial" panose="020B0604020202020204" pitchFamily="34" charset="0"/>
                <a:cs typeface="Arial" panose="020B0604020202020204" pitchFamily="34" charset="0"/>
              </a:rPr>
              <a:t>conflit</a:t>
            </a:r>
            <a:r>
              <a:rPr lang="en-US" sz="3600">
                <a:latin typeface="Arial" panose="020B0604020202020204" pitchFamily="34" charset="0"/>
                <a:cs typeface="Arial" panose="020B0604020202020204" pitchFamily="34" charset="0"/>
              </a:rPr>
              <a:t> PFAN</a:t>
            </a: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Rectangle 5"/>
          <p:cNvSpPr/>
          <p:nvPr/>
        </p:nvSpPr>
        <p:spPr>
          <a:xfrm>
            <a:off x="386315" y="1099659"/>
            <a:ext cx="11419370" cy="5078313"/>
          </a:xfrm>
          <a:prstGeom prst="rect">
            <a:avLst/>
          </a:prstGeom>
          <a:ln w="28575">
            <a:solidFill>
              <a:schemeClr val="tx1"/>
            </a:solidFill>
          </a:ln>
        </p:spPr>
        <p:txBody>
          <a:bodyPr wrap="square" anchor="t">
            <a:spAutoFit/>
          </a:bodyPr>
          <a:lstStyle/>
          <a:p>
            <a:pPr marL="893445" indent="-893445"/>
            <a:r>
              <a:rPr lang="fr-CA" dirty="0">
                <a:latin typeface="Arial"/>
                <a:cs typeface="Arial"/>
              </a:rPr>
              <a:t>040		</a:t>
            </a:r>
            <a:r>
              <a:rPr lang="fr-CA" dirty="0" err="1">
                <a:latin typeface="Arial"/>
                <a:cs typeface="Arial"/>
              </a:rPr>
              <a:t>CaOONL</a:t>
            </a:r>
            <a:r>
              <a:rPr lang="fr-CA" dirty="0">
                <a:latin typeface="Arial"/>
                <a:cs typeface="Arial"/>
              </a:rPr>
              <a:t> $b </a:t>
            </a:r>
            <a:r>
              <a:rPr lang="fr-CA" dirty="0" err="1">
                <a:latin typeface="Arial"/>
                <a:cs typeface="Arial"/>
              </a:rPr>
              <a:t>fre</a:t>
            </a:r>
            <a:r>
              <a:rPr lang="fr-CA" dirty="0">
                <a:latin typeface="Arial"/>
                <a:cs typeface="Arial"/>
              </a:rPr>
              <a:t> $e </a:t>
            </a:r>
            <a:r>
              <a:rPr lang="fr-CA" dirty="0" err="1">
                <a:latin typeface="Arial"/>
                <a:cs typeface="Arial"/>
              </a:rPr>
              <a:t>rda</a:t>
            </a:r>
            <a:r>
              <a:rPr lang="fr-CA" dirty="0">
                <a:latin typeface="Arial"/>
                <a:cs typeface="Arial"/>
              </a:rPr>
              <a:t> $c </a:t>
            </a:r>
            <a:r>
              <a:rPr lang="fr-CA" dirty="0" err="1">
                <a:latin typeface="Arial"/>
                <a:cs typeface="Arial"/>
              </a:rPr>
              <a:t>CaOONL</a:t>
            </a:r>
            <a:r>
              <a:rPr lang="fr-CA" dirty="0">
                <a:latin typeface="Arial"/>
                <a:cs typeface="Arial"/>
              </a:rPr>
              <a:t> </a:t>
            </a:r>
            <a:endParaRPr lang="fr-FR" dirty="0"/>
          </a:p>
          <a:p>
            <a:pPr marL="893445" indent="-893445"/>
            <a:r>
              <a:rPr lang="fr-CA" dirty="0">
                <a:latin typeface="Arial"/>
                <a:cs typeface="Arial"/>
              </a:rPr>
              <a:t>100 1		Kay, James</a:t>
            </a:r>
          </a:p>
          <a:p>
            <a:pPr marL="893445" indent="-893445"/>
            <a:r>
              <a:rPr lang="fr-CA" dirty="0">
                <a:latin typeface="Arial"/>
                <a:cs typeface="Arial"/>
              </a:rPr>
              <a:t>368		$c Américains $2 </a:t>
            </a:r>
            <a:r>
              <a:rPr lang="fr-CA" dirty="0" err="1">
                <a:latin typeface="Arial"/>
                <a:cs typeface="Arial"/>
              </a:rPr>
              <a:t>rvmgd</a:t>
            </a:r>
            <a:endParaRPr lang="fr-CA" dirty="0">
              <a:latin typeface="Arial"/>
              <a:cs typeface="Arial"/>
            </a:endParaRPr>
          </a:p>
          <a:p>
            <a:pPr marL="893445" indent="-893445"/>
            <a:r>
              <a:rPr lang="fr-CA" dirty="0">
                <a:latin typeface="Arial"/>
                <a:cs typeface="Arial"/>
              </a:rPr>
              <a:t>370		Morristown (N.J.) $e Utah $2 </a:t>
            </a:r>
            <a:r>
              <a:rPr lang="fr-CA" dirty="0" err="1">
                <a:latin typeface="Arial"/>
                <a:cs typeface="Arial"/>
              </a:rPr>
              <a:t>lacnaf</a:t>
            </a:r>
            <a:endParaRPr lang="fr-CA" dirty="0">
              <a:latin typeface="Arial"/>
              <a:cs typeface="Arial"/>
            </a:endParaRPr>
          </a:p>
          <a:p>
            <a:pPr marL="893445" indent="-893445"/>
            <a:r>
              <a:rPr lang="fr-CA" dirty="0">
                <a:latin typeface="Arial"/>
                <a:cs typeface="Arial"/>
              </a:rPr>
              <a:t>370		$e Wasatch, Monts  (Utah et Idaho) $2 </a:t>
            </a:r>
            <a:r>
              <a:rPr lang="fr-CA" dirty="0" err="1">
                <a:latin typeface="Arial"/>
                <a:cs typeface="Arial"/>
              </a:rPr>
              <a:t>rvm</a:t>
            </a:r>
            <a:endParaRPr lang="fr-CA" dirty="0">
              <a:latin typeface="Arial"/>
              <a:cs typeface="Arial"/>
            </a:endParaRPr>
          </a:p>
          <a:p>
            <a:pPr marL="893445" indent="-893445"/>
            <a:r>
              <a:rPr lang="fr-CA" dirty="0">
                <a:latin typeface="Arial"/>
                <a:cs typeface="Arial"/>
              </a:rPr>
              <a:t>374		Photographes $2 </a:t>
            </a:r>
            <a:r>
              <a:rPr lang="fr-CA" dirty="0" err="1">
                <a:latin typeface="Arial"/>
                <a:cs typeface="Arial"/>
              </a:rPr>
              <a:t>rvmgd</a:t>
            </a:r>
            <a:endParaRPr lang="fr-CA" dirty="0">
              <a:latin typeface="Arial"/>
              <a:cs typeface="Arial"/>
            </a:endParaRPr>
          </a:p>
          <a:p>
            <a:pPr marL="893445" indent="-893445"/>
            <a:r>
              <a:rPr lang="fr-CA" dirty="0">
                <a:latin typeface="Arial"/>
                <a:cs typeface="Arial"/>
              </a:rPr>
              <a:t>375		masculin</a:t>
            </a:r>
          </a:p>
          <a:p>
            <a:pPr marL="893445" indent="-893445"/>
            <a:r>
              <a:rPr lang="fr-CA" dirty="0">
                <a:latin typeface="Arial"/>
                <a:cs typeface="Arial"/>
              </a:rPr>
              <a:t>400 1		Kay, Jim $c (Photographe)</a:t>
            </a:r>
          </a:p>
          <a:p>
            <a:pPr marL="893445" indent="-893445">
              <a:buAutoNum type="arabicPlain" startAt="670"/>
            </a:pPr>
            <a:r>
              <a:rPr lang="fr-CA" dirty="0" err="1">
                <a:latin typeface="Arial"/>
                <a:cs typeface="Arial"/>
              </a:rPr>
              <a:t>McGivney</a:t>
            </a:r>
            <a:r>
              <a:rPr lang="fr-CA" dirty="0">
                <a:latin typeface="Arial"/>
                <a:cs typeface="Arial"/>
              </a:rPr>
              <a:t>, A. The </a:t>
            </a:r>
            <a:r>
              <a:rPr lang="fr-CA" dirty="0" err="1">
                <a:latin typeface="Arial"/>
                <a:cs typeface="Arial"/>
              </a:rPr>
              <a:t>resurrection</a:t>
            </a:r>
            <a:r>
              <a:rPr lang="fr-CA" dirty="0">
                <a:latin typeface="Arial"/>
                <a:cs typeface="Arial"/>
              </a:rPr>
              <a:t> of Glen Canyon, 2009 : $b ECIP page de titre (James Kay) formulaire 	(né à  Morristown, NJ; Jim; s'est installé dans l'Utah en 1972 pour étudier la météorologie à l'Université de l'Utah; a obtenu un diplôme d'ingénieur en mécanique en 1980; en 1982 a quitté son emploi d'ingénieur pour se consacrer à la photographie à plein temps; est actuellement conseiller professionnel pour </a:t>
            </a:r>
            <a:r>
              <a:rPr lang="fr-CA" dirty="0" err="1">
                <a:latin typeface="Arial"/>
                <a:cs typeface="Arial"/>
              </a:rPr>
              <a:t>Outdoor</a:t>
            </a:r>
            <a:r>
              <a:rPr lang="fr-CA" dirty="0">
                <a:latin typeface="Arial"/>
                <a:cs typeface="Arial"/>
              </a:rPr>
              <a:t> </a:t>
            </a:r>
            <a:r>
              <a:rPr lang="fr-CA" dirty="0" err="1">
                <a:latin typeface="Arial"/>
                <a:cs typeface="Arial"/>
              </a:rPr>
              <a:t>photographer</a:t>
            </a:r>
            <a:r>
              <a:rPr lang="fr-CA" dirty="0">
                <a:latin typeface="Arial"/>
                <a:cs typeface="Arial"/>
              </a:rPr>
              <a:t>; vit dans les Wasatch </a:t>
            </a:r>
            <a:r>
              <a:rPr lang="fr-CA" dirty="0" err="1">
                <a:latin typeface="Arial"/>
                <a:cs typeface="Arial"/>
              </a:rPr>
              <a:t>Mountains</a:t>
            </a:r>
            <a:r>
              <a:rPr lang="fr-CA" dirty="0">
                <a:latin typeface="Arial"/>
                <a:cs typeface="Arial"/>
              </a:rPr>
              <a:t>, dans le nord de l'Utah; produit et distribue des tirages d'art encadrés sur le site </a:t>
            </a:r>
            <a:r>
              <a:rPr lang="fr-CA" dirty="0">
                <a:latin typeface="Arial"/>
                <a:cs typeface="Arial"/>
                <a:hlinkClick r:id="rId3"/>
              </a:rPr>
              <a:t>www.jameskay.com</a:t>
            </a:r>
            <a:r>
              <a:rPr lang="fr-CA" dirty="0">
                <a:latin typeface="Arial"/>
                <a:cs typeface="Arial"/>
              </a:rPr>
              <a:t>)</a:t>
            </a:r>
          </a:p>
          <a:p>
            <a:pPr marL="893445" indent="-893445"/>
            <a:r>
              <a:rPr lang="fr-CA" dirty="0">
                <a:latin typeface="Arial"/>
                <a:cs typeface="Arial"/>
              </a:rPr>
              <a:t>670	Site Web James Kay </a:t>
            </a:r>
            <a:r>
              <a:rPr lang="fr-CA" dirty="0" err="1">
                <a:latin typeface="Arial"/>
                <a:cs typeface="Arial"/>
              </a:rPr>
              <a:t>Photography</a:t>
            </a:r>
            <a:r>
              <a:rPr lang="fr-CA" dirty="0">
                <a:latin typeface="Arial"/>
                <a:cs typeface="Arial"/>
              </a:rPr>
              <a:t>, consulté le 7 mars 2019 $b (Jim contribue régulièrement au magazine </a:t>
            </a:r>
            <a:r>
              <a:rPr lang="fr-CA" dirty="0" err="1">
                <a:latin typeface="Arial"/>
                <a:cs typeface="Arial"/>
              </a:rPr>
              <a:t>Outdoor</a:t>
            </a:r>
            <a:r>
              <a:rPr lang="fr-CA" dirty="0">
                <a:latin typeface="Arial"/>
                <a:cs typeface="Arial"/>
              </a:rPr>
              <a:t> photographe; son travail a été présenté dans de nombreuses publications; il vit actuellement dans les montagnes Wasatch, dans le nord de l'Utah, avec sa femme et son partenaire d'affaires Susie)</a:t>
            </a:r>
          </a:p>
        </p:txBody>
      </p:sp>
      <p:sp>
        <p:nvSpPr>
          <p:cNvPr id="11" name="Line 6"/>
          <p:cNvSpPr>
            <a:spLocks noChangeShapeType="1"/>
          </p:cNvSpPr>
          <p:nvPr/>
        </p:nvSpPr>
        <p:spPr bwMode="auto">
          <a:xfrm flipH="1">
            <a:off x="4088219" y="1825518"/>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12" name="Line 6"/>
          <p:cNvSpPr>
            <a:spLocks noChangeShapeType="1"/>
          </p:cNvSpPr>
          <p:nvPr/>
        </p:nvSpPr>
        <p:spPr bwMode="auto">
          <a:xfrm flipH="1">
            <a:off x="5197549" y="2125462"/>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13" name="Line 6"/>
          <p:cNvSpPr>
            <a:spLocks noChangeShapeType="1"/>
          </p:cNvSpPr>
          <p:nvPr/>
        </p:nvSpPr>
        <p:spPr bwMode="auto">
          <a:xfrm flipH="1">
            <a:off x="5865243" y="2395475"/>
            <a:ext cx="461514" cy="0"/>
          </a:xfrm>
          <a:prstGeom prst="line">
            <a:avLst/>
          </a:prstGeom>
          <a:noFill/>
          <a:ln w="38100">
            <a:solidFill>
              <a:schemeClr val="tx1"/>
            </a:solidFill>
            <a:miter lim="800000"/>
            <a:headEnd/>
            <a:tailEnd type="triangle" w="med" len="med"/>
          </a:ln>
        </p:spPr>
        <p:txBody>
          <a:bodyPr wrap="none"/>
          <a:lstStyle/>
          <a:p>
            <a:endParaRPr lang="en-US"/>
          </a:p>
        </p:txBody>
      </p:sp>
      <p:sp>
        <p:nvSpPr>
          <p:cNvPr id="14" name="Line 6"/>
          <p:cNvSpPr>
            <a:spLocks noChangeShapeType="1"/>
          </p:cNvSpPr>
          <p:nvPr/>
        </p:nvSpPr>
        <p:spPr bwMode="auto">
          <a:xfrm flipH="1">
            <a:off x="4088219" y="2732568"/>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15" name="Line 6"/>
          <p:cNvSpPr>
            <a:spLocks noChangeShapeType="1"/>
          </p:cNvSpPr>
          <p:nvPr/>
        </p:nvSpPr>
        <p:spPr bwMode="auto">
          <a:xfrm flipH="1">
            <a:off x="2704411" y="2953882"/>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16" name="Line 6"/>
          <p:cNvSpPr>
            <a:spLocks noChangeShapeType="1"/>
          </p:cNvSpPr>
          <p:nvPr/>
        </p:nvSpPr>
        <p:spPr bwMode="auto">
          <a:xfrm flipH="1">
            <a:off x="4357577" y="3292549"/>
            <a:ext cx="685800" cy="0"/>
          </a:xfrm>
          <a:prstGeom prst="line">
            <a:avLst/>
          </a:prstGeom>
          <a:noFill/>
          <a:ln w="38100">
            <a:solidFill>
              <a:srgbClr val="FF0000"/>
            </a:solidFill>
            <a:miter lim="800000"/>
            <a:headEnd/>
            <a:tailEnd type="triangle" w="med" len="med"/>
          </a:ln>
        </p:spPr>
        <p:txBody>
          <a:bodyPr wrap="none"/>
          <a:lstStyle/>
          <a:p>
            <a:endParaRPr lang="en-US"/>
          </a:p>
        </p:txBody>
      </p:sp>
    </p:spTree>
    <p:extLst>
      <p:ext uri="{BB962C8B-B14F-4D97-AF65-F5344CB8AC3E}">
        <p14:creationId xmlns:p14="http://schemas.microsoft.com/office/powerpoint/2010/main" val="3217694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838200" y="303324"/>
            <a:ext cx="10515600" cy="1015113"/>
          </a:xfrm>
        </p:spPr>
        <p:txBody>
          <a:bodyPr>
            <a:noAutofit/>
          </a:bodyPr>
          <a:lstStyle/>
          <a:p>
            <a:pPr algn="ctr"/>
            <a:r>
              <a:rPr lang="en-US" sz="3600">
                <a:latin typeface="Arial" panose="020B0604020202020204" pitchFamily="34" charset="0"/>
                <a:cs typeface="Arial" panose="020B0604020202020204" pitchFamily="34" charset="0"/>
              </a:rPr>
              <a:t>Modification d’un point d’accès autorisé existant afin de résoudre un </a:t>
            </a:r>
            <a:r>
              <a:rPr lang="en-US" sz="3600" err="1">
                <a:latin typeface="Arial" panose="020B0604020202020204" pitchFamily="34" charset="0"/>
                <a:cs typeface="Arial" panose="020B0604020202020204" pitchFamily="34" charset="0"/>
              </a:rPr>
              <a:t>conflit</a:t>
            </a:r>
            <a:r>
              <a:rPr lang="en-US" sz="3600">
                <a:latin typeface="Arial" panose="020B0604020202020204" pitchFamily="34" charset="0"/>
                <a:cs typeface="Arial" panose="020B0604020202020204" pitchFamily="34" charset="0"/>
              </a:rPr>
              <a:t> PFAN</a:t>
            </a: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Rectangle 3"/>
          <p:cNvSpPr/>
          <p:nvPr/>
        </p:nvSpPr>
        <p:spPr>
          <a:xfrm>
            <a:off x="382771" y="1443841"/>
            <a:ext cx="11231528" cy="1292662"/>
          </a:xfrm>
          <a:prstGeom prst="rect">
            <a:avLst/>
          </a:prstGeom>
          <a:ln w="28575">
            <a:solidFill>
              <a:schemeClr val="tx1"/>
            </a:solidFill>
          </a:ln>
        </p:spPr>
        <p:txBody>
          <a:bodyPr wrap="square" anchor="t">
            <a:spAutoFit/>
          </a:bodyPr>
          <a:lstStyle/>
          <a:p>
            <a:pPr marL="893445" indent="-893445"/>
            <a:r>
              <a:rPr lang="vi-VN" sz="2000">
                <a:latin typeface="Arial"/>
                <a:cs typeface="Arial"/>
              </a:rPr>
              <a:t>040</a:t>
            </a:r>
            <a:r>
              <a:rPr lang="fr-CA" sz="2000">
                <a:latin typeface="Arial"/>
                <a:cs typeface="Arial"/>
              </a:rPr>
              <a:t>    		</a:t>
            </a:r>
            <a:r>
              <a:rPr lang="vi-VN" sz="2000">
                <a:latin typeface="Arial"/>
                <a:cs typeface="Arial"/>
              </a:rPr>
              <a:t>CaOONL $b fre $e rda $c CaOONL </a:t>
            </a:r>
            <a:endParaRPr lang="fr-FR"/>
          </a:p>
          <a:p>
            <a:pPr marL="893445" indent="-893445"/>
            <a:r>
              <a:rPr lang="vi-VN" sz="2000">
                <a:latin typeface="Arial"/>
                <a:cs typeface="Arial"/>
              </a:rPr>
              <a:t>1</a:t>
            </a:r>
            <a:r>
              <a:rPr lang="fr-CA" sz="2000">
                <a:latin typeface="Arial"/>
                <a:cs typeface="Arial"/>
              </a:rPr>
              <a:t>00 </a:t>
            </a:r>
            <a:r>
              <a:rPr lang="vi-VN" sz="2000">
                <a:latin typeface="Arial"/>
                <a:cs typeface="Arial"/>
              </a:rPr>
              <a:t>1</a:t>
            </a:r>
            <a:r>
              <a:rPr lang="fr-CA" sz="2000">
                <a:latin typeface="Arial"/>
                <a:cs typeface="Arial"/>
              </a:rPr>
              <a:t>  </a:t>
            </a:r>
            <a:r>
              <a:rPr lang="vi-VN" sz="2000">
                <a:latin typeface="Arial"/>
                <a:cs typeface="Arial"/>
              </a:rPr>
              <a:t>		</a:t>
            </a:r>
            <a:r>
              <a:rPr lang="fr-CA" sz="2000" err="1">
                <a:latin typeface="Arial"/>
                <a:cs typeface="Arial"/>
              </a:rPr>
              <a:t>Lamoreaux</a:t>
            </a:r>
            <a:r>
              <a:rPr lang="fr-CA" sz="2000">
                <a:latin typeface="Arial"/>
                <a:cs typeface="Arial"/>
              </a:rPr>
              <a:t>, Jeanne</a:t>
            </a:r>
            <a:endParaRPr lang="vi-VN" sz="2000">
              <a:latin typeface="Arial"/>
              <a:cs typeface="Arial"/>
            </a:endParaRPr>
          </a:p>
          <a:p>
            <a:pPr marL="893445" indent="-893445">
              <a:buAutoNum type="arabicPlain" startAt="670"/>
            </a:pPr>
            <a:r>
              <a:rPr lang="fr-CA" sz="2000" err="1">
                <a:latin typeface="Arial"/>
                <a:cs typeface="Arial"/>
              </a:rPr>
              <a:t>Neither</a:t>
            </a:r>
            <a:r>
              <a:rPr lang="fr-CA" sz="2000">
                <a:latin typeface="Arial"/>
                <a:cs typeface="Arial"/>
              </a:rPr>
              <a:t> </a:t>
            </a:r>
            <a:r>
              <a:rPr lang="fr-CA" sz="2000" err="1">
                <a:latin typeface="Arial"/>
                <a:cs typeface="Arial"/>
              </a:rPr>
              <a:t>here</a:t>
            </a:r>
            <a:r>
              <a:rPr lang="fr-CA" sz="2000">
                <a:latin typeface="Arial"/>
                <a:cs typeface="Arial"/>
              </a:rPr>
              <a:t> </a:t>
            </a:r>
            <a:r>
              <a:rPr lang="fr-CA" sz="2000" err="1">
                <a:latin typeface="Arial"/>
                <a:cs typeface="Arial"/>
              </a:rPr>
              <a:t>nor</a:t>
            </a:r>
            <a:r>
              <a:rPr lang="fr-CA" sz="2000">
                <a:latin typeface="Arial"/>
                <a:cs typeface="Arial"/>
              </a:rPr>
              <a:t> </a:t>
            </a:r>
            <a:r>
              <a:rPr lang="fr-CA" sz="2000" err="1">
                <a:latin typeface="Arial"/>
                <a:cs typeface="Arial"/>
              </a:rPr>
              <a:t>there</a:t>
            </a:r>
            <a:r>
              <a:rPr lang="fr-CA" sz="2000">
                <a:latin typeface="Arial"/>
                <a:cs typeface="Arial"/>
              </a:rPr>
              <a:t>, 2013 : $b page de titre (Jeanne </a:t>
            </a:r>
            <a:r>
              <a:rPr lang="fr-CA" sz="2000" err="1">
                <a:latin typeface="Arial"/>
                <a:cs typeface="Arial"/>
              </a:rPr>
              <a:t>Lamoreaux</a:t>
            </a:r>
            <a:r>
              <a:rPr lang="fr-CA">
                <a:latin typeface="Arial"/>
                <a:cs typeface="Arial"/>
              </a:rPr>
              <a:t>)</a:t>
            </a:r>
            <a:endParaRPr lang="vi-VN">
              <a:latin typeface="Arial"/>
              <a:cs typeface="Arial"/>
            </a:endParaRPr>
          </a:p>
          <a:p>
            <a:pPr marL="893445" indent="-893445"/>
            <a:endParaRPr lang="fr-CA">
              <a:cs typeface="Calibri" panose="020F0502020204030204"/>
            </a:endParaRPr>
          </a:p>
        </p:txBody>
      </p:sp>
      <p:sp>
        <p:nvSpPr>
          <p:cNvPr id="6" name="Rectangle 5"/>
          <p:cNvSpPr/>
          <p:nvPr/>
        </p:nvSpPr>
        <p:spPr>
          <a:xfrm>
            <a:off x="389658" y="2918055"/>
            <a:ext cx="11245905" cy="3447098"/>
          </a:xfrm>
          <a:prstGeom prst="rect">
            <a:avLst/>
          </a:prstGeom>
          <a:ln w="28575">
            <a:solidFill>
              <a:schemeClr val="tx1"/>
            </a:solidFill>
          </a:ln>
        </p:spPr>
        <p:txBody>
          <a:bodyPr wrap="square" anchor="t">
            <a:spAutoFit/>
          </a:bodyPr>
          <a:lstStyle/>
          <a:p>
            <a:pPr marL="893445" indent="-893445"/>
            <a:r>
              <a:rPr lang="fr-CA" sz="2000">
                <a:latin typeface="Arial"/>
                <a:cs typeface="Arial"/>
              </a:rPr>
              <a:t>040	</a:t>
            </a:r>
            <a:r>
              <a:rPr lang="fr-CA" sz="2000" err="1">
                <a:latin typeface="Arial"/>
                <a:cs typeface="Arial"/>
              </a:rPr>
              <a:t>CaOONL</a:t>
            </a:r>
            <a:r>
              <a:rPr lang="fr-CA" sz="2000">
                <a:latin typeface="Arial"/>
                <a:cs typeface="Arial"/>
              </a:rPr>
              <a:t> $</a:t>
            </a:r>
            <a:r>
              <a:rPr lang="fr-CA" sz="2000" err="1">
                <a:latin typeface="Arial"/>
                <a:cs typeface="Arial"/>
              </a:rPr>
              <a:t>bfre</a:t>
            </a:r>
            <a:r>
              <a:rPr lang="fr-CA" sz="2000">
                <a:latin typeface="Arial"/>
                <a:cs typeface="Arial"/>
              </a:rPr>
              <a:t> $e </a:t>
            </a:r>
            <a:r>
              <a:rPr lang="fr-CA" sz="2000" err="1">
                <a:latin typeface="Arial"/>
                <a:cs typeface="Arial"/>
              </a:rPr>
              <a:t>rda</a:t>
            </a:r>
            <a:r>
              <a:rPr lang="fr-CA" sz="2000">
                <a:latin typeface="Arial"/>
                <a:cs typeface="Arial"/>
              </a:rPr>
              <a:t> $c </a:t>
            </a:r>
            <a:r>
              <a:rPr lang="fr-CA" sz="2000" err="1">
                <a:latin typeface="Arial"/>
                <a:cs typeface="Arial"/>
              </a:rPr>
              <a:t>CaOONL</a:t>
            </a:r>
            <a:endParaRPr lang="fr-CA" sz="2000" err="1">
              <a:latin typeface="Arial" panose="020B0604020202020204" pitchFamily="34" charset="0"/>
              <a:cs typeface="Arial" panose="020B0604020202020204" pitchFamily="34" charset="0"/>
            </a:endParaRPr>
          </a:p>
          <a:p>
            <a:pPr marL="893445" indent="-893445"/>
            <a:r>
              <a:rPr lang="fr-CA" sz="2000">
                <a:latin typeface="Arial"/>
                <a:cs typeface="Arial"/>
              </a:rPr>
              <a:t>046	$f 19250615</a:t>
            </a:r>
          </a:p>
          <a:p>
            <a:pPr marL="893445" indent="-893445"/>
            <a:r>
              <a:rPr lang="fr-CA" sz="2000">
                <a:latin typeface="Arial"/>
                <a:cs typeface="Arial"/>
              </a:rPr>
              <a:t>100 1		</a:t>
            </a:r>
            <a:r>
              <a:rPr lang="fr-CA" sz="2000" err="1">
                <a:latin typeface="Arial"/>
                <a:cs typeface="Arial"/>
              </a:rPr>
              <a:t>Lamoreaux</a:t>
            </a:r>
            <a:r>
              <a:rPr lang="fr-CA" sz="2000">
                <a:latin typeface="Arial"/>
                <a:cs typeface="Arial"/>
              </a:rPr>
              <a:t>, Jeanne</a:t>
            </a:r>
          </a:p>
          <a:p>
            <a:pPr marL="893445" indent="-893445"/>
            <a:r>
              <a:rPr lang="fr-CA" sz="2000">
                <a:latin typeface="Arial"/>
                <a:cs typeface="Arial"/>
              </a:rPr>
              <a:t>372		Architecture $2 </a:t>
            </a:r>
            <a:r>
              <a:rPr lang="fr-CA" sz="2000" err="1">
                <a:latin typeface="Arial"/>
                <a:cs typeface="Arial"/>
              </a:rPr>
              <a:t>rvm</a:t>
            </a:r>
            <a:endParaRPr lang="fr-CA" sz="2000">
              <a:latin typeface="Arial"/>
              <a:cs typeface="Arial"/>
            </a:endParaRPr>
          </a:p>
          <a:p>
            <a:pPr marL="893445" indent="-893445"/>
            <a:r>
              <a:rPr lang="fr-CA" sz="2000">
                <a:latin typeface="Arial"/>
                <a:cs typeface="Arial"/>
              </a:rPr>
              <a:t>373		</a:t>
            </a:r>
            <a:r>
              <a:rPr lang="fr-CA" sz="2000" err="1">
                <a:latin typeface="Arial"/>
                <a:cs typeface="Arial"/>
              </a:rPr>
              <a:t>University</a:t>
            </a:r>
            <a:r>
              <a:rPr lang="fr-CA" sz="2000">
                <a:latin typeface="Arial"/>
                <a:cs typeface="Arial"/>
              </a:rPr>
              <a:t> of Arizona</a:t>
            </a:r>
          </a:p>
          <a:p>
            <a:pPr marL="893445" indent="-893445"/>
            <a:r>
              <a:rPr lang="fr-CA" sz="2000">
                <a:latin typeface="Arial"/>
                <a:cs typeface="Arial"/>
              </a:rPr>
              <a:t>375		féminin</a:t>
            </a:r>
          </a:p>
          <a:p>
            <a:pPr marL="893445" indent="-893445"/>
            <a:r>
              <a:rPr lang="fr-CA" sz="2000">
                <a:latin typeface="Arial"/>
                <a:cs typeface="Arial"/>
              </a:rPr>
              <a:t>377		</a:t>
            </a:r>
            <a:r>
              <a:rPr lang="fr-CA" sz="2000" err="1">
                <a:latin typeface="Arial"/>
                <a:cs typeface="Arial"/>
              </a:rPr>
              <a:t>eng</a:t>
            </a:r>
            <a:endParaRPr lang="fr-CA" sz="2000">
              <a:latin typeface="Arial"/>
              <a:cs typeface="Arial"/>
            </a:endParaRPr>
          </a:p>
          <a:p>
            <a:pPr marL="893445" indent="-893445"/>
            <a:r>
              <a:rPr lang="fr-CA" sz="2000">
                <a:latin typeface="Arial"/>
                <a:cs typeface="Arial"/>
              </a:rPr>
              <a:t>670		</a:t>
            </a:r>
            <a:r>
              <a:rPr lang="fr-CA" sz="2000" err="1">
                <a:latin typeface="Arial"/>
                <a:cs typeface="Arial"/>
              </a:rPr>
              <a:t>Taliesin</a:t>
            </a:r>
            <a:r>
              <a:rPr lang="fr-CA" sz="2000">
                <a:latin typeface="Arial"/>
                <a:cs typeface="Arial"/>
              </a:rPr>
              <a:t>-- rural workshop for master </a:t>
            </a:r>
            <a:r>
              <a:rPr lang="fr-CA" sz="2000" err="1">
                <a:latin typeface="Arial"/>
                <a:cs typeface="Arial"/>
              </a:rPr>
              <a:t>builders</a:t>
            </a:r>
            <a:r>
              <a:rPr lang="fr-CA" sz="2000">
                <a:latin typeface="Arial"/>
                <a:cs typeface="Arial"/>
              </a:rPr>
              <a:t>, 1950 : $b page de titre (Jeanne </a:t>
            </a:r>
            <a:r>
              <a:rPr lang="fr-CA" sz="2000" err="1">
                <a:latin typeface="Arial"/>
                <a:cs typeface="Arial"/>
              </a:rPr>
              <a:t>Lamoreaux</a:t>
            </a:r>
            <a:r>
              <a:rPr lang="fr-CA" sz="2000">
                <a:latin typeface="Arial"/>
                <a:cs typeface="Arial"/>
              </a:rPr>
              <a:t>)</a:t>
            </a:r>
          </a:p>
          <a:p>
            <a:pPr marL="893445" indent="-893445"/>
            <a:r>
              <a:rPr lang="fr-CA" sz="2000">
                <a:latin typeface="Arial"/>
                <a:cs typeface="Arial"/>
              </a:rPr>
              <a:t>670		Architecture in social </a:t>
            </a:r>
            <a:r>
              <a:rPr lang="fr-CA" sz="2000" err="1">
                <a:latin typeface="Arial"/>
                <a:cs typeface="Arial"/>
              </a:rPr>
              <a:t>context</a:t>
            </a:r>
            <a:r>
              <a:rPr lang="fr-CA" sz="2000">
                <a:latin typeface="Arial"/>
                <a:cs typeface="Arial"/>
              </a:rPr>
              <a:t>, 1975 : $b page de titre (Jeanne </a:t>
            </a:r>
            <a:r>
              <a:rPr lang="fr-CA" sz="2000" err="1">
                <a:latin typeface="Arial"/>
                <a:cs typeface="Arial"/>
              </a:rPr>
              <a:t>Lamoreaux</a:t>
            </a:r>
            <a:r>
              <a:rPr lang="fr-CA" sz="2000">
                <a:latin typeface="Arial"/>
                <a:cs typeface="Arial"/>
              </a:rPr>
              <a:t>) avant-propos (Jeanne M. </a:t>
            </a:r>
            <a:r>
              <a:rPr lang="fr-CA" sz="2000" err="1">
                <a:latin typeface="Arial"/>
                <a:cs typeface="Arial"/>
              </a:rPr>
              <a:t>Lamoreaux</a:t>
            </a:r>
            <a:r>
              <a:rPr lang="fr-CA" sz="2000">
                <a:latin typeface="Arial"/>
                <a:cs typeface="Arial"/>
              </a:rPr>
              <a:t>; née le  15 juin 1925, architecte et professeure à </a:t>
            </a:r>
            <a:r>
              <a:rPr lang="fr-CA" sz="2000" err="1">
                <a:latin typeface="Arial"/>
                <a:cs typeface="Arial"/>
              </a:rPr>
              <a:t>University</a:t>
            </a:r>
            <a:r>
              <a:rPr lang="fr-CA" sz="2000">
                <a:latin typeface="Arial"/>
                <a:cs typeface="Arial"/>
              </a:rPr>
              <a:t> of Arizona)</a:t>
            </a:r>
          </a:p>
        </p:txBody>
      </p:sp>
    </p:spTree>
    <p:extLst>
      <p:ext uri="{BB962C8B-B14F-4D97-AF65-F5344CB8AC3E}">
        <p14:creationId xmlns:p14="http://schemas.microsoft.com/office/powerpoint/2010/main" val="56203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838200" y="303324"/>
            <a:ext cx="10515600" cy="887523"/>
          </a:xfrm>
        </p:spPr>
        <p:txBody>
          <a:bodyPr>
            <a:noAutofit/>
          </a:bodyPr>
          <a:lstStyle/>
          <a:p>
            <a:pPr algn="ctr"/>
            <a:r>
              <a:rPr lang="en-US" sz="3600">
                <a:latin typeface="Arial" panose="020B0604020202020204" pitchFamily="34" charset="0"/>
                <a:cs typeface="Arial" panose="020B0604020202020204" pitchFamily="34" charset="0"/>
              </a:rPr>
              <a:t>Modification d’un point d’accès autorisé existant afin de résoudre un </a:t>
            </a:r>
            <a:r>
              <a:rPr lang="en-US" sz="3600" err="1">
                <a:latin typeface="Arial" panose="020B0604020202020204" pitchFamily="34" charset="0"/>
                <a:cs typeface="Arial" panose="020B0604020202020204" pitchFamily="34" charset="0"/>
              </a:rPr>
              <a:t>conflit</a:t>
            </a:r>
            <a:r>
              <a:rPr lang="en-US" sz="3600">
                <a:latin typeface="Arial" panose="020B0604020202020204" pitchFamily="34" charset="0"/>
                <a:cs typeface="Arial" panose="020B0604020202020204" pitchFamily="34" charset="0"/>
              </a:rPr>
              <a:t> PFAN</a:t>
            </a: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381696" y="1356776"/>
            <a:ext cx="11270511" cy="4093428"/>
          </a:xfrm>
          <a:prstGeom prst="rect">
            <a:avLst/>
          </a:prstGeom>
          <a:ln w="28575">
            <a:solidFill>
              <a:schemeClr val="tx1"/>
            </a:solidFill>
          </a:ln>
        </p:spPr>
        <p:txBody>
          <a:bodyPr wrap="square" anchor="t">
            <a:spAutoFit/>
          </a:bodyPr>
          <a:lstStyle/>
          <a:p>
            <a:pPr marL="893445" indent="-893445" defTabSz="893763"/>
            <a:r>
              <a:rPr lang="fr-CA" sz="2000">
                <a:latin typeface="Arial"/>
                <a:cs typeface="Arial"/>
              </a:rPr>
              <a:t>040	</a:t>
            </a:r>
            <a:r>
              <a:rPr lang="fr-CA" sz="2000" err="1">
                <a:latin typeface="Arial"/>
                <a:cs typeface="Arial"/>
              </a:rPr>
              <a:t>CaOONL</a:t>
            </a:r>
            <a:r>
              <a:rPr lang="fr-CA" sz="2000">
                <a:latin typeface="Arial"/>
                <a:cs typeface="Arial"/>
              </a:rPr>
              <a:t> $</a:t>
            </a:r>
            <a:r>
              <a:rPr lang="fr-CA" sz="2000" err="1">
                <a:latin typeface="Arial"/>
                <a:cs typeface="Arial"/>
              </a:rPr>
              <a:t>bfre</a:t>
            </a:r>
            <a:r>
              <a:rPr lang="fr-CA" sz="2000">
                <a:latin typeface="Arial"/>
                <a:cs typeface="Arial"/>
              </a:rPr>
              <a:t> $e </a:t>
            </a:r>
            <a:r>
              <a:rPr lang="fr-CA" sz="2000" err="1">
                <a:latin typeface="Arial"/>
                <a:cs typeface="Arial"/>
              </a:rPr>
              <a:t>rda</a:t>
            </a:r>
            <a:r>
              <a:rPr lang="fr-CA" sz="2000">
                <a:latin typeface="Arial"/>
                <a:cs typeface="Arial"/>
              </a:rPr>
              <a:t> $c </a:t>
            </a:r>
            <a:r>
              <a:rPr lang="fr-CA" sz="2000" err="1">
                <a:latin typeface="Arial"/>
                <a:cs typeface="Arial"/>
              </a:rPr>
              <a:t>CaOONL</a:t>
            </a:r>
            <a:r>
              <a:rPr lang="fr-CA" sz="2000">
                <a:latin typeface="Arial"/>
                <a:cs typeface="Arial"/>
              </a:rPr>
              <a:t> $d </a:t>
            </a:r>
            <a:r>
              <a:rPr lang="fr-CA" sz="2000" err="1">
                <a:latin typeface="Arial"/>
                <a:cs typeface="Arial"/>
              </a:rPr>
              <a:t>CaOONL</a:t>
            </a:r>
            <a:endParaRPr lang="fr-CA" sz="2000" err="1">
              <a:latin typeface="Arial" panose="020B0604020202020204" pitchFamily="34" charset="0"/>
              <a:cs typeface="Arial" panose="020B0604020202020204" pitchFamily="34" charset="0"/>
            </a:endParaRPr>
          </a:p>
          <a:p>
            <a:pPr marL="893445" indent="-893445" defTabSz="893763"/>
            <a:r>
              <a:rPr lang="fr-CA" sz="2000">
                <a:latin typeface="Arial"/>
                <a:cs typeface="Arial"/>
              </a:rPr>
              <a:t>046	$f 1925-06-15 $2 </a:t>
            </a:r>
            <a:r>
              <a:rPr lang="fr-CA" sz="2000" err="1">
                <a:latin typeface="Arial"/>
                <a:cs typeface="Arial"/>
              </a:rPr>
              <a:t>edtf</a:t>
            </a:r>
            <a:endParaRPr lang="fr-CA" sz="2000">
              <a:latin typeface="Arial"/>
              <a:cs typeface="Arial"/>
            </a:endParaRPr>
          </a:p>
          <a:p>
            <a:pPr marL="893445" indent="-893445" defTabSz="893763"/>
            <a:r>
              <a:rPr lang="fr-CA" sz="2000">
                <a:latin typeface="Arial"/>
                <a:cs typeface="Arial"/>
              </a:rPr>
              <a:t>100 1	</a:t>
            </a:r>
            <a:r>
              <a:rPr lang="fr-CA" sz="2000" err="1">
                <a:latin typeface="Arial"/>
                <a:cs typeface="Arial"/>
              </a:rPr>
              <a:t>Lamoreaux</a:t>
            </a:r>
            <a:r>
              <a:rPr lang="fr-CA" sz="2000">
                <a:latin typeface="Arial"/>
                <a:cs typeface="Arial"/>
              </a:rPr>
              <a:t>, Jeanne, $d 1925-</a:t>
            </a:r>
          </a:p>
          <a:p>
            <a:pPr marL="893445" indent="-893445" defTabSz="893763"/>
            <a:r>
              <a:rPr lang="fr-CA" sz="2000">
                <a:latin typeface="Arial"/>
                <a:cs typeface="Arial"/>
              </a:rPr>
              <a:t>372	Architecture $a Enseignement universitaire $2 </a:t>
            </a:r>
            <a:r>
              <a:rPr lang="fr-CA" sz="2000" err="1">
                <a:latin typeface="Arial"/>
                <a:cs typeface="Arial"/>
              </a:rPr>
              <a:t>rvm</a:t>
            </a:r>
            <a:endParaRPr lang="fr-CA" sz="2000">
              <a:latin typeface="Arial"/>
              <a:cs typeface="Arial"/>
            </a:endParaRPr>
          </a:p>
          <a:p>
            <a:pPr marL="893445" indent="-893445" defTabSz="893763"/>
            <a:r>
              <a:rPr lang="fr-CA" sz="2000">
                <a:latin typeface="Arial"/>
                <a:cs typeface="Arial"/>
              </a:rPr>
              <a:t>373	</a:t>
            </a:r>
            <a:r>
              <a:rPr lang="fr-CA" sz="2000" err="1">
                <a:latin typeface="Arial"/>
                <a:cs typeface="Arial"/>
              </a:rPr>
              <a:t>University</a:t>
            </a:r>
            <a:r>
              <a:rPr lang="fr-CA" sz="2000">
                <a:latin typeface="Arial"/>
                <a:cs typeface="Arial"/>
              </a:rPr>
              <a:t> of Arizona $2 </a:t>
            </a:r>
            <a:r>
              <a:rPr lang="fr-CA" sz="2000" err="1">
                <a:latin typeface="Arial"/>
                <a:cs typeface="Arial"/>
              </a:rPr>
              <a:t>lacnaf</a:t>
            </a:r>
            <a:endParaRPr lang="fr-CA" sz="2000">
              <a:latin typeface="Arial"/>
              <a:cs typeface="Arial"/>
            </a:endParaRPr>
          </a:p>
          <a:p>
            <a:pPr marL="893445" indent="-893445" defTabSz="893763"/>
            <a:r>
              <a:rPr lang="fr-CA" sz="2000">
                <a:latin typeface="Arial"/>
                <a:cs typeface="Arial"/>
              </a:rPr>
              <a:t>374	Architectes $a Professeurs (Enseignement supérieur) $2 </a:t>
            </a:r>
            <a:r>
              <a:rPr lang="fr-CA" sz="2000" err="1">
                <a:latin typeface="Arial"/>
                <a:cs typeface="Arial"/>
              </a:rPr>
              <a:t>rvm</a:t>
            </a:r>
            <a:endParaRPr lang="fr-CA" sz="2000">
              <a:latin typeface="Arial"/>
              <a:cs typeface="Arial"/>
            </a:endParaRPr>
          </a:p>
          <a:p>
            <a:pPr marL="893445" indent="-893445" defTabSz="893763"/>
            <a:r>
              <a:rPr lang="fr-CA" sz="2000">
                <a:latin typeface="Arial"/>
                <a:cs typeface="Arial"/>
              </a:rPr>
              <a:t>375	féminin</a:t>
            </a:r>
          </a:p>
          <a:p>
            <a:pPr marL="893445" indent="-893445" defTabSz="893763"/>
            <a:r>
              <a:rPr lang="fr-CA" sz="2000">
                <a:latin typeface="Arial"/>
                <a:cs typeface="Arial"/>
              </a:rPr>
              <a:t>377	</a:t>
            </a:r>
            <a:r>
              <a:rPr lang="fr-CA" sz="2000" err="1">
                <a:latin typeface="Arial"/>
                <a:cs typeface="Arial"/>
              </a:rPr>
              <a:t>eng</a:t>
            </a:r>
            <a:endParaRPr lang="fr-CA" sz="2000">
              <a:latin typeface="Arial"/>
              <a:cs typeface="Arial"/>
            </a:endParaRPr>
          </a:p>
          <a:p>
            <a:pPr marL="893445" indent="-893445" defTabSz="893763"/>
            <a:r>
              <a:rPr lang="fr-CA" sz="2000">
                <a:latin typeface="Arial"/>
                <a:cs typeface="Arial"/>
              </a:rPr>
              <a:t>378	$q Jeanne M.</a:t>
            </a:r>
          </a:p>
          <a:p>
            <a:pPr marL="893445" indent="-893445" defTabSz="893763"/>
            <a:r>
              <a:rPr lang="fr-CA" sz="2000">
                <a:latin typeface="Arial"/>
                <a:cs typeface="Arial"/>
              </a:rPr>
              <a:t>670	</a:t>
            </a:r>
            <a:r>
              <a:rPr lang="fr-CA" sz="2000" err="1">
                <a:latin typeface="Arial"/>
                <a:cs typeface="Arial"/>
              </a:rPr>
              <a:t>Taliesin</a:t>
            </a:r>
            <a:r>
              <a:rPr lang="fr-CA" sz="2000">
                <a:latin typeface="Arial"/>
                <a:cs typeface="Arial"/>
              </a:rPr>
              <a:t>-- rural workshop for master </a:t>
            </a:r>
            <a:r>
              <a:rPr lang="fr-CA" sz="2000" err="1">
                <a:latin typeface="Arial"/>
                <a:cs typeface="Arial"/>
              </a:rPr>
              <a:t>builders</a:t>
            </a:r>
            <a:r>
              <a:rPr lang="fr-CA" sz="2000">
                <a:latin typeface="Arial"/>
                <a:cs typeface="Arial"/>
              </a:rPr>
              <a:t>, 1950 : $b page de titre (Jeanne </a:t>
            </a:r>
            <a:r>
              <a:rPr lang="fr-CA" sz="2000" err="1">
                <a:latin typeface="Arial"/>
                <a:cs typeface="Arial"/>
              </a:rPr>
              <a:t>Lamoreaux</a:t>
            </a:r>
            <a:r>
              <a:rPr lang="fr-CA" sz="2000">
                <a:latin typeface="Arial"/>
                <a:cs typeface="Arial"/>
              </a:rPr>
              <a:t>)</a:t>
            </a:r>
          </a:p>
          <a:p>
            <a:pPr marL="893445" indent="-893445" defTabSz="893763"/>
            <a:r>
              <a:rPr lang="fr-CA" sz="2000">
                <a:latin typeface="Arial"/>
                <a:cs typeface="Arial"/>
              </a:rPr>
              <a:t>670	Architecture in social </a:t>
            </a:r>
            <a:r>
              <a:rPr lang="fr-CA" sz="2000" err="1">
                <a:latin typeface="Arial"/>
                <a:cs typeface="Arial"/>
              </a:rPr>
              <a:t>context</a:t>
            </a:r>
            <a:r>
              <a:rPr lang="fr-CA" sz="2000">
                <a:latin typeface="Arial"/>
                <a:cs typeface="Arial"/>
              </a:rPr>
              <a:t>, 1975 : $b page de titre (Jeanne </a:t>
            </a:r>
            <a:r>
              <a:rPr lang="fr-CA" sz="2000" err="1">
                <a:latin typeface="Arial"/>
                <a:cs typeface="Arial"/>
              </a:rPr>
              <a:t>Lamoreaux</a:t>
            </a:r>
            <a:r>
              <a:rPr lang="fr-CA" sz="2000">
                <a:latin typeface="Arial"/>
                <a:cs typeface="Arial"/>
              </a:rPr>
              <a:t>) avant-propos (Jeanne M. </a:t>
            </a:r>
            <a:r>
              <a:rPr lang="fr-CA" sz="2000" err="1">
                <a:latin typeface="Arial"/>
                <a:cs typeface="Arial"/>
              </a:rPr>
              <a:t>Lamoreaux</a:t>
            </a:r>
            <a:r>
              <a:rPr lang="fr-CA" sz="2000">
                <a:latin typeface="Arial"/>
                <a:cs typeface="Arial"/>
              </a:rPr>
              <a:t>; née le  15 juin 1925, architecte et professeure à l’</a:t>
            </a:r>
            <a:r>
              <a:rPr lang="fr-CA" sz="2000" err="1">
                <a:latin typeface="Arial"/>
                <a:cs typeface="Arial"/>
              </a:rPr>
              <a:t>University</a:t>
            </a:r>
            <a:r>
              <a:rPr lang="fr-CA" sz="2000">
                <a:latin typeface="Arial"/>
                <a:cs typeface="Arial"/>
              </a:rPr>
              <a:t> of Arizona)</a:t>
            </a:r>
          </a:p>
        </p:txBody>
      </p:sp>
      <p:sp>
        <p:nvSpPr>
          <p:cNvPr id="10" name="Line 4"/>
          <p:cNvSpPr>
            <a:spLocks noChangeShapeType="1"/>
          </p:cNvSpPr>
          <p:nvPr/>
        </p:nvSpPr>
        <p:spPr bwMode="auto">
          <a:xfrm flipH="1">
            <a:off x="4010247" y="1899684"/>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1" name="Line 4"/>
          <p:cNvSpPr>
            <a:spLocks noChangeShapeType="1"/>
          </p:cNvSpPr>
          <p:nvPr/>
        </p:nvSpPr>
        <p:spPr bwMode="auto">
          <a:xfrm flipH="1">
            <a:off x="7316972" y="2498651"/>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2" name="Line 4"/>
          <p:cNvSpPr>
            <a:spLocks noChangeShapeType="1"/>
          </p:cNvSpPr>
          <p:nvPr/>
        </p:nvSpPr>
        <p:spPr bwMode="auto">
          <a:xfrm flipH="1">
            <a:off x="5204099" y="2757377"/>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3" name="Line 4"/>
          <p:cNvSpPr>
            <a:spLocks noChangeShapeType="1"/>
          </p:cNvSpPr>
          <p:nvPr/>
        </p:nvSpPr>
        <p:spPr bwMode="auto">
          <a:xfrm flipH="1">
            <a:off x="8451112" y="3079898"/>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4" name="Line 4"/>
          <p:cNvSpPr>
            <a:spLocks noChangeShapeType="1"/>
          </p:cNvSpPr>
          <p:nvPr/>
        </p:nvSpPr>
        <p:spPr bwMode="auto">
          <a:xfrm flipH="1">
            <a:off x="2983896" y="4040372"/>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5" name="Line 4"/>
          <p:cNvSpPr>
            <a:spLocks noChangeShapeType="1"/>
          </p:cNvSpPr>
          <p:nvPr/>
        </p:nvSpPr>
        <p:spPr bwMode="auto">
          <a:xfrm flipH="1">
            <a:off x="4867401" y="2161954"/>
            <a:ext cx="685800" cy="0"/>
          </a:xfrm>
          <a:prstGeom prst="line">
            <a:avLst/>
          </a:prstGeom>
          <a:noFill/>
          <a:ln w="38100">
            <a:solidFill>
              <a:srgbClr val="FF0000"/>
            </a:solidFill>
            <a:miter lim="800000"/>
            <a:headEnd/>
            <a:tailEnd type="triangle" w="med" len="med"/>
          </a:ln>
        </p:spPr>
        <p:txBody>
          <a:bodyPr wrap="none"/>
          <a:lstStyle/>
          <a:p>
            <a:endParaRPr lang="en-US"/>
          </a:p>
        </p:txBody>
      </p:sp>
    </p:spTree>
    <p:extLst>
      <p:ext uri="{BB962C8B-B14F-4D97-AF65-F5344CB8AC3E}">
        <p14:creationId xmlns:p14="http://schemas.microsoft.com/office/powerpoint/2010/main" val="3458780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838200" y="761218"/>
            <a:ext cx="10515600" cy="639425"/>
          </a:xfrm>
        </p:spPr>
        <p:txBody>
          <a:bodyPr>
            <a:normAutofit fontScale="90000"/>
          </a:bodyPr>
          <a:lstStyle/>
          <a:p>
            <a:pPr algn="ctr"/>
            <a:r>
              <a:rPr lang="en-US" err="1">
                <a:latin typeface="Arial" panose="020B0604020202020204" pitchFamily="34" charset="0"/>
                <a:cs typeface="Arial" panose="020B0604020202020204" pitchFamily="34" charset="0"/>
              </a:rPr>
              <a:t>Récapitulatif</a:t>
            </a:r>
            <a:endParaRPr lang="en-US">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a:xfrm>
            <a:off x="1351892" y="1806311"/>
            <a:ext cx="8876989" cy="4206218"/>
          </a:xfrm>
        </p:spPr>
        <p:txBody>
          <a:bodyPr>
            <a:noAutofit/>
          </a:bodyPr>
          <a:lstStyle/>
          <a:p>
            <a:r>
              <a:rPr lang="en-US" sz="3200" err="1">
                <a:latin typeface="Arial" panose="020B0604020202020204" pitchFamily="34" charset="0"/>
                <a:cs typeface="Arial" panose="020B0604020202020204" pitchFamily="34" charset="0"/>
              </a:rPr>
              <a:t>Vous</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savez</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maintenant</a:t>
            </a:r>
            <a:r>
              <a:rPr lang="en-US" sz="3200">
                <a:latin typeface="Arial" panose="020B0604020202020204" pitchFamily="34" charset="0"/>
                <a:cs typeface="Arial" panose="020B0604020202020204" pitchFamily="34" charset="0"/>
              </a:rPr>
              <a:t> comment créer une notice d’autorité RDA parfaite!</a:t>
            </a:r>
          </a:p>
          <a:p>
            <a:r>
              <a:rPr lang="en-US" sz="3200">
                <a:latin typeface="Arial" panose="020B0604020202020204" pitchFamily="34" charset="0"/>
                <a:cs typeface="Arial" panose="020B0604020202020204" pitchFamily="34" charset="0"/>
              </a:rPr>
              <a:t>Vous </a:t>
            </a:r>
            <a:r>
              <a:rPr lang="en-US" sz="3200" err="1">
                <a:latin typeface="Arial" panose="020B0604020202020204" pitchFamily="34" charset="0"/>
                <a:cs typeface="Arial" panose="020B0604020202020204" pitchFamily="34" charset="0"/>
              </a:rPr>
              <a:t>avez</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appris</a:t>
            </a:r>
            <a:r>
              <a:rPr lang="en-US" sz="3200">
                <a:latin typeface="Arial" panose="020B0604020202020204" pitchFamily="34" charset="0"/>
                <a:cs typeface="Arial" panose="020B0604020202020204" pitchFamily="34" charset="0"/>
              </a:rPr>
              <a:t> comment </a:t>
            </a:r>
            <a:r>
              <a:rPr lang="en-US" sz="3200" err="1">
                <a:latin typeface="Arial" panose="020B0604020202020204" pitchFamily="34" charset="0"/>
                <a:cs typeface="Arial" panose="020B0604020202020204" pitchFamily="34" charset="0"/>
              </a:rPr>
              <a:t>bien</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chercher</a:t>
            </a:r>
            <a:r>
              <a:rPr lang="en-US" sz="3200">
                <a:latin typeface="Arial" panose="020B0604020202020204" pitchFamily="34" charset="0"/>
                <a:cs typeface="Arial" panose="020B0604020202020204" pitchFamily="34" charset="0"/>
              </a:rPr>
              <a:t> afin de </a:t>
            </a:r>
            <a:r>
              <a:rPr lang="en-US" sz="3200" err="1">
                <a:latin typeface="Arial" panose="020B0604020202020204" pitchFamily="34" charset="0"/>
                <a:cs typeface="Arial" panose="020B0604020202020204" pitchFamily="34" charset="0"/>
              </a:rPr>
              <a:t>trouver</a:t>
            </a:r>
            <a:r>
              <a:rPr lang="en-US" sz="3200">
                <a:latin typeface="Arial" panose="020B0604020202020204" pitchFamily="34" charset="0"/>
                <a:cs typeface="Arial" panose="020B0604020202020204" pitchFamily="34" charset="0"/>
              </a:rPr>
              <a:t> la notice d’autorité </a:t>
            </a:r>
            <a:r>
              <a:rPr lang="en-US" sz="3200" err="1">
                <a:latin typeface="Arial" panose="020B0604020202020204" pitchFamily="34" charset="0"/>
                <a:cs typeface="Arial" panose="020B0604020202020204" pitchFamily="34" charset="0"/>
              </a:rPr>
              <a:t>dont</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vous</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avez</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besoin</a:t>
            </a:r>
            <a:r>
              <a:rPr lang="en-US" sz="3200">
                <a:latin typeface="Arial" panose="020B0604020202020204" pitchFamily="34" charset="0"/>
                <a:cs typeface="Arial" panose="020B0604020202020204" pitchFamily="34" charset="0"/>
              </a:rPr>
              <a:t>.</a:t>
            </a:r>
          </a:p>
          <a:p>
            <a:r>
              <a:rPr lang="en-US" sz="3200">
                <a:latin typeface="Arial" panose="020B0604020202020204" pitchFamily="34" charset="0"/>
                <a:cs typeface="Arial" panose="020B0604020202020204" pitchFamily="34" charset="0"/>
              </a:rPr>
              <a:t>Toutefois…</a:t>
            </a: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9720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838200" y="303324"/>
            <a:ext cx="10515600" cy="887523"/>
          </a:xfrm>
        </p:spPr>
        <p:txBody>
          <a:bodyPr>
            <a:noAutofit/>
          </a:bodyPr>
          <a:lstStyle/>
          <a:p>
            <a:pPr algn="ctr"/>
            <a:r>
              <a:rPr lang="en-US" sz="3600" dirty="0">
                <a:latin typeface="Arial" panose="020B0604020202020204" pitchFamily="34" charset="0"/>
                <a:cs typeface="Arial" panose="020B0604020202020204" pitchFamily="34" charset="0"/>
              </a:rPr>
              <a:t>Modification d’un point </a:t>
            </a:r>
            <a:r>
              <a:rPr lang="en-US" sz="3600" dirty="0" err="1">
                <a:latin typeface="Arial" panose="020B0604020202020204" pitchFamily="34" charset="0"/>
                <a:cs typeface="Arial" panose="020B0604020202020204" pitchFamily="34" charset="0"/>
              </a:rPr>
              <a:t>d’accès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autorisé</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existant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afin</a:t>
            </a:r>
            <a:r>
              <a:rPr lang="en-US" sz="3600" dirty="0">
                <a:latin typeface="Arial" panose="020B0604020202020204" pitchFamily="34" charset="0"/>
                <a:cs typeface="Arial" panose="020B0604020202020204" pitchFamily="34" charset="0"/>
              </a:rPr>
              <a:t> de </a:t>
            </a:r>
            <a:r>
              <a:rPr lang="en-US" sz="3600" dirty="0" err="1">
                <a:latin typeface="Arial" panose="020B0604020202020204" pitchFamily="34" charset="0"/>
                <a:cs typeface="Arial" panose="020B0604020202020204" pitchFamily="34" charset="0"/>
              </a:rPr>
              <a:t>clore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une</a:t>
            </a:r>
            <a:r>
              <a:rPr lang="en-US" sz="3600" dirty="0">
                <a:latin typeface="Arial" panose="020B0604020202020204" pitchFamily="34" charset="0"/>
                <a:cs typeface="Arial" panose="020B0604020202020204" pitchFamily="34" charset="0"/>
              </a:rPr>
              <a:t> date de naissance ouverte</a:t>
            </a: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2" name="Image 5" descr="Une image contenant capture d’écran&#10;&#10;Description générée avec un niveau de confiance très élevé">
            <a:extLst>
              <a:ext uri="{FF2B5EF4-FFF2-40B4-BE49-F238E27FC236}">
                <a16:creationId xmlns:a16="http://schemas.microsoft.com/office/drawing/2014/main" id="{3EAF3BA7-7ECB-454C-BDEB-F9DD6637803D}"/>
              </a:ext>
            </a:extLst>
          </p:cNvPr>
          <p:cNvPicPr>
            <a:picLocks noChangeAspect="1"/>
          </p:cNvPicPr>
          <p:nvPr/>
        </p:nvPicPr>
        <p:blipFill>
          <a:blip r:embed="rId3"/>
          <a:stretch>
            <a:fillRect/>
          </a:stretch>
        </p:blipFill>
        <p:spPr>
          <a:xfrm>
            <a:off x="1072551" y="1446340"/>
            <a:ext cx="10046897" cy="3965319"/>
          </a:xfrm>
          <a:prstGeom prst="rect">
            <a:avLst/>
          </a:prstGeom>
          <a:ln>
            <a:solidFill>
              <a:schemeClr val="tx1"/>
            </a:solidFill>
          </a:ln>
        </p:spPr>
      </p:pic>
    </p:spTree>
    <p:extLst>
      <p:ext uri="{BB962C8B-B14F-4D97-AF65-F5344CB8AC3E}">
        <p14:creationId xmlns:p14="http://schemas.microsoft.com/office/powerpoint/2010/main" val="60922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838200" y="129573"/>
            <a:ext cx="10515600" cy="869888"/>
          </a:xfrm>
        </p:spPr>
        <p:txBody>
          <a:bodyPr>
            <a:noAutofit/>
          </a:bodyPr>
          <a:lstStyle/>
          <a:p>
            <a:pPr algn="ctr"/>
            <a:r>
              <a:rPr lang="en-US" sz="3600" dirty="0">
                <a:latin typeface="Arial" panose="020B0604020202020204" pitchFamily="34" charset="0"/>
                <a:cs typeface="Arial" panose="020B0604020202020204" pitchFamily="34" charset="0"/>
              </a:rPr>
              <a:t>Modification d’un point </a:t>
            </a:r>
            <a:r>
              <a:rPr lang="en-US" sz="3600" dirty="0" err="1">
                <a:latin typeface="Arial" panose="020B0604020202020204" pitchFamily="34" charset="0"/>
                <a:cs typeface="Arial" panose="020B0604020202020204" pitchFamily="34" charset="0"/>
              </a:rPr>
              <a:t>d’accès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autorisé</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existant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afin</a:t>
            </a:r>
            <a:r>
              <a:rPr lang="en-US" sz="3600" dirty="0">
                <a:latin typeface="Arial" panose="020B0604020202020204" pitchFamily="34" charset="0"/>
                <a:cs typeface="Arial" panose="020B0604020202020204" pitchFamily="34" charset="0"/>
              </a:rPr>
              <a:t> de </a:t>
            </a:r>
            <a:r>
              <a:rPr lang="en-US" sz="3600" dirty="0" err="1">
                <a:latin typeface="Arial" panose="020B0604020202020204" pitchFamily="34" charset="0"/>
                <a:cs typeface="Arial" panose="020B0604020202020204" pitchFamily="34" charset="0"/>
              </a:rPr>
              <a:t>clore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une</a:t>
            </a:r>
            <a:r>
              <a:rPr lang="en-US" sz="3600" dirty="0">
                <a:latin typeface="Arial" panose="020B0604020202020204" pitchFamily="34" charset="0"/>
                <a:cs typeface="Arial" panose="020B0604020202020204" pitchFamily="34" charset="0"/>
              </a:rPr>
              <a:t> date de naissance ouverte</a:t>
            </a: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2" name="Image 5" descr="Une image contenant capture d’écran&#10;&#10;Description générée avec un niveau de confiance très élevé">
            <a:extLst>
              <a:ext uri="{FF2B5EF4-FFF2-40B4-BE49-F238E27FC236}">
                <a16:creationId xmlns:a16="http://schemas.microsoft.com/office/drawing/2014/main" id="{519C1811-7FC6-4FE7-B416-D12B8FB8DB0C}"/>
              </a:ext>
            </a:extLst>
          </p:cNvPr>
          <p:cNvPicPr>
            <a:picLocks noChangeAspect="1"/>
          </p:cNvPicPr>
          <p:nvPr/>
        </p:nvPicPr>
        <p:blipFill>
          <a:blip r:embed="rId3"/>
          <a:stretch>
            <a:fillRect/>
          </a:stretch>
        </p:blipFill>
        <p:spPr>
          <a:xfrm>
            <a:off x="2754703" y="1132311"/>
            <a:ext cx="6524444" cy="5729187"/>
          </a:xfrm>
          <a:prstGeom prst="rect">
            <a:avLst/>
          </a:prstGeom>
          <a:ln>
            <a:solidFill>
              <a:schemeClr val="tx1"/>
            </a:solidFill>
          </a:ln>
        </p:spPr>
      </p:pic>
    </p:spTree>
    <p:extLst>
      <p:ext uri="{BB962C8B-B14F-4D97-AF65-F5344CB8AC3E}">
        <p14:creationId xmlns:p14="http://schemas.microsoft.com/office/powerpoint/2010/main" val="2572929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381695" y="129573"/>
            <a:ext cx="11441708" cy="912418"/>
          </a:xfrm>
        </p:spPr>
        <p:txBody>
          <a:bodyPr>
            <a:noAutofit/>
          </a:bodyPr>
          <a:lstStyle/>
          <a:p>
            <a:pPr marL="542925" indent="-542925" algn="ctr">
              <a:spcBef>
                <a:spcPts val="400"/>
              </a:spcBef>
              <a:spcAft>
                <a:spcPts val="200"/>
              </a:spcAft>
            </a:pPr>
            <a:r>
              <a:rPr lang="en-US" sz="2600" dirty="0">
                <a:latin typeface="Arial" panose="020B0604020202020204" pitchFamily="34" charset="0"/>
                <a:cs typeface="Arial" panose="020B0604020202020204" pitchFamily="34" charset="0"/>
              </a:rPr>
              <a:t>	Pour </a:t>
            </a:r>
            <a:r>
              <a:rPr lang="en-US" sz="2600" dirty="0" err="1">
                <a:latin typeface="Arial" panose="020B0604020202020204" pitchFamily="34" charset="0"/>
                <a:cs typeface="Arial" panose="020B0604020202020204" pitchFamily="34" charset="0"/>
              </a:rPr>
              <a:t>consolider</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l’information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existante</a:t>
            </a:r>
            <a:r>
              <a:rPr lang="en-US" sz="2600" dirty="0">
                <a:latin typeface="Arial" panose="020B0604020202020204" pitchFamily="34" charset="0"/>
                <a:cs typeface="Arial" panose="020B0604020202020204" pitchFamily="34" charset="0"/>
              </a:rPr>
              <a:t> dans </a:t>
            </a:r>
            <a:r>
              <a:rPr lang="en-US" sz="2600" dirty="0" err="1">
                <a:latin typeface="Arial" panose="020B0604020202020204" pitchFamily="34" charset="0"/>
                <a:cs typeface="Arial" panose="020B0604020202020204" pitchFamily="34" charset="0"/>
              </a:rPr>
              <a:t>une</a:t>
            </a:r>
            <a:r>
              <a:rPr lang="en-US" sz="2600" dirty="0">
                <a:latin typeface="Arial" panose="020B0604020202020204" pitchFamily="34" charset="0"/>
                <a:cs typeface="Arial" panose="020B0604020202020204" pitchFamily="34" charset="0"/>
              </a:rPr>
              <a:t> notice </a:t>
            </a:r>
            <a:r>
              <a:rPr lang="en-US" sz="2600" dirty="0" err="1">
                <a:latin typeface="Arial" panose="020B0604020202020204" pitchFamily="34" charset="0"/>
                <a:cs typeface="Arial" panose="020B0604020202020204" pitchFamily="34" charset="0"/>
              </a:rPr>
              <a:t>d’autorité</a:t>
            </a:r>
            <a:r>
              <a:rPr lang="en-US" sz="2600" dirty="0">
                <a:latin typeface="Arial" panose="020B0604020202020204" pitchFamily="34" charset="0"/>
                <a:cs typeface="Arial" panose="020B0604020202020204" pitchFamily="34" charset="0"/>
              </a:rPr>
              <a:t> de nom </a:t>
            </a:r>
            <a:r>
              <a:rPr lang="en-US" sz="2600" dirty="0" err="1">
                <a:latin typeface="Arial" panose="020B0604020202020204" pitchFamily="34" charset="0"/>
                <a:cs typeface="Arial" panose="020B0604020202020204" pitchFamily="34" charset="0"/>
              </a:rPr>
              <a:t>lorsqu’un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doublon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devra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être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supprimé</a:t>
            </a:r>
            <a:endParaRPr lang="en-US" sz="2600" dirty="0">
              <a:latin typeface="Arial" panose="020B0604020202020204" pitchFamily="34" charset="0"/>
              <a:cs typeface="Arial" panose="020B0604020202020204" pitchFamily="34" charset="0"/>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381693" y="1029654"/>
            <a:ext cx="11441711" cy="2308324"/>
          </a:xfrm>
          <a:prstGeom prst="rect">
            <a:avLst/>
          </a:prstGeom>
          <a:ln w="28575">
            <a:solidFill>
              <a:schemeClr val="tx1"/>
            </a:solidFill>
          </a:ln>
        </p:spPr>
        <p:txBody>
          <a:bodyPr wrap="square" anchor="t">
            <a:spAutoFit/>
          </a:bodyPr>
          <a:lstStyle/>
          <a:p>
            <a:pPr marL="893445" indent="-893445"/>
            <a:r>
              <a:rPr lang="en-US" dirty="0">
                <a:latin typeface="Arial"/>
                <a:cs typeface="Arial"/>
              </a:rPr>
              <a:t>040		</a:t>
            </a:r>
            <a:r>
              <a:rPr lang="en-US" dirty="0" err="1">
                <a:latin typeface="Arial"/>
                <a:cs typeface="Arial"/>
              </a:rPr>
              <a:t>CaOONL</a:t>
            </a:r>
            <a:r>
              <a:rPr lang="en-US" dirty="0">
                <a:latin typeface="Arial"/>
                <a:cs typeface="Arial"/>
              </a:rPr>
              <a:t> $b </a:t>
            </a:r>
            <a:r>
              <a:rPr lang="en-US" dirty="0" err="1">
                <a:latin typeface="Arial"/>
                <a:cs typeface="Arial"/>
              </a:rPr>
              <a:t>fre</a:t>
            </a:r>
            <a:r>
              <a:rPr lang="en-US" dirty="0">
                <a:latin typeface="Arial"/>
                <a:cs typeface="Arial"/>
              </a:rPr>
              <a:t> $e </a:t>
            </a:r>
            <a:r>
              <a:rPr lang="en-US" dirty="0" err="1">
                <a:latin typeface="Arial"/>
                <a:cs typeface="Arial"/>
              </a:rPr>
              <a:t>rda</a:t>
            </a:r>
            <a:r>
              <a:rPr lang="en-US" dirty="0">
                <a:latin typeface="Arial"/>
                <a:cs typeface="Arial"/>
              </a:rPr>
              <a:t> $c </a:t>
            </a:r>
            <a:r>
              <a:rPr lang="en-US" dirty="0" err="1">
                <a:latin typeface="Arial"/>
                <a:cs typeface="Arial"/>
              </a:rPr>
              <a:t>CaOONL</a:t>
            </a:r>
            <a:endParaRPr lang="fr-CA" dirty="0">
              <a:latin typeface="Arial"/>
              <a:cs typeface="Arial"/>
            </a:endParaRPr>
          </a:p>
          <a:p>
            <a:pPr marL="893445" indent="-893445"/>
            <a:r>
              <a:rPr lang="fr-CA" dirty="0">
                <a:latin typeface="Arial"/>
                <a:cs typeface="Arial"/>
              </a:rPr>
              <a:t>100 1		Salas </a:t>
            </a:r>
            <a:r>
              <a:rPr lang="fr-CA" dirty="0" err="1">
                <a:latin typeface="Arial"/>
                <a:cs typeface="Arial"/>
              </a:rPr>
              <a:t>Fumás</a:t>
            </a:r>
            <a:r>
              <a:rPr lang="fr-CA" dirty="0">
                <a:latin typeface="Arial"/>
                <a:cs typeface="Arial"/>
              </a:rPr>
              <a:t>, Vicente</a:t>
            </a:r>
          </a:p>
          <a:p>
            <a:pPr marL="893445" indent="-893445"/>
            <a:r>
              <a:rPr lang="fr-CA" dirty="0">
                <a:latin typeface="Arial"/>
                <a:cs typeface="Arial"/>
              </a:rPr>
              <a:t>400 1		</a:t>
            </a:r>
            <a:r>
              <a:rPr lang="fr-CA" dirty="0" err="1">
                <a:latin typeface="Arial"/>
                <a:cs typeface="Arial"/>
              </a:rPr>
              <a:t>Fumás</a:t>
            </a:r>
            <a:r>
              <a:rPr lang="fr-CA" dirty="0">
                <a:latin typeface="Arial"/>
                <a:cs typeface="Arial"/>
              </a:rPr>
              <a:t>, Vicente Salas</a:t>
            </a:r>
          </a:p>
          <a:p>
            <a:pPr marL="893445" indent="-893445"/>
            <a:r>
              <a:rPr lang="fr-CA" dirty="0">
                <a:latin typeface="Arial"/>
                <a:cs typeface="Arial"/>
              </a:rPr>
              <a:t>400 1		Salas </a:t>
            </a:r>
            <a:r>
              <a:rPr lang="fr-CA" dirty="0" err="1">
                <a:latin typeface="Arial"/>
                <a:cs typeface="Arial"/>
              </a:rPr>
              <a:t>Fumás</a:t>
            </a:r>
            <a:r>
              <a:rPr lang="fr-CA" dirty="0">
                <a:latin typeface="Arial"/>
                <a:cs typeface="Arial"/>
              </a:rPr>
              <a:t>, V. $q (Vicente)</a:t>
            </a:r>
          </a:p>
          <a:p>
            <a:pPr marL="893445" indent="-893445"/>
            <a:r>
              <a:rPr lang="fr-CA" dirty="0">
                <a:latin typeface="Arial"/>
                <a:cs typeface="Arial"/>
              </a:rPr>
              <a:t>670		</a:t>
            </a:r>
            <a:r>
              <a:rPr lang="fr-CA" dirty="0" err="1">
                <a:latin typeface="Arial"/>
                <a:cs typeface="Arial"/>
              </a:rPr>
              <a:t>Bachiller</a:t>
            </a:r>
            <a:r>
              <a:rPr lang="fr-CA" dirty="0">
                <a:latin typeface="Arial"/>
                <a:cs typeface="Arial"/>
              </a:rPr>
              <a:t> </a:t>
            </a:r>
            <a:r>
              <a:rPr lang="fr-CA" dirty="0" err="1">
                <a:latin typeface="Arial"/>
                <a:cs typeface="Arial"/>
              </a:rPr>
              <a:t>Cacho</a:t>
            </a:r>
            <a:r>
              <a:rPr lang="fr-CA" dirty="0">
                <a:latin typeface="Arial"/>
                <a:cs typeface="Arial"/>
              </a:rPr>
              <a:t>, A. </a:t>
            </a:r>
            <a:r>
              <a:rPr lang="fr-CA" dirty="0" err="1">
                <a:latin typeface="Arial"/>
                <a:cs typeface="Arial"/>
              </a:rPr>
              <a:t>Gestión</a:t>
            </a:r>
            <a:r>
              <a:rPr lang="fr-CA" dirty="0">
                <a:latin typeface="Arial"/>
                <a:cs typeface="Arial"/>
              </a:rPr>
              <a:t> </a:t>
            </a:r>
            <a:r>
              <a:rPr lang="fr-CA" dirty="0" err="1">
                <a:latin typeface="Arial"/>
                <a:cs typeface="Arial"/>
              </a:rPr>
              <a:t>económico-financiera</a:t>
            </a:r>
            <a:r>
              <a:rPr lang="fr-CA" dirty="0">
                <a:latin typeface="Arial"/>
                <a:cs typeface="Arial"/>
              </a:rPr>
              <a:t> </a:t>
            </a:r>
            <a:r>
              <a:rPr lang="fr-CA" dirty="0" err="1">
                <a:latin typeface="Arial"/>
                <a:cs typeface="Arial"/>
              </a:rPr>
              <a:t>del</a:t>
            </a:r>
            <a:r>
              <a:rPr lang="fr-CA" dirty="0">
                <a:latin typeface="Arial"/>
                <a:cs typeface="Arial"/>
              </a:rPr>
              <a:t> circulante, c1982 (</a:t>
            </a:r>
            <a:r>
              <a:rPr lang="fr-CA" dirty="0" err="1">
                <a:latin typeface="Arial"/>
                <a:cs typeface="Arial"/>
              </a:rPr>
              <a:t>a.e</a:t>
            </a:r>
            <a:r>
              <a:rPr lang="fr-CA" dirty="0">
                <a:latin typeface="Arial"/>
                <a:cs typeface="Arial"/>
              </a:rPr>
              <a:t>.) $b page de titre (Vicente Salas </a:t>
            </a:r>
            <a:r>
              <a:rPr lang="fr-CA" dirty="0" err="1">
                <a:latin typeface="Arial"/>
                <a:cs typeface="Arial"/>
              </a:rPr>
              <a:t>Fumás</a:t>
            </a:r>
            <a:r>
              <a:rPr lang="fr-CA" dirty="0">
                <a:latin typeface="Arial"/>
                <a:cs typeface="Arial"/>
              </a:rPr>
              <a:t>) couverture (V. Salas </a:t>
            </a:r>
            <a:r>
              <a:rPr lang="fr-CA" dirty="0" err="1">
                <a:latin typeface="Arial"/>
                <a:cs typeface="Arial"/>
              </a:rPr>
              <a:t>Fumás</a:t>
            </a:r>
            <a:r>
              <a:rPr lang="fr-CA" dirty="0">
                <a:latin typeface="Arial"/>
                <a:cs typeface="Arial"/>
              </a:rPr>
              <a:t>) page 14 (Vicente Salas)</a:t>
            </a:r>
          </a:p>
          <a:p>
            <a:pPr marL="893445" indent="-893445"/>
            <a:r>
              <a:rPr lang="fr-CA" dirty="0">
                <a:latin typeface="Arial"/>
                <a:cs typeface="Arial"/>
              </a:rPr>
              <a:t>670		Site Web de </a:t>
            </a:r>
            <a:r>
              <a:rPr lang="fr-CA" dirty="0" err="1">
                <a:latin typeface="Arial"/>
                <a:cs typeface="Arial"/>
              </a:rPr>
              <a:t>Universidad</a:t>
            </a:r>
            <a:r>
              <a:rPr lang="fr-CA" dirty="0">
                <a:latin typeface="Arial"/>
                <a:cs typeface="Arial"/>
              </a:rPr>
              <a:t> de Zaragoza, consulté le 14 mars 2010 $b (Vicente Salas </a:t>
            </a:r>
            <a:r>
              <a:rPr lang="fr-CA" dirty="0" err="1">
                <a:latin typeface="Arial"/>
                <a:cs typeface="Arial"/>
              </a:rPr>
              <a:t>Fumás</a:t>
            </a:r>
            <a:r>
              <a:rPr lang="fr-CA" dirty="0">
                <a:latin typeface="Arial"/>
                <a:cs typeface="Arial"/>
              </a:rPr>
              <a:t>; </a:t>
            </a:r>
            <a:r>
              <a:rPr lang="fr-CA" dirty="0" err="1">
                <a:latin typeface="Arial"/>
                <a:cs typeface="Arial"/>
              </a:rPr>
              <a:t>Ph.D</a:t>
            </a:r>
            <a:r>
              <a:rPr lang="fr-CA" dirty="0">
                <a:latin typeface="Arial"/>
                <a:cs typeface="Arial"/>
              </a:rPr>
              <a:t>. en gestion de </a:t>
            </a:r>
            <a:r>
              <a:rPr lang="fr-CA" dirty="0" err="1">
                <a:latin typeface="Arial"/>
                <a:cs typeface="Arial"/>
              </a:rPr>
              <a:t>Purdue</a:t>
            </a:r>
            <a:r>
              <a:rPr lang="fr-CA" dirty="0">
                <a:latin typeface="Arial"/>
                <a:cs typeface="Arial"/>
              </a:rPr>
              <a:t> Univ., 1976; né en 1951 à </a:t>
            </a:r>
            <a:r>
              <a:rPr lang="fr-CA" dirty="0" err="1">
                <a:latin typeface="Arial"/>
                <a:cs typeface="Arial"/>
              </a:rPr>
              <a:t>Albelda</a:t>
            </a:r>
            <a:r>
              <a:rPr lang="fr-CA" dirty="0">
                <a:latin typeface="Arial"/>
                <a:cs typeface="Arial"/>
              </a:rPr>
              <a:t>, Huesca)</a:t>
            </a:r>
          </a:p>
        </p:txBody>
      </p:sp>
      <p:sp>
        <p:nvSpPr>
          <p:cNvPr id="6" name="Rectangle 5"/>
          <p:cNvSpPr/>
          <p:nvPr/>
        </p:nvSpPr>
        <p:spPr>
          <a:xfrm>
            <a:off x="381695" y="3900239"/>
            <a:ext cx="11441709" cy="2585323"/>
          </a:xfrm>
          <a:prstGeom prst="rect">
            <a:avLst/>
          </a:prstGeom>
          <a:ln w="28575">
            <a:solidFill>
              <a:schemeClr val="tx1"/>
            </a:solidFill>
          </a:ln>
        </p:spPr>
        <p:txBody>
          <a:bodyPr wrap="square" anchor="t">
            <a:spAutoFit/>
          </a:bodyPr>
          <a:lstStyle/>
          <a:p>
            <a:pPr marL="893445" indent="-893445"/>
            <a:r>
              <a:rPr lang="en-US" dirty="0">
                <a:latin typeface="Arial"/>
                <a:cs typeface="Arial"/>
              </a:rPr>
              <a:t>040		</a:t>
            </a:r>
            <a:r>
              <a:rPr lang="en-US" dirty="0" err="1">
                <a:latin typeface="Arial"/>
                <a:cs typeface="Arial"/>
              </a:rPr>
              <a:t>CaOONL</a:t>
            </a:r>
            <a:r>
              <a:rPr lang="en-US" dirty="0">
                <a:latin typeface="Arial"/>
                <a:cs typeface="Arial"/>
              </a:rPr>
              <a:t> $b </a:t>
            </a:r>
            <a:r>
              <a:rPr lang="en-US" dirty="0" err="1">
                <a:latin typeface="Arial"/>
                <a:cs typeface="Arial"/>
              </a:rPr>
              <a:t>fre</a:t>
            </a:r>
            <a:r>
              <a:rPr lang="en-US" dirty="0">
                <a:latin typeface="Arial"/>
                <a:cs typeface="Arial"/>
              </a:rPr>
              <a:t> $e </a:t>
            </a:r>
            <a:r>
              <a:rPr lang="en-US" dirty="0" err="1">
                <a:latin typeface="Arial"/>
                <a:cs typeface="Arial"/>
              </a:rPr>
              <a:t>rda</a:t>
            </a:r>
            <a:r>
              <a:rPr lang="en-US" dirty="0">
                <a:latin typeface="Arial"/>
                <a:cs typeface="Arial"/>
              </a:rPr>
              <a:t> $c </a:t>
            </a:r>
            <a:r>
              <a:rPr lang="en-US" dirty="0" err="1">
                <a:latin typeface="Arial"/>
                <a:cs typeface="Arial"/>
              </a:rPr>
              <a:t>CaOONL</a:t>
            </a:r>
            <a:endParaRPr lang="fr-CA" dirty="0">
              <a:latin typeface="Arial"/>
              <a:cs typeface="Arial"/>
            </a:endParaRPr>
          </a:p>
          <a:p>
            <a:pPr marL="893445" indent="-893445"/>
            <a:r>
              <a:rPr lang="fr-CA" dirty="0">
                <a:latin typeface="Arial"/>
                <a:cs typeface="Arial"/>
              </a:rPr>
              <a:t>100 1		Salas, Vicente</a:t>
            </a:r>
          </a:p>
          <a:p>
            <a:pPr marL="893445" indent="-893445"/>
            <a:r>
              <a:rPr lang="fr-CA" dirty="0">
                <a:latin typeface="Arial"/>
                <a:cs typeface="Arial"/>
              </a:rPr>
              <a:t>400 1		Salas </a:t>
            </a:r>
            <a:r>
              <a:rPr lang="fr-CA" dirty="0" err="1">
                <a:latin typeface="Arial"/>
                <a:cs typeface="Arial"/>
              </a:rPr>
              <a:t>Fumás</a:t>
            </a:r>
            <a:r>
              <a:rPr lang="fr-CA" dirty="0">
                <a:latin typeface="Arial"/>
                <a:cs typeface="Arial"/>
              </a:rPr>
              <a:t>, Vicente</a:t>
            </a:r>
          </a:p>
          <a:p>
            <a:pPr marL="893445" indent="-893445"/>
            <a:r>
              <a:rPr lang="fr-CA" dirty="0">
                <a:latin typeface="Arial"/>
                <a:cs typeface="Arial"/>
              </a:rPr>
              <a:t>400 1		</a:t>
            </a:r>
            <a:r>
              <a:rPr lang="fr-CA" dirty="0" err="1">
                <a:latin typeface="Arial"/>
                <a:cs typeface="Arial"/>
              </a:rPr>
              <a:t>Fumás</a:t>
            </a:r>
            <a:r>
              <a:rPr lang="fr-CA" dirty="0">
                <a:latin typeface="Arial"/>
                <a:cs typeface="Arial"/>
              </a:rPr>
              <a:t>, Vicente Salas</a:t>
            </a:r>
          </a:p>
          <a:p>
            <a:pPr marL="893445" indent="-893445"/>
            <a:r>
              <a:rPr lang="fr-CA" dirty="0">
                <a:latin typeface="Arial"/>
                <a:cs typeface="Arial"/>
              </a:rPr>
              <a:t>400 1		Salas </a:t>
            </a:r>
            <a:r>
              <a:rPr lang="fr-CA" dirty="0" err="1">
                <a:latin typeface="Arial"/>
                <a:cs typeface="Arial"/>
              </a:rPr>
              <a:t>Fumás</a:t>
            </a:r>
            <a:r>
              <a:rPr lang="fr-CA" dirty="0">
                <a:latin typeface="Arial"/>
                <a:cs typeface="Arial"/>
              </a:rPr>
              <a:t>, V. $q (Vicente)</a:t>
            </a:r>
          </a:p>
          <a:p>
            <a:pPr marL="893445" indent="-893445"/>
            <a:r>
              <a:rPr lang="fr-CA" dirty="0">
                <a:latin typeface="Arial"/>
                <a:cs typeface="Arial"/>
              </a:rPr>
              <a:t>670		A note on production </a:t>
            </a:r>
            <a:r>
              <a:rPr lang="fr-CA" dirty="0" err="1">
                <a:latin typeface="Arial"/>
                <a:cs typeface="Arial"/>
              </a:rPr>
              <a:t>theory</a:t>
            </a:r>
            <a:r>
              <a:rPr lang="fr-CA" dirty="0">
                <a:latin typeface="Arial"/>
                <a:cs typeface="Arial"/>
              </a:rPr>
              <a:t> and </a:t>
            </a:r>
            <a:r>
              <a:rPr lang="fr-CA" dirty="0" err="1">
                <a:latin typeface="Arial"/>
                <a:cs typeface="Arial"/>
              </a:rPr>
              <a:t>geometric</a:t>
            </a:r>
            <a:r>
              <a:rPr lang="fr-CA" dirty="0">
                <a:latin typeface="Arial"/>
                <a:cs typeface="Arial"/>
              </a:rPr>
              <a:t> </a:t>
            </a:r>
            <a:r>
              <a:rPr lang="fr-CA" dirty="0" err="1">
                <a:latin typeface="Arial"/>
                <a:cs typeface="Arial"/>
              </a:rPr>
              <a:t>duality</a:t>
            </a:r>
            <a:r>
              <a:rPr lang="fr-CA" dirty="0">
                <a:latin typeface="Arial"/>
                <a:cs typeface="Arial"/>
              </a:rPr>
              <a:t>, 1976 : $b page de titre (Vicente Salas)</a:t>
            </a:r>
          </a:p>
          <a:p>
            <a:pPr marL="893445" indent="-893445"/>
            <a:r>
              <a:rPr lang="fr-CA" dirty="0">
                <a:latin typeface="Arial"/>
                <a:cs typeface="Arial"/>
              </a:rPr>
              <a:t>670		</a:t>
            </a:r>
            <a:r>
              <a:rPr lang="fr-CA" dirty="0" err="1">
                <a:latin typeface="Arial"/>
                <a:cs typeface="Arial"/>
              </a:rPr>
              <a:t>Bachiller</a:t>
            </a:r>
            <a:r>
              <a:rPr lang="fr-CA" dirty="0">
                <a:latin typeface="Arial"/>
                <a:cs typeface="Arial"/>
              </a:rPr>
              <a:t> </a:t>
            </a:r>
            <a:r>
              <a:rPr lang="fr-CA" dirty="0" err="1">
                <a:latin typeface="Arial"/>
                <a:cs typeface="Arial"/>
              </a:rPr>
              <a:t>Cacho</a:t>
            </a:r>
            <a:r>
              <a:rPr lang="fr-CA" dirty="0">
                <a:latin typeface="Arial"/>
                <a:cs typeface="Arial"/>
              </a:rPr>
              <a:t>, A. </a:t>
            </a:r>
            <a:r>
              <a:rPr lang="fr-CA" dirty="0" err="1">
                <a:latin typeface="Arial"/>
                <a:cs typeface="Arial"/>
              </a:rPr>
              <a:t>Gestión</a:t>
            </a:r>
            <a:r>
              <a:rPr lang="fr-CA" dirty="0">
                <a:latin typeface="Arial"/>
                <a:cs typeface="Arial"/>
              </a:rPr>
              <a:t> </a:t>
            </a:r>
            <a:r>
              <a:rPr lang="fr-CA" dirty="0" err="1">
                <a:latin typeface="Arial"/>
                <a:cs typeface="Arial"/>
              </a:rPr>
              <a:t>económico-financiera</a:t>
            </a:r>
            <a:r>
              <a:rPr lang="fr-CA" dirty="0">
                <a:latin typeface="Arial"/>
                <a:cs typeface="Arial"/>
              </a:rPr>
              <a:t> </a:t>
            </a:r>
            <a:r>
              <a:rPr lang="fr-CA" dirty="0" err="1">
                <a:latin typeface="Arial"/>
                <a:cs typeface="Arial"/>
              </a:rPr>
              <a:t>del</a:t>
            </a:r>
            <a:r>
              <a:rPr lang="fr-CA" dirty="0">
                <a:latin typeface="Arial"/>
                <a:cs typeface="Arial"/>
              </a:rPr>
              <a:t> circulante, c1982 (</a:t>
            </a:r>
            <a:r>
              <a:rPr lang="fr-CA" dirty="0" err="1">
                <a:latin typeface="Arial"/>
                <a:cs typeface="Arial"/>
              </a:rPr>
              <a:t>a.e</a:t>
            </a:r>
            <a:r>
              <a:rPr lang="fr-CA" dirty="0">
                <a:latin typeface="Arial"/>
                <a:cs typeface="Arial"/>
              </a:rPr>
              <a:t>.) $b page de titre (Vicente Salas </a:t>
            </a:r>
            <a:r>
              <a:rPr lang="fr-CA" dirty="0" err="1">
                <a:latin typeface="Arial"/>
                <a:cs typeface="Arial"/>
              </a:rPr>
              <a:t>Fumás</a:t>
            </a:r>
            <a:r>
              <a:rPr lang="fr-CA" dirty="0">
                <a:latin typeface="Arial"/>
                <a:cs typeface="Arial"/>
              </a:rPr>
              <a:t>) couverture (V. Salas </a:t>
            </a:r>
            <a:r>
              <a:rPr lang="fr-CA" dirty="0" err="1">
                <a:latin typeface="Arial"/>
                <a:cs typeface="Arial"/>
              </a:rPr>
              <a:t>Fumás</a:t>
            </a:r>
            <a:r>
              <a:rPr lang="fr-CA" dirty="0">
                <a:latin typeface="Arial"/>
                <a:cs typeface="Arial"/>
              </a:rPr>
              <a:t>) page 14 (Vicente Salas)</a:t>
            </a:r>
          </a:p>
          <a:p>
            <a:pPr marL="893445" indent="-893445"/>
            <a:r>
              <a:rPr lang="fr-CA" dirty="0">
                <a:latin typeface="Arial"/>
                <a:cs typeface="Arial"/>
              </a:rPr>
              <a:t>670		La </a:t>
            </a:r>
            <a:r>
              <a:rPr lang="fr-CA" dirty="0" err="1">
                <a:latin typeface="Arial"/>
                <a:cs typeface="Arial"/>
              </a:rPr>
              <a:t>empresa</a:t>
            </a:r>
            <a:r>
              <a:rPr lang="fr-CA" dirty="0">
                <a:latin typeface="Arial"/>
                <a:cs typeface="Arial"/>
              </a:rPr>
              <a:t> en </a:t>
            </a:r>
            <a:r>
              <a:rPr lang="fr-CA" dirty="0" err="1">
                <a:latin typeface="Arial"/>
                <a:cs typeface="Arial"/>
              </a:rPr>
              <a:t>España</a:t>
            </a:r>
            <a:r>
              <a:rPr lang="fr-CA" dirty="0">
                <a:latin typeface="Arial"/>
                <a:cs typeface="Arial"/>
              </a:rPr>
              <a:t>, 2012 : $b page iii (Vicente Salas; Vicente Salas </a:t>
            </a:r>
            <a:r>
              <a:rPr lang="fr-CA" dirty="0" err="1">
                <a:latin typeface="Arial"/>
                <a:cs typeface="Arial"/>
              </a:rPr>
              <a:t>Fumás</a:t>
            </a:r>
            <a:r>
              <a:rPr lang="fr-CA" dirty="0">
                <a:latin typeface="Arial"/>
                <a:cs typeface="Arial"/>
              </a:rPr>
              <a:t>)</a:t>
            </a:r>
          </a:p>
        </p:txBody>
      </p:sp>
    </p:spTree>
    <p:extLst>
      <p:ext uri="{BB962C8B-B14F-4D97-AF65-F5344CB8AC3E}">
        <p14:creationId xmlns:p14="http://schemas.microsoft.com/office/powerpoint/2010/main" val="2603607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291885" y="336726"/>
            <a:ext cx="11608230" cy="765544"/>
          </a:xfrm>
        </p:spPr>
        <p:txBody>
          <a:bodyPr>
            <a:noAutofit/>
          </a:bodyPr>
          <a:lstStyle/>
          <a:p>
            <a:pPr algn="ctr">
              <a:spcBef>
                <a:spcPts val="200"/>
              </a:spcBef>
              <a:spcAft>
                <a:spcPts val="200"/>
              </a:spcAft>
            </a:pPr>
            <a:r>
              <a:rPr lang="en-US" sz="2600" dirty="0">
                <a:latin typeface="Arial" panose="020B0604020202020204" pitchFamily="34" charset="0"/>
                <a:cs typeface="Arial" panose="020B0604020202020204" pitchFamily="34" charset="0"/>
              </a:rPr>
              <a:t>Pour </a:t>
            </a:r>
            <a:r>
              <a:rPr lang="en-US" sz="2600" dirty="0" err="1">
                <a:latin typeface="Arial" panose="020B0604020202020204" pitchFamily="34" charset="0"/>
                <a:cs typeface="Arial" panose="020B0604020202020204" pitchFamily="34" charset="0"/>
              </a:rPr>
              <a:t>consolider</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l’information</a:t>
            </a:r>
            <a:r>
              <a:rPr lang="en-US" sz="2600" dirty="0">
                <a:latin typeface="Arial" panose="020B0604020202020204" pitchFamily="34" charset="0"/>
                <a:cs typeface="Arial" panose="020B0604020202020204" pitchFamily="34" charset="0"/>
              </a:rPr>
              <a:t> dans </a:t>
            </a:r>
            <a:r>
              <a:rPr lang="en-US" sz="2600" dirty="0" err="1">
                <a:latin typeface="Arial" panose="020B0604020202020204" pitchFamily="34" charset="0"/>
                <a:cs typeface="Arial" panose="020B0604020202020204" pitchFamily="34" charset="0"/>
              </a:rPr>
              <a:t>une</a:t>
            </a:r>
            <a:r>
              <a:rPr lang="en-US" sz="2600" dirty="0">
                <a:latin typeface="Arial" panose="020B0604020202020204" pitchFamily="34" charset="0"/>
                <a:cs typeface="Arial" panose="020B0604020202020204" pitchFamily="34" charset="0"/>
              </a:rPr>
              <a:t> notice </a:t>
            </a:r>
            <a:r>
              <a:rPr lang="en-US" sz="2600" dirty="0" err="1">
                <a:latin typeface="Arial" panose="020B0604020202020204" pitchFamily="34" charset="0"/>
                <a:cs typeface="Arial" panose="020B0604020202020204" pitchFamily="34" charset="0"/>
              </a:rPr>
              <a:t>d’autorité</a:t>
            </a:r>
            <a:r>
              <a:rPr lang="en-US" sz="2600" dirty="0">
                <a:latin typeface="Arial" panose="020B0604020202020204" pitchFamily="34" charset="0"/>
                <a:cs typeface="Arial" panose="020B0604020202020204" pitchFamily="34" charset="0"/>
              </a:rPr>
              <a:t> de nom </a:t>
            </a:r>
            <a:r>
              <a:rPr lang="en-US" sz="2600" dirty="0" err="1">
                <a:latin typeface="Arial" panose="020B0604020202020204" pitchFamily="34" charset="0"/>
                <a:cs typeface="Arial" panose="020B0604020202020204" pitchFamily="34" charset="0"/>
              </a:rPr>
              <a:t>existante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lorsqu’un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doublon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devra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être</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supprimé</a:t>
            </a:r>
            <a:endParaRPr lang="en-US" sz="2600" dirty="0">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a:xfrm>
            <a:off x="4038600" y="6299459"/>
            <a:ext cx="4114800" cy="365125"/>
          </a:xfrm>
        </p:spPr>
        <p:txBody>
          <a:bodyPr/>
          <a:lstStyle/>
          <a:p>
            <a:r>
              <a:rPr lang="fr-FR">
                <a:solidFill>
                  <a:srgbClr val="898989"/>
                </a:solidFill>
                <a:ea typeface="+mn-lt"/>
                <a:cs typeface="+mn-lt"/>
              </a:rPr>
              <a:t>Module 7 : </a:t>
            </a:r>
            <a:r>
              <a:rPr lang="fr-CA">
                <a:solidFill>
                  <a:srgbClr val="898989"/>
                </a:solidFill>
                <a:ea typeface="+mn-lt"/>
                <a:cs typeface="+mn-lt"/>
              </a:rPr>
              <a:t>Changements aux notices d’autorité de noms et d’œuvres/expressions existantes</a:t>
            </a:r>
            <a:endParaRPr lang="fr-FR">
              <a:ea typeface="+mn-lt"/>
              <a:cs typeface="+mn-lt"/>
            </a:endParaRPr>
          </a:p>
          <a:p>
            <a:endParaRPr lang="fr-FR">
              <a:solidFill>
                <a:srgbClr val="898989"/>
              </a:solidFill>
              <a:cs typeface="Calibri"/>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Rectangle 5"/>
          <p:cNvSpPr/>
          <p:nvPr/>
        </p:nvSpPr>
        <p:spPr>
          <a:xfrm>
            <a:off x="4610" y="1249321"/>
            <a:ext cx="11981498" cy="4832092"/>
          </a:xfrm>
          <a:prstGeom prst="rect">
            <a:avLst/>
          </a:prstGeom>
          <a:ln>
            <a:solidFill>
              <a:schemeClr val="tx1"/>
            </a:solidFill>
          </a:ln>
        </p:spPr>
        <p:txBody>
          <a:bodyPr wrap="square" anchor="t">
            <a:spAutoFit/>
          </a:bodyPr>
          <a:lstStyle/>
          <a:p>
            <a:pPr marL="721995" indent="-721995"/>
            <a:r>
              <a:rPr lang="en-US" sz="1400" dirty="0">
                <a:latin typeface="Arial"/>
                <a:cs typeface="Arial"/>
              </a:rPr>
              <a:t>040	</a:t>
            </a:r>
            <a:r>
              <a:rPr lang="en-US" sz="1400" dirty="0" err="1">
                <a:latin typeface="Arial"/>
                <a:cs typeface="Arial"/>
              </a:rPr>
              <a:t>CaOONL</a:t>
            </a:r>
            <a:r>
              <a:rPr lang="en-US" sz="1400" dirty="0">
                <a:latin typeface="Arial"/>
                <a:cs typeface="Arial"/>
              </a:rPr>
              <a:t> $b </a:t>
            </a:r>
            <a:r>
              <a:rPr lang="en-US" sz="1400" dirty="0" err="1">
                <a:latin typeface="Arial"/>
                <a:cs typeface="Arial"/>
              </a:rPr>
              <a:t>fre</a:t>
            </a:r>
            <a:r>
              <a:rPr lang="en-US" sz="1400" dirty="0">
                <a:latin typeface="Arial"/>
                <a:cs typeface="Arial"/>
              </a:rPr>
              <a:t> $e </a:t>
            </a:r>
            <a:r>
              <a:rPr lang="en-US" sz="1400" dirty="0" err="1">
                <a:latin typeface="Arial"/>
                <a:cs typeface="Arial"/>
              </a:rPr>
              <a:t>rda</a:t>
            </a:r>
            <a:r>
              <a:rPr lang="en-US" sz="1400" dirty="0">
                <a:latin typeface="Arial"/>
                <a:cs typeface="Arial"/>
              </a:rPr>
              <a:t> $c </a:t>
            </a:r>
            <a:r>
              <a:rPr lang="en-US" sz="1400" dirty="0" err="1">
                <a:latin typeface="Arial"/>
                <a:cs typeface="Arial"/>
              </a:rPr>
              <a:t>CaOONL</a:t>
            </a:r>
            <a:r>
              <a:rPr lang="en-US" sz="1400" dirty="0">
                <a:latin typeface="Arial"/>
                <a:cs typeface="Arial"/>
              </a:rPr>
              <a:t> $d </a:t>
            </a:r>
            <a:r>
              <a:rPr lang="en-US" sz="1400" dirty="0" err="1">
                <a:latin typeface="Arial"/>
                <a:cs typeface="Arial"/>
              </a:rPr>
              <a:t>CaOONL</a:t>
            </a:r>
            <a:endParaRPr lang="fr-CA" sz="1400" dirty="0">
              <a:latin typeface="Arial"/>
              <a:cs typeface="Arial"/>
            </a:endParaRPr>
          </a:p>
          <a:p>
            <a:pPr marL="721995" indent="-721995"/>
            <a:r>
              <a:rPr lang="en-US" sz="1400" dirty="0">
                <a:latin typeface="Arial"/>
                <a:cs typeface="Arial"/>
              </a:rPr>
              <a:t>046	$f 1951 $2 </a:t>
            </a:r>
            <a:r>
              <a:rPr lang="en-US" sz="1400" dirty="0" err="1">
                <a:latin typeface="Arial"/>
                <a:cs typeface="Arial"/>
              </a:rPr>
              <a:t>edtf</a:t>
            </a:r>
            <a:endParaRPr lang="fr-CA" sz="1400" dirty="0">
              <a:latin typeface="Arial"/>
              <a:cs typeface="Arial"/>
            </a:endParaRPr>
          </a:p>
          <a:p>
            <a:pPr marL="721995" indent="-721995"/>
            <a:r>
              <a:rPr lang="en-US" sz="1400" dirty="0">
                <a:latin typeface="Arial"/>
                <a:cs typeface="Arial"/>
              </a:rPr>
              <a:t>100 1	Salas </a:t>
            </a:r>
            <a:r>
              <a:rPr lang="en-US" sz="1400" dirty="0" err="1">
                <a:latin typeface="Arial"/>
                <a:cs typeface="Arial"/>
              </a:rPr>
              <a:t>Fumás</a:t>
            </a:r>
            <a:r>
              <a:rPr lang="en-US" sz="1400" dirty="0">
                <a:latin typeface="Arial"/>
                <a:cs typeface="Arial"/>
              </a:rPr>
              <a:t>, Vicente</a:t>
            </a:r>
            <a:endParaRPr lang="fr-CA" sz="1400" dirty="0">
              <a:latin typeface="Arial"/>
              <a:cs typeface="Arial"/>
            </a:endParaRPr>
          </a:p>
          <a:p>
            <a:pPr marL="721995" indent="-721995"/>
            <a:r>
              <a:rPr lang="fr-CA" sz="1400" dirty="0">
                <a:latin typeface="Arial"/>
                <a:cs typeface="Arial"/>
              </a:rPr>
              <a:t>370	</a:t>
            </a:r>
            <a:r>
              <a:rPr lang="fr-CA" sz="1400" dirty="0" err="1">
                <a:latin typeface="Arial"/>
                <a:cs typeface="Arial"/>
              </a:rPr>
              <a:t>Albelda</a:t>
            </a:r>
            <a:r>
              <a:rPr lang="fr-CA" sz="1400" dirty="0">
                <a:latin typeface="Arial"/>
                <a:cs typeface="Arial"/>
              </a:rPr>
              <a:t> (Espagne) $2 </a:t>
            </a:r>
            <a:r>
              <a:rPr lang="fr-CA" sz="1400" dirty="0" err="1">
                <a:latin typeface="Arial"/>
                <a:cs typeface="Arial"/>
              </a:rPr>
              <a:t>lacnaf</a:t>
            </a:r>
            <a:endParaRPr lang="fr-CA" sz="1400" dirty="0">
              <a:latin typeface="Arial"/>
              <a:cs typeface="Arial"/>
            </a:endParaRPr>
          </a:p>
          <a:p>
            <a:pPr marL="721995" indent="-721995"/>
            <a:r>
              <a:rPr lang="fr-CA" sz="1400" dirty="0">
                <a:latin typeface="Arial"/>
                <a:cs typeface="Arial"/>
              </a:rPr>
              <a:t>372	Sciences de la gestion $2 </a:t>
            </a:r>
            <a:r>
              <a:rPr lang="fr-CA" sz="1400" dirty="0" err="1">
                <a:latin typeface="Arial"/>
                <a:cs typeface="Arial"/>
              </a:rPr>
              <a:t>rvm</a:t>
            </a:r>
            <a:endParaRPr lang="fr-CA" sz="1400" dirty="0">
              <a:latin typeface="Arial"/>
              <a:cs typeface="Arial"/>
            </a:endParaRPr>
          </a:p>
          <a:p>
            <a:pPr marL="721995" indent="-721995"/>
            <a:r>
              <a:rPr lang="fr-CA" sz="1400" dirty="0">
                <a:latin typeface="Arial"/>
                <a:cs typeface="Arial"/>
              </a:rPr>
              <a:t>373	</a:t>
            </a:r>
            <a:r>
              <a:rPr lang="fr-CA" sz="1400" dirty="0" err="1">
                <a:latin typeface="Arial"/>
                <a:cs typeface="Arial"/>
              </a:rPr>
              <a:t>Purdue</a:t>
            </a:r>
            <a:r>
              <a:rPr lang="fr-CA" sz="1400" dirty="0">
                <a:latin typeface="Arial"/>
                <a:cs typeface="Arial"/>
              </a:rPr>
              <a:t> </a:t>
            </a:r>
            <a:r>
              <a:rPr lang="fr-CA" sz="1400" dirty="0" err="1">
                <a:latin typeface="Arial"/>
                <a:cs typeface="Arial"/>
              </a:rPr>
              <a:t>University</a:t>
            </a:r>
            <a:r>
              <a:rPr lang="fr-CA" sz="1400" dirty="0">
                <a:latin typeface="Arial"/>
                <a:cs typeface="Arial"/>
              </a:rPr>
              <a:t> $2 </a:t>
            </a:r>
            <a:r>
              <a:rPr lang="fr-CA" sz="1400" dirty="0" err="1">
                <a:latin typeface="Arial"/>
                <a:cs typeface="Arial"/>
              </a:rPr>
              <a:t>lacnaf</a:t>
            </a:r>
            <a:endParaRPr lang="fr-CA" sz="1400" dirty="0">
              <a:latin typeface="Arial"/>
              <a:cs typeface="Arial"/>
            </a:endParaRPr>
          </a:p>
          <a:p>
            <a:pPr marL="721995" indent="-721995"/>
            <a:r>
              <a:rPr lang="fr-CA" sz="1400" dirty="0">
                <a:latin typeface="Arial"/>
                <a:cs typeface="Arial"/>
              </a:rPr>
              <a:t>373	</a:t>
            </a:r>
            <a:r>
              <a:rPr lang="fr-CA" sz="1400" dirty="0" err="1">
                <a:latin typeface="Arial"/>
                <a:cs typeface="Arial"/>
              </a:rPr>
              <a:t>Universidad</a:t>
            </a:r>
            <a:r>
              <a:rPr lang="fr-CA" sz="1400" dirty="0">
                <a:latin typeface="Arial"/>
                <a:cs typeface="Arial"/>
              </a:rPr>
              <a:t> de Zaragoza $2 </a:t>
            </a:r>
            <a:r>
              <a:rPr lang="fr-CA" sz="1400" dirty="0" err="1">
                <a:latin typeface="Arial"/>
                <a:cs typeface="Arial"/>
              </a:rPr>
              <a:t>lacnaf</a:t>
            </a:r>
            <a:endParaRPr lang="fr-CA" sz="1400" dirty="0">
              <a:latin typeface="Arial"/>
              <a:cs typeface="Arial"/>
            </a:endParaRPr>
          </a:p>
          <a:p>
            <a:pPr marL="721995" indent="-721995"/>
            <a:r>
              <a:rPr lang="fr-CA" sz="1400" dirty="0">
                <a:latin typeface="Arial"/>
                <a:cs typeface="Arial"/>
              </a:rPr>
              <a:t>374	Professeurs (Enseignement supérieur) $2 </a:t>
            </a:r>
            <a:r>
              <a:rPr lang="fr-CA" sz="1400" dirty="0" err="1">
                <a:latin typeface="Arial"/>
                <a:cs typeface="Arial"/>
              </a:rPr>
              <a:t>rvm</a:t>
            </a:r>
            <a:endParaRPr lang="fr-CA" sz="1400" dirty="0">
              <a:latin typeface="Arial"/>
              <a:cs typeface="Arial"/>
            </a:endParaRPr>
          </a:p>
          <a:p>
            <a:pPr marL="721995" indent="-721995"/>
            <a:r>
              <a:rPr lang="fr-CA" sz="1400" dirty="0">
                <a:latin typeface="Arial"/>
                <a:cs typeface="Arial"/>
              </a:rPr>
              <a:t>375	masculin</a:t>
            </a:r>
          </a:p>
          <a:p>
            <a:pPr marL="721995" indent="-721995"/>
            <a:r>
              <a:rPr lang="fr-CA" sz="1400" dirty="0">
                <a:latin typeface="Arial"/>
                <a:cs typeface="Arial"/>
              </a:rPr>
              <a:t>377	spa $a </a:t>
            </a:r>
            <a:r>
              <a:rPr lang="fr-CA" sz="1400" dirty="0" err="1">
                <a:latin typeface="Arial"/>
                <a:cs typeface="Arial"/>
              </a:rPr>
              <a:t>eng</a:t>
            </a:r>
            <a:endParaRPr lang="fr-CA" sz="1400" dirty="0">
              <a:latin typeface="Arial"/>
              <a:cs typeface="Arial"/>
            </a:endParaRPr>
          </a:p>
          <a:p>
            <a:pPr marL="721995" indent="-721995"/>
            <a:r>
              <a:rPr lang="fr-CA" sz="1400" dirty="0">
                <a:latin typeface="Arial"/>
                <a:cs typeface="Arial"/>
              </a:rPr>
              <a:t>400 1	</a:t>
            </a:r>
            <a:r>
              <a:rPr lang="fr-CA" sz="1400" dirty="0" err="1">
                <a:latin typeface="Arial"/>
                <a:cs typeface="Arial"/>
              </a:rPr>
              <a:t>Fumás</a:t>
            </a:r>
            <a:r>
              <a:rPr lang="fr-CA" sz="1400" dirty="0">
                <a:latin typeface="Arial"/>
                <a:cs typeface="Arial"/>
              </a:rPr>
              <a:t>, Vicente Salas, $d 1951-</a:t>
            </a:r>
          </a:p>
          <a:p>
            <a:pPr marL="721995" indent="-721995"/>
            <a:r>
              <a:rPr lang="fr-CA" sz="1400" dirty="0">
                <a:latin typeface="Arial"/>
                <a:cs typeface="Arial"/>
              </a:rPr>
              <a:t>400 1	Salas </a:t>
            </a:r>
            <a:r>
              <a:rPr lang="fr-CA" sz="1400" dirty="0" err="1">
                <a:latin typeface="Arial"/>
                <a:cs typeface="Arial"/>
              </a:rPr>
              <a:t>Fumás</a:t>
            </a:r>
            <a:r>
              <a:rPr lang="fr-CA" sz="1400" dirty="0">
                <a:latin typeface="Arial"/>
                <a:cs typeface="Arial"/>
              </a:rPr>
              <a:t>, V. $q (Vicente), $d 1951-</a:t>
            </a:r>
          </a:p>
          <a:p>
            <a:pPr marL="721995" indent="-721995"/>
            <a:r>
              <a:rPr lang="fr-CA" sz="1400" dirty="0">
                <a:latin typeface="Arial"/>
                <a:cs typeface="Arial"/>
              </a:rPr>
              <a:t>400 1	$w </a:t>
            </a:r>
            <a:r>
              <a:rPr lang="fr-CA" sz="1400" dirty="0" err="1">
                <a:latin typeface="Arial"/>
                <a:cs typeface="Arial"/>
              </a:rPr>
              <a:t>nne</a:t>
            </a:r>
            <a:r>
              <a:rPr lang="fr-CA" sz="1400" dirty="0">
                <a:latin typeface="Arial"/>
                <a:cs typeface="Arial"/>
              </a:rPr>
              <a:t> $a Salas, Vicente</a:t>
            </a:r>
          </a:p>
          <a:p>
            <a:pPr marL="721995" indent="-721995"/>
            <a:r>
              <a:rPr lang="fr-CA" sz="1400" dirty="0">
                <a:latin typeface="Arial"/>
                <a:cs typeface="Arial"/>
              </a:rPr>
              <a:t>510 2	$w r $i Employeur : $a </a:t>
            </a:r>
            <a:r>
              <a:rPr lang="fr-CA" sz="1400" dirty="0" err="1">
                <a:latin typeface="Arial"/>
                <a:cs typeface="Arial"/>
              </a:rPr>
              <a:t>Universidad</a:t>
            </a:r>
            <a:r>
              <a:rPr lang="fr-CA" sz="1400" dirty="0">
                <a:latin typeface="Arial"/>
                <a:cs typeface="Arial"/>
              </a:rPr>
              <a:t> de Zaragoza</a:t>
            </a:r>
          </a:p>
          <a:p>
            <a:pPr marL="721995" indent="-721995"/>
            <a:r>
              <a:rPr lang="fr-CA" sz="1400" dirty="0">
                <a:latin typeface="Arial"/>
                <a:cs typeface="Arial"/>
              </a:rPr>
              <a:t>670	</a:t>
            </a:r>
            <a:r>
              <a:rPr lang="fr-CA" sz="1400" dirty="0" err="1">
                <a:latin typeface="Arial"/>
                <a:cs typeface="Arial"/>
              </a:rPr>
              <a:t>Bachiller</a:t>
            </a:r>
            <a:r>
              <a:rPr lang="fr-CA" sz="1400" dirty="0">
                <a:latin typeface="Arial"/>
                <a:cs typeface="Arial"/>
              </a:rPr>
              <a:t> </a:t>
            </a:r>
            <a:r>
              <a:rPr lang="fr-CA" sz="1400" dirty="0" err="1">
                <a:latin typeface="Arial"/>
                <a:cs typeface="Arial"/>
              </a:rPr>
              <a:t>Cacho</a:t>
            </a:r>
            <a:r>
              <a:rPr lang="fr-CA" sz="1400" dirty="0">
                <a:latin typeface="Arial"/>
                <a:cs typeface="Arial"/>
              </a:rPr>
              <a:t>, A. </a:t>
            </a:r>
            <a:r>
              <a:rPr lang="fr-CA" sz="1400" dirty="0" err="1">
                <a:latin typeface="Arial"/>
                <a:cs typeface="Arial"/>
              </a:rPr>
              <a:t>Gestión</a:t>
            </a:r>
            <a:r>
              <a:rPr lang="fr-CA" sz="1400" dirty="0">
                <a:latin typeface="Arial"/>
                <a:cs typeface="Arial"/>
              </a:rPr>
              <a:t> </a:t>
            </a:r>
            <a:r>
              <a:rPr lang="fr-CA" sz="1400" dirty="0" err="1">
                <a:latin typeface="Arial"/>
                <a:cs typeface="Arial"/>
              </a:rPr>
              <a:t>económico-financiera</a:t>
            </a:r>
            <a:r>
              <a:rPr lang="fr-CA" sz="1400" dirty="0">
                <a:latin typeface="Arial"/>
                <a:cs typeface="Arial"/>
              </a:rPr>
              <a:t> </a:t>
            </a:r>
            <a:r>
              <a:rPr lang="fr-CA" sz="1400" dirty="0" err="1">
                <a:latin typeface="Arial"/>
                <a:cs typeface="Arial"/>
              </a:rPr>
              <a:t>del</a:t>
            </a:r>
            <a:r>
              <a:rPr lang="fr-CA" sz="1400" dirty="0">
                <a:latin typeface="Arial"/>
                <a:cs typeface="Arial"/>
              </a:rPr>
              <a:t> circulante, c1982 (</a:t>
            </a:r>
            <a:r>
              <a:rPr lang="fr-CA" sz="1400" dirty="0" err="1">
                <a:latin typeface="Arial"/>
                <a:cs typeface="Arial"/>
              </a:rPr>
              <a:t>a.e</a:t>
            </a:r>
            <a:r>
              <a:rPr lang="fr-CA" sz="1400" dirty="0">
                <a:latin typeface="Arial"/>
                <a:cs typeface="Arial"/>
              </a:rPr>
              <a:t>.) $b page de titre (Vicente Salas </a:t>
            </a:r>
            <a:r>
              <a:rPr lang="fr-CA" sz="1400" dirty="0" err="1">
                <a:latin typeface="Arial"/>
                <a:cs typeface="Arial"/>
              </a:rPr>
              <a:t>Fumás</a:t>
            </a:r>
            <a:r>
              <a:rPr lang="fr-CA" sz="1400" dirty="0">
                <a:latin typeface="Arial"/>
                <a:cs typeface="Arial"/>
              </a:rPr>
              <a:t>) couverture (V. Salas </a:t>
            </a:r>
            <a:r>
              <a:rPr lang="fr-CA" sz="1400" dirty="0" err="1">
                <a:latin typeface="Arial"/>
                <a:cs typeface="Arial"/>
              </a:rPr>
              <a:t>Fumás</a:t>
            </a:r>
            <a:r>
              <a:rPr lang="fr-CA" sz="1400" dirty="0">
                <a:latin typeface="Arial"/>
                <a:cs typeface="Arial"/>
              </a:rPr>
              <a:t>) page 14 (Vicente Salas)</a:t>
            </a:r>
          </a:p>
          <a:p>
            <a:pPr marL="721995" indent="-721995"/>
            <a:r>
              <a:rPr lang="fr-CA" sz="1400" dirty="0">
                <a:latin typeface="Arial"/>
                <a:cs typeface="Arial"/>
              </a:rPr>
              <a:t>670	A note on production </a:t>
            </a:r>
            <a:r>
              <a:rPr lang="fr-CA" sz="1400" dirty="0" err="1">
                <a:latin typeface="Arial"/>
                <a:cs typeface="Arial"/>
              </a:rPr>
              <a:t>theory</a:t>
            </a:r>
            <a:r>
              <a:rPr lang="fr-CA" sz="1400" dirty="0">
                <a:latin typeface="Arial"/>
                <a:cs typeface="Arial"/>
              </a:rPr>
              <a:t> and </a:t>
            </a:r>
            <a:r>
              <a:rPr lang="fr-CA" sz="1400" dirty="0" err="1">
                <a:latin typeface="Arial"/>
                <a:cs typeface="Arial"/>
              </a:rPr>
              <a:t>geometric</a:t>
            </a:r>
            <a:r>
              <a:rPr lang="fr-CA" sz="1400" dirty="0">
                <a:latin typeface="Arial"/>
                <a:cs typeface="Arial"/>
              </a:rPr>
              <a:t> </a:t>
            </a:r>
            <a:r>
              <a:rPr lang="fr-CA" sz="1400" dirty="0" err="1">
                <a:latin typeface="Arial"/>
                <a:cs typeface="Arial"/>
              </a:rPr>
              <a:t>duality</a:t>
            </a:r>
            <a:r>
              <a:rPr lang="fr-CA" sz="1400" dirty="0">
                <a:latin typeface="Arial"/>
                <a:cs typeface="Arial"/>
              </a:rPr>
              <a:t>, 1976 : $b page de titre (Vicente Salas)</a:t>
            </a:r>
          </a:p>
          <a:p>
            <a:pPr marL="721995" indent="-721995"/>
            <a:r>
              <a:rPr lang="fr-CA" sz="1400" dirty="0">
                <a:latin typeface="Arial"/>
                <a:cs typeface="Arial"/>
              </a:rPr>
              <a:t>670	Site Web de </a:t>
            </a:r>
            <a:r>
              <a:rPr lang="fr-CA" sz="1400" dirty="0" err="1">
                <a:latin typeface="Arial"/>
                <a:cs typeface="Arial"/>
              </a:rPr>
              <a:t>Universidad</a:t>
            </a:r>
            <a:r>
              <a:rPr lang="fr-CA" sz="1400" dirty="0">
                <a:latin typeface="Arial"/>
                <a:cs typeface="Arial"/>
              </a:rPr>
              <a:t> de Zaragoza, consulté le 14 mars 2010 $b (Vicente Salas </a:t>
            </a:r>
            <a:r>
              <a:rPr lang="fr-CA" sz="1400" dirty="0" err="1">
                <a:latin typeface="Arial"/>
                <a:cs typeface="Arial"/>
              </a:rPr>
              <a:t>Fumás</a:t>
            </a:r>
            <a:r>
              <a:rPr lang="fr-CA" sz="1400" dirty="0">
                <a:latin typeface="Arial"/>
                <a:cs typeface="Arial"/>
              </a:rPr>
              <a:t>; </a:t>
            </a:r>
            <a:r>
              <a:rPr lang="fr-CA" sz="1400" dirty="0" err="1">
                <a:latin typeface="Arial"/>
                <a:cs typeface="Arial"/>
              </a:rPr>
              <a:t>Ph.D</a:t>
            </a:r>
            <a:r>
              <a:rPr lang="fr-CA" sz="1400" dirty="0">
                <a:latin typeface="Arial"/>
                <a:cs typeface="Arial"/>
              </a:rPr>
              <a:t>. en gestion de </a:t>
            </a:r>
            <a:r>
              <a:rPr lang="fr-CA" sz="1400" dirty="0" err="1">
                <a:latin typeface="Arial"/>
                <a:cs typeface="Arial"/>
              </a:rPr>
              <a:t>Purdue</a:t>
            </a:r>
            <a:r>
              <a:rPr lang="fr-CA" sz="1400" dirty="0">
                <a:latin typeface="Arial"/>
                <a:cs typeface="Arial"/>
              </a:rPr>
              <a:t> Univ., 1976; né en 1951 à </a:t>
            </a:r>
            <a:r>
              <a:rPr lang="fr-CA" sz="1400" dirty="0" err="1">
                <a:latin typeface="Arial"/>
                <a:cs typeface="Arial"/>
              </a:rPr>
              <a:t>Albelda</a:t>
            </a:r>
            <a:r>
              <a:rPr lang="fr-CA" sz="1400" dirty="0">
                <a:latin typeface="Arial"/>
                <a:cs typeface="Arial"/>
              </a:rPr>
              <a:t>, Huesca; professeur à </a:t>
            </a:r>
            <a:r>
              <a:rPr lang="fr-CA" sz="1400" dirty="0" err="1">
                <a:latin typeface="Arial"/>
                <a:cs typeface="Arial"/>
              </a:rPr>
              <a:t>Facultad</a:t>
            </a:r>
            <a:r>
              <a:rPr lang="fr-CA" sz="1400" dirty="0">
                <a:latin typeface="Arial"/>
                <a:cs typeface="Arial"/>
              </a:rPr>
              <a:t> de </a:t>
            </a:r>
            <a:r>
              <a:rPr lang="fr-CA" sz="1400" dirty="0" err="1">
                <a:latin typeface="Arial"/>
                <a:cs typeface="Arial"/>
              </a:rPr>
              <a:t>Economióa</a:t>
            </a:r>
            <a:r>
              <a:rPr lang="fr-CA" sz="1400" dirty="0">
                <a:latin typeface="Arial"/>
                <a:cs typeface="Arial"/>
              </a:rPr>
              <a:t> y </a:t>
            </a:r>
            <a:r>
              <a:rPr lang="fr-CA" sz="1400" dirty="0" err="1">
                <a:latin typeface="Arial"/>
                <a:cs typeface="Arial"/>
              </a:rPr>
              <a:t>Empresa</a:t>
            </a:r>
            <a:r>
              <a:rPr lang="fr-CA" sz="1400" dirty="0">
                <a:latin typeface="Arial"/>
                <a:cs typeface="Arial"/>
              </a:rPr>
              <a:t>, Campus </a:t>
            </a:r>
            <a:r>
              <a:rPr lang="fr-CA" sz="1400" dirty="0" err="1">
                <a:latin typeface="Arial"/>
                <a:cs typeface="Arial"/>
              </a:rPr>
              <a:t>Paraíso</a:t>
            </a:r>
            <a:r>
              <a:rPr lang="fr-CA" sz="1400" dirty="0">
                <a:latin typeface="Arial"/>
                <a:cs typeface="Arial"/>
              </a:rPr>
              <a:t>)</a:t>
            </a:r>
          </a:p>
          <a:p>
            <a:pPr marL="721995" indent="-721995"/>
            <a:r>
              <a:rPr lang="fr-CA" sz="1400" dirty="0">
                <a:latin typeface="Arial"/>
                <a:cs typeface="Arial"/>
              </a:rPr>
              <a:t>670	La </a:t>
            </a:r>
            <a:r>
              <a:rPr lang="fr-CA" sz="1400" dirty="0" err="1">
                <a:latin typeface="Arial"/>
                <a:cs typeface="Arial"/>
              </a:rPr>
              <a:t>empresa</a:t>
            </a:r>
            <a:r>
              <a:rPr lang="fr-CA" sz="1400" dirty="0">
                <a:latin typeface="Arial"/>
                <a:cs typeface="Arial"/>
              </a:rPr>
              <a:t> en </a:t>
            </a:r>
            <a:r>
              <a:rPr lang="fr-CA" sz="1400" dirty="0" err="1">
                <a:latin typeface="Arial"/>
                <a:cs typeface="Arial"/>
              </a:rPr>
              <a:t>España</a:t>
            </a:r>
            <a:r>
              <a:rPr lang="fr-CA" sz="1400" dirty="0">
                <a:latin typeface="Arial"/>
                <a:cs typeface="Arial"/>
              </a:rPr>
              <a:t>, 2012 : $b page iii (Vicente Salas; Vicente Salas </a:t>
            </a:r>
            <a:r>
              <a:rPr lang="fr-CA" sz="1400" dirty="0" err="1">
                <a:latin typeface="Arial"/>
                <a:cs typeface="Arial"/>
              </a:rPr>
              <a:t>Fumás</a:t>
            </a:r>
            <a:r>
              <a:rPr lang="fr-CA" sz="1400" dirty="0">
                <a:latin typeface="Arial"/>
                <a:cs typeface="Arial"/>
              </a:rPr>
              <a:t>)</a:t>
            </a:r>
          </a:p>
          <a:p>
            <a:pPr marL="721995" indent="-721995"/>
            <a:r>
              <a:rPr lang="fr-CA" sz="1400" dirty="0">
                <a:latin typeface="Arial"/>
                <a:cs typeface="Arial"/>
              </a:rPr>
              <a:t>670	Curriculum vitae for Vicente Salas </a:t>
            </a:r>
            <a:r>
              <a:rPr lang="fr-CA" sz="1400" dirty="0" err="1">
                <a:latin typeface="Arial"/>
                <a:cs typeface="Arial"/>
              </a:rPr>
              <a:t>Fumás</a:t>
            </a:r>
            <a:r>
              <a:rPr lang="fr-CA" sz="1400" dirty="0">
                <a:latin typeface="Arial"/>
                <a:cs typeface="Arial"/>
              </a:rPr>
              <a:t>, sur le Web, 11 mars 2014 $b (forme inverse du nom : Salas </a:t>
            </a:r>
            <a:r>
              <a:rPr lang="fr-CA" sz="1400" dirty="0" err="1">
                <a:latin typeface="Arial"/>
                <a:cs typeface="Arial"/>
              </a:rPr>
              <a:t>Fumás</a:t>
            </a:r>
            <a:r>
              <a:rPr lang="fr-CA" sz="1400" dirty="0">
                <a:latin typeface="Arial"/>
                <a:cs typeface="Arial"/>
              </a:rPr>
              <a:t>, Vicente; </a:t>
            </a:r>
            <a:r>
              <a:rPr lang="fr-CA" sz="1400" dirty="0" err="1">
                <a:latin typeface="Arial"/>
                <a:cs typeface="Arial"/>
              </a:rPr>
              <a:t>Ph.D</a:t>
            </a:r>
            <a:r>
              <a:rPr lang="fr-CA" sz="1400" dirty="0">
                <a:latin typeface="Arial"/>
                <a:cs typeface="Arial"/>
              </a:rPr>
              <a:t>. en sciences de la gestion et M.S., </a:t>
            </a:r>
            <a:r>
              <a:rPr lang="fr-CA" sz="1400" dirty="0" err="1">
                <a:latin typeface="Arial"/>
                <a:cs typeface="Arial"/>
              </a:rPr>
              <a:t>Purdue</a:t>
            </a:r>
            <a:r>
              <a:rPr lang="fr-CA" sz="1400" dirty="0">
                <a:latin typeface="Arial"/>
                <a:cs typeface="Arial"/>
              </a:rPr>
              <a:t> </a:t>
            </a:r>
            <a:r>
              <a:rPr lang="fr-CA" sz="1400" dirty="0" err="1">
                <a:latin typeface="Arial"/>
                <a:cs typeface="Arial"/>
              </a:rPr>
              <a:t>University</a:t>
            </a:r>
            <a:r>
              <a:rPr lang="fr-CA" sz="1400" dirty="0">
                <a:latin typeface="Arial"/>
                <a:cs typeface="Arial"/>
              </a:rPr>
              <a:t>)</a:t>
            </a:r>
          </a:p>
        </p:txBody>
      </p:sp>
      <p:sp>
        <p:nvSpPr>
          <p:cNvPr id="11" name="Rectangle 10"/>
          <p:cNvSpPr/>
          <p:nvPr/>
        </p:nvSpPr>
        <p:spPr>
          <a:xfrm>
            <a:off x="5670095" y="1426626"/>
            <a:ext cx="6212638" cy="2308324"/>
          </a:xfrm>
          <a:prstGeom prst="rect">
            <a:avLst/>
          </a:prstGeom>
          <a:ln w="19050">
            <a:solidFill>
              <a:schemeClr val="tx1"/>
            </a:solidFill>
          </a:ln>
        </p:spPr>
        <p:txBody>
          <a:bodyPr wrap="square">
            <a:spAutoFit/>
          </a:bodyPr>
          <a:lstStyle/>
          <a:p>
            <a:pPr marL="893763" indent="-893763"/>
            <a:r>
              <a:rPr lang="en-US" sz="1200">
                <a:latin typeface="Arial" panose="020B0604020202020204" pitchFamily="34" charset="0"/>
                <a:cs typeface="Arial" panose="020B0604020202020204" pitchFamily="34" charset="0"/>
              </a:rPr>
              <a:t>040		</a:t>
            </a:r>
            <a:r>
              <a:rPr lang="en-US" sz="1200" err="1">
                <a:latin typeface="Arial" panose="020B0604020202020204" pitchFamily="34" charset="0"/>
                <a:cs typeface="Arial" panose="020B0604020202020204" pitchFamily="34" charset="0"/>
              </a:rPr>
              <a:t>CaOONL</a:t>
            </a:r>
            <a:r>
              <a:rPr lang="en-US" sz="1200">
                <a:latin typeface="Arial" panose="020B0604020202020204" pitchFamily="34" charset="0"/>
                <a:cs typeface="Arial" panose="020B0604020202020204" pitchFamily="34" charset="0"/>
              </a:rPr>
              <a:t> $b </a:t>
            </a:r>
            <a:r>
              <a:rPr lang="en-US" sz="1200" err="1">
                <a:latin typeface="Arial" panose="020B0604020202020204" pitchFamily="34" charset="0"/>
                <a:cs typeface="Arial" panose="020B0604020202020204" pitchFamily="34" charset="0"/>
              </a:rPr>
              <a:t>fre$e</a:t>
            </a:r>
            <a:r>
              <a:rPr lang="en-US" sz="1200">
                <a:latin typeface="Arial" panose="020B0604020202020204" pitchFamily="34" charset="0"/>
                <a:cs typeface="Arial" panose="020B0604020202020204" pitchFamily="34" charset="0"/>
              </a:rPr>
              <a:t> </a:t>
            </a:r>
            <a:r>
              <a:rPr lang="en-US" sz="1200" err="1">
                <a:latin typeface="Arial" panose="020B0604020202020204" pitchFamily="34" charset="0"/>
                <a:cs typeface="Arial" panose="020B0604020202020204" pitchFamily="34" charset="0"/>
              </a:rPr>
              <a:t>rda</a:t>
            </a:r>
            <a:r>
              <a:rPr lang="en-US" sz="1200">
                <a:latin typeface="Arial" panose="020B0604020202020204" pitchFamily="34" charset="0"/>
                <a:cs typeface="Arial" panose="020B0604020202020204" pitchFamily="34" charset="0"/>
              </a:rPr>
              <a:t> $c </a:t>
            </a:r>
            <a:r>
              <a:rPr lang="en-US" sz="1200" err="1">
                <a:latin typeface="Arial" panose="020B0604020202020204" pitchFamily="34" charset="0"/>
                <a:cs typeface="Arial" panose="020B0604020202020204" pitchFamily="34" charset="0"/>
              </a:rPr>
              <a:t>CaOONL</a:t>
            </a:r>
            <a:endParaRPr lang="fr-CA" sz="1200">
              <a:latin typeface="Arial" panose="020B0604020202020204" pitchFamily="34" charset="0"/>
              <a:cs typeface="Arial" panose="020B0604020202020204" pitchFamily="34" charset="0"/>
            </a:endParaRPr>
          </a:p>
          <a:p>
            <a:pPr marL="893763" indent="-893763"/>
            <a:r>
              <a:rPr lang="fr-CA" sz="1200">
                <a:latin typeface="Arial" panose="020B0604020202020204" pitchFamily="34" charset="0"/>
                <a:cs typeface="Arial" panose="020B0604020202020204" pitchFamily="34" charset="0"/>
              </a:rPr>
              <a:t>100 1		Salas, Vicente</a:t>
            </a:r>
          </a:p>
          <a:p>
            <a:pPr marL="893763" indent="-893763"/>
            <a:r>
              <a:rPr lang="fr-CA" sz="1200">
                <a:latin typeface="Arial" panose="020B0604020202020204" pitchFamily="34" charset="0"/>
                <a:cs typeface="Arial" panose="020B0604020202020204" pitchFamily="34" charset="0"/>
              </a:rPr>
              <a:t>400 1		Salas </a:t>
            </a:r>
            <a:r>
              <a:rPr lang="fr-CA" sz="1200" err="1">
                <a:latin typeface="Arial" panose="020B0604020202020204" pitchFamily="34" charset="0"/>
                <a:cs typeface="Arial" panose="020B0604020202020204" pitchFamily="34" charset="0"/>
              </a:rPr>
              <a:t>Fumás</a:t>
            </a:r>
            <a:r>
              <a:rPr lang="fr-CA" sz="1200">
                <a:latin typeface="Arial" panose="020B0604020202020204" pitchFamily="34" charset="0"/>
                <a:cs typeface="Arial" panose="020B0604020202020204" pitchFamily="34" charset="0"/>
              </a:rPr>
              <a:t>, Vicente</a:t>
            </a:r>
          </a:p>
          <a:p>
            <a:pPr marL="893763" indent="-893763"/>
            <a:r>
              <a:rPr lang="fr-CA" sz="1200">
                <a:latin typeface="Arial" panose="020B0604020202020204" pitchFamily="34" charset="0"/>
                <a:cs typeface="Arial" panose="020B0604020202020204" pitchFamily="34" charset="0"/>
              </a:rPr>
              <a:t>400 1		</a:t>
            </a:r>
            <a:r>
              <a:rPr lang="fr-CA" sz="1200" err="1">
                <a:latin typeface="Arial" panose="020B0604020202020204" pitchFamily="34" charset="0"/>
                <a:cs typeface="Arial" panose="020B0604020202020204" pitchFamily="34" charset="0"/>
              </a:rPr>
              <a:t>Fumás</a:t>
            </a:r>
            <a:r>
              <a:rPr lang="fr-CA" sz="1200">
                <a:latin typeface="Arial" panose="020B0604020202020204" pitchFamily="34" charset="0"/>
                <a:cs typeface="Arial" panose="020B0604020202020204" pitchFamily="34" charset="0"/>
              </a:rPr>
              <a:t>, Vicente Salas</a:t>
            </a:r>
          </a:p>
          <a:p>
            <a:pPr marL="893763" indent="-893763"/>
            <a:r>
              <a:rPr lang="fr-CA" sz="1200">
                <a:latin typeface="Arial" panose="020B0604020202020204" pitchFamily="34" charset="0"/>
                <a:cs typeface="Arial" panose="020B0604020202020204" pitchFamily="34" charset="0"/>
              </a:rPr>
              <a:t>400 1		Salas </a:t>
            </a:r>
            <a:r>
              <a:rPr lang="fr-CA" sz="1200" err="1">
                <a:latin typeface="Arial" panose="020B0604020202020204" pitchFamily="34" charset="0"/>
                <a:cs typeface="Arial" panose="020B0604020202020204" pitchFamily="34" charset="0"/>
              </a:rPr>
              <a:t>Fumás</a:t>
            </a:r>
            <a:r>
              <a:rPr lang="fr-CA" sz="1200">
                <a:latin typeface="Arial" panose="020B0604020202020204" pitchFamily="34" charset="0"/>
                <a:cs typeface="Arial" panose="020B0604020202020204" pitchFamily="34" charset="0"/>
              </a:rPr>
              <a:t>, V. $q (Vicente)</a:t>
            </a:r>
          </a:p>
          <a:p>
            <a:pPr marL="893763" indent="-893763"/>
            <a:r>
              <a:rPr lang="fr-CA" sz="1200">
                <a:latin typeface="Arial" panose="020B0604020202020204" pitchFamily="34" charset="0"/>
                <a:cs typeface="Arial" panose="020B0604020202020204" pitchFamily="34" charset="0"/>
              </a:rPr>
              <a:t>670		A note on production </a:t>
            </a:r>
            <a:r>
              <a:rPr lang="fr-CA" sz="1200" err="1">
                <a:latin typeface="Arial" panose="020B0604020202020204" pitchFamily="34" charset="0"/>
                <a:cs typeface="Arial" panose="020B0604020202020204" pitchFamily="34" charset="0"/>
              </a:rPr>
              <a:t>theory</a:t>
            </a:r>
            <a:r>
              <a:rPr lang="fr-CA" sz="1200">
                <a:latin typeface="Arial" panose="020B0604020202020204" pitchFamily="34" charset="0"/>
                <a:cs typeface="Arial" panose="020B0604020202020204" pitchFamily="34" charset="0"/>
              </a:rPr>
              <a:t> and </a:t>
            </a:r>
            <a:r>
              <a:rPr lang="fr-CA" sz="1200" err="1">
                <a:latin typeface="Arial" panose="020B0604020202020204" pitchFamily="34" charset="0"/>
                <a:cs typeface="Arial" panose="020B0604020202020204" pitchFamily="34" charset="0"/>
              </a:rPr>
              <a:t>geometric</a:t>
            </a:r>
            <a:r>
              <a:rPr lang="fr-CA" sz="1200">
                <a:latin typeface="Arial" panose="020B0604020202020204" pitchFamily="34" charset="0"/>
                <a:cs typeface="Arial" panose="020B0604020202020204" pitchFamily="34" charset="0"/>
              </a:rPr>
              <a:t> </a:t>
            </a:r>
            <a:r>
              <a:rPr lang="fr-CA" sz="1200" err="1">
                <a:latin typeface="Arial" panose="020B0604020202020204" pitchFamily="34" charset="0"/>
                <a:cs typeface="Arial" panose="020B0604020202020204" pitchFamily="34" charset="0"/>
              </a:rPr>
              <a:t>duality</a:t>
            </a:r>
            <a:r>
              <a:rPr lang="fr-CA" sz="1200">
                <a:latin typeface="Arial" panose="020B0604020202020204" pitchFamily="34" charset="0"/>
                <a:cs typeface="Arial" panose="020B0604020202020204" pitchFamily="34" charset="0"/>
              </a:rPr>
              <a:t>, 1976 : $b page de titre (Vicente Salas)</a:t>
            </a:r>
          </a:p>
          <a:p>
            <a:pPr marL="893763" indent="-893763"/>
            <a:r>
              <a:rPr lang="fr-CA" sz="1200">
                <a:latin typeface="Arial" panose="020B0604020202020204" pitchFamily="34" charset="0"/>
                <a:cs typeface="Arial" panose="020B0604020202020204" pitchFamily="34" charset="0"/>
              </a:rPr>
              <a:t>670		</a:t>
            </a:r>
            <a:r>
              <a:rPr lang="fr-CA" sz="1200" err="1">
                <a:latin typeface="Arial" panose="020B0604020202020204" pitchFamily="34" charset="0"/>
                <a:cs typeface="Arial" panose="020B0604020202020204" pitchFamily="34" charset="0"/>
              </a:rPr>
              <a:t>Bachiller</a:t>
            </a:r>
            <a:r>
              <a:rPr lang="fr-CA" sz="1200">
                <a:latin typeface="Arial" panose="020B0604020202020204" pitchFamily="34" charset="0"/>
                <a:cs typeface="Arial" panose="020B0604020202020204" pitchFamily="34" charset="0"/>
              </a:rPr>
              <a:t> </a:t>
            </a:r>
            <a:r>
              <a:rPr lang="fr-CA" sz="1200" err="1">
                <a:latin typeface="Arial" panose="020B0604020202020204" pitchFamily="34" charset="0"/>
                <a:cs typeface="Arial" panose="020B0604020202020204" pitchFamily="34" charset="0"/>
              </a:rPr>
              <a:t>Cacho</a:t>
            </a:r>
            <a:r>
              <a:rPr lang="fr-CA" sz="1200">
                <a:latin typeface="Arial" panose="020B0604020202020204" pitchFamily="34" charset="0"/>
                <a:cs typeface="Arial" panose="020B0604020202020204" pitchFamily="34" charset="0"/>
              </a:rPr>
              <a:t>, A. </a:t>
            </a:r>
            <a:r>
              <a:rPr lang="fr-CA" sz="1200" err="1">
                <a:latin typeface="Arial" panose="020B0604020202020204" pitchFamily="34" charset="0"/>
                <a:cs typeface="Arial" panose="020B0604020202020204" pitchFamily="34" charset="0"/>
              </a:rPr>
              <a:t>Gestión</a:t>
            </a:r>
            <a:r>
              <a:rPr lang="fr-CA" sz="1200">
                <a:latin typeface="Arial" panose="020B0604020202020204" pitchFamily="34" charset="0"/>
                <a:cs typeface="Arial" panose="020B0604020202020204" pitchFamily="34" charset="0"/>
              </a:rPr>
              <a:t> </a:t>
            </a:r>
            <a:r>
              <a:rPr lang="fr-CA" sz="1200" err="1">
                <a:latin typeface="Arial" panose="020B0604020202020204" pitchFamily="34" charset="0"/>
                <a:cs typeface="Arial" panose="020B0604020202020204" pitchFamily="34" charset="0"/>
              </a:rPr>
              <a:t>económico-financiera</a:t>
            </a:r>
            <a:r>
              <a:rPr lang="fr-CA" sz="1200">
                <a:latin typeface="Arial" panose="020B0604020202020204" pitchFamily="34" charset="0"/>
                <a:cs typeface="Arial" panose="020B0604020202020204" pitchFamily="34" charset="0"/>
              </a:rPr>
              <a:t> </a:t>
            </a:r>
            <a:r>
              <a:rPr lang="fr-CA" sz="1200" err="1">
                <a:latin typeface="Arial" panose="020B0604020202020204" pitchFamily="34" charset="0"/>
                <a:cs typeface="Arial" panose="020B0604020202020204" pitchFamily="34" charset="0"/>
              </a:rPr>
              <a:t>del</a:t>
            </a:r>
            <a:r>
              <a:rPr lang="fr-CA" sz="1200">
                <a:latin typeface="Arial" panose="020B0604020202020204" pitchFamily="34" charset="0"/>
                <a:cs typeface="Arial" panose="020B0604020202020204" pitchFamily="34" charset="0"/>
              </a:rPr>
              <a:t> circulante, c1982 (</a:t>
            </a:r>
            <a:r>
              <a:rPr lang="fr-CA" sz="1200" err="1">
                <a:latin typeface="Arial" panose="020B0604020202020204" pitchFamily="34" charset="0"/>
                <a:cs typeface="Arial" panose="020B0604020202020204" pitchFamily="34" charset="0"/>
              </a:rPr>
              <a:t>a.e</a:t>
            </a:r>
            <a:r>
              <a:rPr lang="fr-CA" sz="1200">
                <a:latin typeface="Arial" panose="020B0604020202020204" pitchFamily="34" charset="0"/>
                <a:cs typeface="Arial" panose="020B0604020202020204" pitchFamily="34" charset="0"/>
              </a:rPr>
              <a:t>.) $b page de titre (Vicente Salas </a:t>
            </a:r>
            <a:r>
              <a:rPr lang="fr-CA" sz="1200" err="1">
                <a:latin typeface="Arial" panose="020B0604020202020204" pitchFamily="34" charset="0"/>
                <a:cs typeface="Arial" panose="020B0604020202020204" pitchFamily="34" charset="0"/>
              </a:rPr>
              <a:t>Fumás</a:t>
            </a:r>
            <a:r>
              <a:rPr lang="fr-CA" sz="1200">
                <a:latin typeface="Arial" panose="020B0604020202020204" pitchFamily="34" charset="0"/>
                <a:cs typeface="Arial" panose="020B0604020202020204" pitchFamily="34" charset="0"/>
              </a:rPr>
              <a:t>) couverture (V. Salas </a:t>
            </a:r>
            <a:r>
              <a:rPr lang="fr-CA" sz="1200" err="1">
                <a:latin typeface="Arial" panose="020B0604020202020204" pitchFamily="34" charset="0"/>
                <a:cs typeface="Arial" panose="020B0604020202020204" pitchFamily="34" charset="0"/>
              </a:rPr>
              <a:t>Fumás</a:t>
            </a:r>
            <a:r>
              <a:rPr lang="fr-CA" sz="1200">
                <a:latin typeface="Arial" panose="020B0604020202020204" pitchFamily="34" charset="0"/>
                <a:cs typeface="Arial" panose="020B0604020202020204" pitchFamily="34" charset="0"/>
              </a:rPr>
              <a:t>) page 14 (Vicente Salas)</a:t>
            </a:r>
          </a:p>
          <a:p>
            <a:pPr marL="893763" indent="-893763"/>
            <a:r>
              <a:rPr lang="fr-CA" sz="1200">
                <a:latin typeface="Arial" panose="020B0604020202020204" pitchFamily="34" charset="0"/>
                <a:cs typeface="Arial" panose="020B0604020202020204" pitchFamily="34" charset="0"/>
              </a:rPr>
              <a:t>670		La </a:t>
            </a:r>
            <a:r>
              <a:rPr lang="fr-CA" sz="1200" err="1">
                <a:latin typeface="Arial" panose="020B0604020202020204" pitchFamily="34" charset="0"/>
                <a:cs typeface="Arial" panose="020B0604020202020204" pitchFamily="34" charset="0"/>
              </a:rPr>
              <a:t>empresa</a:t>
            </a:r>
            <a:r>
              <a:rPr lang="fr-CA" sz="1200">
                <a:latin typeface="Arial" panose="020B0604020202020204" pitchFamily="34" charset="0"/>
                <a:cs typeface="Arial" panose="020B0604020202020204" pitchFamily="34" charset="0"/>
              </a:rPr>
              <a:t> en </a:t>
            </a:r>
            <a:r>
              <a:rPr lang="fr-CA" sz="1200" err="1">
                <a:latin typeface="Arial" panose="020B0604020202020204" pitchFamily="34" charset="0"/>
                <a:cs typeface="Arial" panose="020B0604020202020204" pitchFamily="34" charset="0"/>
              </a:rPr>
              <a:t>España</a:t>
            </a:r>
            <a:r>
              <a:rPr lang="fr-CA" sz="1200">
                <a:latin typeface="Arial" panose="020B0604020202020204" pitchFamily="34" charset="0"/>
                <a:cs typeface="Arial" panose="020B0604020202020204" pitchFamily="34" charset="0"/>
              </a:rPr>
              <a:t>, 2012: $b page iii (Vicente Salas; Vicente Salas </a:t>
            </a:r>
            <a:r>
              <a:rPr lang="fr-CA" sz="1200" err="1">
                <a:latin typeface="Arial" panose="020B0604020202020204" pitchFamily="34" charset="0"/>
                <a:cs typeface="Arial" panose="020B0604020202020204" pitchFamily="34" charset="0"/>
              </a:rPr>
              <a:t>Fumás</a:t>
            </a:r>
            <a:r>
              <a:rPr lang="fr-CA" sz="1200">
                <a:latin typeface="Arial" panose="020B0604020202020204" pitchFamily="34" charset="0"/>
                <a:cs typeface="Arial" panose="020B0604020202020204" pitchFamily="34" charset="0"/>
              </a:rPr>
              <a:t>)</a:t>
            </a:r>
          </a:p>
        </p:txBody>
      </p:sp>
      <p:sp>
        <p:nvSpPr>
          <p:cNvPr id="12" name="Line 4"/>
          <p:cNvSpPr>
            <a:spLocks noChangeShapeType="1"/>
          </p:cNvSpPr>
          <p:nvPr/>
        </p:nvSpPr>
        <p:spPr bwMode="auto">
          <a:xfrm flipH="1">
            <a:off x="2088226" y="1649454"/>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3" name="Line 4"/>
          <p:cNvSpPr>
            <a:spLocks noChangeShapeType="1"/>
          </p:cNvSpPr>
          <p:nvPr/>
        </p:nvSpPr>
        <p:spPr bwMode="auto">
          <a:xfrm flipH="1">
            <a:off x="3197248" y="2078300"/>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4" name="Line 4"/>
          <p:cNvSpPr>
            <a:spLocks noChangeShapeType="1"/>
          </p:cNvSpPr>
          <p:nvPr/>
        </p:nvSpPr>
        <p:spPr bwMode="auto">
          <a:xfrm flipH="1">
            <a:off x="3540148" y="2294495"/>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5" name="Line 4"/>
          <p:cNvSpPr>
            <a:spLocks noChangeShapeType="1"/>
          </p:cNvSpPr>
          <p:nvPr/>
        </p:nvSpPr>
        <p:spPr bwMode="auto">
          <a:xfrm flipH="1">
            <a:off x="3197248" y="2531956"/>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6" name="Line 4"/>
          <p:cNvSpPr>
            <a:spLocks noChangeShapeType="1"/>
          </p:cNvSpPr>
          <p:nvPr/>
        </p:nvSpPr>
        <p:spPr bwMode="auto">
          <a:xfrm flipH="1">
            <a:off x="3883048" y="2769417"/>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7" name="Line 4"/>
          <p:cNvSpPr>
            <a:spLocks noChangeShapeType="1"/>
          </p:cNvSpPr>
          <p:nvPr/>
        </p:nvSpPr>
        <p:spPr bwMode="auto">
          <a:xfrm flipH="1">
            <a:off x="4568848" y="2966443"/>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8" name="Line 4"/>
          <p:cNvSpPr>
            <a:spLocks noChangeShapeType="1"/>
          </p:cNvSpPr>
          <p:nvPr/>
        </p:nvSpPr>
        <p:spPr bwMode="auto">
          <a:xfrm flipH="1">
            <a:off x="2511448" y="3138161"/>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9" name="Line 4"/>
          <p:cNvSpPr>
            <a:spLocks noChangeShapeType="1"/>
          </p:cNvSpPr>
          <p:nvPr/>
        </p:nvSpPr>
        <p:spPr bwMode="auto">
          <a:xfrm flipH="1">
            <a:off x="1892298" y="3367835"/>
            <a:ext cx="685800" cy="0"/>
          </a:xfrm>
          <a:prstGeom prst="line">
            <a:avLst/>
          </a:prstGeom>
          <a:noFill/>
          <a:ln w="38100">
            <a:solidFill>
              <a:schemeClr val="tx1"/>
            </a:solidFill>
            <a:miter lim="800000"/>
            <a:headEnd/>
            <a:tailEnd type="triangle" w="med" len="med"/>
          </a:ln>
        </p:spPr>
        <p:txBody>
          <a:bodyPr wrap="none" anchor="t"/>
          <a:lstStyle/>
          <a:p>
            <a:endParaRPr lang="en-US">
              <a:cs typeface="Calibri"/>
            </a:endParaRPr>
          </a:p>
        </p:txBody>
      </p:sp>
      <p:sp>
        <p:nvSpPr>
          <p:cNvPr id="20" name="Line 4"/>
          <p:cNvSpPr>
            <a:spLocks noChangeShapeType="1"/>
          </p:cNvSpPr>
          <p:nvPr/>
        </p:nvSpPr>
        <p:spPr bwMode="auto">
          <a:xfrm flipH="1">
            <a:off x="3464145" y="3591069"/>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21" name="Line 4"/>
          <p:cNvSpPr>
            <a:spLocks noChangeShapeType="1"/>
          </p:cNvSpPr>
          <p:nvPr/>
        </p:nvSpPr>
        <p:spPr bwMode="auto">
          <a:xfrm flipH="1">
            <a:off x="3929306" y="3775666"/>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22" name="Line 4"/>
          <p:cNvSpPr>
            <a:spLocks noChangeShapeType="1"/>
          </p:cNvSpPr>
          <p:nvPr/>
        </p:nvSpPr>
        <p:spPr bwMode="auto">
          <a:xfrm flipH="1">
            <a:off x="3035298" y="4005339"/>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23" name="Line 4"/>
          <p:cNvSpPr>
            <a:spLocks noChangeShapeType="1"/>
          </p:cNvSpPr>
          <p:nvPr/>
        </p:nvSpPr>
        <p:spPr bwMode="auto">
          <a:xfrm flipH="1">
            <a:off x="4807216" y="4235012"/>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24" name="Line 4"/>
          <p:cNvSpPr>
            <a:spLocks noChangeShapeType="1"/>
          </p:cNvSpPr>
          <p:nvPr/>
        </p:nvSpPr>
        <p:spPr bwMode="auto">
          <a:xfrm flipH="1">
            <a:off x="7359138" y="5488424"/>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25" name="Line 4"/>
          <p:cNvSpPr>
            <a:spLocks noChangeShapeType="1"/>
          </p:cNvSpPr>
          <p:nvPr/>
        </p:nvSpPr>
        <p:spPr bwMode="auto">
          <a:xfrm flipH="1">
            <a:off x="8255150" y="5286261"/>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26" name="Line 4"/>
          <p:cNvSpPr>
            <a:spLocks noChangeShapeType="1"/>
          </p:cNvSpPr>
          <p:nvPr/>
        </p:nvSpPr>
        <p:spPr bwMode="auto">
          <a:xfrm flipH="1">
            <a:off x="8044938" y="4860163"/>
            <a:ext cx="685800" cy="0"/>
          </a:xfrm>
          <a:prstGeom prst="line">
            <a:avLst/>
          </a:prstGeom>
          <a:noFill/>
          <a:ln w="38100">
            <a:solidFill>
              <a:schemeClr val="tx1"/>
            </a:solidFill>
            <a:miter lim="800000"/>
            <a:headEnd/>
            <a:tailEnd type="triangle" w="med" len="med"/>
          </a:ln>
        </p:spPr>
        <p:txBody>
          <a:bodyPr wrap="none" anchor="t"/>
          <a:lstStyle/>
          <a:p>
            <a:endParaRPr lang="en-US">
              <a:cs typeface="Calibri"/>
            </a:endParaRPr>
          </a:p>
        </p:txBody>
      </p:sp>
      <p:sp>
        <p:nvSpPr>
          <p:cNvPr id="27" name="Line 4"/>
          <p:cNvSpPr>
            <a:spLocks noChangeShapeType="1"/>
          </p:cNvSpPr>
          <p:nvPr/>
        </p:nvSpPr>
        <p:spPr bwMode="auto">
          <a:xfrm flipH="1">
            <a:off x="4272206" y="5917632"/>
            <a:ext cx="685800" cy="0"/>
          </a:xfrm>
          <a:prstGeom prst="line">
            <a:avLst/>
          </a:prstGeom>
          <a:noFill/>
          <a:ln w="38100">
            <a:solidFill>
              <a:schemeClr val="tx1"/>
            </a:solidFill>
            <a:miter lim="800000"/>
            <a:headEnd/>
            <a:tailEnd type="triangle" w="med" len="med"/>
          </a:ln>
        </p:spPr>
        <p:txBody>
          <a:bodyPr wrap="none"/>
          <a:lstStyle/>
          <a:p>
            <a:endParaRPr lang="en-US"/>
          </a:p>
        </p:txBody>
      </p:sp>
      <p:cxnSp>
        <p:nvCxnSpPr>
          <p:cNvPr id="29" name="Connecteur droit 28"/>
          <p:cNvCxnSpPr>
            <a:cxnSpLocks/>
          </p:cNvCxnSpPr>
          <p:nvPr/>
        </p:nvCxnSpPr>
        <p:spPr>
          <a:xfrm flipV="1">
            <a:off x="5699520" y="1490809"/>
            <a:ext cx="6200593" cy="222147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6720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525392" y="1421774"/>
            <a:ext cx="11453247" cy="695380"/>
          </a:xfrm>
        </p:spPr>
        <p:txBody>
          <a:bodyPr>
            <a:noAutofit/>
          </a:bodyPr>
          <a:lstStyle/>
          <a:p>
            <a:pPr algn="ctr"/>
            <a:r>
              <a:rPr lang="fr-CA" sz="3600" dirty="0">
                <a:latin typeface="Arial" panose="020B0604020202020204" pitchFamily="34" charset="0"/>
                <a:cs typeface="Arial" panose="020B0604020202020204" pitchFamily="34" charset="0"/>
              </a:rPr>
              <a:t>Afin d’évaluer et de coder à nouveau une notice d’autorité de nom existante RCAA2, compatible avec RCAA2, ou rédigée selon les règles antérieures conformément à RDA lorsque la 1XX n’est pas acceptable pour RDA</a:t>
            </a:r>
            <a:endParaRPr lang="en-US" sz="3600" dirty="0">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Rectangle 8"/>
          <p:cNvSpPr/>
          <p:nvPr/>
        </p:nvSpPr>
        <p:spPr>
          <a:xfrm>
            <a:off x="1246061" y="5041582"/>
            <a:ext cx="10011906" cy="1015663"/>
          </a:xfrm>
          <a:prstGeom prst="rect">
            <a:avLst/>
          </a:prstGeom>
        </p:spPr>
        <p:txBody>
          <a:bodyPr wrap="square">
            <a:spAutoFit/>
          </a:bodyPr>
          <a:lstStyle/>
          <a:p>
            <a:pPr algn="ctr"/>
            <a:r>
              <a:rPr lang="en-US" sz="2000" b="1" u="sng" dirty="0" err="1">
                <a:solidFill>
                  <a:srgbClr val="0065FF"/>
                </a:solidFill>
                <a:latin typeface="Calibri-Bold"/>
              </a:rPr>
              <a:t>Sommaire</a:t>
            </a:r>
            <a:r>
              <a:rPr lang="en-US" sz="2000" b="1" u="sng" dirty="0">
                <a:solidFill>
                  <a:srgbClr val="0065FF"/>
                </a:solidFill>
                <a:latin typeface="Calibri-Bold"/>
              </a:rPr>
              <a:t> des </a:t>
            </a:r>
            <a:r>
              <a:rPr lang="en-US" sz="2000" b="1" u="sng" dirty="0" err="1">
                <a:solidFill>
                  <a:srgbClr val="0065FF"/>
                </a:solidFill>
                <a:latin typeface="Calibri-Bold"/>
              </a:rPr>
              <a:t>changements</a:t>
            </a:r>
            <a:r>
              <a:rPr lang="en-US" sz="2000" b="1" u="sng" dirty="0">
                <a:solidFill>
                  <a:srgbClr val="0065FF"/>
                </a:solidFill>
                <a:latin typeface="Calibri-Bold"/>
              </a:rPr>
              <a:t> </a:t>
            </a:r>
            <a:r>
              <a:rPr lang="en-US" sz="2000" b="1" u="sng" dirty="0" err="1">
                <a:solidFill>
                  <a:srgbClr val="0065FF"/>
                </a:solidFill>
                <a:latin typeface="Calibri-Bold"/>
              </a:rPr>
              <a:t>apportés</a:t>
            </a:r>
            <a:r>
              <a:rPr lang="en-US" sz="2000" b="1" u="sng" dirty="0">
                <a:solidFill>
                  <a:srgbClr val="0065FF"/>
                </a:solidFill>
                <a:latin typeface="Calibri-Bold"/>
              </a:rPr>
              <a:t> au</a:t>
            </a:r>
          </a:p>
          <a:p>
            <a:pPr algn="ctr"/>
            <a:r>
              <a:rPr lang="en-US" sz="2000" b="1" u="sng" dirty="0" err="1">
                <a:solidFill>
                  <a:srgbClr val="0065FF"/>
                </a:solidFill>
                <a:latin typeface="Calibri-Bold"/>
              </a:rPr>
              <a:t>Fichier</a:t>
            </a:r>
            <a:r>
              <a:rPr lang="en-US" sz="2000" b="1" u="sng" dirty="0">
                <a:solidFill>
                  <a:srgbClr val="0065FF"/>
                </a:solidFill>
                <a:latin typeface="Calibri-Bold"/>
              </a:rPr>
              <a:t> </a:t>
            </a:r>
            <a:r>
              <a:rPr lang="en-US" sz="2000" b="1" u="sng" dirty="0" err="1">
                <a:solidFill>
                  <a:srgbClr val="0065FF"/>
                </a:solidFill>
                <a:latin typeface="Calibri-Bold"/>
              </a:rPr>
              <a:t>d’autorité</a:t>
            </a:r>
            <a:r>
              <a:rPr lang="en-US" sz="2000" b="1" u="sng" dirty="0">
                <a:solidFill>
                  <a:srgbClr val="0065FF"/>
                </a:solidFill>
                <a:latin typeface="Calibri-Bold"/>
              </a:rPr>
              <a:t> de la LC/NACO : </a:t>
            </a:r>
            <a:r>
              <a:rPr lang="en-US" sz="2000" b="1" u="sng" dirty="0" err="1">
                <a:solidFill>
                  <a:srgbClr val="0065FF"/>
                </a:solidFill>
                <a:latin typeface="Calibri-Bold"/>
              </a:rPr>
              <a:t>ce</a:t>
            </a:r>
            <a:r>
              <a:rPr lang="en-US" sz="2000" b="1" u="sng" dirty="0">
                <a:solidFill>
                  <a:srgbClr val="0065FF"/>
                </a:solidFill>
                <a:latin typeface="Calibri-Bold"/>
              </a:rPr>
              <a:t> que les </a:t>
            </a:r>
            <a:r>
              <a:rPr lang="en-US" sz="2000" b="1" u="sng" dirty="0" err="1">
                <a:solidFill>
                  <a:srgbClr val="0065FF"/>
                </a:solidFill>
                <a:latin typeface="Calibri-Bold"/>
              </a:rPr>
              <a:t>catalogueurs</a:t>
            </a:r>
            <a:r>
              <a:rPr lang="en-US" sz="2000" b="1" u="sng" dirty="0">
                <a:solidFill>
                  <a:srgbClr val="0065FF"/>
                </a:solidFill>
                <a:latin typeface="Calibri-Bold"/>
              </a:rPr>
              <a:t> de RDA de la LC‐PCC </a:t>
            </a:r>
            <a:r>
              <a:rPr lang="en-US" sz="2000" b="1" u="sng" dirty="0" err="1">
                <a:solidFill>
                  <a:srgbClr val="0065FF"/>
                </a:solidFill>
                <a:latin typeface="Calibri-Bold"/>
              </a:rPr>
              <a:t>doivent</a:t>
            </a:r>
            <a:r>
              <a:rPr lang="en-US" sz="2000" b="1" u="sng" dirty="0">
                <a:solidFill>
                  <a:srgbClr val="0065FF"/>
                </a:solidFill>
                <a:latin typeface="Calibri-Bold"/>
              </a:rPr>
              <a:t> savoir</a:t>
            </a:r>
            <a:endParaRPr lang="en-US" sz="2000" u="sng" dirty="0"/>
          </a:p>
        </p:txBody>
      </p:sp>
      <p:sp>
        <p:nvSpPr>
          <p:cNvPr id="2" name="Rectangle 1"/>
          <p:cNvSpPr/>
          <p:nvPr/>
        </p:nvSpPr>
        <p:spPr>
          <a:xfrm>
            <a:off x="1246060" y="3103803"/>
            <a:ext cx="10011905" cy="1754326"/>
          </a:xfrm>
          <a:prstGeom prst="rect">
            <a:avLst/>
          </a:prstGeom>
        </p:spPr>
        <p:txBody>
          <a:bodyPr wrap="square">
            <a:spAutoFit/>
          </a:bodyPr>
          <a:lstStyle/>
          <a:p>
            <a:pPr marL="719138" indent="-719138"/>
            <a:r>
              <a:rPr lang="en-US" dirty="0"/>
              <a:t>040	</a:t>
            </a:r>
            <a:r>
              <a:rPr lang="en-US" dirty="0" err="1"/>
              <a:t>CaOONL</a:t>
            </a:r>
            <a:r>
              <a:rPr lang="en-US" dirty="0"/>
              <a:t> $b </a:t>
            </a:r>
            <a:r>
              <a:rPr lang="en-US" dirty="0" err="1"/>
              <a:t>fre</a:t>
            </a:r>
            <a:r>
              <a:rPr lang="en-US" dirty="0"/>
              <a:t> $c </a:t>
            </a:r>
            <a:r>
              <a:rPr lang="en-US" dirty="0" err="1"/>
              <a:t>CaOONL</a:t>
            </a:r>
            <a:endParaRPr lang="fr-CA" dirty="0"/>
          </a:p>
          <a:p>
            <a:pPr marL="719138" indent="-719138"/>
            <a:r>
              <a:rPr lang="en-US" dirty="0"/>
              <a:t>100 1	</a:t>
            </a:r>
            <a:r>
              <a:rPr lang="en-US" dirty="0" err="1"/>
              <a:t>Zych</a:t>
            </a:r>
            <a:r>
              <a:rPr lang="en-US" dirty="0"/>
              <a:t>, Adam. </a:t>
            </a:r>
            <a:r>
              <a:rPr lang="fr-CA" dirty="0"/>
              <a:t>$t Poèmes. $k Morceaux choisis. $l Multilingue</a:t>
            </a:r>
          </a:p>
          <a:p>
            <a:pPr marL="719138" indent="-719138"/>
            <a:r>
              <a:rPr lang="fr-CA" dirty="0"/>
              <a:t>400 1	</a:t>
            </a:r>
            <a:r>
              <a:rPr lang="fr-CA" dirty="0" err="1"/>
              <a:t>Zych</a:t>
            </a:r>
            <a:r>
              <a:rPr lang="fr-CA" dirty="0"/>
              <a:t>, Adam. </a:t>
            </a:r>
            <a:r>
              <a:rPr lang="de-DE" dirty="0"/>
              <a:t>$t </a:t>
            </a:r>
            <a:r>
              <a:rPr lang="de-DE" dirty="0" err="1"/>
              <a:t>Wiersze</a:t>
            </a:r>
            <a:r>
              <a:rPr lang="de-DE" dirty="0"/>
              <a:t> </a:t>
            </a:r>
            <a:r>
              <a:rPr lang="de-DE" dirty="0" err="1"/>
              <a:t>oświęcimskie</a:t>
            </a:r>
            <a:endParaRPr lang="fr-CA" dirty="0"/>
          </a:p>
          <a:p>
            <a:pPr marL="719138" indent="-719138">
              <a:buAutoNum type="arabicPlain" startAt="667"/>
            </a:pPr>
            <a:r>
              <a:rPr lang="fr-CA" dirty="0"/>
              <a:t>CETTE ZONE 1XX NE PEUT PAS ÊTRE UTILISÉE DANS UNE NOTICE RDA AVANT QUE CETTE NOTICE NE SOIT RÉVISÉE ET/OU MISE À JOUR</a:t>
            </a:r>
          </a:p>
          <a:p>
            <a:pPr marL="719138" indent="-719138"/>
            <a:r>
              <a:rPr lang="de-DE" dirty="0"/>
              <a:t>670	Zych, Adam. </a:t>
            </a:r>
            <a:r>
              <a:rPr lang="de-DE" dirty="0" err="1"/>
              <a:t>Wiersze</a:t>
            </a:r>
            <a:r>
              <a:rPr lang="de-DE" dirty="0"/>
              <a:t> </a:t>
            </a:r>
            <a:r>
              <a:rPr lang="de-DE" dirty="0" err="1"/>
              <a:t>oświęcimskie</a:t>
            </a:r>
            <a:r>
              <a:rPr lang="de-DE" dirty="0"/>
              <a:t>, 2005.</a:t>
            </a:r>
            <a:endParaRPr lang="fr-CA" dirty="0"/>
          </a:p>
        </p:txBody>
      </p:sp>
      <p:sp>
        <p:nvSpPr>
          <p:cNvPr id="11" name="Rectangle 10"/>
          <p:cNvSpPr/>
          <p:nvPr/>
        </p:nvSpPr>
        <p:spPr>
          <a:xfrm>
            <a:off x="877078" y="3103803"/>
            <a:ext cx="11153654" cy="1701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869927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369376" y="129572"/>
            <a:ext cx="11573808" cy="2188898"/>
          </a:xfrm>
        </p:spPr>
        <p:txBody>
          <a:bodyPr>
            <a:noAutofit/>
          </a:bodyPr>
          <a:lstStyle/>
          <a:p>
            <a:pPr algn="ctr"/>
            <a:r>
              <a:rPr lang="fr-CA" sz="3600" dirty="0">
                <a:latin typeface="Arial" panose="020B0604020202020204" pitchFamily="34" charset="0"/>
                <a:cs typeface="Arial" panose="020B0604020202020204" pitchFamily="34" charset="0"/>
              </a:rPr>
              <a:t>Afin d’évaluer et de coder à nouveau une notice d’autorité de nom existante RCAA2, compatible avec RCAA2, ou rédigée selon les règles antérieures conformément à RDA lorsque la 1XX n’est pas acceptable pour RDA</a:t>
            </a:r>
            <a:endParaRPr lang="en-US" sz="3600" dirty="0">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9" name="Connecteur droit 8"/>
          <p:cNvCxnSpPr/>
          <p:nvPr/>
        </p:nvCxnSpPr>
        <p:spPr>
          <a:xfrm flipV="1">
            <a:off x="1026954" y="2898592"/>
            <a:ext cx="10054873" cy="167693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06474" y="2886345"/>
            <a:ext cx="10095722" cy="1754326"/>
          </a:xfrm>
          <a:prstGeom prst="rect">
            <a:avLst/>
          </a:prstGeom>
          <a:ln w="28575">
            <a:solidFill>
              <a:schemeClr val="tx1"/>
            </a:solidFill>
          </a:ln>
        </p:spPr>
        <p:txBody>
          <a:bodyPr wrap="square">
            <a:spAutoFit/>
          </a:bodyPr>
          <a:lstStyle/>
          <a:p>
            <a:pPr marL="709613" indent="-709613"/>
            <a:r>
              <a:rPr lang="en-US"/>
              <a:t>040	</a:t>
            </a:r>
            <a:r>
              <a:rPr lang="en-US" err="1"/>
              <a:t>CaOONL</a:t>
            </a:r>
            <a:r>
              <a:rPr lang="en-US"/>
              <a:t> $b </a:t>
            </a:r>
            <a:r>
              <a:rPr lang="en-US" err="1"/>
              <a:t>fre</a:t>
            </a:r>
            <a:r>
              <a:rPr lang="en-US"/>
              <a:t> $c </a:t>
            </a:r>
            <a:r>
              <a:rPr lang="en-US" err="1"/>
              <a:t>CaOONL</a:t>
            </a:r>
            <a:endParaRPr lang="fr-CA"/>
          </a:p>
          <a:p>
            <a:pPr marL="709613" indent="-709613"/>
            <a:r>
              <a:rPr lang="en-US"/>
              <a:t>100 1	</a:t>
            </a:r>
            <a:r>
              <a:rPr lang="en-US" err="1"/>
              <a:t>Zych</a:t>
            </a:r>
            <a:r>
              <a:rPr lang="en-US"/>
              <a:t>, Adam. </a:t>
            </a:r>
            <a:r>
              <a:rPr lang="fr-CA"/>
              <a:t>$t Poèmes. $k Morceaux choisis. $l Multilingue</a:t>
            </a:r>
          </a:p>
          <a:p>
            <a:pPr marL="709613" indent="-709613"/>
            <a:r>
              <a:rPr lang="fr-CA"/>
              <a:t>400 1	</a:t>
            </a:r>
            <a:r>
              <a:rPr lang="fr-CA" err="1"/>
              <a:t>Zych</a:t>
            </a:r>
            <a:r>
              <a:rPr lang="fr-CA"/>
              <a:t>, Adam. </a:t>
            </a:r>
            <a:r>
              <a:rPr lang="de-DE"/>
              <a:t>$t </a:t>
            </a:r>
            <a:r>
              <a:rPr lang="de-DE" err="1"/>
              <a:t>Wiersze</a:t>
            </a:r>
            <a:r>
              <a:rPr lang="de-DE"/>
              <a:t> </a:t>
            </a:r>
            <a:r>
              <a:rPr lang="en-US" err="1"/>
              <a:t>oświęcimskie</a:t>
            </a:r>
            <a:endParaRPr lang="fr-CA"/>
          </a:p>
          <a:p>
            <a:pPr marL="719138" indent="-719138">
              <a:buAutoNum type="arabicPlain" startAt="667"/>
            </a:pPr>
            <a:r>
              <a:rPr lang="fr-CA"/>
              <a:t>CETTE ZONE 1XX NE PEUT PAS ÊTRE UTILISÉE DANS UNE NOTICE RDA AVANT QUE CETTE NOTICE NE SOIT RÉVISÉE ET/OU MISE À JOUR</a:t>
            </a:r>
          </a:p>
          <a:p>
            <a:pPr marL="719138" indent="-719138"/>
            <a:r>
              <a:rPr lang="de-DE"/>
              <a:t>670	Zych, Adam. </a:t>
            </a:r>
            <a:r>
              <a:rPr lang="de-DE" err="1"/>
              <a:t>Wiersze</a:t>
            </a:r>
            <a:r>
              <a:rPr lang="de-DE"/>
              <a:t> </a:t>
            </a:r>
            <a:r>
              <a:rPr lang="en-US" err="1"/>
              <a:t>oświęcimskie</a:t>
            </a:r>
            <a:r>
              <a:rPr lang="de-DE"/>
              <a:t>, 2005.</a:t>
            </a:r>
            <a:endParaRPr lang="fr-CA"/>
          </a:p>
        </p:txBody>
      </p:sp>
    </p:spTree>
    <p:extLst>
      <p:ext uri="{BB962C8B-B14F-4D97-AF65-F5344CB8AC3E}">
        <p14:creationId xmlns:p14="http://schemas.microsoft.com/office/powerpoint/2010/main" val="1164270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369376" y="837908"/>
            <a:ext cx="11573808" cy="2188898"/>
          </a:xfrm>
        </p:spPr>
        <p:txBody>
          <a:bodyPr>
            <a:noAutofit/>
          </a:bodyPr>
          <a:lstStyle/>
          <a:p>
            <a:pPr algn="ctr"/>
            <a:r>
              <a:rPr lang="fr-CA" sz="3600" dirty="0">
                <a:latin typeface="Arial" panose="020B0604020202020204" pitchFamily="34" charset="0"/>
                <a:cs typeface="Arial" panose="020B0604020202020204" pitchFamily="34" charset="0"/>
              </a:rPr>
              <a:t>Afin d’évaluer et de coder à nouveau une notice d’autorité de nom existante RCAA2, compatible avec RCAA2, ou rédigée selon les règles antérieures conformément à RDA lorsque la 1XX n’est pas acceptable pour RDA</a:t>
            </a:r>
            <a:endParaRPr lang="en-US" sz="3600" dirty="0">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9" name="Connecteur droit 8"/>
          <p:cNvCxnSpPr/>
          <p:nvPr/>
        </p:nvCxnSpPr>
        <p:spPr>
          <a:xfrm flipV="1">
            <a:off x="1026954" y="2898592"/>
            <a:ext cx="10054873" cy="167693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06474" y="3594681"/>
            <a:ext cx="10095722" cy="1754326"/>
          </a:xfrm>
          <a:prstGeom prst="rect">
            <a:avLst/>
          </a:prstGeom>
          <a:ln w="28575">
            <a:solidFill>
              <a:schemeClr val="tx1"/>
            </a:solidFill>
          </a:ln>
        </p:spPr>
        <p:txBody>
          <a:bodyPr wrap="square">
            <a:spAutoFit/>
          </a:bodyPr>
          <a:lstStyle/>
          <a:p>
            <a:pPr marL="709613" indent="-709613"/>
            <a:r>
              <a:rPr lang="en-US" dirty="0"/>
              <a:t>040	</a:t>
            </a:r>
            <a:r>
              <a:rPr lang="en-US" dirty="0" err="1"/>
              <a:t>CaOONL</a:t>
            </a:r>
            <a:r>
              <a:rPr lang="en-US" dirty="0"/>
              <a:t> $b </a:t>
            </a:r>
            <a:r>
              <a:rPr lang="en-US" dirty="0" err="1"/>
              <a:t>fre</a:t>
            </a:r>
            <a:r>
              <a:rPr lang="en-US" dirty="0"/>
              <a:t> $c </a:t>
            </a:r>
            <a:r>
              <a:rPr lang="en-US" dirty="0" err="1"/>
              <a:t>CaOONL</a:t>
            </a:r>
            <a:endParaRPr lang="fr-CA" dirty="0"/>
          </a:p>
          <a:p>
            <a:pPr marL="709613" indent="-709613"/>
            <a:r>
              <a:rPr lang="en-US" dirty="0"/>
              <a:t>100 1	</a:t>
            </a:r>
            <a:r>
              <a:rPr lang="en-US" dirty="0" err="1"/>
              <a:t>Zych</a:t>
            </a:r>
            <a:r>
              <a:rPr lang="en-US" dirty="0"/>
              <a:t>, Adam. </a:t>
            </a:r>
            <a:r>
              <a:rPr lang="fr-CA" dirty="0"/>
              <a:t>$t Poèmes. $k Morceaux choisis. $l Multilingue</a:t>
            </a:r>
          </a:p>
          <a:p>
            <a:pPr marL="709613" indent="-709613"/>
            <a:r>
              <a:rPr lang="fr-CA" dirty="0"/>
              <a:t>400 1	</a:t>
            </a:r>
            <a:r>
              <a:rPr lang="fr-CA" dirty="0" err="1"/>
              <a:t>Zych</a:t>
            </a:r>
            <a:r>
              <a:rPr lang="fr-CA" dirty="0"/>
              <a:t>, Adam. </a:t>
            </a:r>
            <a:r>
              <a:rPr lang="de-DE" dirty="0"/>
              <a:t>$t </a:t>
            </a:r>
            <a:r>
              <a:rPr lang="de-DE" dirty="0" err="1"/>
              <a:t>Wiersze</a:t>
            </a:r>
            <a:r>
              <a:rPr lang="de-DE" dirty="0"/>
              <a:t> </a:t>
            </a:r>
            <a:r>
              <a:rPr lang="en-US" dirty="0" err="1"/>
              <a:t>oświęcimskie</a:t>
            </a:r>
            <a:endParaRPr lang="fr-CA" dirty="0"/>
          </a:p>
          <a:p>
            <a:pPr marL="719138" indent="-719138">
              <a:buAutoNum type="arabicPlain" startAt="667"/>
            </a:pPr>
            <a:r>
              <a:rPr lang="fr-CA" dirty="0"/>
              <a:t>CETTE ZONE 1XX NE PEUT PAS ÊTRE UTILISÉE DANS UNE NOTICE RDA AVANT QUE CETTE NOTICE NE SOIT RÉVISÉE ET/OU MISE À JOUR</a:t>
            </a:r>
          </a:p>
          <a:p>
            <a:pPr marL="719138" indent="-719138"/>
            <a:r>
              <a:rPr lang="de-DE" dirty="0"/>
              <a:t>670	Zych, Adam. </a:t>
            </a:r>
            <a:r>
              <a:rPr lang="de-DE" dirty="0" err="1"/>
              <a:t>Wiersze</a:t>
            </a:r>
            <a:r>
              <a:rPr lang="de-DE" dirty="0"/>
              <a:t> </a:t>
            </a:r>
            <a:r>
              <a:rPr lang="en-US" dirty="0" err="1"/>
              <a:t>oświęcimskie</a:t>
            </a:r>
            <a:r>
              <a:rPr lang="de-DE" dirty="0"/>
              <a:t>, 2005.</a:t>
            </a:r>
            <a:endParaRPr lang="fr-CA" dirty="0"/>
          </a:p>
        </p:txBody>
      </p:sp>
    </p:spTree>
    <p:extLst>
      <p:ext uri="{BB962C8B-B14F-4D97-AF65-F5344CB8AC3E}">
        <p14:creationId xmlns:p14="http://schemas.microsoft.com/office/powerpoint/2010/main" val="3613436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369376" y="303323"/>
            <a:ext cx="11453247" cy="1581461"/>
          </a:xfrm>
        </p:spPr>
        <p:txBody>
          <a:bodyPr>
            <a:noAutofit/>
          </a:bodyPr>
          <a:lstStyle/>
          <a:p>
            <a:pPr algn="ctr"/>
            <a:r>
              <a:rPr lang="fr-CA" sz="2800">
                <a:solidFill>
                  <a:prstClr val="black"/>
                </a:solidFill>
                <a:latin typeface="Arial" panose="020B0604020202020204" pitchFamily="34" charset="0"/>
                <a:cs typeface="Arial" panose="020B0604020202020204" pitchFamily="34" charset="0"/>
              </a:rPr>
              <a:t>Afin d’évaluer et de coder à nouveau une notice d’autorité de nom existante RCAA2, compatible avec RCAA2, ou rédigée selon les règles antérieures conformément à RDA lorsque la 1XX n’est pas acceptable pour RDA</a:t>
            </a:r>
            <a:endParaRPr lang="en-US" sz="2800"/>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311432" y="1965239"/>
            <a:ext cx="5691674" cy="2031325"/>
          </a:xfrm>
          <a:prstGeom prst="rect">
            <a:avLst/>
          </a:prstGeom>
          <a:ln>
            <a:solidFill>
              <a:schemeClr val="tx1"/>
            </a:solidFill>
          </a:ln>
        </p:spPr>
        <p:txBody>
          <a:bodyPr wrap="square" anchor="t">
            <a:spAutoFit/>
          </a:bodyPr>
          <a:lstStyle/>
          <a:p>
            <a:pPr marL="895350" indent="-895350"/>
            <a:r>
              <a:rPr lang="en-US"/>
              <a:t>040	</a:t>
            </a:r>
            <a:r>
              <a:rPr lang="en-US" err="1"/>
              <a:t>CaOONL</a:t>
            </a:r>
            <a:r>
              <a:rPr lang="en-US"/>
              <a:t> $b </a:t>
            </a:r>
            <a:r>
              <a:rPr lang="en-US" err="1"/>
              <a:t>fre</a:t>
            </a:r>
            <a:r>
              <a:rPr lang="en-US"/>
              <a:t> $e </a:t>
            </a:r>
            <a:r>
              <a:rPr lang="en-US" err="1"/>
              <a:t>rda</a:t>
            </a:r>
            <a:r>
              <a:rPr lang="en-US"/>
              <a:t> $c </a:t>
            </a:r>
            <a:r>
              <a:rPr lang="en-US" err="1"/>
              <a:t>CaOONL</a:t>
            </a:r>
            <a:endParaRPr lang="fr-CA"/>
          </a:p>
          <a:p>
            <a:pPr marL="895350" indent="-895350"/>
            <a:r>
              <a:rPr lang="fr-CA"/>
              <a:t>100 1  	</a:t>
            </a:r>
            <a:r>
              <a:rPr lang="fr-CA" err="1"/>
              <a:t>Zych</a:t>
            </a:r>
            <a:r>
              <a:rPr lang="fr-CA"/>
              <a:t>, Adam. $t Poèmes. $k Extraits. $l Allemand</a:t>
            </a:r>
            <a:endParaRPr lang="fr-CA">
              <a:cs typeface="Calibri"/>
            </a:endParaRPr>
          </a:p>
          <a:p>
            <a:pPr marL="895350" indent="-895350"/>
            <a:r>
              <a:rPr lang="de-DE"/>
              <a:t>400 1  	Zych, Adam. $t Auschwitz Gedichte</a:t>
            </a:r>
            <a:endParaRPr lang="fr-CA"/>
          </a:p>
          <a:p>
            <a:pPr marL="895350" indent="-895350"/>
            <a:r>
              <a:rPr lang="en-US"/>
              <a:t>670	</a:t>
            </a:r>
            <a:r>
              <a:rPr lang="en-US" err="1">
                <a:ea typeface="+mn-lt"/>
                <a:cs typeface="+mn-lt"/>
              </a:rPr>
              <a:t>Wiersze</a:t>
            </a:r>
            <a:r>
              <a:rPr lang="en-US"/>
              <a:t> </a:t>
            </a:r>
            <a:r>
              <a:rPr lang="en-US" err="1"/>
              <a:t>oświęcimskie</a:t>
            </a:r>
            <a:r>
              <a:rPr lang="en-US"/>
              <a:t>, 2005 : $b page de </a:t>
            </a:r>
            <a:r>
              <a:rPr lang="en-US" err="1"/>
              <a:t>titre</a:t>
            </a:r>
            <a:r>
              <a:rPr lang="en-US"/>
              <a:t> (</a:t>
            </a:r>
            <a:r>
              <a:rPr lang="en-US" err="1">
                <a:ea typeface="+mn-lt"/>
                <a:cs typeface="+mn-lt"/>
              </a:rPr>
              <a:t>Wiersze</a:t>
            </a:r>
            <a:r>
              <a:rPr lang="en-US">
                <a:ea typeface="+mn-lt"/>
                <a:cs typeface="+mn-lt"/>
              </a:rPr>
              <a:t> </a:t>
            </a:r>
            <a:r>
              <a:rPr lang="en-US" err="1">
                <a:ea typeface="+mn-lt"/>
                <a:cs typeface="+mn-lt"/>
              </a:rPr>
              <a:t>oświęcimskie</a:t>
            </a:r>
            <a:r>
              <a:rPr lang="en-US">
                <a:ea typeface="+mn-lt"/>
                <a:cs typeface="+mn-lt"/>
              </a:rPr>
              <a:t> = Auschwitz </a:t>
            </a:r>
            <a:r>
              <a:rPr lang="en-US" err="1">
                <a:ea typeface="+mn-lt"/>
                <a:cs typeface="+mn-lt"/>
              </a:rPr>
              <a:t>Gedichte</a:t>
            </a:r>
            <a:r>
              <a:rPr lang="en-US">
                <a:ea typeface="+mn-lt"/>
                <a:cs typeface="+mn-lt"/>
              </a:rPr>
              <a:t> = The Auschwitz poems = Les </a:t>
            </a:r>
            <a:r>
              <a:rPr lang="en-US" err="1">
                <a:ea typeface="+mn-lt"/>
                <a:cs typeface="+mn-lt"/>
              </a:rPr>
              <a:t>poèmes</a:t>
            </a:r>
            <a:r>
              <a:rPr lang="en-US">
                <a:ea typeface="+mn-lt"/>
                <a:cs typeface="+mn-lt"/>
              </a:rPr>
              <a:t> </a:t>
            </a:r>
            <a:r>
              <a:rPr lang="en-US" err="1">
                <a:ea typeface="+mn-lt"/>
                <a:cs typeface="+mn-lt"/>
              </a:rPr>
              <a:t>d'Auschwitz</a:t>
            </a:r>
            <a:r>
              <a:rPr lang="en-US">
                <a:ea typeface="+mn-lt"/>
                <a:cs typeface="+mn-lt"/>
              </a:rPr>
              <a:t> = Le </a:t>
            </a:r>
            <a:r>
              <a:rPr lang="en-US" err="1">
                <a:ea typeface="+mn-lt"/>
                <a:cs typeface="+mn-lt"/>
              </a:rPr>
              <a:t>poesie</a:t>
            </a:r>
            <a:r>
              <a:rPr lang="en-US">
                <a:ea typeface="+mn-lt"/>
                <a:cs typeface="+mn-lt"/>
              </a:rPr>
              <a:t> di Auschwitz)</a:t>
            </a:r>
            <a:endParaRPr lang="fr-CA"/>
          </a:p>
        </p:txBody>
      </p:sp>
      <p:sp>
        <p:nvSpPr>
          <p:cNvPr id="12" name="Rectangle 11"/>
          <p:cNvSpPr/>
          <p:nvPr/>
        </p:nvSpPr>
        <p:spPr>
          <a:xfrm>
            <a:off x="311431" y="4293834"/>
            <a:ext cx="8256037" cy="1754326"/>
          </a:xfrm>
          <a:prstGeom prst="rect">
            <a:avLst/>
          </a:prstGeom>
          <a:ln>
            <a:solidFill>
              <a:schemeClr val="tx1"/>
            </a:solidFill>
          </a:ln>
        </p:spPr>
        <p:txBody>
          <a:bodyPr wrap="square" anchor="t">
            <a:spAutoFit/>
          </a:bodyPr>
          <a:lstStyle/>
          <a:p>
            <a:pPr marL="895350" indent="-895350"/>
            <a:r>
              <a:rPr lang="en-US"/>
              <a:t>040	</a:t>
            </a:r>
            <a:r>
              <a:rPr lang="en-US" err="1"/>
              <a:t>CaOONL</a:t>
            </a:r>
            <a:r>
              <a:rPr lang="en-US"/>
              <a:t> $b </a:t>
            </a:r>
            <a:r>
              <a:rPr lang="en-US" err="1"/>
              <a:t>fre</a:t>
            </a:r>
            <a:r>
              <a:rPr lang="en-US"/>
              <a:t> $e </a:t>
            </a:r>
            <a:r>
              <a:rPr lang="en-US" err="1"/>
              <a:t>rda</a:t>
            </a:r>
            <a:r>
              <a:rPr lang="en-US"/>
              <a:t> $c </a:t>
            </a:r>
            <a:r>
              <a:rPr lang="en-US" err="1"/>
              <a:t>CaOONL</a:t>
            </a:r>
            <a:endParaRPr lang="fr-CA"/>
          </a:p>
          <a:p>
            <a:pPr marL="895350" indent="-895350"/>
            <a:r>
              <a:rPr lang="fr-CA"/>
              <a:t>100 1  	</a:t>
            </a:r>
            <a:r>
              <a:rPr lang="fr-CA" err="1"/>
              <a:t>Zych</a:t>
            </a:r>
            <a:r>
              <a:rPr lang="fr-CA"/>
              <a:t>, Adam. $t Poèmes. $k Extraits. $l Anglais</a:t>
            </a:r>
            <a:endParaRPr lang="fr-CA">
              <a:cs typeface="Calibri"/>
            </a:endParaRPr>
          </a:p>
          <a:p>
            <a:pPr marL="895350" indent="-895350"/>
            <a:r>
              <a:rPr lang="de-DE"/>
              <a:t>400 1  	Zych, Adam. $t Auschwitz </a:t>
            </a:r>
            <a:r>
              <a:rPr lang="de-DE" err="1"/>
              <a:t>poems</a:t>
            </a:r>
            <a:endParaRPr lang="fr-CA"/>
          </a:p>
          <a:p>
            <a:pPr marL="895350" indent="-895350"/>
            <a:r>
              <a:rPr lang="en-US"/>
              <a:t>670	</a:t>
            </a:r>
            <a:r>
              <a:rPr lang="en-US" err="1">
                <a:ea typeface="+mn-lt"/>
                <a:cs typeface="+mn-lt"/>
              </a:rPr>
              <a:t>Wiersze</a:t>
            </a:r>
            <a:r>
              <a:rPr lang="en-US"/>
              <a:t> </a:t>
            </a:r>
            <a:r>
              <a:rPr lang="en-US" err="1"/>
              <a:t>oświęcimskie</a:t>
            </a:r>
            <a:r>
              <a:rPr lang="en-US"/>
              <a:t>, 2005 : $b page de </a:t>
            </a:r>
            <a:r>
              <a:rPr lang="en-US" err="1"/>
              <a:t>titre</a:t>
            </a:r>
            <a:r>
              <a:rPr lang="en-US"/>
              <a:t> (</a:t>
            </a:r>
            <a:r>
              <a:rPr lang="en-US" err="1">
                <a:ea typeface="+mn-lt"/>
                <a:cs typeface="+mn-lt"/>
              </a:rPr>
              <a:t>Wiersze</a:t>
            </a:r>
            <a:r>
              <a:rPr lang="en-US">
                <a:ea typeface="+mn-lt"/>
                <a:cs typeface="+mn-lt"/>
              </a:rPr>
              <a:t> </a:t>
            </a:r>
            <a:r>
              <a:rPr lang="en-US" err="1">
                <a:ea typeface="+mn-lt"/>
                <a:cs typeface="+mn-lt"/>
              </a:rPr>
              <a:t>oświęcimskie</a:t>
            </a:r>
            <a:r>
              <a:rPr lang="en-US">
                <a:ea typeface="+mn-lt"/>
                <a:cs typeface="+mn-lt"/>
              </a:rPr>
              <a:t> = Auschwitz </a:t>
            </a:r>
            <a:r>
              <a:rPr lang="en-US" err="1">
                <a:ea typeface="+mn-lt"/>
                <a:cs typeface="+mn-lt"/>
              </a:rPr>
              <a:t>Gedichte</a:t>
            </a:r>
            <a:r>
              <a:rPr lang="en-US">
                <a:ea typeface="+mn-lt"/>
                <a:cs typeface="+mn-lt"/>
              </a:rPr>
              <a:t> = The Auschwitz poems = Les </a:t>
            </a:r>
            <a:r>
              <a:rPr lang="en-US" err="1">
                <a:ea typeface="+mn-lt"/>
                <a:cs typeface="+mn-lt"/>
              </a:rPr>
              <a:t>poèmes</a:t>
            </a:r>
            <a:r>
              <a:rPr lang="en-US">
                <a:ea typeface="+mn-lt"/>
                <a:cs typeface="+mn-lt"/>
              </a:rPr>
              <a:t> </a:t>
            </a:r>
            <a:r>
              <a:rPr lang="en-US" err="1">
                <a:ea typeface="+mn-lt"/>
                <a:cs typeface="+mn-lt"/>
              </a:rPr>
              <a:t>d'Auschwitz</a:t>
            </a:r>
            <a:r>
              <a:rPr lang="en-US">
                <a:ea typeface="+mn-lt"/>
                <a:cs typeface="+mn-lt"/>
              </a:rPr>
              <a:t> = Le </a:t>
            </a:r>
            <a:r>
              <a:rPr lang="en-US" err="1">
                <a:ea typeface="+mn-lt"/>
                <a:cs typeface="+mn-lt"/>
              </a:rPr>
              <a:t>poesie</a:t>
            </a:r>
            <a:r>
              <a:rPr lang="en-US">
                <a:ea typeface="+mn-lt"/>
                <a:cs typeface="+mn-lt"/>
              </a:rPr>
              <a:t> di Auschwitz)</a:t>
            </a:r>
            <a:endParaRPr lang="fr-CA"/>
          </a:p>
        </p:txBody>
      </p:sp>
      <p:sp>
        <p:nvSpPr>
          <p:cNvPr id="11" name="Rectangle 10"/>
          <p:cNvSpPr/>
          <p:nvPr/>
        </p:nvSpPr>
        <p:spPr>
          <a:xfrm>
            <a:off x="6089370" y="2756138"/>
            <a:ext cx="5951538" cy="2031325"/>
          </a:xfrm>
          <a:prstGeom prst="rect">
            <a:avLst/>
          </a:prstGeom>
          <a:solidFill>
            <a:schemeClr val="bg1"/>
          </a:solidFill>
          <a:ln>
            <a:solidFill>
              <a:schemeClr val="tx1"/>
            </a:solidFill>
          </a:ln>
        </p:spPr>
        <p:txBody>
          <a:bodyPr wrap="square" anchor="t">
            <a:spAutoFit/>
          </a:bodyPr>
          <a:lstStyle/>
          <a:p>
            <a:pPr marL="895350" indent="-895350"/>
            <a:r>
              <a:rPr lang="en-US"/>
              <a:t>040	</a:t>
            </a:r>
            <a:r>
              <a:rPr lang="en-US" err="1"/>
              <a:t>CaOONL</a:t>
            </a:r>
            <a:r>
              <a:rPr lang="en-US"/>
              <a:t> $b </a:t>
            </a:r>
            <a:r>
              <a:rPr lang="en-US" err="1"/>
              <a:t>fre</a:t>
            </a:r>
            <a:r>
              <a:rPr lang="en-US"/>
              <a:t> $e </a:t>
            </a:r>
            <a:r>
              <a:rPr lang="en-US" err="1"/>
              <a:t>rda</a:t>
            </a:r>
            <a:r>
              <a:rPr lang="en-US"/>
              <a:t> $c </a:t>
            </a:r>
            <a:r>
              <a:rPr lang="en-US" err="1"/>
              <a:t>CaOONL</a:t>
            </a:r>
            <a:endParaRPr lang="fr-CA"/>
          </a:p>
          <a:p>
            <a:pPr marL="895350" indent="-895350"/>
            <a:r>
              <a:rPr lang="fr-CA"/>
              <a:t>100 1  	</a:t>
            </a:r>
            <a:r>
              <a:rPr lang="fr-CA" err="1"/>
              <a:t>Zych</a:t>
            </a:r>
            <a:r>
              <a:rPr lang="fr-CA"/>
              <a:t>, Adam. $t Poèmes. $k Extraits. $l Français</a:t>
            </a:r>
            <a:endParaRPr lang="fr-CA">
              <a:cs typeface="Calibri"/>
            </a:endParaRPr>
          </a:p>
          <a:p>
            <a:pPr marL="895350" indent="-895350"/>
            <a:r>
              <a:rPr lang="de-DE"/>
              <a:t>400 1	Zych, Adam. </a:t>
            </a:r>
            <a:r>
              <a:rPr lang="en-US"/>
              <a:t>$t </a:t>
            </a:r>
            <a:r>
              <a:rPr lang="en-US" err="1"/>
              <a:t>Poèmes</a:t>
            </a:r>
            <a:r>
              <a:rPr lang="en-US"/>
              <a:t> </a:t>
            </a:r>
            <a:r>
              <a:rPr lang="en-US" err="1"/>
              <a:t>d'Auschwitz</a:t>
            </a:r>
            <a:endParaRPr lang="en-US">
              <a:cs typeface="Calibri"/>
            </a:endParaRPr>
          </a:p>
          <a:p>
            <a:pPr marL="895350" indent="-895350"/>
            <a:r>
              <a:rPr lang="en-US"/>
              <a:t>670	</a:t>
            </a:r>
            <a:r>
              <a:rPr lang="en-US" err="1">
                <a:ea typeface="+mn-lt"/>
                <a:cs typeface="+mn-lt"/>
              </a:rPr>
              <a:t>Wiersze</a:t>
            </a:r>
            <a:r>
              <a:rPr lang="en-US"/>
              <a:t> </a:t>
            </a:r>
            <a:r>
              <a:rPr lang="en-US" err="1"/>
              <a:t>oświęcimskie</a:t>
            </a:r>
            <a:r>
              <a:rPr lang="en-US"/>
              <a:t>, 2005 : $b page de </a:t>
            </a:r>
            <a:r>
              <a:rPr lang="en-US" err="1"/>
              <a:t>titre</a:t>
            </a:r>
            <a:r>
              <a:rPr lang="en-US"/>
              <a:t> (</a:t>
            </a:r>
            <a:r>
              <a:rPr lang="en-US" err="1">
                <a:ea typeface="+mn-lt"/>
                <a:cs typeface="+mn-lt"/>
              </a:rPr>
              <a:t>Wiersze</a:t>
            </a:r>
            <a:r>
              <a:rPr lang="en-US">
                <a:ea typeface="+mn-lt"/>
                <a:cs typeface="+mn-lt"/>
              </a:rPr>
              <a:t> </a:t>
            </a:r>
            <a:r>
              <a:rPr lang="en-US" err="1">
                <a:ea typeface="+mn-lt"/>
                <a:cs typeface="+mn-lt"/>
              </a:rPr>
              <a:t>oświęcimskie</a:t>
            </a:r>
            <a:r>
              <a:rPr lang="en-US">
                <a:ea typeface="+mn-lt"/>
                <a:cs typeface="+mn-lt"/>
              </a:rPr>
              <a:t> = Auschwitz </a:t>
            </a:r>
            <a:r>
              <a:rPr lang="en-US" err="1">
                <a:ea typeface="+mn-lt"/>
                <a:cs typeface="+mn-lt"/>
              </a:rPr>
              <a:t>Gedichte</a:t>
            </a:r>
            <a:r>
              <a:rPr lang="en-US">
                <a:ea typeface="+mn-lt"/>
                <a:cs typeface="+mn-lt"/>
              </a:rPr>
              <a:t> = The Auschwitz poems = Les </a:t>
            </a:r>
            <a:r>
              <a:rPr lang="en-US" err="1">
                <a:ea typeface="+mn-lt"/>
                <a:cs typeface="+mn-lt"/>
              </a:rPr>
              <a:t>poèmes</a:t>
            </a:r>
            <a:r>
              <a:rPr lang="en-US">
                <a:ea typeface="+mn-lt"/>
                <a:cs typeface="+mn-lt"/>
              </a:rPr>
              <a:t> </a:t>
            </a:r>
            <a:r>
              <a:rPr lang="en-US" err="1">
                <a:ea typeface="+mn-lt"/>
                <a:cs typeface="+mn-lt"/>
              </a:rPr>
              <a:t>d'Auschwitz</a:t>
            </a:r>
            <a:r>
              <a:rPr lang="en-US">
                <a:ea typeface="+mn-lt"/>
                <a:cs typeface="+mn-lt"/>
              </a:rPr>
              <a:t> = Le </a:t>
            </a:r>
            <a:r>
              <a:rPr lang="en-US" err="1">
                <a:ea typeface="+mn-lt"/>
                <a:cs typeface="+mn-lt"/>
              </a:rPr>
              <a:t>poesie</a:t>
            </a:r>
            <a:r>
              <a:rPr lang="en-US">
                <a:ea typeface="+mn-lt"/>
                <a:cs typeface="+mn-lt"/>
              </a:rPr>
              <a:t> di Auschwitz)</a:t>
            </a:r>
            <a:endParaRPr lang="fr-CA"/>
          </a:p>
        </p:txBody>
      </p:sp>
    </p:spTree>
    <p:extLst>
      <p:ext uri="{BB962C8B-B14F-4D97-AF65-F5344CB8AC3E}">
        <p14:creationId xmlns:p14="http://schemas.microsoft.com/office/powerpoint/2010/main" val="4229337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79918" y="3166281"/>
            <a:ext cx="11237873" cy="3693319"/>
          </a:xfrm>
          <a:prstGeom prst="rect">
            <a:avLst/>
          </a:prstGeom>
          <a:ln w="28575">
            <a:solidFill>
              <a:schemeClr val="tx1"/>
            </a:solidFill>
          </a:ln>
        </p:spPr>
        <p:txBody>
          <a:bodyPr wrap="square" anchor="t">
            <a:spAutoFit/>
          </a:bodyPr>
          <a:lstStyle/>
          <a:p>
            <a:pPr marL="714375" indent="-714375"/>
            <a:r>
              <a:rPr lang="en-US"/>
              <a:t>040	</a:t>
            </a:r>
            <a:r>
              <a:rPr lang="en-US" err="1"/>
              <a:t>CaOONL</a:t>
            </a:r>
            <a:r>
              <a:rPr lang="en-US"/>
              <a:t> $b </a:t>
            </a:r>
            <a:r>
              <a:rPr lang="en-US" err="1"/>
              <a:t>fre</a:t>
            </a:r>
            <a:r>
              <a:rPr lang="en-US"/>
              <a:t> $e </a:t>
            </a:r>
            <a:r>
              <a:rPr lang="en-US" err="1"/>
              <a:t>rda</a:t>
            </a:r>
            <a:r>
              <a:rPr lang="en-US"/>
              <a:t> $c </a:t>
            </a:r>
            <a:r>
              <a:rPr lang="en-US" err="1"/>
              <a:t>CaOONL</a:t>
            </a:r>
            <a:r>
              <a:rPr lang="en-US"/>
              <a:t> $d </a:t>
            </a:r>
            <a:r>
              <a:rPr lang="en-US" err="1"/>
              <a:t>CaOONL</a:t>
            </a:r>
            <a:endParaRPr lang="fr-CA"/>
          </a:p>
          <a:p>
            <a:pPr marL="714375" indent="-714375"/>
            <a:r>
              <a:rPr lang="de-DE"/>
              <a:t>046	$f 1829 $g 1893-05-19 $2 edtf</a:t>
            </a:r>
            <a:endParaRPr lang="fr-CA"/>
          </a:p>
          <a:p>
            <a:pPr marL="714375" indent="-714375"/>
            <a:r>
              <a:rPr lang="de-DE"/>
              <a:t>100 1	Nicholson, Albert S. $q (Albert Scott), $d 1829-1893</a:t>
            </a:r>
            <a:endParaRPr lang="fr-CA"/>
          </a:p>
          <a:p>
            <a:pPr marL="714375" indent="-714375"/>
            <a:r>
              <a:rPr lang="en-US"/>
              <a:t>370	</a:t>
            </a:r>
            <a:r>
              <a:rPr lang="en-US" err="1"/>
              <a:t>Pennsylvanie</a:t>
            </a:r>
            <a:r>
              <a:rPr lang="en-US"/>
              <a:t> $f Vancouver (Wash.) $2 </a:t>
            </a:r>
            <a:r>
              <a:rPr lang="en-US" err="1"/>
              <a:t>lacnaf</a:t>
            </a:r>
            <a:endParaRPr lang="fr-CA"/>
          </a:p>
          <a:p>
            <a:pPr marL="714375" indent="-714375"/>
            <a:r>
              <a:rPr lang="en-US"/>
              <a:t>373	St. Luke's Church</a:t>
            </a:r>
            <a:endParaRPr lang="fr-CA"/>
          </a:p>
          <a:p>
            <a:pPr marL="714375" indent="-714375"/>
            <a:r>
              <a:rPr lang="en-US"/>
              <a:t>374	</a:t>
            </a:r>
            <a:r>
              <a:rPr lang="en-US" err="1"/>
              <a:t>Clergé</a:t>
            </a:r>
            <a:r>
              <a:rPr lang="en-US"/>
              <a:t> $2 </a:t>
            </a:r>
            <a:r>
              <a:rPr lang="en-US" err="1"/>
              <a:t>rvm</a:t>
            </a:r>
            <a:endParaRPr lang="fr-CA"/>
          </a:p>
          <a:p>
            <a:pPr marL="714375" indent="-714375"/>
            <a:r>
              <a:rPr lang="en-US"/>
              <a:t>375	</a:t>
            </a:r>
            <a:r>
              <a:rPr lang="fr-CA"/>
              <a:t>masculin</a:t>
            </a:r>
          </a:p>
          <a:p>
            <a:pPr marL="714375" indent="-714375"/>
            <a:r>
              <a:rPr lang="en-US"/>
              <a:t>377	</a:t>
            </a:r>
            <a:r>
              <a:rPr lang="en-US" err="1"/>
              <a:t>eng</a:t>
            </a:r>
            <a:endParaRPr lang="fr-CA"/>
          </a:p>
          <a:p>
            <a:pPr marL="714375" indent="-714375"/>
            <a:r>
              <a:rPr lang="en-US"/>
              <a:t>378	$q Albert Scott</a:t>
            </a:r>
            <a:endParaRPr lang="fr-CA"/>
          </a:p>
          <a:p>
            <a:pPr marL="714375" indent="-714375"/>
            <a:r>
              <a:rPr lang="en-US"/>
              <a:t>400 1	Nicholson, Albert Scott, $d 1829-1893</a:t>
            </a:r>
            <a:endParaRPr lang="fr-CA"/>
          </a:p>
          <a:p>
            <a:pPr marL="714375" indent="-714375"/>
            <a:r>
              <a:rPr lang="en-US"/>
              <a:t>670	McCarty, J. St. Luke's parish register, 1987 : $b p. de t. (Rev. Albert S. Nicholson) p. vi (Albert Scott Nicholson; né </a:t>
            </a:r>
            <a:r>
              <a:rPr lang="en-US" err="1"/>
              <a:t>en</a:t>
            </a:r>
            <a:r>
              <a:rPr lang="en-US"/>
              <a:t> 1829 </a:t>
            </a:r>
            <a:r>
              <a:rPr lang="en-US" err="1"/>
              <a:t>en</a:t>
            </a:r>
            <a:r>
              <a:rPr lang="en-US"/>
              <a:t> </a:t>
            </a:r>
            <a:r>
              <a:rPr lang="en-US" err="1"/>
              <a:t>Pennsylvanie</a:t>
            </a:r>
            <a:r>
              <a:rPr lang="en-US"/>
              <a:t>; </a:t>
            </a:r>
            <a:r>
              <a:rPr lang="en-US" err="1"/>
              <a:t>recteur</a:t>
            </a:r>
            <a:r>
              <a:rPr lang="en-US"/>
              <a:t> de St. Luke's Church, Vancouver, Wash., 1868-1886) p. vii (</a:t>
            </a:r>
            <a:r>
              <a:rPr lang="en-US" err="1"/>
              <a:t>décédé</a:t>
            </a:r>
            <a:r>
              <a:rPr lang="en-US"/>
              <a:t> le 19 </a:t>
            </a:r>
            <a:r>
              <a:rPr lang="en-US" err="1"/>
              <a:t>mai</a:t>
            </a:r>
            <a:r>
              <a:rPr lang="en-US"/>
              <a:t> 1893)</a:t>
            </a:r>
            <a:endParaRPr lang="en-US">
              <a:cs typeface="Calibri" panose="020F0502020204030204"/>
            </a:endParaRPr>
          </a:p>
        </p:txBody>
      </p:sp>
      <p:sp>
        <p:nvSpPr>
          <p:cNvPr id="8" name="Titre 7"/>
          <p:cNvSpPr>
            <a:spLocks noGrp="1"/>
          </p:cNvSpPr>
          <p:nvPr>
            <p:ph type="title"/>
          </p:nvPr>
        </p:nvSpPr>
        <p:spPr>
          <a:xfrm>
            <a:off x="353878" y="129573"/>
            <a:ext cx="11649700" cy="1217090"/>
          </a:xfrm>
        </p:spPr>
        <p:txBody>
          <a:bodyPr>
            <a:noAutofit/>
          </a:bodyPr>
          <a:lstStyle/>
          <a:p>
            <a:pPr algn="ctr"/>
            <a:r>
              <a:rPr lang="fr-CA" sz="3600">
                <a:latin typeface="Arial" panose="020B0604020202020204" pitchFamily="34" charset="0"/>
                <a:cs typeface="Arial" panose="020B0604020202020204" pitchFamily="34" charset="0"/>
              </a:rPr>
              <a:t>Afin d’évaluer et de coder à nouveau une notice d’autorité de nom existante RCAA2 acceptable pour RDA conformément à RDA</a:t>
            </a:r>
            <a:endParaRPr lang="en-US" sz="3600">
              <a:latin typeface="Arial" panose="020B0604020202020204" pitchFamily="34" charset="0"/>
              <a:cs typeface="Arial" panose="020B0604020202020204" pitchFamily="34" charset="0"/>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Rectangle 5"/>
          <p:cNvSpPr/>
          <p:nvPr/>
        </p:nvSpPr>
        <p:spPr>
          <a:xfrm>
            <a:off x="368941" y="1444816"/>
            <a:ext cx="11266629" cy="1754326"/>
          </a:xfrm>
          <a:prstGeom prst="rect">
            <a:avLst/>
          </a:prstGeom>
          <a:ln w="28575">
            <a:solidFill>
              <a:schemeClr val="tx1"/>
            </a:solidFill>
          </a:ln>
        </p:spPr>
        <p:txBody>
          <a:bodyPr wrap="square">
            <a:spAutoFit/>
          </a:bodyPr>
          <a:lstStyle/>
          <a:p>
            <a:pPr marL="714375" indent="-714375"/>
            <a:r>
              <a:rPr lang="en-US"/>
              <a:t>040	</a:t>
            </a:r>
            <a:r>
              <a:rPr lang="en-US" err="1"/>
              <a:t>CaOONL</a:t>
            </a:r>
            <a:r>
              <a:rPr lang="en-US"/>
              <a:t> $b </a:t>
            </a:r>
            <a:r>
              <a:rPr lang="en-US" err="1"/>
              <a:t>fre</a:t>
            </a:r>
            <a:r>
              <a:rPr lang="en-US"/>
              <a:t> $c </a:t>
            </a:r>
            <a:r>
              <a:rPr lang="en-US" err="1"/>
              <a:t>CaOONL</a:t>
            </a:r>
            <a:endParaRPr lang="fr-CA"/>
          </a:p>
          <a:p>
            <a:pPr marL="714375" indent="-714375"/>
            <a:r>
              <a:rPr lang="de-DE"/>
              <a:t>100 1	Nicholson, Albert S. $q (Albert Scott), $d 1829-1893</a:t>
            </a:r>
            <a:endParaRPr lang="fr-CA"/>
          </a:p>
          <a:p>
            <a:pPr marL="714375" indent="-714375"/>
            <a:r>
              <a:rPr lang="en-US"/>
              <a:t>400 1	Nicholson, Albert Scott, $d 1829-1893</a:t>
            </a:r>
            <a:endParaRPr lang="fr-CA"/>
          </a:p>
          <a:p>
            <a:pPr marL="714375" indent="-714375"/>
            <a:r>
              <a:rPr lang="en-US"/>
              <a:t>670	McCarty, J. St. Luke's parish register, 1987 : $b p. de t. (Rev. Albert S. Nicholson) p. vi (Albert Scott Nicholson; né </a:t>
            </a:r>
            <a:r>
              <a:rPr lang="en-US" err="1"/>
              <a:t>en</a:t>
            </a:r>
            <a:r>
              <a:rPr lang="en-US"/>
              <a:t> 1829 </a:t>
            </a:r>
            <a:r>
              <a:rPr lang="en-US" err="1"/>
              <a:t>en</a:t>
            </a:r>
            <a:r>
              <a:rPr lang="en-US"/>
              <a:t> </a:t>
            </a:r>
            <a:r>
              <a:rPr lang="en-US" err="1"/>
              <a:t>Pennsylvanie</a:t>
            </a:r>
            <a:r>
              <a:rPr lang="en-US"/>
              <a:t>; </a:t>
            </a:r>
            <a:r>
              <a:rPr lang="en-US" err="1"/>
              <a:t>recteur</a:t>
            </a:r>
            <a:r>
              <a:rPr lang="en-US"/>
              <a:t> de St. Luke's Church, Vancouver, Wash., 1868-1886) p. vii (</a:t>
            </a:r>
            <a:r>
              <a:rPr lang="en-US" err="1"/>
              <a:t>décédé</a:t>
            </a:r>
            <a:r>
              <a:rPr lang="en-US"/>
              <a:t> le 19 </a:t>
            </a:r>
            <a:r>
              <a:rPr lang="en-US" err="1"/>
              <a:t>mai</a:t>
            </a:r>
            <a:r>
              <a:rPr lang="en-US"/>
              <a:t> 1893)</a:t>
            </a:r>
            <a:endParaRPr lang="fr-CA"/>
          </a:p>
        </p:txBody>
      </p:sp>
      <p:sp>
        <p:nvSpPr>
          <p:cNvPr id="12" name="Line 4"/>
          <p:cNvSpPr>
            <a:spLocks noChangeShapeType="1"/>
          </p:cNvSpPr>
          <p:nvPr/>
        </p:nvSpPr>
        <p:spPr bwMode="auto">
          <a:xfrm flipH="1">
            <a:off x="2883773" y="4476630"/>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3" name="Line 4"/>
          <p:cNvSpPr>
            <a:spLocks noChangeShapeType="1"/>
          </p:cNvSpPr>
          <p:nvPr/>
        </p:nvSpPr>
        <p:spPr bwMode="auto">
          <a:xfrm flipH="1">
            <a:off x="2540873" y="4745408"/>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4" name="Line 4"/>
          <p:cNvSpPr>
            <a:spLocks noChangeShapeType="1"/>
          </p:cNvSpPr>
          <p:nvPr/>
        </p:nvSpPr>
        <p:spPr bwMode="auto">
          <a:xfrm flipH="1">
            <a:off x="2786840" y="4989401"/>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5" name="Line 4"/>
          <p:cNvSpPr>
            <a:spLocks noChangeShapeType="1"/>
          </p:cNvSpPr>
          <p:nvPr/>
        </p:nvSpPr>
        <p:spPr bwMode="auto">
          <a:xfrm flipH="1">
            <a:off x="1855073" y="5282964"/>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6" name="Line 4"/>
          <p:cNvSpPr>
            <a:spLocks noChangeShapeType="1"/>
          </p:cNvSpPr>
          <p:nvPr/>
        </p:nvSpPr>
        <p:spPr bwMode="auto">
          <a:xfrm flipH="1">
            <a:off x="5644977" y="4138578"/>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7" name="Line 4"/>
          <p:cNvSpPr>
            <a:spLocks noChangeShapeType="1"/>
          </p:cNvSpPr>
          <p:nvPr/>
        </p:nvSpPr>
        <p:spPr bwMode="auto">
          <a:xfrm flipH="1">
            <a:off x="4010247" y="3609335"/>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8" name="Line 4"/>
          <p:cNvSpPr>
            <a:spLocks noChangeShapeType="1"/>
          </p:cNvSpPr>
          <p:nvPr/>
        </p:nvSpPr>
        <p:spPr bwMode="auto">
          <a:xfrm flipH="1">
            <a:off x="2693271" y="5584993"/>
            <a:ext cx="685800" cy="0"/>
          </a:xfrm>
          <a:prstGeom prst="line">
            <a:avLst/>
          </a:prstGeom>
          <a:noFill/>
          <a:ln w="38100">
            <a:solidFill>
              <a:schemeClr val="tx1"/>
            </a:solidFill>
            <a:miter lim="800000"/>
            <a:headEnd/>
            <a:tailEnd type="triangle" w="med" len="med"/>
          </a:ln>
        </p:spPr>
        <p:txBody>
          <a:bodyPr wrap="none"/>
          <a:lstStyle/>
          <a:p>
            <a:endParaRPr lang="en-US"/>
          </a:p>
        </p:txBody>
      </p:sp>
    </p:spTree>
    <p:extLst>
      <p:ext uri="{BB962C8B-B14F-4D97-AF65-F5344CB8AC3E}">
        <p14:creationId xmlns:p14="http://schemas.microsoft.com/office/powerpoint/2010/main" val="1096014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353878" y="129572"/>
            <a:ext cx="11666326" cy="1250341"/>
          </a:xfrm>
        </p:spPr>
        <p:txBody>
          <a:bodyPr>
            <a:noAutofit/>
          </a:bodyPr>
          <a:lstStyle/>
          <a:p>
            <a:pPr algn="ctr"/>
            <a:r>
              <a:rPr lang="fr-CA" sz="3200">
                <a:latin typeface="Arial" panose="020B0604020202020204" pitchFamily="34" charset="0"/>
                <a:cs typeface="Arial" panose="020B0604020202020204" pitchFamily="34" charset="0"/>
              </a:rPr>
              <a:t>Afin d’évaluer et de coder à nouveau une notice d’autorité de nom existante RCAA2 non acceptable pour RDA conformément à RDA</a:t>
            </a:r>
            <a:endParaRPr lang="en-US" sz="3200">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465513" y="1373596"/>
            <a:ext cx="11083794" cy="1631216"/>
          </a:xfrm>
          <a:prstGeom prst="rect">
            <a:avLst/>
          </a:prstGeom>
          <a:ln w="28575">
            <a:solidFill>
              <a:schemeClr val="tx1"/>
            </a:solidFill>
          </a:ln>
        </p:spPr>
        <p:txBody>
          <a:bodyPr wrap="square" anchor="t">
            <a:spAutoFit/>
          </a:bodyPr>
          <a:lstStyle/>
          <a:p>
            <a:pPr marL="714375" indent="-714375"/>
            <a:r>
              <a:rPr lang="en-US" sz="2000"/>
              <a:t>040	</a:t>
            </a:r>
            <a:r>
              <a:rPr lang="en-US" sz="2000" err="1"/>
              <a:t>CaOONL</a:t>
            </a:r>
            <a:r>
              <a:rPr lang="en-US" sz="2000"/>
              <a:t> $b </a:t>
            </a:r>
            <a:r>
              <a:rPr lang="en-US" sz="2000" err="1"/>
              <a:t>fre</a:t>
            </a:r>
            <a:r>
              <a:rPr lang="en-US" sz="2000"/>
              <a:t> $c </a:t>
            </a:r>
            <a:r>
              <a:rPr lang="en-US" sz="2000" err="1"/>
              <a:t>CaOONL</a:t>
            </a:r>
            <a:endParaRPr lang="fr-CA" sz="2000">
              <a:cs typeface="Calibri"/>
            </a:endParaRPr>
          </a:p>
          <a:p>
            <a:pPr marL="714375" indent="-714375"/>
            <a:r>
              <a:rPr lang="en-US" sz="2000"/>
              <a:t>100 1	</a:t>
            </a:r>
            <a:r>
              <a:rPr lang="en-US" sz="2000" err="1"/>
              <a:t>MacPhail</a:t>
            </a:r>
            <a:r>
              <a:rPr lang="en-US" sz="2000"/>
              <a:t>, John A., $d 1970-</a:t>
            </a:r>
            <a:endParaRPr lang="fr-CA" sz="2000">
              <a:cs typeface="Calibri"/>
            </a:endParaRPr>
          </a:p>
          <a:p>
            <a:pPr marL="714375" indent="-714375"/>
            <a:r>
              <a:rPr lang="en-US" sz="2000"/>
              <a:t>670	Porphyry. Porphyry's "Homeric questions" on The "Iliad", 2010 : $b ECIP page de </a:t>
            </a:r>
            <a:r>
              <a:rPr lang="en-US" sz="2000" err="1"/>
              <a:t>titre</a:t>
            </a:r>
            <a:r>
              <a:rPr lang="en-US" sz="2000"/>
              <a:t> (John A. </a:t>
            </a:r>
            <a:r>
              <a:rPr lang="en-US" sz="2000" err="1"/>
              <a:t>MacPhail</a:t>
            </a:r>
            <a:r>
              <a:rPr lang="en-US" sz="2000"/>
              <a:t>, Jr.)</a:t>
            </a:r>
            <a:endParaRPr lang="fr-CA" sz="2000">
              <a:cs typeface="Calibri"/>
            </a:endParaRPr>
          </a:p>
          <a:p>
            <a:pPr marL="714375" indent="-714375"/>
            <a:r>
              <a:rPr lang="fr-CA" sz="2000"/>
              <a:t>670	Courriel de l’éditeur, 19 octobre 2010 $b (John A. </a:t>
            </a:r>
            <a:r>
              <a:rPr lang="fr-CA" sz="2000" err="1"/>
              <a:t>MacPhail</a:t>
            </a:r>
            <a:r>
              <a:rPr lang="fr-CA" sz="2000"/>
              <a:t>, Jr.; né le 28 juin 1970)</a:t>
            </a:r>
            <a:endParaRPr lang="fr-CA"/>
          </a:p>
        </p:txBody>
      </p:sp>
      <p:sp>
        <p:nvSpPr>
          <p:cNvPr id="10" name="Rectangle 9"/>
          <p:cNvSpPr/>
          <p:nvPr/>
        </p:nvSpPr>
        <p:spPr>
          <a:xfrm>
            <a:off x="461913" y="3559243"/>
            <a:ext cx="11084720" cy="2554545"/>
          </a:xfrm>
          <a:prstGeom prst="rect">
            <a:avLst/>
          </a:prstGeom>
          <a:ln w="28575">
            <a:solidFill>
              <a:schemeClr val="tx1"/>
            </a:solidFill>
          </a:ln>
        </p:spPr>
        <p:txBody>
          <a:bodyPr wrap="square" anchor="t">
            <a:spAutoFit/>
          </a:bodyPr>
          <a:lstStyle/>
          <a:p>
            <a:pPr marL="714375" indent="-714375"/>
            <a:r>
              <a:rPr lang="en-US" sz="2000"/>
              <a:t>040	</a:t>
            </a:r>
            <a:r>
              <a:rPr lang="en-US" sz="2000" err="1"/>
              <a:t>CaOONL</a:t>
            </a:r>
            <a:r>
              <a:rPr lang="en-US" sz="2000"/>
              <a:t> $b </a:t>
            </a:r>
            <a:r>
              <a:rPr lang="en-US" sz="2000" err="1"/>
              <a:t>fre</a:t>
            </a:r>
            <a:r>
              <a:rPr lang="en-US" sz="2000"/>
              <a:t> $e </a:t>
            </a:r>
            <a:r>
              <a:rPr lang="en-US" sz="2000" err="1"/>
              <a:t>rda</a:t>
            </a:r>
            <a:r>
              <a:rPr lang="en-US" sz="2000"/>
              <a:t> $c </a:t>
            </a:r>
            <a:r>
              <a:rPr lang="en-US" sz="2000" err="1"/>
              <a:t>CaOONL</a:t>
            </a:r>
            <a:r>
              <a:rPr lang="en-US" sz="2000"/>
              <a:t> $d </a:t>
            </a:r>
            <a:r>
              <a:rPr lang="en-US" sz="2000" err="1"/>
              <a:t>CaOONL</a:t>
            </a:r>
            <a:endParaRPr lang="fr-CA" sz="2000">
              <a:cs typeface="Calibri"/>
            </a:endParaRPr>
          </a:p>
          <a:p>
            <a:pPr marL="714375" indent="-714375"/>
            <a:r>
              <a:rPr lang="en-US" sz="2000"/>
              <a:t>046	$f 1970-06-28 $2 </a:t>
            </a:r>
            <a:r>
              <a:rPr lang="en-US" sz="2000" err="1"/>
              <a:t>edtf</a:t>
            </a:r>
            <a:endParaRPr lang="fr-CA" sz="2000">
              <a:cs typeface="Calibri"/>
            </a:endParaRPr>
          </a:p>
          <a:p>
            <a:pPr marL="714375" indent="-714375"/>
            <a:r>
              <a:rPr lang="en-US" sz="2000"/>
              <a:t>100 1	</a:t>
            </a:r>
            <a:r>
              <a:rPr lang="en-US" sz="2000" err="1"/>
              <a:t>MacPhail</a:t>
            </a:r>
            <a:r>
              <a:rPr lang="en-US" sz="2000"/>
              <a:t>, John A., $c Jr., $d 1970-</a:t>
            </a:r>
            <a:endParaRPr lang="fr-CA" sz="2000">
              <a:cs typeface="Calibri"/>
            </a:endParaRPr>
          </a:p>
          <a:p>
            <a:pPr marL="714375" indent="-714375"/>
            <a:r>
              <a:rPr lang="en-US" sz="2000"/>
              <a:t>372	</a:t>
            </a:r>
            <a:r>
              <a:rPr lang="en-US" sz="2000" err="1"/>
              <a:t>Philosophie</a:t>
            </a:r>
            <a:r>
              <a:rPr lang="en-US" sz="2000"/>
              <a:t> </a:t>
            </a:r>
            <a:r>
              <a:rPr lang="en-US" sz="2000" err="1"/>
              <a:t>ancienne</a:t>
            </a:r>
            <a:r>
              <a:rPr lang="en-US" sz="2000"/>
              <a:t> $2 </a:t>
            </a:r>
            <a:r>
              <a:rPr lang="en-US" sz="2000" err="1"/>
              <a:t>rvm</a:t>
            </a:r>
            <a:endParaRPr lang="fr-CA" sz="2000">
              <a:cs typeface="Calibri"/>
            </a:endParaRPr>
          </a:p>
          <a:p>
            <a:pPr marL="714375" indent="-714375"/>
            <a:r>
              <a:rPr lang="en-US" sz="2000"/>
              <a:t>400 1	$w </a:t>
            </a:r>
            <a:r>
              <a:rPr lang="en-US" sz="2000" err="1"/>
              <a:t>nnea</a:t>
            </a:r>
            <a:r>
              <a:rPr lang="en-US" sz="2000"/>
              <a:t> $a </a:t>
            </a:r>
            <a:r>
              <a:rPr lang="en-US" sz="2000" err="1"/>
              <a:t>MacPhail</a:t>
            </a:r>
            <a:r>
              <a:rPr lang="en-US" sz="2000"/>
              <a:t>, John A., $d 1970-</a:t>
            </a:r>
            <a:endParaRPr lang="fr-CA" sz="2000">
              <a:cs typeface="Calibri"/>
            </a:endParaRPr>
          </a:p>
          <a:p>
            <a:pPr marL="714375" indent="-714375"/>
            <a:r>
              <a:rPr lang="en-US" sz="2000"/>
              <a:t>670	Porphyry. Porphyry's "Homeric questions" on The "Iliad", 2010 : $b ECIP page de </a:t>
            </a:r>
            <a:r>
              <a:rPr lang="en-US" sz="2000" err="1"/>
              <a:t>titre</a:t>
            </a:r>
            <a:r>
              <a:rPr lang="en-US" sz="2000"/>
              <a:t> (John A. </a:t>
            </a:r>
            <a:r>
              <a:rPr lang="en-US" sz="2000" err="1"/>
              <a:t>MacPhail</a:t>
            </a:r>
            <a:r>
              <a:rPr lang="en-US" sz="2000"/>
              <a:t>, Jr.)</a:t>
            </a:r>
            <a:endParaRPr lang="fr-CA" sz="2000">
              <a:cs typeface="Calibri"/>
            </a:endParaRPr>
          </a:p>
          <a:p>
            <a:pPr marL="714375" indent="-714375"/>
            <a:r>
              <a:rPr lang="fr-CA" sz="2000"/>
              <a:t>670	Courriel de l’éditeur, 19 octobre 2010 $b (John A. </a:t>
            </a:r>
            <a:r>
              <a:rPr lang="fr-CA" sz="2000" err="1"/>
              <a:t>MacPhail</a:t>
            </a:r>
            <a:r>
              <a:rPr lang="fr-CA" sz="2000"/>
              <a:t>, Jr.; né le 28 juin 1970)</a:t>
            </a:r>
            <a:endParaRPr lang="fr-CA" sz="2000">
              <a:cs typeface="Calibri"/>
            </a:endParaRPr>
          </a:p>
        </p:txBody>
      </p:sp>
      <p:sp>
        <p:nvSpPr>
          <p:cNvPr id="13" name="Line 4"/>
          <p:cNvSpPr>
            <a:spLocks noChangeShapeType="1"/>
          </p:cNvSpPr>
          <p:nvPr/>
        </p:nvSpPr>
        <p:spPr bwMode="auto">
          <a:xfrm flipH="1" flipV="1">
            <a:off x="5544643" y="5005477"/>
            <a:ext cx="657046" cy="14377"/>
          </a:xfrm>
          <a:prstGeom prst="line">
            <a:avLst/>
          </a:prstGeom>
          <a:noFill/>
          <a:ln w="38100">
            <a:solidFill>
              <a:schemeClr val="tx1"/>
            </a:solidFill>
            <a:miter lim="800000"/>
            <a:headEnd/>
            <a:tailEnd type="triangle" w="med" len="med"/>
          </a:ln>
        </p:spPr>
        <p:txBody>
          <a:bodyPr wrap="none"/>
          <a:lstStyle/>
          <a:p>
            <a:endParaRPr lang="en-US"/>
          </a:p>
        </p:txBody>
      </p:sp>
      <p:sp>
        <p:nvSpPr>
          <p:cNvPr id="14" name="Line 4"/>
          <p:cNvSpPr>
            <a:spLocks noChangeShapeType="1"/>
          </p:cNvSpPr>
          <p:nvPr/>
        </p:nvSpPr>
        <p:spPr bwMode="auto">
          <a:xfrm flipH="1">
            <a:off x="4490443" y="4645928"/>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5" name="Line 4"/>
          <p:cNvSpPr>
            <a:spLocks noChangeShapeType="1"/>
          </p:cNvSpPr>
          <p:nvPr/>
        </p:nvSpPr>
        <p:spPr bwMode="auto">
          <a:xfrm flipH="1" flipV="1">
            <a:off x="3862153" y="4014850"/>
            <a:ext cx="786441" cy="14377"/>
          </a:xfrm>
          <a:prstGeom prst="line">
            <a:avLst/>
          </a:prstGeom>
          <a:noFill/>
          <a:ln w="38100">
            <a:solidFill>
              <a:schemeClr val="tx1"/>
            </a:solidFill>
            <a:miter lim="800000"/>
            <a:headEnd/>
            <a:tailEnd type="triangle" w="med" len="med"/>
          </a:ln>
        </p:spPr>
        <p:txBody>
          <a:bodyPr wrap="none"/>
          <a:lstStyle/>
          <a:p>
            <a:endParaRPr lang="en-US"/>
          </a:p>
        </p:txBody>
      </p:sp>
      <p:sp>
        <p:nvSpPr>
          <p:cNvPr id="16" name="Line 4"/>
          <p:cNvSpPr>
            <a:spLocks noChangeShapeType="1"/>
          </p:cNvSpPr>
          <p:nvPr/>
        </p:nvSpPr>
        <p:spPr bwMode="auto">
          <a:xfrm flipH="1">
            <a:off x="5034389" y="4348829"/>
            <a:ext cx="685800" cy="0"/>
          </a:xfrm>
          <a:prstGeom prst="line">
            <a:avLst/>
          </a:prstGeom>
          <a:noFill/>
          <a:ln w="38100">
            <a:solidFill>
              <a:srgbClr val="FF0000"/>
            </a:solidFill>
            <a:miter lim="800000"/>
            <a:headEnd/>
            <a:tailEnd type="triangle" w="med" len="med"/>
          </a:ln>
        </p:spPr>
        <p:txBody>
          <a:bodyPr wrap="none"/>
          <a:lstStyle/>
          <a:p>
            <a:endParaRPr lang="en-US"/>
          </a:p>
        </p:txBody>
      </p:sp>
    </p:spTree>
    <p:extLst>
      <p:ext uri="{BB962C8B-B14F-4D97-AF65-F5344CB8AC3E}">
        <p14:creationId xmlns:p14="http://schemas.microsoft.com/office/powerpoint/2010/main" val="2771319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838200" y="761218"/>
            <a:ext cx="10515600" cy="639425"/>
          </a:xfrm>
        </p:spPr>
        <p:txBody>
          <a:bodyPr>
            <a:normAutofit fontScale="90000"/>
          </a:bodyPr>
          <a:lstStyle/>
          <a:p>
            <a:pPr algn="ctr"/>
            <a:r>
              <a:rPr lang="en-US">
                <a:latin typeface="Arial"/>
                <a:cs typeface="Arial"/>
              </a:rPr>
              <a:t>Ce </a:t>
            </a:r>
            <a:r>
              <a:rPr lang="en-US" err="1">
                <a:latin typeface="Arial"/>
                <a:cs typeface="Arial"/>
              </a:rPr>
              <a:t>n’est</a:t>
            </a:r>
            <a:r>
              <a:rPr lang="en-US">
                <a:latin typeface="Arial"/>
                <a:cs typeface="Arial"/>
              </a:rPr>
              <a:t> pas un monde (PFAN) parfait</a:t>
            </a:r>
          </a:p>
        </p:txBody>
      </p:sp>
      <p:sp>
        <p:nvSpPr>
          <p:cNvPr id="2" name="Espace réservé du contenu 1"/>
          <p:cNvSpPr>
            <a:spLocks noGrp="1"/>
          </p:cNvSpPr>
          <p:nvPr>
            <p:ph idx="1"/>
          </p:nvPr>
        </p:nvSpPr>
        <p:spPr>
          <a:xfrm>
            <a:off x="1405180" y="1684787"/>
            <a:ext cx="9948620" cy="4206218"/>
          </a:xfrm>
        </p:spPr>
        <p:txBody>
          <a:bodyPr>
            <a:noAutofit/>
          </a:bodyPr>
          <a:lstStyle/>
          <a:p>
            <a:r>
              <a:rPr lang="en-US" sz="3200" err="1">
                <a:latin typeface="Arial" panose="020B0604020202020204" pitchFamily="34" charset="0"/>
                <a:cs typeface="Arial" panose="020B0604020202020204" pitchFamily="34" charset="0"/>
              </a:rPr>
              <a:t>L’atelier</a:t>
            </a:r>
            <a:r>
              <a:rPr lang="en-US" sz="3200">
                <a:latin typeface="Arial" panose="020B0604020202020204" pitchFamily="34" charset="0"/>
                <a:cs typeface="Arial" panose="020B0604020202020204" pitchFamily="34" charset="0"/>
              </a:rPr>
              <a:t> de formation </a:t>
            </a:r>
            <a:r>
              <a:rPr lang="en-US" sz="3200" err="1">
                <a:latin typeface="Arial" panose="020B0604020202020204" pitchFamily="34" charset="0"/>
                <a:cs typeface="Arial" panose="020B0604020202020204" pitchFamily="34" charset="0"/>
              </a:rPr>
              <a:t>vous</a:t>
            </a:r>
            <a:r>
              <a:rPr lang="en-US" sz="3200">
                <a:latin typeface="Arial" panose="020B0604020202020204" pitchFamily="34" charset="0"/>
                <a:cs typeface="Arial" panose="020B0604020202020204" pitchFamily="34" charset="0"/>
              </a:rPr>
              <a:t> a </a:t>
            </a:r>
            <a:r>
              <a:rPr lang="en-US" sz="3200" err="1">
                <a:latin typeface="Arial" panose="020B0604020202020204" pitchFamily="34" charset="0"/>
                <a:cs typeface="Arial" panose="020B0604020202020204" pitchFamily="34" charset="0"/>
              </a:rPr>
              <a:t>préparés</a:t>
            </a:r>
            <a:r>
              <a:rPr lang="en-US" sz="3200">
                <a:latin typeface="Arial" panose="020B0604020202020204" pitchFamily="34" charset="0"/>
                <a:cs typeface="Arial" panose="020B0604020202020204" pitchFamily="34" charset="0"/>
              </a:rPr>
              <a:t> à</a:t>
            </a:r>
          </a:p>
          <a:p>
            <a:pPr marL="0" indent="0">
              <a:buNone/>
              <a:tabLst>
                <a:tab pos="274638" algn="l"/>
              </a:tabLst>
            </a:pP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créer</a:t>
            </a:r>
            <a:r>
              <a:rPr lang="en-US" sz="3200">
                <a:latin typeface="Arial" panose="020B0604020202020204" pitchFamily="34" charset="0"/>
                <a:cs typeface="Arial" panose="020B0604020202020204" pitchFamily="34" charset="0"/>
              </a:rPr>
              <a:t> de </a:t>
            </a:r>
            <a:r>
              <a:rPr lang="en-US" sz="3200" u="sng">
                <a:latin typeface="Arial" panose="020B0604020202020204" pitchFamily="34" charset="0"/>
                <a:cs typeface="Arial" panose="020B0604020202020204" pitchFamily="34" charset="0"/>
              </a:rPr>
              <a:t>NOUVELLES</a:t>
            </a:r>
            <a:r>
              <a:rPr lang="en-US" sz="3200">
                <a:latin typeface="Arial" panose="020B0604020202020204" pitchFamily="34" charset="0"/>
                <a:cs typeface="Arial" panose="020B0604020202020204" pitchFamily="34" charset="0"/>
              </a:rPr>
              <a:t> notices PFAN et à</a:t>
            </a:r>
          </a:p>
          <a:p>
            <a:pPr marL="0" indent="0">
              <a:buNone/>
              <a:tabLst>
                <a:tab pos="274638" algn="l"/>
              </a:tabLst>
            </a:pPr>
            <a:r>
              <a:rPr lang="en-US" sz="3200">
                <a:latin typeface="Arial" panose="020B0604020202020204" pitchFamily="34" charset="0"/>
                <a:cs typeface="Arial" panose="020B0604020202020204" pitchFamily="34" charset="0"/>
              </a:rPr>
              <a:t>	</a:t>
            </a:r>
            <a:r>
              <a:rPr lang="en-US" sz="3200" u="sng">
                <a:latin typeface="Arial" panose="020B0604020202020204" pitchFamily="34" charset="0"/>
                <a:cs typeface="Arial" panose="020B0604020202020204" pitchFamily="34" charset="0"/>
              </a:rPr>
              <a:t>CHERCHER</a:t>
            </a:r>
            <a:r>
              <a:rPr lang="en-US" sz="3200">
                <a:latin typeface="Arial" panose="020B0604020202020204" pitchFamily="34" charset="0"/>
                <a:cs typeface="Arial" panose="020B0604020202020204" pitchFamily="34" charset="0"/>
              </a:rPr>
              <a:t> des notices PFAN </a:t>
            </a:r>
            <a:r>
              <a:rPr lang="en-US" sz="3200" err="1">
                <a:latin typeface="Arial" panose="020B0604020202020204" pitchFamily="34" charset="0"/>
                <a:cs typeface="Arial" panose="020B0604020202020204" pitchFamily="34" charset="0"/>
              </a:rPr>
              <a:t>existantes</a:t>
            </a:r>
            <a:endParaRPr lang="en-US" sz="3200">
              <a:latin typeface="Arial" panose="020B0604020202020204" pitchFamily="34" charset="0"/>
              <a:cs typeface="Arial" panose="020B0604020202020204" pitchFamily="34" charset="0"/>
            </a:endParaRPr>
          </a:p>
          <a:p>
            <a:r>
              <a:rPr lang="en-US" sz="3200" err="1">
                <a:latin typeface="Arial" panose="020B0604020202020204" pitchFamily="34" charset="0"/>
                <a:cs typeface="Arial" panose="020B0604020202020204" pitchFamily="34" charset="0"/>
              </a:rPr>
              <a:t>Cependant</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vous</a:t>
            </a:r>
            <a:r>
              <a:rPr lang="en-US" sz="3200">
                <a:latin typeface="Arial" panose="020B0604020202020204" pitchFamily="34" charset="0"/>
                <a:cs typeface="Arial" panose="020B0604020202020204" pitchFamily="34" charset="0"/>
              </a:rPr>
              <a:t> ne </a:t>
            </a:r>
            <a:r>
              <a:rPr lang="en-US" sz="3200" err="1">
                <a:latin typeface="Arial" panose="020B0604020202020204" pitchFamily="34" charset="0"/>
                <a:cs typeface="Arial" panose="020B0604020202020204" pitchFamily="34" charset="0"/>
              </a:rPr>
              <a:t>créerez</a:t>
            </a:r>
            <a:r>
              <a:rPr lang="en-US" sz="3200">
                <a:latin typeface="Arial" panose="020B0604020202020204" pitchFamily="34" charset="0"/>
                <a:cs typeface="Arial" panose="020B0604020202020204" pitchFamily="34" charset="0"/>
              </a:rPr>
              <a:t> pas </a:t>
            </a:r>
            <a:r>
              <a:rPr lang="en-US" sz="3200" err="1">
                <a:latin typeface="Arial" panose="020B0604020202020204" pitchFamily="34" charset="0"/>
                <a:cs typeface="Arial" panose="020B0604020202020204" pitchFamily="34" charset="0"/>
              </a:rPr>
              <a:t>toujours</a:t>
            </a:r>
            <a:r>
              <a:rPr lang="en-US" sz="3200">
                <a:latin typeface="Arial" panose="020B0604020202020204" pitchFamily="34" charset="0"/>
                <a:cs typeface="Arial" panose="020B0604020202020204" pitchFamily="34" charset="0"/>
              </a:rPr>
              <a:t> de</a:t>
            </a:r>
          </a:p>
          <a:p>
            <a:pPr marL="0" indent="0">
              <a:buNone/>
              <a:tabLst>
                <a:tab pos="274638" algn="l"/>
              </a:tabLst>
            </a:pP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nouvelles</a:t>
            </a:r>
            <a:r>
              <a:rPr lang="en-US" sz="3200">
                <a:latin typeface="Arial" panose="020B0604020202020204" pitchFamily="34" charset="0"/>
                <a:cs typeface="Arial" panose="020B0604020202020204" pitchFamily="34" charset="0"/>
              </a:rPr>
              <a:t> notices PFAN</a:t>
            </a:r>
          </a:p>
          <a:p>
            <a:r>
              <a:rPr lang="en-US" sz="3200">
                <a:latin typeface="Arial" panose="020B0604020202020204" pitchFamily="34" charset="0"/>
                <a:cs typeface="Arial" panose="020B0604020202020204" pitchFamily="34" charset="0"/>
              </a:rPr>
              <a:t>Et </a:t>
            </a:r>
            <a:r>
              <a:rPr lang="en-US" sz="3200" err="1">
                <a:latin typeface="Arial" panose="020B0604020202020204" pitchFamily="34" charset="0"/>
                <a:cs typeface="Arial" panose="020B0604020202020204" pitchFamily="34" charset="0"/>
              </a:rPr>
              <a:t>vous</a:t>
            </a:r>
            <a:r>
              <a:rPr lang="en-US" sz="3200">
                <a:latin typeface="Arial" panose="020B0604020202020204" pitchFamily="34" charset="0"/>
                <a:cs typeface="Arial" panose="020B0604020202020204" pitchFamily="34" charset="0"/>
              </a:rPr>
              <a:t> ne </a:t>
            </a:r>
            <a:r>
              <a:rPr lang="en-US" sz="3200" err="1">
                <a:latin typeface="Arial" panose="020B0604020202020204" pitchFamily="34" charset="0"/>
                <a:cs typeface="Arial" panose="020B0604020202020204" pitchFamily="34" charset="0"/>
              </a:rPr>
              <a:t>trouverez</a:t>
            </a:r>
            <a:r>
              <a:rPr lang="en-US" sz="3200">
                <a:latin typeface="Arial" panose="020B0604020202020204" pitchFamily="34" charset="0"/>
                <a:cs typeface="Arial" panose="020B0604020202020204" pitchFamily="34" charset="0"/>
              </a:rPr>
              <a:t> pas </a:t>
            </a:r>
            <a:r>
              <a:rPr lang="en-US" sz="3200" err="1">
                <a:latin typeface="Arial" panose="020B0604020202020204" pitchFamily="34" charset="0"/>
                <a:cs typeface="Arial" panose="020B0604020202020204" pitchFamily="34" charset="0"/>
              </a:rPr>
              <a:t>toujours</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une</a:t>
            </a:r>
            <a:r>
              <a:rPr lang="en-US" sz="3200">
                <a:latin typeface="Arial" panose="020B0604020202020204" pitchFamily="34" charset="0"/>
                <a:cs typeface="Arial" panose="020B0604020202020204" pitchFamily="34" charset="0"/>
              </a:rPr>
              <a:t> notice PFAN</a:t>
            </a:r>
          </a:p>
          <a:p>
            <a:pPr marL="0" indent="0">
              <a:buNone/>
              <a:tabLst>
                <a:tab pos="274638" algn="l"/>
              </a:tabLst>
            </a:pPr>
            <a:r>
              <a:rPr lang="en-US" sz="3200">
                <a:latin typeface="Arial" panose="020B0604020202020204" pitchFamily="34" charset="0"/>
                <a:cs typeface="Arial" panose="020B0604020202020204" pitchFamily="34" charset="0"/>
              </a:rPr>
              <a:t>	déjà </a:t>
            </a:r>
            <a:r>
              <a:rPr lang="en-US" sz="3200" err="1">
                <a:latin typeface="Arial" panose="020B0604020202020204" pitchFamily="34" charset="0"/>
                <a:cs typeface="Arial" panose="020B0604020202020204" pitchFamily="34" charset="0"/>
              </a:rPr>
              <a:t>existante</a:t>
            </a:r>
            <a:r>
              <a:rPr lang="en-US" sz="3200">
                <a:latin typeface="Arial" panose="020B0604020202020204" pitchFamily="34" charset="0"/>
                <a:cs typeface="Arial" panose="020B0604020202020204" pitchFamily="34" charset="0"/>
              </a:rPr>
              <a:t> et </a:t>
            </a:r>
            <a:r>
              <a:rPr lang="en-US" sz="3200" err="1">
                <a:latin typeface="Arial" panose="020B0604020202020204" pitchFamily="34" charset="0"/>
                <a:cs typeface="Arial" panose="020B0604020202020204" pitchFamily="34" charset="0"/>
              </a:rPr>
              <a:t>parfaite</a:t>
            </a:r>
            <a:endParaRPr lang="en-US" sz="3200">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11722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369374" y="129572"/>
            <a:ext cx="11453247" cy="1266966"/>
          </a:xfrm>
        </p:spPr>
        <p:txBody>
          <a:bodyPr>
            <a:noAutofit/>
          </a:bodyPr>
          <a:lstStyle/>
          <a:p>
            <a:pPr algn="ctr"/>
            <a:r>
              <a:rPr lang="fr-CA" sz="3200">
                <a:latin typeface="Arial" panose="020B0604020202020204" pitchFamily="34" charset="0"/>
                <a:cs typeface="Arial" panose="020B0604020202020204" pitchFamily="34" charset="0"/>
              </a:rPr>
              <a:t>Afin d’évaluer et de coder à nouveau une notice d’autorité de nom existante RCAA2 acceptable pour RDA conformément à R</a:t>
            </a:r>
            <a:r>
              <a:rPr lang="en-US" sz="3200">
                <a:latin typeface="Arial" panose="020B0604020202020204" pitchFamily="34" charset="0"/>
                <a:cs typeface="Arial" panose="020B0604020202020204" pitchFamily="34" charset="0"/>
              </a:rPr>
              <a:t>DA</a:t>
            </a: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Apporter des changements aux notices d’autorité existantes de noms et de l’œuvre/de l’expression</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Rectangle 5"/>
          <p:cNvSpPr/>
          <p:nvPr/>
        </p:nvSpPr>
        <p:spPr>
          <a:xfrm>
            <a:off x="411147" y="1444795"/>
            <a:ext cx="11357889" cy="1754326"/>
          </a:xfrm>
          <a:prstGeom prst="rect">
            <a:avLst/>
          </a:prstGeom>
          <a:ln w="28575">
            <a:solidFill>
              <a:schemeClr val="tx1"/>
            </a:solidFill>
          </a:ln>
        </p:spPr>
        <p:txBody>
          <a:bodyPr wrap="square" anchor="t">
            <a:spAutoFit/>
          </a:bodyPr>
          <a:lstStyle/>
          <a:p>
            <a:pPr marL="723900" indent="-723900"/>
            <a:r>
              <a:rPr lang="en-US" dirty="0">
                <a:latin typeface="Arial"/>
                <a:cs typeface="Arial"/>
              </a:rPr>
              <a:t>040	</a:t>
            </a:r>
            <a:r>
              <a:rPr lang="en-US" dirty="0" err="1">
                <a:latin typeface="Arial"/>
                <a:cs typeface="Arial"/>
              </a:rPr>
              <a:t>CaOONL</a:t>
            </a:r>
            <a:r>
              <a:rPr lang="en-US" dirty="0">
                <a:latin typeface="Arial"/>
                <a:cs typeface="Arial"/>
              </a:rPr>
              <a:t> $b </a:t>
            </a:r>
            <a:r>
              <a:rPr lang="en-US" dirty="0" err="1">
                <a:latin typeface="Arial"/>
                <a:cs typeface="Arial"/>
              </a:rPr>
              <a:t>fre</a:t>
            </a:r>
            <a:r>
              <a:rPr lang="en-US" dirty="0">
                <a:latin typeface="Arial"/>
                <a:cs typeface="Arial"/>
              </a:rPr>
              <a:t> $c </a:t>
            </a:r>
            <a:r>
              <a:rPr lang="en-US" dirty="0" err="1">
                <a:latin typeface="Arial"/>
                <a:cs typeface="Arial"/>
              </a:rPr>
              <a:t>CaOONL</a:t>
            </a:r>
            <a:endParaRPr lang="fr-CA" dirty="0">
              <a:latin typeface="Arial"/>
              <a:cs typeface="Arial"/>
            </a:endParaRPr>
          </a:p>
          <a:p>
            <a:pPr marL="723900" indent="-723900"/>
            <a:r>
              <a:rPr lang="en-US" dirty="0">
                <a:latin typeface="Arial"/>
                <a:cs typeface="Arial"/>
              </a:rPr>
              <a:t>110 2	Advance Africa (</a:t>
            </a:r>
            <a:r>
              <a:rPr lang="en-US" dirty="0" err="1">
                <a:latin typeface="Arial"/>
                <a:cs typeface="Arial"/>
              </a:rPr>
              <a:t>Projet</a:t>
            </a:r>
            <a:r>
              <a:rPr lang="en-US" dirty="0">
                <a:latin typeface="Arial"/>
                <a:cs typeface="Arial"/>
              </a:rPr>
              <a:t>)</a:t>
            </a:r>
            <a:endParaRPr lang="fr-CA" dirty="0">
              <a:latin typeface="Arial"/>
              <a:cs typeface="Arial"/>
            </a:endParaRPr>
          </a:p>
          <a:p>
            <a:pPr marL="723900" indent="-723900"/>
            <a:r>
              <a:rPr lang="en-US" dirty="0">
                <a:latin typeface="Arial"/>
                <a:cs typeface="Arial"/>
              </a:rPr>
              <a:t>410 1	</a:t>
            </a:r>
            <a:r>
              <a:rPr lang="en-US" dirty="0" err="1">
                <a:latin typeface="Arial"/>
                <a:cs typeface="Arial"/>
              </a:rPr>
              <a:t>États-Unis</a:t>
            </a:r>
            <a:r>
              <a:rPr lang="en-US" dirty="0">
                <a:latin typeface="Arial"/>
                <a:cs typeface="Arial"/>
              </a:rPr>
              <a:t>. $b Agency for International Development. $b Advance Africa</a:t>
            </a:r>
            <a:endParaRPr lang="fr-CA" dirty="0">
              <a:latin typeface="Arial"/>
              <a:cs typeface="Arial"/>
            </a:endParaRPr>
          </a:p>
          <a:p>
            <a:pPr marL="723900" indent="-723900"/>
            <a:r>
              <a:rPr lang="fr-CA" dirty="0">
                <a:latin typeface="Arial"/>
                <a:cs typeface="Arial"/>
              </a:rPr>
              <a:t>670	Mapping de l'</a:t>
            </a:r>
            <a:r>
              <a:rPr lang="fr-CA" dirty="0" err="1">
                <a:latin typeface="Arial"/>
                <a:cs typeface="Arial"/>
              </a:rPr>
              <a:t>intégration</a:t>
            </a:r>
            <a:r>
              <a:rPr lang="fr-CA" dirty="0">
                <a:latin typeface="Arial"/>
                <a:cs typeface="Arial"/>
              </a:rPr>
              <a:t> des services ... 2002 : $b p. de t. (Advance </a:t>
            </a:r>
            <a:r>
              <a:rPr lang="fr-CA" dirty="0" err="1">
                <a:latin typeface="Arial"/>
                <a:cs typeface="Arial"/>
              </a:rPr>
              <a:t>Africa</a:t>
            </a:r>
            <a:r>
              <a:rPr lang="fr-CA" dirty="0">
                <a:latin typeface="Arial"/>
                <a:cs typeface="Arial"/>
              </a:rPr>
              <a:t>) p. 6 (projet financé par l'USAID pour cinq ans pour appuyer les programmes de planification familiale/santé de la reproduction des pays d'Afrique au sud du Sahara)</a:t>
            </a:r>
          </a:p>
        </p:txBody>
      </p:sp>
      <p:sp>
        <p:nvSpPr>
          <p:cNvPr id="11" name="Rectangle 10"/>
          <p:cNvSpPr/>
          <p:nvPr/>
        </p:nvSpPr>
        <p:spPr>
          <a:xfrm>
            <a:off x="411145" y="3658908"/>
            <a:ext cx="11357889" cy="2031325"/>
          </a:xfrm>
          <a:prstGeom prst="rect">
            <a:avLst/>
          </a:prstGeom>
          <a:ln w="28575">
            <a:solidFill>
              <a:schemeClr val="tx1"/>
            </a:solidFill>
          </a:ln>
        </p:spPr>
        <p:txBody>
          <a:bodyPr wrap="square" anchor="t">
            <a:spAutoFit/>
          </a:bodyPr>
          <a:lstStyle/>
          <a:p>
            <a:pPr marL="723900" indent="-723900"/>
            <a:r>
              <a:rPr lang="en-US" dirty="0">
                <a:latin typeface="Arial"/>
                <a:cs typeface="Arial"/>
              </a:rPr>
              <a:t>040	</a:t>
            </a:r>
            <a:r>
              <a:rPr lang="en-US" dirty="0" err="1">
                <a:latin typeface="Arial"/>
                <a:cs typeface="Arial"/>
              </a:rPr>
              <a:t>CaOONL</a:t>
            </a:r>
            <a:r>
              <a:rPr lang="en-US" dirty="0">
                <a:latin typeface="Arial"/>
                <a:cs typeface="Arial"/>
              </a:rPr>
              <a:t> $b </a:t>
            </a:r>
            <a:r>
              <a:rPr lang="en-US" dirty="0" err="1">
                <a:latin typeface="Arial"/>
                <a:cs typeface="Arial"/>
              </a:rPr>
              <a:t>fre</a:t>
            </a:r>
            <a:r>
              <a:rPr lang="en-US" dirty="0">
                <a:latin typeface="Arial"/>
                <a:cs typeface="Arial"/>
              </a:rPr>
              <a:t> $e </a:t>
            </a:r>
            <a:r>
              <a:rPr lang="en-US" dirty="0" err="1">
                <a:latin typeface="Arial"/>
                <a:cs typeface="Arial"/>
              </a:rPr>
              <a:t>rda</a:t>
            </a:r>
            <a:r>
              <a:rPr lang="en-US" dirty="0">
                <a:latin typeface="Arial"/>
                <a:cs typeface="Arial"/>
              </a:rPr>
              <a:t> $c </a:t>
            </a:r>
            <a:r>
              <a:rPr lang="en-US" dirty="0" err="1">
                <a:latin typeface="Arial"/>
                <a:cs typeface="Arial"/>
              </a:rPr>
              <a:t>CaOONL</a:t>
            </a:r>
            <a:r>
              <a:rPr lang="en-US" dirty="0">
                <a:latin typeface="Arial"/>
                <a:cs typeface="Arial"/>
              </a:rPr>
              <a:t> $d </a:t>
            </a:r>
            <a:r>
              <a:rPr lang="en-US" dirty="0" err="1">
                <a:latin typeface="Arial"/>
                <a:cs typeface="Arial"/>
              </a:rPr>
              <a:t>CaOONL</a:t>
            </a:r>
            <a:endParaRPr lang="fr-CA" dirty="0">
              <a:latin typeface="Arial"/>
              <a:cs typeface="Arial"/>
            </a:endParaRPr>
          </a:p>
          <a:p>
            <a:pPr marL="723900" indent="-723900"/>
            <a:r>
              <a:rPr lang="en-US" dirty="0">
                <a:latin typeface="Arial"/>
                <a:cs typeface="Arial"/>
              </a:rPr>
              <a:t>110 2	Advance Africa (</a:t>
            </a:r>
            <a:r>
              <a:rPr lang="en-US" dirty="0" err="1">
                <a:latin typeface="Arial"/>
                <a:cs typeface="Arial"/>
              </a:rPr>
              <a:t>Projet</a:t>
            </a:r>
            <a:r>
              <a:rPr lang="en-US" dirty="0">
                <a:latin typeface="Arial"/>
                <a:cs typeface="Arial"/>
              </a:rPr>
              <a:t>)</a:t>
            </a:r>
            <a:endParaRPr lang="fr-CA" dirty="0">
              <a:latin typeface="Arial"/>
              <a:cs typeface="Arial"/>
            </a:endParaRPr>
          </a:p>
          <a:p>
            <a:pPr marL="723900" indent="-723900"/>
            <a:r>
              <a:rPr lang="en-US" dirty="0">
                <a:latin typeface="Arial"/>
                <a:cs typeface="Arial"/>
              </a:rPr>
              <a:t>410 1	</a:t>
            </a:r>
            <a:r>
              <a:rPr lang="en-US" dirty="0" err="1">
                <a:latin typeface="Arial"/>
                <a:cs typeface="Arial"/>
              </a:rPr>
              <a:t>États-Unis</a:t>
            </a:r>
            <a:r>
              <a:rPr lang="en-US" dirty="0">
                <a:latin typeface="Arial"/>
                <a:cs typeface="Arial"/>
              </a:rPr>
              <a:t>. $b Agency for International Development. $b Advance Africa</a:t>
            </a:r>
            <a:endParaRPr lang="fr-CA" dirty="0">
              <a:latin typeface="Arial"/>
              <a:cs typeface="Arial"/>
            </a:endParaRPr>
          </a:p>
          <a:p>
            <a:pPr marL="723900" indent="-723900"/>
            <a:r>
              <a:rPr lang="fr-CA" dirty="0">
                <a:latin typeface="Arial"/>
                <a:cs typeface="Arial"/>
              </a:rPr>
              <a:t>670	Mapping de l'</a:t>
            </a:r>
            <a:r>
              <a:rPr lang="fr-CA" dirty="0" err="1">
                <a:latin typeface="Arial"/>
                <a:cs typeface="Arial"/>
              </a:rPr>
              <a:t>intégration</a:t>
            </a:r>
            <a:r>
              <a:rPr lang="fr-CA" dirty="0">
                <a:latin typeface="Arial"/>
                <a:cs typeface="Arial"/>
              </a:rPr>
              <a:t> des services ... 2002 : $b p. de t. (Advance </a:t>
            </a:r>
            <a:r>
              <a:rPr lang="fr-CA" dirty="0" err="1">
                <a:latin typeface="Arial"/>
                <a:cs typeface="Arial"/>
              </a:rPr>
              <a:t>Africa</a:t>
            </a:r>
            <a:r>
              <a:rPr lang="fr-CA" dirty="0">
                <a:latin typeface="Arial"/>
                <a:cs typeface="Arial"/>
              </a:rPr>
              <a:t>) p. 6 (projet financé par l'USAID pour cinq ans pour appuyer les programmes de planification familiale/santé de la reproduction des pays d'Afrique au sud du Sahara)</a:t>
            </a:r>
          </a:p>
          <a:p>
            <a:pPr marL="723900" indent="-723900"/>
            <a:r>
              <a:rPr lang="en-US" dirty="0">
                <a:latin typeface="Arial" panose="020B0604020202020204" pitchFamily="34" charset="0"/>
                <a:cs typeface="Arial" panose="020B0604020202020204" pitchFamily="34" charset="0"/>
              </a:rPr>
              <a:t>670	Report of a qualitative assessment of family planning in Rwanda, 2002 : $b p. de t. (Advance Africa)</a:t>
            </a:r>
            <a:endParaRPr lang="fr-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5352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385901" y="129572"/>
            <a:ext cx="11453247" cy="922851"/>
          </a:xfrm>
        </p:spPr>
        <p:txBody>
          <a:bodyPr>
            <a:noAutofit/>
          </a:bodyPr>
          <a:lstStyle/>
          <a:p>
            <a:pPr algn="ctr"/>
            <a:r>
              <a:rPr lang="fr-CA" sz="3200">
                <a:latin typeface="Arial" panose="020B0604020202020204" pitchFamily="34" charset="0"/>
                <a:cs typeface="Arial" panose="020B0604020202020204" pitchFamily="34" charset="0"/>
              </a:rPr>
              <a:t>Afin de corriger une « erreur factuelle » dans</a:t>
            </a:r>
            <a:br>
              <a:rPr lang="fr-CA" sz="3200">
                <a:latin typeface="Arial" panose="020B0604020202020204" pitchFamily="34" charset="0"/>
                <a:cs typeface="Arial" panose="020B0604020202020204" pitchFamily="34" charset="0"/>
              </a:rPr>
            </a:br>
            <a:r>
              <a:rPr lang="fr-CA" sz="3200">
                <a:latin typeface="Arial" panose="020B0604020202020204" pitchFamily="34" charset="0"/>
                <a:cs typeface="Arial" panose="020B0604020202020204" pitchFamily="34" charset="0"/>
              </a:rPr>
              <a:t>un point d’accès autorisé RDA</a:t>
            </a: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483078" y="1027942"/>
            <a:ext cx="11524891" cy="5047536"/>
          </a:xfrm>
          <a:prstGeom prst="rect">
            <a:avLst/>
          </a:prstGeom>
          <a:ln w="28575">
            <a:solidFill>
              <a:schemeClr val="tx1"/>
            </a:solidFill>
          </a:ln>
        </p:spPr>
        <p:txBody>
          <a:bodyPr wrap="square" anchor="t">
            <a:spAutoFit/>
          </a:bodyPr>
          <a:lstStyle/>
          <a:p>
            <a:pPr marL="723900" indent="-723900"/>
            <a:r>
              <a:rPr lang="fr-CA" sz="1400" dirty="0">
                <a:latin typeface="Arial"/>
                <a:cs typeface="Arial"/>
              </a:rPr>
              <a:t>040	</a:t>
            </a:r>
            <a:r>
              <a:rPr lang="fr-CA" sz="1400" dirty="0" err="1">
                <a:latin typeface="Arial"/>
                <a:cs typeface="Arial"/>
              </a:rPr>
              <a:t>CaOONL</a:t>
            </a:r>
            <a:r>
              <a:rPr lang="fr-CA" sz="1400" dirty="0">
                <a:latin typeface="Arial"/>
                <a:cs typeface="Arial"/>
              </a:rPr>
              <a:t> $b </a:t>
            </a:r>
            <a:r>
              <a:rPr lang="fr-CA" sz="1400" dirty="0" err="1">
                <a:latin typeface="Arial"/>
                <a:cs typeface="Arial"/>
              </a:rPr>
              <a:t>fre</a:t>
            </a:r>
            <a:r>
              <a:rPr lang="fr-CA" sz="1400" dirty="0">
                <a:latin typeface="Arial"/>
                <a:cs typeface="Arial"/>
              </a:rPr>
              <a:t> $e </a:t>
            </a:r>
            <a:r>
              <a:rPr lang="fr-CA" sz="1400" dirty="0" err="1">
                <a:latin typeface="Arial"/>
                <a:cs typeface="Arial"/>
              </a:rPr>
              <a:t>rda</a:t>
            </a:r>
            <a:r>
              <a:rPr lang="fr-CA" sz="1400" dirty="0">
                <a:latin typeface="Arial"/>
                <a:cs typeface="Arial"/>
              </a:rPr>
              <a:t> $c </a:t>
            </a:r>
            <a:r>
              <a:rPr lang="fr-CA" sz="1400" dirty="0" err="1">
                <a:latin typeface="Arial"/>
                <a:cs typeface="Arial"/>
              </a:rPr>
              <a:t>CaOONL</a:t>
            </a:r>
            <a:r>
              <a:rPr lang="fr-CA" sz="1400" dirty="0">
                <a:latin typeface="Arial"/>
                <a:cs typeface="Arial"/>
              </a:rPr>
              <a:t> </a:t>
            </a:r>
            <a:endParaRPr lang="fr-CA" sz="1400" dirty="0">
              <a:latin typeface="Arial" panose="020B0604020202020204" pitchFamily="34" charset="0"/>
              <a:cs typeface="Arial" panose="020B0604020202020204" pitchFamily="34" charset="0"/>
            </a:endParaRPr>
          </a:p>
          <a:p>
            <a:pPr marL="723900" indent="-723900"/>
            <a:r>
              <a:rPr lang="fr-CA" sz="1400" dirty="0">
                <a:latin typeface="Arial"/>
                <a:cs typeface="Arial"/>
              </a:rPr>
              <a:t>046	$f 19460420</a:t>
            </a:r>
          </a:p>
          <a:p>
            <a:pPr marL="723900" indent="-723900"/>
            <a:r>
              <a:rPr lang="fr-CA" sz="1400" dirty="0">
                <a:latin typeface="Arial"/>
                <a:cs typeface="Arial"/>
              </a:rPr>
              <a:t>100 1	Bennett, Richard Edmond, $d 1946-</a:t>
            </a:r>
          </a:p>
          <a:p>
            <a:pPr marL="723900" indent="-723900"/>
            <a:r>
              <a:rPr lang="fr-CA" sz="1400" dirty="0">
                <a:latin typeface="Arial"/>
                <a:cs typeface="Arial"/>
              </a:rPr>
              <a:t>370	Ontario $2 </a:t>
            </a:r>
            <a:r>
              <a:rPr lang="fr-CA" sz="1400" dirty="0" err="1">
                <a:latin typeface="Arial"/>
                <a:cs typeface="Arial"/>
              </a:rPr>
              <a:t>lacnaf</a:t>
            </a:r>
            <a:endParaRPr lang="fr-CA" sz="1400" dirty="0">
              <a:latin typeface="Arial"/>
              <a:cs typeface="Arial"/>
            </a:endParaRPr>
          </a:p>
          <a:p>
            <a:pPr marL="723900" indent="-723900"/>
            <a:r>
              <a:rPr lang="fr-CA" sz="1400" dirty="0">
                <a:latin typeface="Arial"/>
                <a:cs typeface="Arial"/>
              </a:rPr>
              <a:t>373	Wayne State </a:t>
            </a:r>
            <a:r>
              <a:rPr lang="fr-CA" sz="1400" dirty="0" err="1">
                <a:latin typeface="Arial"/>
                <a:cs typeface="Arial"/>
              </a:rPr>
              <a:t>University</a:t>
            </a:r>
            <a:r>
              <a:rPr lang="fr-CA" sz="1400" dirty="0">
                <a:latin typeface="Arial"/>
                <a:cs typeface="Arial"/>
              </a:rPr>
              <a:t> $2 </a:t>
            </a:r>
            <a:r>
              <a:rPr lang="fr-CA" sz="1400" dirty="0" err="1">
                <a:latin typeface="Arial"/>
                <a:cs typeface="Arial"/>
              </a:rPr>
              <a:t>lacnaf</a:t>
            </a:r>
            <a:endParaRPr lang="fr-CA" sz="1400" dirty="0">
              <a:latin typeface="Arial"/>
              <a:cs typeface="Arial"/>
            </a:endParaRPr>
          </a:p>
          <a:p>
            <a:pPr marL="723900" indent="-723900"/>
            <a:r>
              <a:rPr lang="fr-CA" sz="1400" dirty="0">
                <a:latin typeface="Arial"/>
                <a:cs typeface="Arial"/>
              </a:rPr>
              <a:t>373	Université du Manitoba. Dept. of Archives and </a:t>
            </a:r>
            <a:r>
              <a:rPr lang="fr-CA" sz="1400" dirty="0" err="1">
                <a:latin typeface="Arial"/>
                <a:cs typeface="Arial"/>
              </a:rPr>
              <a:t>Special</a:t>
            </a:r>
            <a:r>
              <a:rPr lang="fr-CA" sz="1400" dirty="0">
                <a:latin typeface="Arial"/>
                <a:cs typeface="Arial"/>
              </a:rPr>
              <a:t> Collections $2 </a:t>
            </a:r>
            <a:r>
              <a:rPr lang="fr-CA" sz="1400" dirty="0" err="1">
                <a:latin typeface="Arial"/>
                <a:cs typeface="Arial"/>
              </a:rPr>
              <a:t>lacnaf</a:t>
            </a:r>
            <a:r>
              <a:rPr lang="fr-CA" sz="1400" dirty="0">
                <a:latin typeface="Arial"/>
                <a:cs typeface="Arial"/>
              </a:rPr>
              <a:t> $s 1977 $t 1997</a:t>
            </a:r>
          </a:p>
          <a:p>
            <a:pPr marL="723900" indent="-723900"/>
            <a:r>
              <a:rPr lang="fr-CA" sz="1400" dirty="0">
                <a:latin typeface="Arial"/>
                <a:cs typeface="Arial"/>
              </a:rPr>
              <a:t>373	</a:t>
            </a:r>
            <a:r>
              <a:rPr lang="fr-CA" sz="1400" dirty="0" err="1">
                <a:latin typeface="Arial"/>
                <a:cs typeface="Arial"/>
              </a:rPr>
              <a:t>Brigham</a:t>
            </a:r>
            <a:r>
              <a:rPr lang="fr-CA" sz="1400" dirty="0">
                <a:latin typeface="Arial"/>
                <a:cs typeface="Arial"/>
              </a:rPr>
              <a:t> Young </a:t>
            </a:r>
            <a:r>
              <a:rPr lang="fr-CA" sz="1400" dirty="0" err="1">
                <a:latin typeface="Arial"/>
                <a:cs typeface="Arial"/>
              </a:rPr>
              <a:t>University</a:t>
            </a:r>
            <a:r>
              <a:rPr lang="fr-CA" sz="1400" dirty="0">
                <a:latin typeface="Arial"/>
                <a:cs typeface="Arial"/>
              </a:rPr>
              <a:t> $2 </a:t>
            </a:r>
            <a:r>
              <a:rPr lang="fr-CA" sz="1400" dirty="0" err="1">
                <a:latin typeface="Arial"/>
                <a:cs typeface="Arial"/>
              </a:rPr>
              <a:t>lacnaf</a:t>
            </a:r>
            <a:r>
              <a:rPr lang="fr-CA" sz="1400" dirty="0">
                <a:latin typeface="Arial"/>
                <a:cs typeface="Arial"/>
              </a:rPr>
              <a:t> $s 1997</a:t>
            </a:r>
          </a:p>
          <a:p>
            <a:pPr marL="723900" indent="-723900"/>
            <a:r>
              <a:rPr lang="fr-CA" sz="1400" dirty="0">
                <a:latin typeface="Arial"/>
                <a:cs typeface="Arial"/>
              </a:rPr>
              <a:t>373	BYU </a:t>
            </a:r>
            <a:r>
              <a:rPr lang="fr-CA" sz="1400" dirty="0" err="1">
                <a:latin typeface="Arial"/>
                <a:cs typeface="Arial"/>
              </a:rPr>
              <a:t>Studies</a:t>
            </a:r>
            <a:r>
              <a:rPr lang="fr-CA" sz="1400" dirty="0">
                <a:latin typeface="Arial"/>
                <a:cs typeface="Arial"/>
              </a:rPr>
              <a:t> (Firme) $2 </a:t>
            </a:r>
            <a:r>
              <a:rPr lang="fr-CA" sz="1400" dirty="0" err="1">
                <a:latin typeface="Arial"/>
                <a:cs typeface="Arial"/>
              </a:rPr>
              <a:t>lacnaf</a:t>
            </a:r>
            <a:endParaRPr lang="fr-CA" sz="1400" dirty="0">
              <a:latin typeface="Arial"/>
              <a:cs typeface="Arial"/>
            </a:endParaRPr>
          </a:p>
          <a:p>
            <a:pPr marL="723900" indent="-723900"/>
            <a:r>
              <a:rPr lang="fr-CA" sz="1400" dirty="0">
                <a:latin typeface="Arial"/>
                <a:cs typeface="Arial"/>
              </a:rPr>
              <a:t>374	Écrivains $2 </a:t>
            </a:r>
            <a:r>
              <a:rPr lang="fr-CA" sz="1400" dirty="0" err="1">
                <a:latin typeface="Arial"/>
                <a:cs typeface="Arial"/>
              </a:rPr>
              <a:t>rvm</a:t>
            </a:r>
            <a:endParaRPr lang="fr-CA" sz="1400" dirty="0">
              <a:latin typeface="Arial"/>
              <a:cs typeface="Arial"/>
            </a:endParaRPr>
          </a:p>
          <a:p>
            <a:pPr marL="723900" indent="-723900">
              <a:tabLst>
                <a:tab pos="800100" algn="l"/>
              </a:tabLst>
            </a:pPr>
            <a:r>
              <a:rPr lang="fr-CA" sz="1400" dirty="0">
                <a:latin typeface="Arial"/>
                <a:cs typeface="Arial"/>
              </a:rPr>
              <a:t>374 	Éditeurs $2 </a:t>
            </a:r>
            <a:r>
              <a:rPr lang="fr-CA" sz="1400" dirty="0" err="1">
                <a:latin typeface="Arial"/>
                <a:cs typeface="Arial"/>
              </a:rPr>
              <a:t>rvm</a:t>
            </a:r>
            <a:endParaRPr lang="fr-CA" sz="1400" dirty="0">
              <a:latin typeface="Arial"/>
              <a:cs typeface="Arial"/>
            </a:endParaRPr>
          </a:p>
          <a:p>
            <a:pPr marL="723900" indent="-723900"/>
            <a:r>
              <a:rPr lang="fr-CA" sz="1400" dirty="0">
                <a:latin typeface="Arial"/>
                <a:cs typeface="Arial"/>
              </a:rPr>
              <a:t>375	masculin</a:t>
            </a:r>
          </a:p>
          <a:p>
            <a:pPr marL="723900" indent="-723900"/>
            <a:r>
              <a:rPr lang="fr-CA" sz="1400" dirty="0">
                <a:latin typeface="Arial"/>
                <a:cs typeface="Arial"/>
              </a:rPr>
              <a:t>377	</a:t>
            </a:r>
            <a:r>
              <a:rPr lang="fr-CA" sz="1400" dirty="0" err="1">
                <a:latin typeface="Arial"/>
                <a:cs typeface="Arial"/>
              </a:rPr>
              <a:t>eng</a:t>
            </a:r>
            <a:endParaRPr lang="fr-CA" sz="1400" dirty="0">
              <a:latin typeface="Arial"/>
              <a:cs typeface="Arial"/>
            </a:endParaRPr>
          </a:p>
          <a:p>
            <a:pPr marL="723900" indent="-723900"/>
            <a:r>
              <a:rPr lang="fr-CA" sz="1400" dirty="0">
                <a:latin typeface="Arial"/>
                <a:cs typeface="Arial"/>
              </a:rPr>
              <a:t>378	$q Richard Edmond</a:t>
            </a:r>
          </a:p>
          <a:p>
            <a:pPr marL="723900" indent="-723900"/>
            <a:r>
              <a:rPr lang="fr-CA" sz="1400" dirty="0">
                <a:latin typeface="Arial"/>
                <a:cs typeface="Arial"/>
              </a:rPr>
              <a:t>400 1	$a Bennett, Richard E. $q (Richard Edmond), $d 1946-</a:t>
            </a:r>
          </a:p>
          <a:p>
            <a:pPr marL="723900" indent="-723900"/>
            <a:r>
              <a:rPr lang="fr-CA" sz="1400" dirty="0">
                <a:latin typeface="Arial"/>
                <a:cs typeface="Arial"/>
              </a:rPr>
              <a:t>667	Ancienne vedette : Bennett, Richard E.</a:t>
            </a:r>
          </a:p>
          <a:p>
            <a:pPr marL="723900" indent="-723900"/>
            <a:r>
              <a:rPr lang="fr-CA" sz="1400" dirty="0">
                <a:latin typeface="Arial"/>
                <a:cs typeface="Arial"/>
              </a:rPr>
              <a:t>670	nuc87-20751: </a:t>
            </a:r>
            <a:r>
              <a:rPr lang="fr-CA" sz="1400" dirty="0" err="1">
                <a:latin typeface="Arial"/>
                <a:cs typeface="Arial"/>
              </a:rPr>
              <a:t>His</a:t>
            </a:r>
            <a:r>
              <a:rPr lang="fr-CA" sz="1400" dirty="0">
                <a:latin typeface="Arial"/>
                <a:cs typeface="Arial"/>
              </a:rPr>
              <a:t> Mormons at the Missouri, 1984 $b (vedette : Bennett, Richard Edmond, 1946-; usage : Richard Edmond Bennett)</a:t>
            </a:r>
          </a:p>
          <a:p>
            <a:pPr marL="723900" indent="-723900"/>
            <a:r>
              <a:rPr lang="fr-CA" sz="1400" dirty="0">
                <a:latin typeface="Arial"/>
                <a:cs typeface="Arial"/>
              </a:rPr>
              <a:t>670	Son Mormons at the Missouri, 1846-1852, c1987 : $b CIP  p. de t. (Richard E. Bennett) formulaire (né le 20 avril 1946)</a:t>
            </a:r>
          </a:p>
          <a:p>
            <a:pPr marL="723900" indent="-723900"/>
            <a:r>
              <a:rPr lang="fr-CA" sz="1400" dirty="0">
                <a:latin typeface="Arial"/>
                <a:cs typeface="Arial"/>
              </a:rPr>
              <a:t>670	LC 1987-03-06 $b (vedette : Bennett, Richard E.; usage : Richard E. Bennett)</a:t>
            </a:r>
          </a:p>
          <a:p>
            <a:pPr marL="723900" indent="-723900"/>
            <a:r>
              <a:rPr lang="fr-CA" sz="1400" dirty="0">
                <a:latin typeface="Arial"/>
                <a:cs typeface="Arial"/>
              </a:rPr>
              <a:t>670	Son </a:t>
            </a:r>
            <a:r>
              <a:rPr lang="fr-CA" sz="1400" dirty="0" err="1">
                <a:latin typeface="Arial"/>
                <a:cs typeface="Arial"/>
              </a:rPr>
              <a:t>School</a:t>
            </a:r>
            <a:r>
              <a:rPr lang="fr-CA" sz="1400" dirty="0">
                <a:latin typeface="Arial"/>
                <a:cs typeface="Arial"/>
              </a:rPr>
              <a:t> of the </a:t>
            </a:r>
            <a:r>
              <a:rPr lang="fr-CA" sz="1400" dirty="0" err="1">
                <a:latin typeface="Arial"/>
                <a:cs typeface="Arial"/>
              </a:rPr>
              <a:t>prophets</a:t>
            </a:r>
            <a:r>
              <a:rPr lang="fr-CA" sz="1400" dirty="0">
                <a:latin typeface="Arial"/>
                <a:cs typeface="Arial"/>
              </a:rPr>
              <a:t>, 2010 : $b jaquette (Richard E. Bennett est professeur d'histoire et de doctrine de l'Église et éditeur d'histoire de l'Église pour  BYU </a:t>
            </a:r>
            <a:r>
              <a:rPr lang="fr-CA" sz="1400" dirty="0" err="1">
                <a:latin typeface="Arial"/>
                <a:cs typeface="Arial"/>
              </a:rPr>
              <a:t>studies</a:t>
            </a:r>
            <a:r>
              <a:rPr lang="fr-CA" sz="1400" dirty="0">
                <a:latin typeface="Arial"/>
                <a:cs typeface="Arial"/>
              </a:rPr>
              <a:t> à </a:t>
            </a:r>
            <a:r>
              <a:rPr lang="fr-CA" sz="1400" dirty="0" err="1">
                <a:latin typeface="Arial"/>
                <a:cs typeface="Arial"/>
              </a:rPr>
              <a:t>Brigham</a:t>
            </a:r>
            <a:r>
              <a:rPr lang="fr-CA" sz="1400" dirty="0">
                <a:latin typeface="Arial"/>
                <a:cs typeface="Arial"/>
              </a:rPr>
              <a:t> Young </a:t>
            </a:r>
            <a:r>
              <a:rPr lang="fr-CA" sz="1400" dirty="0" err="1">
                <a:latin typeface="Arial"/>
                <a:cs typeface="Arial"/>
              </a:rPr>
              <a:t>University</a:t>
            </a:r>
            <a:r>
              <a:rPr lang="fr-CA" sz="1400" dirty="0">
                <a:latin typeface="Arial"/>
                <a:cs typeface="Arial"/>
              </a:rPr>
              <a:t>; historien né en Ontario, Canada; docteur en histoire américaine de Wayne State </a:t>
            </a:r>
            <a:r>
              <a:rPr lang="fr-CA" sz="1400" dirty="0" err="1">
                <a:latin typeface="Arial"/>
                <a:cs typeface="Arial"/>
              </a:rPr>
              <a:t>University</a:t>
            </a:r>
            <a:r>
              <a:rPr lang="fr-CA" sz="1400" dirty="0">
                <a:latin typeface="Arial"/>
                <a:cs typeface="Arial"/>
              </a:rPr>
              <a:t>; avant de rejoindre la BYU en 1997, il a été chef du </a:t>
            </a:r>
            <a:r>
              <a:rPr lang="fr-CA" sz="1400" dirty="0" err="1">
                <a:latin typeface="Arial"/>
                <a:cs typeface="Arial"/>
              </a:rPr>
              <a:t>Department</a:t>
            </a:r>
            <a:r>
              <a:rPr lang="fr-CA" sz="1400" dirty="0">
                <a:latin typeface="Arial"/>
                <a:cs typeface="Arial"/>
              </a:rPr>
              <a:t> of Archives and </a:t>
            </a:r>
            <a:r>
              <a:rPr lang="fr-CA" sz="1400" dirty="0" err="1">
                <a:latin typeface="Arial"/>
                <a:cs typeface="Arial"/>
              </a:rPr>
              <a:t>Special</a:t>
            </a:r>
            <a:r>
              <a:rPr lang="fr-CA" sz="1400" dirty="0">
                <a:latin typeface="Arial"/>
                <a:cs typeface="Arial"/>
              </a:rPr>
              <a:t> Collections à l'Université du Manitoba pendant vingt ans)</a:t>
            </a:r>
          </a:p>
          <a:p>
            <a:pPr marL="723900" indent="-723900"/>
            <a:r>
              <a:rPr lang="fr-CA" sz="1400" dirty="0">
                <a:latin typeface="Arial"/>
                <a:cs typeface="Arial"/>
              </a:rPr>
              <a:t>678 0	Richard Edmond Bennett (né en 1946) est un professeur de religion mormon en Utah.</a:t>
            </a:r>
          </a:p>
        </p:txBody>
      </p:sp>
    </p:spTree>
    <p:extLst>
      <p:ext uri="{BB962C8B-B14F-4D97-AF65-F5344CB8AC3E}">
        <p14:creationId xmlns:p14="http://schemas.microsoft.com/office/powerpoint/2010/main" val="29237596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80690" y="759125"/>
            <a:ext cx="10371827" cy="5417838"/>
          </a:xfrm>
          <a:ln w="28575">
            <a:solidFill>
              <a:schemeClr val="tx1"/>
            </a:solidFill>
          </a:ln>
        </p:spPr>
        <p:txBody>
          <a:bodyPr vert="horz" lIns="91440" tIns="45720" rIns="91440" bIns="45720" rtlCol="0" anchor="t">
            <a:normAutofit lnSpcReduction="10000"/>
          </a:bodyPr>
          <a:lstStyle/>
          <a:p>
            <a:pPr marL="723900" indent="-723900">
              <a:lnSpc>
                <a:spcPct val="100000"/>
              </a:lnSpc>
              <a:spcBef>
                <a:spcPts val="0"/>
              </a:spcBef>
              <a:buNone/>
            </a:pPr>
            <a:r>
              <a:rPr lang="fr-CA" sz="1300" dirty="0">
                <a:latin typeface="Arial"/>
                <a:cs typeface="Arial"/>
              </a:rPr>
              <a:t>040	</a:t>
            </a:r>
            <a:r>
              <a:rPr lang="fr-CA" sz="1300" dirty="0" err="1">
                <a:latin typeface="Arial"/>
                <a:cs typeface="Arial"/>
              </a:rPr>
              <a:t>CaOONL</a:t>
            </a:r>
            <a:r>
              <a:rPr lang="fr-CA" sz="1300" dirty="0">
                <a:latin typeface="Arial"/>
                <a:cs typeface="Arial"/>
              </a:rPr>
              <a:t> $b </a:t>
            </a:r>
            <a:r>
              <a:rPr lang="fr-CA" sz="1300" dirty="0" err="1">
                <a:latin typeface="Arial"/>
                <a:cs typeface="Arial"/>
              </a:rPr>
              <a:t>fre</a:t>
            </a:r>
            <a:r>
              <a:rPr lang="fr-CA" sz="1300" dirty="0">
                <a:latin typeface="Arial"/>
                <a:cs typeface="Arial"/>
              </a:rPr>
              <a:t> $e </a:t>
            </a:r>
            <a:r>
              <a:rPr lang="fr-CA" sz="1300" dirty="0" err="1">
                <a:latin typeface="Arial"/>
                <a:cs typeface="Arial"/>
              </a:rPr>
              <a:t>rda</a:t>
            </a:r>
            <a:r>
              <a:rPr lang="fr-CA" sz="1300" dirty="0">
                <a:latin typeface="Arial"/>
                <a:cs typeface="Arial"/>
              </a:rPr>
              <a:t> $c </a:t>
            </a:r>
            <a:r>
              <a:rPr lang="fr-CA" sz="1300" dirty="0" err="1">
                <a:latin typeface="Arial"/>
                <a:cs typeface="Arial"/>
              </a:rPr>
              <a:t>CaOONL</a:t>
            </a:r>
            <a:r>
              <a:rPr lang="fr-CA" sz="1300" dirty="0">
                <a:latin typeface="Arial"/>
                <a:cs typeface="Arial"/>
              </a:rPr>
              <a:t> </a:t>
            </a:r>
            <a:endParaRPr lang="fr-CA" sz="1300" dirty="0">
              <a:solidFill>
                <a:prstClr val="black"/>
              </a:solidFill>
              <a:latin typeface="Arial" panose="020B0604020202020204" pitchFamily="34" charset="0"/>
              <a:cs typeface="Arial" panose="020B0604020202020204" pitchFamily="34" charset="0"/>
            </a:endParaRPr>
          </a:p>
          <a:p>
            <a:pPr marL="723900" lvl="0" indent="-723900">
              <a:lnSpc>
                <a:spcPct val="100000"/>
              </a:lnSpc>
              <a:spcBef>
                <a:spcPts val="0"/>
              </a:spcBef>
              <a:buNone/>
            </a:pPr>
            <a:r>
              <a:rPr lang="fr-CA" sz="1300" dirty="0">
                <a:latin typeface="Arial"/>
                <a:cs typeface="Arial"/>
              </a:rPr>
              <a:t>046	$f 1946-04-20 $2 </a:t>
            </a:r>
            <a:r>
              <a:rPr lang="fr-CA" sz="1300" dirty="0" err="1">
                <a:latin typeface="Arial"/>
                <a:cs typeface="Arial"/>
              </a:rPr>
              <a:t>edtf</a:t>
            </a:r>
            <a:endParaRPr lang="fr-CA" sz="1300" dirty="0">
              <a:latin typeface="Arial"/>
              <a:cs typeface="Arial"/>
            </a:endParaRPr>
          </a:p>
          <a:p>
            <a:pPr marL="723900" lvl="0" indent="-723900">
              <a:lnSpc>
                <a:spcPct val="100000"/>
              </a:lnSpc>
              <a:spcBef>
                <a:spcPts val="0"/>
              </a:spcBef>
              <a:buNone/>
            </a:pPr>
            <a:r>
              <a:rPr lang="fr-CA" sz="1300" dirty="0">
                <a:latin typeface="Arial"/>
                <a:cs typeface="Arial"/>
              </a:rPr>
              <a:t>100 1	Bennett, Richard E. $q (Richard Edmond), $d 1946-</a:t>
            </a:r>
          </a:p>
          <a:p>
            <a:pPr marL="723900" lvl="0" indent="-723900">
              <a:lnSpc>
                <a:spcPct val="100000"/>
              </a:lnSpc>
              <a:spcBef>
                <a:spcPts val="0"/>
              </a:spcBef>
              <a:buNone/>
            </a:pPr>
            <a:r>
              <a:rPr lang="fr-CA" sz="1300" dirty="0">
                <a:latin typeface="Arial"/>
                <a:cs typeface="Arial"/>
              </a:rPr>
              <a:t>368	$c Canadiens $2 </a:t>
            </a:r>
            <a:r>
              <a:rPr lang="fr-CA" sz="1300" dirty="0" err="1">
                <a:latin typeface="Arial"/>
                <a:cs typeface="Arial"/>
              </a:rPr>
              <a:t>rvmgd</a:t>
            </a:r>
            <a:endParaRPr lang="fr-CA" sz="1300" dirty="0">
              <a:latin typeface="Arial"/>
              <a:cs typeface="Arial"/>
            </a:endParaRPr>
          </a:p>
          <a:p>
            <a:pPr marL="723900" lvl="0" indent="-723900">
              <a:lnSpc>
                <a:spcPct val="100000"/>
              </a:lnSpc>
              <a:spcBef>
                <a:spcPts val="0"/>
              </a:spcBef>
              <a:buNone/>
            </a:pPr>
            <a:r>
              <a:rPr lang="fr-CA" sz="1300" dirty="0">
                <a:latin typeface="Arial"/>
                <a:cs typeface="Arial"/>
              </a:rPr>
              <a:t>370	Ontario $f Winnipeg (Man.) $f Provo (Utah) $2 </a:t>
            </a:r>
            <a:r>
              <a:rPr lang="fr-CA" sz="1300" dirty="0" err="1">
                <a:latin typeface="Arial"/>
                <a:cs typeface="Arial"/>
              </a:rPr>
              <a:t>lacnaf</a:t>
            </a:r>
            <a:endParaRPr lang="fr-CA" sz="1300" dirty="0">
              <a:latin typeface="Arial"/>
              <a:cs typeface="Arial"/>
            </a:endParaRPr>
          </a:p>
          <a:p>
            <a:pPr marL="723900" lvl="0" indent="-723900">
              <a:lnSpc>
                <a:spcPct val="100000"/>
              </a:lnSpc>
              <a:spcBef>
                <a:spcPts val="0"/>
              </a:spcBef>
              <a:buNone/>
            </a:pPr>
            <a:r>
              <a:rPr lang="fr-CA" sz="1300" dirty="0">
                <a:latin typeface="Arial"/>
                <a:cs typeface="Arial"/>
              </a:rPr>
              <a:t>372	États-Unis $2 </a:t>
            </a:r>
            <a:r>
              <a:rPr lang="fr-CA" sz="1300" dirty="0" err="1">
                <a:latin typeface="Arial"/>
                <a:cs typeface="Arial"/>
              </a:rPr>
              <a:t>rvm</a:t>
            </a:r>
            <a:endParaRPr lang="fr-CA" sz="1300" dirty="0">
              <a:latin typeface="Arial"/>
              <a:cs typeface="Arial"/>
            </a:endParaRPr>
          </a:p>
          <a:p>
            <a:pPr marL="723900" lvl="0" indent="-723900">
              <a:lnSpc>
                <a:spcPct val="100000"/>
              </a:lnSpc>
              <a:spcBef>
                <a:spcPts val="0"/>
              </a:spcBef>
              <a:buNone/>
            </a:pPr>
            <a:r>
              <a:rPr lang="fr-CA" sz="1300" dirty="0">
                <a:latin typeface="Arial"/>
                <a:cs typeface="Arial"/>
              </a:rPr>
              <a:t>373	Wayne State </a:t>
            </a:r>
            <a:r>
              <a:rPr lang="fr-CA" sz="1300" dirty="0" err="1">
                <a:latin typeface="Arial"/>
                <a:cs typeface="Arial"/>
              </a:rPr>
              <a:t>University</a:t>
            </a:r>
            <a:r>
              <a:rPr lang="fr-CA" sz="1300" dirty="0">
                <a:latin typeface="Arial"/>
                <a:cs typeface="Arial"/>
              </a:rPr>
              <a:t> $2 </a:t>
            </a:r>
            <a:r>
              <a:rPr lang="fr-CA" sz="1300" dirty="0" err="1">
                <a:latin typeface="Arial"/>
                <a:cs typeface="Arial"/>
              </a:rPr>
              <a:t>lacnaf</a:t>
            </a:r>
            <a:endParaRPr lang="fr-CA" sz="1300" dirty="0">
              <a:latin typeface="Arial"/>
              <a:cs typeface="Arial"/>
            </a:endParaRPr>
          </a:p>
          <a:p>
            <a:pPr marL="723900" lvl="0" indent="-723900">
              <a:lnSpc>
                <a:spcPct val="100000"/>
              </a:lnSpc>
              <a:spcBef>
                <a:spcPts val="0"/>
              </a:spcBef>
              <a:buNone/>
            </a:pPr>
            <a:r>
              <a:rPr lang="fr-CA" sz="1300" dirty="0">
                <a:latin typeface="Arial"/>
                <a:cs typeface="Arial"/>
              </a:rPr>
              <a:t>373	Université du Manitoba. Dept. of Archives and </a:t>
            </a:r>
            <a:r>
              <a:rPr lang="fr-CA" sz="1300" dirty="0" err="1">
                <a:latin typeface="Arial"/>
                <a:cs typeface="Arial"/>
              </a:rPr>
              <a:t>Special</a:t>
            </a:r>
            <a:r>
              <a:rPr lang="fr-CA" sz="1300" dirty="0">
                <a:latin typeface="Arial"/>
                <a:cs typeface="Arial"/>
              </a:rPr>
              <a:t> Collections $2 </a:t>
            </a:r>
            <a:r>
              <a:rPr lang="fr-CA" sz="1300" dirty="0" err="1">
                <a:latin typeface="Arial"/>
                <a:cs typeface="Arial"/>
              </a:rPr>
              <a:t>lacnaf</a:t>
            </a:r>
            <a:r>
              <a:rPr lang="fr-CA" sz="1300" dirty="0">
                <a:latin typeface="Arial"/>
                <a:cs typeface="Arial"/>
              </a:rPr>
              <a:t> $s 1977 $t 1997</a:t>
            </a:r>
          </a:p>
          <a:p>
            <a:pPr marL="723900" lvl="0" indent="-723900">
              <a:lnSpc>
                <a:spcPct val="100000"/>
              </a:lnSpc>
              <a:spcBef>
                <a:spcPts val="0"/>
              </a:spcBef>
              <a:buNone/>
            </a:pPr>
            <a:r>
              <a:rPr lang="fr-CA" sz="1300" dirty="0">
                <a:latin typeface="Arial"/>
                <a:cs typeface="Arial"/>
              </a:rPr>
              <a:t>373	</a:t>
            </a:r>
            <a:r>
              <a:rPr lang="fr-CA" sz="1300" dirty="0" err="1">
                <a:latin typeface="Arial"/>
                <a:cs typeface="Arial"/>
              </a:rPr>
              <a:t>Brigham</a:t>
            </a:r>
            <a:r>
              <a:rPr lang="fr-CA" sz="1300" dirty="0">
                <a:latin typeface="Arial"/>
                <a:cs typeface="Arial"/>
              </a:rPr>
              <a:t> Young </a:t>
            </a:r>
            <a:r>
              <a:rPr lang="fr-CA" sz="1300" dirty="0" err="1">
                <a:latin typeface="Arial"/>
                <a:cs typeface="Arial"/>
              </a:rPr>
              <a:t>University</a:t>
            </a:r>
            <a:r>
              <a:rPr lang="fr-CA" sz="1300" dirty="0">
                <a:latin typeface="Arial"/>
                <a:cs typeface="Arial"/>
              </a:rPr>
              <a:t> $2 </a:t>
            </a:r>
            <a:r>
              <a:rPr lang="fr-CA" sz="1300" dirty="0" err="1">
                <a:latin typeface="Arial"/>
                <a:cs typeface="Arial"/>
              </a:rPr>
              <a:t>lacnaf</a:t>
            </a:r>
            <a:r>
              <a:rPr lang="fr-CA" sz="1300" dirty="0">
                <a:latin typeface="Arial"/>
                <a:cs typeface="Arial"/>
              </a:rPr>
              <a:t> $s 1997</a:t>
            </a:r>
          </a:p>
          <a:p>
            <a:pPr marL="723900" lvl="0" indent="-723900">
              <a:lnSpc>
                <a:spcPct val="100000"/>
              </a:lnSpc>
              <a:spcBef>
                <a:spcPts val="0"/>
              </a:spcBef>
              <a:buNone/>
            </a:pPr>
            <a:r>
              <a:rPr lang="fr-CA" sz="1300" dirty="0">
                <a:latin typeface="Arial"/>
                <a:cs typeface="Arial"/>
              </a:rPr>
              <a:t>373	BYU </a:t>
            </a:r>
            <a:r>
              <a:rPr lang="fr-CA" sz="1300" dirty="0" err="1">
                <a:latin typeface="Arial"/>
                <a:cs typeface="Arial"/>
              </a:rPr>
              <a:t>Studies</a:t>
            </a:r>
            <a:r>
              <a:rPr lang="fr-CA" sz="1300" dirty="0">
                <a:latin typeface="Arial"/>
                <a:cs typeface="Arial"/>
              </a:rPr>
              <a:t> (Firme) $2 </a:t>
            </a:r>
            <a:r>
              <a:rPr lang="fr-CA" sz="1300" dirty="0" err="1">
                <a:latin typeface="Arial"/>
                <a:cs typeface="Arial"/>
              </a:rPr>
              <a:t>lacnaf</a:t>
            </a:r>
            <a:endParaRPr lang="fr-CA" sz="1300" dirty="0">
              <a:latin typeface="Arial"/>
              <a:cs typeface="Arial"/>
            </a:endParaRPr>
          </a:p>
          <a:p>
            <a:pPr marL="723900" lvl="0" indent="-723900">
              <a:lnSpc>
                <a:spcPct val="100000"/>
              </a:lnSpc>
              <a:spcBef>
                <a:spcPts val="0"/>
              </a:spcBef>
              <a:buNone/>
            </a:pPr>
            <a:r>
              <a:rPr lang="fr-CA" sz="1300" dirty="0">
                <a:latin typeface="Arial"/>
                <a:cs typeface="Arial"/>
              </a:rPr>
              <a:t>374	Écrivains $2 </a:t>
            </a:r>
            <a:r>
              <a:rPr lang="fr-CA" sz="1300" dirty="0" err="1">
                <a:latin typeface="Arial"/>
                <a:cs typeface="Arial"/>
              </a:rPr>
              <a:t>rvm</a:t>
            </a:r>
            <a:endParaRPr lang="fr-CA" sz="1300" dirty="0">
              <a:latin typeface="Arial"/>
              <a:cs typeface="Arial"/>
            </a:endParaRPr>
          </a:p>
          <a:p>
            <a:pPr marL="723900" lvl="0" indent="-723900">
              <a:lnSpc>
                <a:spcPct val="100000"/>
              </a:lnSpc>
              <a:spcBef>
                <a:spcPts val="0"/>
              </a:spcBef>
              <a:buNone/>
            </a:pPr>
            <a:r>
              <a:rPr lang="fr-CA" sz="1300" dirty="0">
                <a:latin typeface="Arial"/>
                <a:cs typeface="Arial"/>
              </a:rPr>
              <a:t>374	Éditeurs $2 </a:t>
            </a:r>
            <a:r>
              <a:rPr lang="fr-CA" sz="1300" dirty="0" err="1">
                <a:latin typeface="Arial"/>
                <a:cs typeface="Arial"/>
              </a:rPr>
              <a:t>rvm</a:t>
            </a:r>
            <a:endParaRPr lang="fr-CA" sz="1300" dirty="0">
              <a:latin typeface="Arial"/>
              <a:cs typeface="Arial"/>
            </a:endParaRPr>
          </a:p>
          <a:p>
            <a:pPr marL="723900" lvl="0" indent="-723900">
              <a:lnSpc>
                <a:spcPct val="100000"/>
              </a:lnSpc>
              <a:spcBef>
                <a:spcPts val="0"/>
              </a:spcBef>
              <a:buNone/>
            </a:pPr>
            <a:r>
              <a:rPr lang="fr-CA" sz="1300" dirty="0">
                <a:latin typeface="Arial"/>
                <a:cs typeface="Arial"/>
              </a:rPr>
              <a:t>374	Professeurs (Enseignement supérieur) $2 </a:t>
            </a:r>
            <a:r>
              <a:rPr lang="fr-CA" sz="1300" dirty="0" err="1">
                <a:latin typeface="Arial"/>
                <a:cs typeface="Arial"/>
              </a:rPr>
              <a:t>rvm</a:t>
            </a:r>
            <a:endParaRPr lang="fr-CA" sz="1300" dirty="0">
              <a:latin typeface="Arial"/>
              <a:cs typeface="Arial"/>
            </a:endParaRPr>
          </a:p>
          <a:p>
            <a:pPr marL="723900" lvl="0" indent="-723900">
              <a:lnSpc>
                <a:spcPct val="100000"/>
              </a:lnSpc>
              <a:spcBef>
                <a:spcPts val="0"/>
              </a:spcBef>
              <a:buNone/>
            </a:pPr>
            <a:r>
              <a:rPr lang="fr-CA" sz="1300" dirty="0">
                <a:latin typeface="Arial"/>
                <a:cs typeface="Arial"/>
              </a:rPr>
              <a:t>375	masculin</a:t>
            </a:r>
          </a:p>
          <a:p>
            <a:pPr marL="723900" lvl="0" indent="-723900">
              <a:lnSpc>
                <a:spcPct val="100000"/>
              </a:lnSpc>
              <a:spcBef>
                <a:spcPts val="0"/>
              </a:spcBef>
              <a:buNone/>
            </a:pPr>
            <a:r>
              <a:rPr lang="fr-CA" sz="1300" dirty="0">
                <a:latin typeface="Arial"/>
                <a:cs typeface="Arial"/>
              </a:rPr>
              <a:t>377	</a:t>
            </a:r>
            <a:r>
              <a:rPr lang="fr-CA" sz="1300" dirty="0" err="1">
                <a:latin typeface="Arial"/>
                <a:cs typeface="Arial"/>
              </a:rPr>
              <a:t>eng</a:t>
            </a:r>
            <a:endParaRPr lang="fr-CA" sz="1300" dirty="0">
              <a:latin typeface="Arial"/>
              <a:cs typeface="Arial"/>
            </a:endParaRPr>
          </a:p>
          <a:p>
            <a:pPr marL="723900" lvl="0" indent="-723900">
              <a:lnSpc>
                <a:spcPct val="100000"/>
              </a:lnSpc>
              <a:spcBef>
                <a:spcPts val="0"/>
              </a:spcBef>
              <a:buNone/>
            </a:pPr>
            <a:r>
              <a:rPr lang="fr-CA" sz="1300" dirty="0">
                <a:latin typeface="Arial"/>
                <a:cs typeface="Arial"/>
              </a:rPr>
              <a:t>378	$q Richard Edmond</a:t>
            </a:r>
          </a:p>
          <a:p>
            <a:pPr marL="723900" lvl="0" indent="-723900">
              <a:lnSpc>
                <a:spcPct val="100000"/>
              </a:lnSpc>
              <a:spcBef>
                <a:spcPts val="0"/>
              </a:spcBef>
              <a:buNone/>
            </a:pPr>
            <a:r>
              <a:rPr lang="fr-CA" sz="1300" dirty="0">
                <a:latin typeface="Arial"/>
                <a:cs typeface="Arial"/>
              </a:rPr>
              <a:t>400 1	$w </a:t>
            </a:r>
            <a:r>
              <a:rPr lang="fr-CA" sz="1300" dirty="0" err="1">
                <a:latin typeface="Arial"/>
                <a:cs typeface="Arial"/>
              </a:rPr>
              <a:t>nne</a:t>
            </a:r>
            <a:r>
              <a:rPr lang="fr-CA" sz="1300" dirty="0">
                <a:latin typeface="Arial"/>
                <a:cs typeface="Arial"/>
              </a:rPr>
              <a:t> $a Bennett, Richard Edmond, $d 1946-</a:t>
            </a:r>
          </a:p>
          <a:p>
            <a:pPr marL="723900" lvl="0" indent="-723900">
              <a:lnSpc>
                <a:spcPct val="100000"/>
              </a:lnSpc>
              <a:spcBef>
                <a:spcPts val="0"/>
              </a:spcBef>
              <a:buNone/>
            </a:pPr>
            <a:r>
              <a:rPr lang="fr-CA" sz="1300" dirty="0">
                <a:latin typeface="Arial"/>
                <a:cs typeface="Arial"/>
              </a:rPr>
              <a:t>510 2	$w r $i Employeur : $a Université du Manitoba</a:t>
            </a:r>
          </a:p>
          <a:p>
            <a:pPr marL="723900" lvl="0" indent="-723900">
              <a:lnSpc>
                <a:spcPct val="100000"/>
              </a:lnSpc>
              <a:spcBef>
                <a:spcPts val="0"/>
              </a:spcBef>
              <a:buNone/>
            </a:pPr>
            <a:r>
              <a:rPr lang="fr-CA" sz="1300" dirty="0">
                <a:latin typeface="Arial"/>
                <a:cs typeface="Arial"/>
              </a:rPr>
              <a:t>510 2	$w r $i Employeur : $a </a:t>
            </a:r>
            <a:r>
              <a:rPr lang="fr-CA" sz="1300" dirty="0" err="1">
                <a:latin typeface="Arial"/>
                <a:cs typeface="Arial"/>
              </a:rPr>
              <a:t>Brigham</a:t>
            </a:r>
            <a:r>
              <a:rPr lang="fr-CA" sz="1300" dirty="0">
                <a:latin typeface="Arial"/>
                <a:cs typeface="Arial"/>
              </a:rPr>
              <a:t> Young </a:t>
            </a:r>
            <a:r>
              <a:rPr lang="fr-CA" sz="1300" dirty="0" err="1">
                <a:latin typeface="Arial"/>
                <a:cs typeface="Arial"/>
              </a:rPr>
              <a:t>University</a:t>
            </a:r>
            <a:endParaRPr lang="fr-CA" sz="1300" dirty="0">
              <a:latin typeface="Arial"/>
              <a:cs typeface="Arial"/>
            </a:endParaRPr>
          </a:p>
          <a:p>
            <a:pPr marL="723900" lvl="0" indent="-723900">
              <a:lnSpc>
                <a:spcPct val="100000"/>
              </a:lnSpc>
              <a:spcBef>
                <a:spcPts val="0"/>
              </a:spcBef>
              <a:buNone/>
            </a:pPr>
            <a:r>
              <a:rPr lang="fr-CA" sz="1300" dirty="0">
                <a:latin typeface="Arial"/>
                <a:cs typeface="Arial"/>
              </a:rPr>
              <a:t>667	Ancienne vedette : Bennett, Richard E.</a:t>
            </a:r>
          </a:p>
          <a:p>
            <a:pPr marL="723900" indent="-723900">
              <a:lnSpc>
                <a:spcPct val="100000"/>
              </a:lnSpc>
              <a:spcBef>
                <a:spcPts val="0"/>
              </a:spcBef>
              <a:buNone/>
            </a:pPr>
            <a:r>
              <a:rPr lang="fr-CA" sz="1300" dirty="0">
                <a:latin typeface="Arial"/>
                <a:cs typeface="Arial"/>
              </a:rPr>
              <a:t>670	nuc87-20751: </a:t>
            </a:r>
            <a:r>
              <a:rPr lang="fr-CA" sz="1300" dirty="0" err="1">
                <a:latin typeface="Arial"/>
                <a:cs typeface="Arial"/>
              </a:rPr>
              <a:t>His</a:t>
            </a:r>
            <a:r>
              <a:rPr lang="fr-CA" sz="1300" dirty="0">
                <a:latin typeface="Arial"/>
                <a:cs typeface="Arial"/>
              </a:rPr>
              <a:t> Mormons at the Missouri, 1984 $b (vedette : Bennett, Richard Edmond, 1946-; usage : Richard Edmond Bennett)</a:t>
            </a:r>
          </a:p>
          <a:p>
            <a:pPr marL="723900" indent="-723900">
              <a:lnSpc>
                <a:spcPct val="100000"/>
              </a:lnSpc>
              <a:spcBef>
                <a:spcPts val="0"/>
              </a:spcBef>
              <a:buNone/>
            </a:pPr>
            <a:r>
              <a:rPr lang="fr-CA" sz="1300" dirty="0">
                <a:latin typeface="Arial"/>
                <a:cs typeface="Arial"/>
              </a:rPr>
              <a:t>670	</a:t>
            </a:r>
            <a:r>
              <a:rPr lang="fr-CA" sz="1300" dirty="0" err="1">
                <a:latin typeface="Arial"/>
                <a:cs typeface="Arial"/>
              </a:rPr>
              <a:t>His</a:t>
            </a:r>
            <a:r>
              <a:rPr lang="fr-CA" sz="1300" dirty="0">
                <a:latin typeface="Arial"/>
                <a:cs typeface="Arial"/>
              </a:rPr>
              <a:t> Mormons at the Missouri, 1846-1852, c1987 : $b CIP  p. de t. (Richard E. Bennett) formulaire (né le 20 avril 1946)</a:t>
            </a:r>
          </a:p>
          <a:p>
            <a:pPr marL="723900" indent="-723900">
              <a:lnSpc>
                <a:spcPct val="100000"/>
              </a:lnSpc>
              <a:spcBef>
                <a:spcPts val="0"/>
              </a:spcBef>
              <a:buNone/>
            </a:pPr>
            <a:r>
              <a:rPr lang="fr-CA" sz="1300" dirty="0">
                <a:latin typeface="Arial"/>
                <a:cs typeface="Arial"/>
              </a:rPr>
              <a:t>670	LC 1987-03-06 $b (vedette : Bennett, Richard E.; usage : Richard E. Bennett)</a:t>
            </a:r>
          </a:p>
          <a:p>
            <a:pPr marL="723900" indent="-723900">
              <a:lnSpc>
                <a:spcPct val="100000"/>
              </a:lnSpc>
              <a:spcBef>
                <a:spcPts val="0"/>
              </a:spcBef>
              <a:buNone/>
            </a:pPr>
            <a:r>
              <a:rPr lang="fr-CA" sz="1300" dirty="0">
                <a:latin typeface="Arial"/>
                <a:cs typeface="Arial"/>
              </a:rPr>
              <a:t>670	</a:t>
            </a:r>
            <a:r>
              <a:rPr lang="fr-CA" sz="1300" dirty="0" err="1">
                <a:latin typeface="Arial"/>
                <a:cs typeface="Arial"/>
              </a:rPr>
              <a:t>His</a:t>
            </a:r>
            <a:r>
              <a:rPr lang="fr-CA" sz="1300" dirty="0">
                <a:latin typeface="Arial"/>
                <a:cs typeface="Arial"/>
              </a:rPr>
              <a:t> </a:t>
            </a:r>
            <a:r>
              <a:rPr lang="fr-CA" sz="1300" dirty="0" err="1">
                <a:latin typeface="Arial"/>
                <a:cs typeface="Arial"/>
              </a:rPr>
              <a:t>School</a:t>
            </a:r>
            <a:r>
              <a:rPr lang="fr-CA" sz="1300" dirty="0">
                <a:latin typeface="Arial"/>
                <a:cs typeface="Arial"/>
              </a:rPr>
              <a:t> of the </a:t>
            </a:r>
            <a:r>
              <a:rPr lang="fr-CA" sz="1300" dirty="0" err="1">
                <a:latin typeface="Arial"/>
                <a:cs typeface="Arial"/>
              </a:rPr>
              <a:t>prophets</a:t>
            </a:r>
            <a:r>
              <a:rPr lang="fr-CA" sz="1300" dirty="0">
                <a:latin typeface="Arial"/>
                <a:cs typeface="Arial"/>
              </a:rPr>
              <a:t>, 2010 : $b jaquette (Richard E. Bennett est professeur d'histoire et de doctrine de l'Église et éditeur d'histoire de l'Église pour  BYU </a:t>
            </a:r>
            <a:r>
              <a:rPr lang="fr-CA" sz="1300" dirty="0" err="1">
                <a:latin typeface="Arial"/>
                <a:cs typeface="Arial"/>
              </a:rPr>
              <a:t>studies</a:t>
            </a:r>
            <a:r>
              <a:rPr lang="fr-CA" sz="1300" dirty="0">
                <a:latin typeface="Arial"/>
                <a:cs typeface="Arial"/>
              </a:rPr>
              <a:t> à </a:t>
            </a:r>
            <a:r>
              <a:rPr lang="fr-CA" sz="1300" dirty="0" err="1">
                <a:latin typeface="Arial"/>
                <a:cs typeface="Arial"/>
              </a:rPr>
              <a:t>Brigham</a:t>
            </a:r>
            <a:r>
              <a:rPr lang="fr-CA" sz="1300" dirty="0">
                <a:latin typeface="Arial"/>
                <a:cs typeface="Arial"/>
              </a:rPr>
              <a:t> Young </a:t>
            </a:r>
            <a:r>
              <a:rPr lang="fr-CA" sz="1300" dirty="0" err="1">
                <a:latin typeface="Arial"/>
                <a:cs typeface="Arial"/>
              </a:rPr>
              <a:t>University</a:t>
            </a:r>
            <a:r>
              <a:rPr lang="fr-CA" sz="1300" dirty="0">
                <a:latin typeface="Arial"/>
                <a:cs typeface="Arial"/>
              </a:rPr>
              <a:t>; historien né en Ontario, Canada; docteur en histoire américaine de Wayne State </a:t>
            </a:r>
            <a:r>
              <a:rPr lang="fr-CA" sz="1300" dirty="0" err="1">
                <a:latin typeface="Arial"/>
                <a:cs typeface="Arial"/>
              </a:rPr>
              <a:t>University</a:t>
            </a:r>
            <a:r>
              <a:rPr lang="fr-CA" sz="1300" dirty="0">
                <a:latin typeface="Arial"/>
                <a:cs typeface="Arial"/>
              </a:rPr>
              <a:t>; avant de rejoindre la BYU en 1997, il a été chef du </a:t>
            </a:r>
            <a:r>
              <a:rPr lang="fr-CA" sz="1300" dirty="0" err="1">
                <a:latin typeface="Arial"/>
                <a:cs typeface="Arial"/>
              </a:rPr>
              <a:t>Department</a:t>
            </a:r>
            <a:r>
              <a:rPr lang="fr-CA" sz="1300" dirty="0">
                <a:latin typeface="Arial"/>
                <a:cs typeface="Arial"/>
              </a:rPr>
              <a:t> of Archives and </a:t>
            </a:r>
            <a:r>
              <a:rPr lang="fr-CA" sz="1300" dirty="0" err="1">
                <a:latin typeface="Arial"/>
                <a:cs typeface="Arial"/>
              </a:rPr>
              <a:t>Special</a:t>
            </a:r>
            <a:r>
              <a:rPr lang="fr-CA" sz="1300" dirty="0">
                <a:latin typeface="Arial"/>
                <a:cs typeface="Arial"/>
              </a:rPr>
              <a:t> Collections à l'Université du Manitoba pendant vingt ans)</a:t>
            </a:r>
          </a:p>
          <a:p>
            <a:pPr marL="723900" lvl="0" indent="-723900">
              <a:lnSpc>
                <a:spcPct val="100000"/>
              </a:lnSpc>
              <a:spcBef>
                <a:spcPts val="0"/>
              </a:spcBef>
              <a:buNone/>
            </a:pPr>
            <a:r>
              <a:rPr lang="fr-CA" sz="1300" dirty="0">
                <a:latin typeface="Arial"/>
                <a:cs typeface="Arial"/>
              </a:rPr>
              <a:t>678 0	Richard E. Bennett (né en 1946) est un professeur de religion mormon en Utah.</a:t>
            </a:r>
          </a:p>
          <a:p>
            <a:endParaRPr lang="fr-CA" dirty="0"/>
          </a:p>
        </p:txBody>
      </p:sp>
      <p:sp>
        <p:nvSpPr>
          <p:cNvPr id="4" name="Titre 7"/>
          <p:cNvSpPr>
            <a:spLocks noGrp="1"/>
          </p:cNvSpPr>
          <p:nvPr>
            <p:ph type="title"/>
          </p:nvPr>
        </p:nvSpPr>
        <p:spPr>
          <a:xfrm>
            <a:off x="838200" y="1"/>
            <a:ext cx="10515600" cy="862642"/>
          </a:xfrm>
        </p:spPr>
        <p:txBody>
          <a:bodyPr>
            <a:noAutofit/>
          </a:bodyPr>
          <a:lstStyle/>
          <a:p>
            <a:pPr algn="ctr"/>
            <a:r>
              <a:rPr lang="fr-CA" sz="2800">
                <a:latin typeface="Arial" panose="020B0604020202020204" pitchFamily="34" charset="0"/>
                <a:cs typeface="Arial" panose="020B0604020202020204" pitchFamily="34" charset="0"/>
              </a:rPr>
              <a:t>Afin de corriger une « erreur factuelle » dans</a:t>
            </a:r>
            <a:br>
              <a:rPr lang="fr-CA" sz="2800">
                <a:latin typeface="Arial" panose="020B0604020202020204" pitchFamily="34" charset="0"/>
                <a:cs typeface="Arial" panose="020B0604020202020204" pitchFamily="34" charset="0"/>
              </a:rPr>
            </a:br>
            <a:r>
              <a:rPr lang="fr-CA" sz="2800">
                <a:latin typeface="Arial" panose="020B0604020202020204" pitchFamily="34" charset="0"/>
                <a:cs typeface="Arial" panose="020B0604020202020204" pitchFamily="34" charset="0"/>
              </a:rPr>
              <a:t>un point d’accès autorisé RDA</a:t>
            </a:r>
            <a:endParaRPr lang="en-US" sz="2800">
              <a:latin typeface="Arial" panose="020B0604020202020204" pitchFamily="34" charset="0"/>
              <a:cs typeface="Arial" panose="020B0604020202020204" pitchFamily="34" charset="0"/>
            </a:endParaRPr>
          </a:p>
        </p:txBody>
      </p:sp>
      <p:sp>
        <p:nvSpPr>
          <p:cNvPr id="8" name="Line 6"/>
          <p:cNvSpPr>
            <a:spLocks noChangeShapeType="1"/>
          </p:cNvSpPr>
          <p:nvPr/>
        </p:nvSpPr>
        <p:spPr bwMode="auto">
          <a:xfrm flipH="1">
            <a:off x="5355167" y="3750733"/>
            <a:ext cx="685800" cy="0"/>
          </a:xfrm>
          <a:prstGeom prst="line">
            <a:avLst/>
          </a:prstGeom>
          <a:noFill/>
          <a:ln w="38100">
            <a:solidFill>
              <a:srgbClr val="FF0000"/>
            </a:solidFill>
            <a:miter lim="800000"/>
            <a:headEnd/>
            <a:tailEnd type="triangle" w="med" len="med"/>
          </a:ln>
        </p:spPr>
        <p:txBody>
          <a:bodyPr wrap="none"/>
          <a:lstStyle/>
          <a:p>
            <a:endParaRPr lang="en-US"/>
          </a:p>
        </p:txBody>
      </p:sp>
      <p:sp>
        <p:nvSpPr>
          <p:cNvPr id="9" name="Line 6"/>
          <p:cNvSpPr>
            <a:spLocks noChangeShapeType="1"/>
          </p:cNvSpPr>
          <p:nvPr/>
        </p:nvSpPr>
        <p:spPr bwMode="auto">
          <a:xfrm flipH="1">
            <a:off x="5698067" y="1227666"/>
            <a:ext cx="685800" cy="0"/>
          </a:xfrm>
          <a:prstGeom prst="line">
            <a:avLst/>
          </a:prstGeom>
          <a:noFill/>
          <a:ln w="38100">
            <a:solidFill>
              <a:srgbClr val="FF0000"/>
            </a:solidFill>
            <a:miter lim="800000"/>
            <a:headEnd/>
            <a:tailEnd type="triangle" w="med" len="med"/>
          </a:ln>
        </p:spPr>
        <p:txBody>
          <a:bodyPr wrap="none"/>
          <a:lstStyle/>
          <a:p>
            <a:endParaRPr lang="en-US"/>
          </a:p>
        </p:txBody>
      </p:sp>
      <p:sp>
        <p:nvSpPr>
          <p:cNvPr id="11" name="Line 5"/>
          <p:cNvSpPr>
            <a:spLocks noChangeShapeType="1"/>
          </p:cNvSpPr>
          <p:nvPr/>
        </p:nvSpPr>
        <p:spPr bwMode="auto">
          <a:xfrm flipH="1">
            <a:off x="3784600" y="1430867"/>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2" name="Line 5"/>
          <p:cNvSpPr>
            <a:spLocks noChangeShapeType="1"/>
          </p:cNvSpPr>
          <p:nvPr/>
        </p:nvSpPr>
        <p:spPr bwMode="auto">
          <a:xfrm flipH="1">
            <a:off x="3556000" y="1058333"/>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3" name="Line 5"/>
          <p:cNvSpPr>
            <a:spLocks noChangeShapeType="1"/>
          </p:cNvSpPr>
          <p:nvPr/>
        </p:nvSpPr>
        <p:spPr bwMode="auto">
          <a:xfrm flipH="1">
            <a:off x="5736167" y="1651000"/>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4" name="Line 5"/>
          <p:cNvSpPr>
            <a:spLocks noChangeShapeType="1"/>
          </p:cNvSpPr>
          <p:nvPr/>
        </p:nvSpPr>
        <p:spPr bwMode="auto">
          <a:xfrm flipH="1">
            <a:off x="3424767" y="1786467"/>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5" name="Line 5"/>
          <p:cNvSpPr>
            <a:spLocks noChangeShapeType="1"/>
          </p:cNvSpPr>
          <p:nvPr/>
        </p:nvSpPr>
        <p:spPr bwMode="auto">
          <a:xfrm flipH="1">
            <a:off x="3310467" y="3581400"/>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6" name="Line 5"/>
          <p:cNvSpPr>
            <a:spLocks noChangeShapeType="1"/>
          </p:cNvSpPr>
          <p:nvPr/>
        </p:nvSpPr>
        <p:spPr bwMode="auto">
          <a:xfrm flipH="1">
            <a:off x="5232400" y="3090333"/>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7" name="Line 5"/>
          <p:cNvSpPr>
            <a:spLocks noChangeShapeType="1"/>
          </p:cNvSpPr>
          <p:nvPr/>
        </p:nvSpPr>
        <p:spPr bwMode="auto">
          <a:xfrm flipH="1">
            <a:off x="5393267" y="4140200"/>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8" name="Line 5"/>
          <p:cNvSpPr>
            <a:spLocks noChangeShapeType="1"/>
          </p:cNvSpPr>
          <p:nvPr/>
        </p:nvSpPr>
        <p:spPr bwMode="auto">
          <a:xfrm flipH="1">
            <a:off x="5321300" y="3937000"/>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9" name="Line 5"/>
          <p:cNvSpPr>
            <a:spLocks noChangeShapeType="1"/>
          </p:cNvSpPr>
          <p:nvPr/>
        </p:nvSpPr>
        <p:spPr bwMode="auto">
          <a:xfrm flipH="1">
            <a:off x="7772400" y="5715000"/>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22" name="Espace réservé du pied de page 3">
            <a:extLst>
              <a:ext uri="{FF2B5EF4-FFF2-40B4-BE49-F238E27FC236}">
                <a16:creationId xmlns:a16="http://schemas.microsoft.com/office/drawing/2014/main" id="{E0156DF5-B257-484E-9ECB-8FA5A78454B4}"/>
              </a:ext>
            </a:extLst>
          </p:cNvPr>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Tree>
    <p:extLst>
      <p:ext uri="{BB962C8B-B14F-4D97-AF65-F5344CB8AC3E}">
        <p14:creationId xmlns:p14="http://schemas.microsoft.com/office/powerpoint/2010/main" val="26111093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338379" y="519625"/>
            <a:ext cx="11453247" cy="695380"/>
          </a:xfrm>
        </p:spPr>
        <p:txBody>
          <a:bodyPr>
            <a:noAutofit/>
          </a:bodyPr>
          <a:lstStyle/>
          <a:p>
            <a:pPr algn="ctr"/>
            <a:r>
              <a:rPr lang="en-US" sz="4000" dirty="0" err="1">
                <a:latin typeface="Arial" panose="020B0604020202020204" pitchFamily="34" charset="0"/>
                <a:cs typeface="Arial" panose="020B0604020202020204" pitchFamily="34" charset="0"/>
              </a:rPr>
              <a:t>Qu’en</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est-il</a:t>
            </a:r>
            <a:r>
              <a:rPr lang="en-US" sz="4000" dirty="0">
                <a:latin typeface="Arial" panose="020B0604020202020204" pitchFamily="34" charset="0"/>
                <a:cs typeface="Arial" panose="020B0604020202020204" pitchFamily="34" charset="0"/>
              </a:rPr>
              <a:t> des </a:t>
            </a:r>
            <a:r>
              <a:rPr lang="en-US" sz="4000" dirty="0" err="1">
                <a:latin typeface="Arial" panose="020B0604020202020204" pitchFamily="34" charset="0"/>
                <a:cs typeface="Arial" panose="020B0604020202020204" pitchFamily="34" charset="0"/>
              </a:rPr>
              <a:t>renvois</a:t>
            </a:r>
            <a:r>
              <a:rPr lang="en-US" sz="4000" dirty="0">
                <a:latin typeface="Arial" panose="020B0604020202020204" pitchFamily="34" charset="0"/>
                <a:cs typeface="Arial" panose="020B0604020202020204" pitchFamily="34" charset="0"/>
              </a:rPr>
              <a:t> de liaison?</a:t>
            </a: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9" name="Tableau 8"/>
          <p:cNvGraphicFramePr>
            <a:graphicFrameLocks noGrp="1"/>
          </p:cNvGraphicFramePr>
          <p:nvPr>
            <p:extLst>
              <p:ext uri="{D42A27DB-BD31-4B8C-83A1-F6EECF244321}">
                <p14:modId xmlns:p14="http://schemas.microsoft.com/office/powerpoint/2010/main" val="3703781890"/>
              </p:ext>
            </p:extLst>
          </p:nvPr>
        </p:nvGraphicFramePr>
        <p:xfrm>
          <a:off x="1890793" y="3533613"/>
          <a:ext cx="7540786" cy="2805194"/>
        </p:xfrm>
        <a:graphic>
          <a:graphicData uri="http://schemas.openxmlformats.org/drawingml/2006/table">
            <a:tbl>
              <a:tblPr firstRow="1" bandRow="1">
                <a:tableStyleId>{2D5ABB26-0587-4C30-8999-92F81FD0307C}</a:tableStyleId>
              </a:tblPr>
              <a:tblGrid>
                <a:gridCol w="7540786">
                  <a:extLst>
                    <a:ext uri="{9D8B030D-6E8A-4147-A177-3AD203B41FA5}">
                      <a16:colId xmlns:a16="http://schemas.microsoft.com/office/drawing/2014/main" val="3169429757"/>
                    </a:ext>
                  </a:extLst>
                </a:gridCol>
              </a:tblGrid>
              <a:tr h="2805194">
                <a:tc>
                  <a:txBody>
                    <a:bodyPr/>
                    <a:lstStyle/>
                    <a:p>
                      <a:endParaRPr lang="en-US" sz="3200"/>
                    </a:p>
                  </a:txBody>
                  <a:tcPr/>
                </a:tc>
                <a:extLst>
                  <a:ext uri="{0D108BD9-81ED-4DB2-BD59-A6C34878D82A}">
                    <a16:rowId xmlns:a16="http://schemas.microsoft.com/office/drawing/2014/main" val="55469775"/>
                  </a:ext>
                </a:extLst>
              </a:tr>
            </a:tbl>
          </a:graphicData>
        </a:graphic>
      </p:graphicFrame>
      <p:sp>
        <p:nvSpPr>
          <p:cNvPr id="10" name="ZoneTexte 9"/>
          <p:cNvSpPr txBox="1"/>
          <p:nvPr/>
        </p:nvSpPr>
        <p:spPr>
          <a:xfrm>
            <a:off x="836583" y="3608827"/>
            <a:ext cx="10322483" cy="2369880"/>
          </a:xfrm>
          <a:prstGeom prst="rect">
            <a:avLst/>
          </a:prstGeom>
          <a:noFill/>
          <a:ln>
            <a:solidFill>
              <a:schemeClr val="bg1">
                <a:lumMod val="75000"/>
              </a:schemeClr>
            </a:solidFill>
          </a:ln>
        </p:spPr>
        <p:txBody>
          <a:bodyPr wrap="square" rtlCol="0">
            <a:spAutoFit/>
          </a:bodyPr>
          <a:lstStyle/>
          <a:p>
            <a:r>
              <a:rPr lang="fr-CA" sz="3300" dirty="0">
                <a:latin typeface="Arial" panose="020B0604020202020204" pitchFamily="34" charset="0"/>
                <a:cs typeface="Arial" panose="020B0604020202020204" pitchFamily="34" charset="0"/>
              </a:rPr>
              <a:t>Faire un renvoi voir pour l’ancienne forme valide de 1XX, avec $w </a:t>
            </a:r>
            <a:r>
              <a:rPr lang="fr-CA" sz="3300" dirty="0" err="1">
                <a:latin typeface="Arial" panose="020B0604020202020204" pitchFamily="34" charset="0"/>
                <a:cs typeface="Arial" panose="020B0604020202020204" pitchFamily="34" charset="0"/>
              </a:rPr>
              <a:t>nnea</a:t>
            </a:r>
            <a:r>
              <a:rPr lang="fr-CA" sz="3300" dirty="0">
                <a:latin typeface="Arial" panose="020B0604020202020204" pitchFamily="34" charset="0"/>
                <a:cs typeface="Arial" panose="020B0604020202020204" pitchFamily="34" charset="0"/>
              </a:rPr>
              <a:t>, à moins que le renvoi lui-même soit une variante de point d’accès RDA valide, auquel cas utiliser $w </a:t>
            </a:r>
            <a:r>
              <a:rPr lang="fr-CA" sz="3300" dirty="0" err="1">
                <a:latin typeface="Arial" panose="020B0604020202020204" pitchFamily="34" charset="0"/>
                <a:cs typeface="Arial" panose="020B0604020202020204" pitchFamily="34" charset="0"/>
              </a:rPr>
              <a:t>nne</a:t>
            </a:r>
            <a:r>
              <a:rPr lang="fr-CA" sz="3300" dirty="0">
                <a:latin typeface="Arial" panose="020B0604020202020204" pitchFamily="34" charset="0"/>
                <a:cs typeface="Arial" panose="020B0604020202020204" pitchFamily="34" charset="0"/>
              </a:rPr>
              <a:t>. En cas de doute, utiliser $w </a:t>
            </a:r>
            <a:r>
              <a:rPr lang="fr-CA" sz="3300" dirty="0" err="1">
                <a:latin typeface="Arial" panose="020B0604020202020204" pitchFamily="34" charset="0"/>
                <a:cs typeface="Arial" panose="020B0604020202020204" pitchFamily="34" charset="0"/>
              </a:rPr>
              <a:t>nnea</a:t>
            </a:r>
            <a:r>
              <a:rPr lang="fr-CA" sz="3300" dirty="0">
                <a:latin typeface="Arial" panose="020B0604020202020204" pitchFamily="34" charset="0"/>
                <a:cs typeface="Arial" panose="020B0604020202020204" pitchFamily="34" charset="0"/>
              </a:rPr>
              <a:t>.</a:t>
            </a:r>
          </a:p>
          <a:p>
            <a:endParaRPr lang="fr-CA" sz="1600" dirty="0">
              <a:latin typeface="Arial" panose="020B0604020202020204" pitchFamily="34" charset="0"/>
              <a:cs typeface="Arial" panose="020B0604020202020204" pitchFamily="34" charset="0"/>
            </a:endParaRPr>
          </a:p>
        </p:txBody>
      </p:sp>
      <p:pic>
        <p:nvPicPr>
          <p:cNvPr id="11" name="Picture 3"/>
          <p:cNvPicPr>
            <a:picLocks noChangeAspect="1"/>
          </p:cNvPicPr>
          <p:nvPr/>
        </p:nvPicPr>
        <p:blipFill>
          <a:blip r:embed="rId3"/>
          <a:stretch>
            <a:fillRect/>
          </a:stretch>
        </p:blipFill>
        <p:spPr>
          <a:xfrm>
            <a:off x="836584" y="1623793"/>
            <a:ext cx="7367616" cy="719358"/>
          </a:xfrm>
          <a:prstGeom prst="rect">
            <a:avLst/>
          </a:prstGeom>
          <a:ln>
            <a:solidFill>
              <a:schemeClr val="tx1"/>
            </a:solidFill>
          </a:ln>
        </p:spPr>
      </p:pic>
      <p:pic>
        <p:nvPicPr>
          <p:cNvPr id="12" name="Picture 2"/>
          <p:cNvPicPr>
            <a:picLocks noChangeAspect="1"/>
          </p:cNvPicPr>
          <p:nvPr/>
        </p:nvPicPr>
        <p:blipFill>
          <a:blip r:embed="rId4"/>
          <a:stretch>
            <a:fillRect/>
          </a:stretch>
        </p:blipFill>
        <p:spPr>
          <a:xfrm>
            <a:off x="836584" y="2590800"/>
            <a:ext cx="7393016" cy="641350"/>
          </a:xfrm>
          <a:prstGeom prst="rect">
            <a:avLst/>
          </a:prstGeom>
          <a:ln>
            <a:solidFill>
              <a:schemeClr val="tx1"/>
            </a:solidFill>
          </a:ln>
        </p:spPr>
      </p:pic>
    </p:spTree>
    <p:extLst>
      <p:ext uri="{BB962C8B-B14F-4D97-AF65-F5344CB8AC3E}">
        <p14:creationId xmlns:p14="http://schemas.microsoft.com/office/powerpoint/2010/main" val="12003489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369376" y="1165130"/>
            <a:ext cx="11453247" cy="695380"/>
          </a:xfrm>
        </p:spPr>
        <p:txBody>
          <a:bodyPr>
            <a:noAutofit/>
          </a:bodyPr>
          <a:lstStyle/>
          <a:p>
            <a:pPr algn="ctr"/>
            <a:r>
              <a:rPr lang="en-US" sz="4000">
                <a:latin typeface="Arial" panose="020B0604020202020204" pitchFamily="34" charset="0"/>
                <a:cs typeface="Arial" panose="020B0604020202020204" pitchFamily="34" charset="0"/>
              </a:rPr>
              <a:t>7 </a:t>
            </a:r>
            <a:r>
              <a:rPr lang="en-US" sz="4000" err="1">
                <a:latin typeface="Arial" panose="020B0604020202020204" pitchFamily="34" charset="0"/>
                <a:cs typeface="Arial" panose="020B0604020202020204" pitchFamily="34" charset="0"/>
              </a:rPr>
              <a:t>exercices</a:t>
            </a:r>
            <a:endParaRPr lang="en-US" sz="4000">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a:xfrm>
            <a:off x="4024223" y="6083799"/>
            <a:ext cx="4129177" cy="465766"/>
          </a:xfrm>
        </p:spPr>
        <p:txBody>
          <a:bodyPr/>
          <a:lstStyle/>
          <a:p>
            <a:r>
              <a:rPr lang="fr-FR">
                <a:solidFill>
                  <a:srgbClr val="898989"/>
                </a:solidFill>
                <a:ea typeface="+mn-lt"/>
                <a:cs typeface="+mn-lt"/>
              </a:rPr>
              <a:t>Module 7 : </a:t>
            </a:r>
            <a:r>
              <a:rPr lang="fr-CA">
                <a:solidFill>
                  <a:srgbClr val="898989"/>
                </a:solidFill>
                <a:ea typeface="+mn-lt"/>
                <a:cs typeface="+mn-lt"/>
              </a:rPr>
              <a:t>Changements aux notices d’autorité de noms et d’œuvres/expressions existantes</a:t>
            </a:r>
            <a:endParaRPr lang="fr-FR">
              <a:ea typeface="+mn-lt"/>
              <a:cs typeface="+mn-lt"/>
            </a:endParaRPr>
          </a:p>
          <a:p>
            <a:endParaRPr lang="fr-FR">
              <a:solidFill>
                <a:srgbClr val="898989"/>
              </a:solidFill>
              <a:cs typeface="Calibri"/>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8212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402956" y="719293"/>
            <a:ext cx="11295680" cy="695380"/>
          </a:xfrm>
        </p:spPr>
        <p:txBody>
          <a:bodyPr>
            <a:noAutofit/>
          </a:bodyPr>
          <a:lstStyle/>
          <a:p>
            <a:pPr algn="ctr"/>
            <a:r>
              <a:rPr lang="en-US" sz="4000" err="1">
                <a:latin typeface="Arial" panose="020B0604020202020204" pitchFamily="34" charset="0"/>
                <a:cs typeface="Arial" panose="020B0604020202020204" pitchFamily="34" charset="0"/>
              </a:rPr>
              <a:t>Exercice</a:t>
            </a:r>
            <a:r>
              <a:rPr lang="en-US" sz="4000">
                <a:latin typeface="Arial" panose="020B0604020202020204" pitchFamily="34" charset="0"/>
                <a:cs typeface="Arial" panose="020B0604020202020204" pitchFamily="34" charset="0"/>
              </a:rPr>
              <a:t> 1</a:t>
            </a: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Rectangle 8"/>
          <p:cNvSpPr/>
          <p:nvPr/>
        </p:nvSpPr>
        <p:spPr>
          <a:xfrm>
            <a:off x="3833464" y="3975095"/>
            <a:ext cx="5503045" cy="584775"/>
          </a:xfrm>
          <a:prstGeom prst="rect">
            <a:avLst/>
          </a:prstGeom>
        </p:spPr>
        <p:txBody>
          <a:bodyPr wrap="none">
            <a:spAutoFit/>
          </a:bodyPr>
          <a:lstStyle/>
          <a:p>
            <a:r>
              <a:rPr lang="en-US" sz="3200">
                <a:latin typeface="Arial" panose="020B0604020202020204" pitchFamily="34" charset="0"/>
                <a:cs typeface="Arial" panose="020B0604020202020204" pitchFamily="34" charset="0"/>
              </a:rPr>
              <a:t>Nouvelle </a:t>
            </a:r>
            <a:r>
              <a:rPr lang="en-US" sz="3200" err="1">
                <a:latin typeface="Arial" panose="020B0604020202020204" pitchFamily="34" charset="0"/>
                <a:cs typeface="Arial" panose="020B0604020202020204" pitchFamily="34" charset="0"/>
              </a:rPr>
              <a:t>ressource</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en</a:t>
            </a:r>
            <a:r>
              <a:rPr lang="en-US" sz="3200">
                <a:latin typeface="Arial" panose="020B0604020202020204" pitchFamily="34" charset="0"/>
                <a:cs typeface="Arial" panose="020B0604020202020204" pitchFamily="34" charset="0"/>
              </a:rPr>
              <a:t> main :</a:t>
            </a:r>
            <a:endParaRPr lang="en-US">
              <a:latin typeface="Arial" panose="020B0604020202020204" pitchFamily="34" charset="0"/>
              <a:cs typeface="Arial" panose="020B0604020202020204" pitchFamily="34" charset="0"/>
            </a:endParaRPr>
          </a:p>
        </p:txBody>
      </p:sp>
      <p:sp>
        <p:nvSpPr>
          <p:cNvPr id="6" name="Rectangle 5"/>
          <p:cNvSpPr/>
          <p:nvPr/>
        </p:nvSpPr>
        <p:spPr>
          <a:xfrm>
            <a:off x="1545070" y="1665238"/>
            <a:ext cx="9580130" cy="2031325"/>
          </a:xfrm>
          <a:prstGeom prst="rect">
            <a:avLst/>
          </a:prstGeom>
          <a:ln w="28575">
            <a:solidFill>
              <a:schemeClr val="tx1"/>
            </a:solidFill>
          </a:ln>
        </p:spPr>
        <p:txBody>
          <a:bodyPr wrap="square" anchor="t">
            <a:spAutoFit/>
          </a:bodyPr>
          <a:lstStyle/>
          <a:p>
            <a:pPr marL="711200" indent="-711200"/>
            <a:r>
              <a:rPr lang="en-US"/>
              <a:t>040	</a:t>
            </a:r>
            <a:r>
              <a:rPr lang="en-US" err="1"/>
              <a:t>CaOONL</a:t>
            </a:r>
            <a:r>
              <a:rPr lang="en-US"/>
              <a:t> $b </a:t>
            </a:r>
            <a:r>
              <a:rPr lang="en-US" err="1"/>
              <a:t>fre</a:t>
            </a:r>
            <a:r>
              <a:rPr lang="en-US"/>
              <a:t> $e </a:t>
            </a:r>
            <a:r>
              <a:rPr lang="en-US" err="1"/>
              <a:t>rda</a:t>
            </a:r>
            <a:r>
              <a:rPr lang="en-US"/>
              <a:t> $c </a:t>
            </a:r>
            <a:r>
              <a:rPr lang="en-US" err="1"/>
              <a:t>CaOONL</a:t>
            </a:r>
            <a:r>
              <a:rPr lang="en-US"/>
              <a:t> $d </a:t>
            </a:r>
            <a:r>
              <a:rPr lang="en-US" err="1"/>
              <a:t>CaOONL</a:t>
            </a:r>
            <a:endParaRPr lang="fr-CA"/>
          </a:p>
          <a:p>
            <a:pPr marL="711200" indent="-711200"/>
            <a:r>
              <a:rPr lang="en-US"/>
              <a:t>100 1	Simpson, Alfredo, $d 1963-</a:t>
            </a:r>
            <a:endParaRPr lang="fr-CA"/>
          </a:p>
          <a:p>
            <a:pPr marL="711200" indent="-711200"/>
            <a:r>
              <a:rPr lang="en-US"/>
              <a:t>374 	Dramaturges $2 </a:t>
            </a:r>
            <a:r>
              <a:rPr lang="en-US" err="1"/>
              <a:t>rvm</a:t>
            </a:r>
            <a:endParaRPr lang="fr-CA"/>
          </a:p>
          <a:p>
            <a:pPr marL="711200" indent="-711200"/>
            <a:r>
              <a:rPr lang="en-US"/>
              <a:t>375 	</a:t>
            </a:r>
            <a:r>
              <a:rPr lang="en-US" err="1"/>
              <a:t>masculin</a:t>
            </a:r>
            <a:endParaRPr lang="fr-CA"/>
          </a:p>
          <a:p>
            <a:pPr marL="711200" indent="-711200"/>
            <a:r>
              <a:rPr lang="en-US"/>
              <a:t>377	</a:t>
            </a:r>
            <a:r>
              <a:rPr lang="en-US" err="1"/>
              <a:t>eng</a:t>
            </a:r>
            <a:endParaRPr lang="fr-CA"/>
          </a:p>
          <a:p>
            <a:pPr marL="711200" indent="-711200"/>
            <a:r>
              <a:rPr lang="en-US"/>
              <a:t>670 	Gardening on the Moon, 2003 : $b page de </a:t>
            </a:r>
            <a:r>
              <a:rPr lang="en-US" err="1"/>
              <a:t>titre</a:t>
            </a:r>
            <a:r>
              <a:rPr lang="en-US"/>
              <a:t> (a play by Alfredo Simpson) 4e de couverture (Alfredo Simpson, né en 1963)</a:t>
            </a:r>
            <a:endParaRPr lang="fr-CA"/>
          </a:p>
        </p:txBody>
      </p:sp>
      <p:sp>
        <p:nvSpPr>
          <p:cNvPr id="12" name="Rectangle 11"/>
          <p:cNvSpPr/>
          <p:nvPr/>
        </p:nvSpPr>
        <p:spPr>
          <a:xfrm>
            <a:off x="1545071" y="4699338"/>
            <a:ext cx="9580130" cy="1200329"/>
          </a:xfrm>
          <a:prstGeom prst="rect">
            <a:avLst/>
          </a:prstGeom>
          <a:ln w="28575">
            <a:solidFill>
              <a:schemeClr val="tx1"/>
            </a:solidFill>
          </a:ln>
        </p:spPr>
        <p:txBody>
          <a:bodyPr wrap="square">
            <a:spAutoFit/>
          </a:bodyPr>
          <a:lstStyle/>
          <a:p>
            <a:pPr marL="711200" indent="-711200"/>
            <a:r>
              <a:rPr lang="fr-CA"/>
              <a:t>670	</a:t>
            </a:r>
            <a:r>
              <a:rPr lang="fr-CA" err="1"/>
              <a:t>Remains</a:t>
            </a:r>
            <a:r>
              <a:rPr lang="fr-CA"/>
              <a:t> of the </a:t>
            </a:r>
            <a:r>
              <a:rPr lang="fr-CA" err="1"/>
              <a:t>day</a:t>
            </a:r>
            <a:r>
              <a:rPr lang="fr-CA"/>
              <a:t>, 2012 : $b page de titre (Alfredo Simpson) avant-propos (Alfredo Simpson est un auteur dramatique né le 7 janvier 1963 à Hayward, </a:t>
            </a:r>
            <a:r>
              <a:rPr lang="fr-CA" err="1"/>
              <a:t>Calif</a:t>
            </a:r>
            <a:r>
              <a:rPr lang="fr-CA"/>
              <a:t>.; il a écrit plus de 12 pièces de théâtre depuis l’obtention de son diplôme de l’University of New </a:t>
            </a:r>
            <a:r>
              <a:rPr lang="fr-CA" err="1"/>
              <a:t>England</a:t>
            </a:r>
            <a:r>
              <a:rPr lang="fr-CA"/>
              <a:t> en 1986; en 2009 il a fondé le Independent </a:t>
            </a:r>
            <a:r>
              <a:rPr lang="fr-CA" err="1"/>
              <a:t>Dramatist</a:t>
            </a:r>
            <a:r>
              <a:rPr lang="fr-CA"/>
              <a:t> </a:t>
            </a:r>
            <a:r>
              <a:rPr lang="fr-CA" err="1"/>
              <a:t>Cooperative</a:t>
            </a:r>
            <a:r>
              <a:rPr lang="fr-CA"/>
              <a:t>, une guilde pour les jeunes dramaturges)</a:t>
            </a:r>
          </a:p>
        </p:txBody>
      </p:sp>
    </p:spTree>
    <p:extLst>
      <p:ext uri="{BB962C8B-B14F-4D97-AF65-F5344CB8AC3E}">
        <p14:creationId xmlns:p14="http://schemas.microsoft.com/office/powerpoint/2010/main" val="30694532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402956" y="719293"/>
            <a:ext cx="11295680" cy="695380"/>
          </a:xfrm>
        </p:spPr>
        <p:txBody>
          <a:bodyPr>
            <a:noAutofit/>
          </a:bodyPr>
          <a:lstStyle/>
          <a:p>
            <a:pPr algn="ctr"/>
            <a:r>
              <a:rPr lang="en-US" sz="4000" dirty="0" err="1">
                <a:latin typeface="Arial" panose="020B0604020202020204" pitchFamily="34" charset="0"/>
                <a:cs typeface="Arial" panose="020B0604020202020204" pitchFamily="34" charset="0"/>
              </a:rPr>
              <a:t>Exercice</a:t>
            </a:r>
            <a:r>
              <a:rPr lang="en-US" sz="4000" dirty="0">
                <a:latin typeface="Arial" panose="020B0604020202020204" pitchFamily="34" charset="0"/>
                <a:cs typeface="Arial" panose="020B0604020202020204" pitchFamily="34" charset="0"/>
              </a:rPr>
              <a:t> 1 – </a:t>
            </a:r>
            <a:r>
              <a:rPr lang="en-US" sz="4000" dirty="0" err="1">
                <a:latin typeface="Arial" panose="020B0604020202020204" pitchFamily="34" charset="0"/>
                <a:cs typeface="Arial" panose="020B0604020202020204" pitchFamily="34" charset="0"/>
              </a:rPr>
              <a:t>Réponse</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suggérée</a:t>
            </a:r>
            <a:endParaRPr lang="en-US" sz="4000" dirty="0">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970384" y="1287568"/>
            <a:ext cx="10730204" cy="4524315"/>
          </a:xfrm>
          <a:prstGeom prst="rect">
            <a:avLst/>
          </a:prstGeom>
          <a:ln w="28575">
            <a:solidFill>
              <a:schemeClr val="tx1"/>
            </a:solidFill>
          </a:ln>
        </p:spPr>
        <p:txBody>
          <a:bodyPr wrap="square" anchor="t">
            <a:spAutoFit/>
          </a:bodyPr>
          <a:lstStyle/>
          <a:p>
            <a:pPr marL="895350" indent="-895350"/>
            <a:r>
              <a:rPr lang="en-US" dirty="0">
                <a:latin typeface="Arial"/>
                <a:cs typeface="Arial"/>
              </a:rPr>
              <a:t>040		</a:t>
            </a:r>
            <a:r>
              <a:rPr lang="en-US" dirty="0" err="1">
                <a:latin typeface="Arial"/>
                <a:cs typeface="Arial"/>
              </a:rPr>
              <a:t>CaOONL</a:t>
            </a:r>
            <a:r>
              <a:rPr lang="en-US" dirty="0">
                <a:latin typeface="Arial"/>
                <a:cs typeface="Arial"/>
              </a:rPr>
              <a:t> $b </a:t>
            </a:r>
            <a:r>
              <a:rPr lang="en-US" dirty="0" err="1">
                <a:latin typeface="Arial"/>
                <a:cs typeface="Arial"/>
              </a:rPr>
              <a:t>fre</a:t>
            </a:r>
            <a:r>
              <a:rPr lang="en-US" dirty="0">
                <a:latin typeface="Arial"/>
                <a:cs typeface="Arial"/>
              </a:rPr>
              <a:t> $e </a:t>
            </a:r>
            <a:r>
              <a:rPr lang="en-US" dirty="0" err="1">
                <a:latin typeface="Arial"/>
                <a:cs typeface="Arial"/>
              </a:rPr>
              <a:t>rda</a:t>
            </a:r>
            <a:r>
              <a:rPr lang="en-US" dirty="0">
                <a:latin typeface="Arial"/>
                <a:cs typeface="Arial"/>
              </a:rPr>
              <a:t> $c </a:t>
            </a:r>
            <a:r>
              <a:rPr lang="en-US" dirty="0" err="1">
                <a:latin typeface="Arial"/>
                <a:cs typeface="Arial"/>
              </a:rPr>
              <a:t>CaOONL</a:t>
            </a:r>
            <a:r>
              <a:rPr lang="en-US" dirty="0">
                <a:latin typeface="Arial"/>
                <a:cs typeface="Arial"/>
              </a:rPr>
              <a:t> $d </a:t>
            </a:r>
            <a:r>
              <a:rPr lang="en-US" dirty="0" err="1">
                <a:latin typeface="Arial"/>
                <a:cs typeface="Arial"/>
              </a:rPr>
              <a:t>CaOONL</a:t>
            </a:r>
            <a:endParaRPr lang="fr-CA" dirty="0">
              <a:latin typeface="Arial"/>
              <a:cs typeface="Arial"/>
            </a:endParaRPr>
          </a:p>
          <a:p>
            <a:pPr marL="895350" indent="-895350"/>
            <a:r>
              <a:rPr lang="en-US" dirty="0">
                <a:latin typeface="Arial"/>
                <a:cs typeface="Arial"/>
              </a:rPr>
              <a:t>046 		1963-01-07 $2 </a:t>
            </a:r>
            <a:r>
              <a:rPr lang="en-US" dirty="0" err="1">
                <a:latin typeface="Arial"/>
                <a:cs typeface="Arial"/>
              </a:rPr>
              <a:t>edtf</a:t>
            </a:r>
            <a:endParaRPr lang="fr-CA" dirty="0">
              <a:latin typeface="Arial" panose="020B0604020202020204" pitchFamily="34" charset="0"/>
              <a:cs typeface="Arial" panose="020B0604020202020204" pitchFamily="34" charset="0"/>
            </a:endParaRPr>
          </a:p>
          <a:p>
            <a:pPr marL="895350" indent="-895350"/>
            <a:r>
              <a:rPr lang="en-US" dirty="0">
                <a:latin typeface="Arial"/>
                <a:cs typeface="Arial"/>
              </a:rPr>
              <a:t>100 1		Simpson, Alfredo, $d 1963-</a:t>
            </a:r>
            <a:endParaRPr lang="fr-CA" dirty="0">
              <a:latin typeface="Arial"/>
              <a:cs typeface="Arial"/>
            </a:endParaRPr>
          </a:p>
          <a:p>
            <a:pPr marL="895350" indent="-895350"/>
            <a:r>
              <a:rPr lang="en-US" dirty="0">
                <a:latin typeface="Arial"/>
                <a:cs typeface="Arial"/>
              </a:rPr>
              <a:t>368 		$c </a:t>
            </a:r>
            <a:r>
              <a:rPr lang="en-US" dirty="0" err="1">
                <a:latin typeface="Arial"/>
                <a:cs typeface="Arial"/>
              </a:rPr>
              <a:t>Américains</a:t>
            </a:r>
            <a:r>
              <a:rPr lang="en-US" dirty="0">
                <a:latin typeface="Arial"/>
                <a:cs typeface="Arial"/>
              </a:rPr>
              <a:t> $2 </a:t>
            </a:r>
            <a:r>
              <a:rPr lang="en-US" dirty="0" err="1">
                <a:latin typeface="Arial"/>
                <a:cs typeface="Arial"/>
              </a:rPr>
              <a:t>rvmgd</a:t>
            </a:r>
            <a:endParaRPr lang="fr-CA" dirty="0">
              <a:latin typeface="Arial"/>
              <a:cs typeface="Arial"/>
            </a:endParaRPr>
          </a:p>
          <a:p>
            <a:pPr marL="895350" indent="-895350"/>
            <a:r>
              <a:rPr lang="fr-CA" dirty="0">
                <a:latin typeface="Arial"/>
                <a:cs typeface="Arial"/>
              </a:rPr>
              <a:t>370 		Hayward (</a:t>
            </a:r>
            <a:r>
              <a:rPr lang="fr-CA" dirty="0" err="1">
                <a:latin typeface="Arial"/>
                <a:cs typeface="Arial"/>
              </a:rPr>
              <a:t>Calif</a:t>
            </a:r>
            <a:r>
              <a:rPr lang="fr-CA" dirty="0">
                <a:latin typeface="Arial"/>
                <a:cs typeface="Arial"/>
              </a:rPr>
              <a:t>.) $c États-Unis $2 </a:t>
            </a:r>
            <a:r>
              <a:rPr lang="fr-CA" dirty="0" err="1">
                <a:latin typeface="Arial"/>
                <a:cs typeface="Arial"/>
              </a:rPr>
              <a:t>lacnaf</a:t>
            </a:r>
            <a:endParaRPr lang="fr-CA" dirty="0">
              <a:latin typeface="Arial"/>
              <a:cs typeface="Arial"/>
            </a:endParaRPr>
          </a:p>
          <a:p>
            <a:pPr marL="895350" indent="-895350"/>
            <a:r>
              <a:rPr lang="en-US" dirty="0">
                <a:latin typeface="Arial"/>
                <a:cs typeface="Arial"/>
              </a:rPr>
              <a:t>373		University of New England $2 </a:t>
            </a:r>
            <a:r>
              <a:rPr lang="en-US" dirty="0" err="1">
                <a:latin typeface="Arial"/>
                <a:cs typeface="Arial"/>
              </a:rPr>
              <a:t>lacnaf</a:t>
            </a:r>
            <a:r>
              <a:rPr lang="en-US" dirty="0">
                <a:latin typeface="Arial"/>
                <a:cs typeface="Arial"/>
              </a:rPr>
              <a:t> $t 1986</a:t>
            </a:r>
            <a:endParaRPr lang="fr-CA" dirty="0">
              <a:latin typeface="Arial"/>
              <a:cs typeface="Arial"/>
            </a:endParaRPr>
          </a:p>
          <a:p>
            <a:pPr marL="895350" indent="-895350"/>
            <a:r>
              <a:rPr lang="en-US" dirty="0">
                <a:latin typeface="Arial"/>
                <a:cs typeface="Arial"/>
              </a:rPr>
              <a:t>373		</a:t>
            </a:r>
            <a:r>
              <a:rPr lang="fr-CA" dirty="0">
                <a:latin typeface="Arial"/>
                <a:cs typeface="Arial"/>
              </a:rPr>
              <a:t>Independent </a:t>
            </a:r>
            <a:r>
              <a:rPr lang="fr-CA" dirty="0" err="1">
                <a:latin typeface="Arial"/>
                <a:cs typeface="Arial"/>
              </a:rPr>
              <a:t>Dramatist</a:t>
            </a:r>
            <a:r>
              <a:rPr lang="fr-CA" dirty="0">
                <a:latin typeface="Arial"/>
                <a:cs typeface="Arial"/>
              </a:rPr>
              <a:t> </a:t>
            </a:r>
            <a:r>
              <a:rPr lang="fr-CA" dirty="0" err="1">
                <a:latin typeface="Arial"/>
                <a:cs typeface="Arial"/>
              </a:rPr>
              <a:t>Cooperative</a:t>
            </a:r>
            <a:r>
              <a:rPr lang="fr-CA" dirty="0">
                <a:latin typeface="Arial"/>
                <a:cs typeface="Arial"/>
              </a:rPr>
              <a:t> $s 2009</a:t>
            </a:r>
          </a:p>
          <a:p>
            <a:pPr marL="895350" indent="-895350"/>
            <a:r>
              <a:rPr lang="fr-CA" dirty="0">
                <a:latin typeface="Arial"/>
                <a:cs typeface="Arial"/>
              </a:rPr>
              <a:t>374 		Dramaturges $2 </a:t>
            </a:r>
            <a:r>
              <a:rPr lang="fr-CA" dirty="0" err="1">
                <a:latin typeface="Arial"/>
                <a:cs typeface="Arial"/>
              </a:rPr>
              <a:t>rvm</a:t>
            </a:r>
            <a:endParaRPr lang="fr-CA" dirty="0">
              <a:latin typeface="Arial"/>
              <a:cs typeface="Arial"/>
            </a:endParaRPr>
          </a:p>
          <a:p>
            <a:pPr marL="895350" indent="-895350"/>
            <a:r>
              <a:rPr lang="fr-CA" dirty="0">
                <a:latin typeface="Arial"/>
                <a:cs typeface="Arial"/>
              </a:rPr>
              <a:t>375 		masculin</a:t>
            </a:r>
          </a:p>
          <a:p>
            <a:pPr marL="895350" indent="-895350"/>
            <a:r>
              <a:rPr lang="fr-CA" dirty="0">
                <a:latin typeface="Arial"/>
                <a:cs typeface="Arial"/>
              </a:rPr>
              <a:t>377		</a:t>
            </a:r>
            <a:r>
              <a:rPr lang="fr-CA" dirty="0" err="1">
                <a:latin typeface="Arial"/>
                <a:cs typeface="Arial"/>
              </a:rPr>
              <a:t>eng</a:t>
            </a:r>
            <a:endParaRPr lang="fr-CA" dirty="0">
              <a:latin typeface="Arial"/>
              <a:cs typeface="Arial"/>
            </a:endParaRPr>
          </a:p>
          <a:p>
            <a:pPr marL="895350" indent="-895350"/>
            <a:r>
              <a:rPr lang="fr-CA" dirty="0">
                <a:latin typeface="Arial"/>
                <a:cs typeface="Arial"/>
              </a:rPr>
              <a:t>670 		</a:t>
            </a:r>
            <a:r>
              <a:rPr lang="fr-CA" dirty="0" err="1">
                <a:latin typeface="Arial"/>
                <a:cs typeface="Arial"/>
              </a:rPr>
              <a:t>Gardening</a:t>
            </a:r>
            <a:r>
              <a:rPr lang="fr-CA" dirty="0">
                <a:latin typeface="Arial"/>
                <a:cs typeface="Arial"/>
              </a:rPr>
              <a:t> on the Moon, 2003 : $b page de titre (a </a:t>
            </a:r>
            <a:r>
              <a:rPr lang="fr-CA" dirty="0" err="1">
                <a:latin typeface="Arial"/>
                <a:cs typeface="Arial"/>
              </a:rPr>
              <a:t>play</a:t>
            </a:r>
            <a:r>
              <a:rPr lang="fr-CA" dirty="0">
                <a:latin typeface="Arial"/>
                <a:cs typeface="Arial"/>
              </a:rPr>
              <a:t> by Alfredo Simpson) 4e de couverture (Alfredo Simpson, né en 1963)</a:t>
            </a:r>
          </a:p>
          <a:p>
            <a:pPr marL="895350" indent="-895350"/>
            <a:r>
              <a:rPr lang="fr-CA" dirty="0">
                <a:latin typeface="Arial"/>
                <a:cs typeface="Arial"/>
              </a:rPr>
              <a:t>670	</a:t>
            </a:r>
            <a:r>
              <a:rPr lang="fr-CA" dirty="0" err="1">
                <a:latin typeface="Arial"/>
                <a:cs typeface="Arial"/>
              </a:rPr>
              <a:t>Remains</a:t>
            </a:r>
            <a:r>
              <a:rPr lang="fr-CA" dirty="0">
                <a:latin typeface="Arial"/>
                <a:cs typeface="Arial"/>
              </a:rPr>
              <a:t> of the </a:t>
            </a:r>
            <a:r>
              <a:rPr lang="fr-CA" dirty="0" err="1">
                <a:latin typeface="Arial"/>
                <a:cs typeface="Arial"/>
              </a:rPr>
              <a:t>day</a:t>
            </a:r>
            <a:r>
              <a:rPr lang="fr-CA" dirty="0">
                <a:latin typeface="Arial"/>
                <a:cs typeface="Arial"/>
              </a:rPr>
              <a:t>, 2012 : $b page de titre (Alfredo Simpson) avant-propos (Alfredo Simpson est un auteur dramatique né le 7 janvier 1963 à Hayward, </a:t>
            </a:r>
            <a:r>
              <a:rPr lang="fr-CA" dirty="0" err="1">
                <a:latin typeface="Arial"/>
                <a:cs typeface="Arial"/>
              </a:rPr>
              <a:t>Calif</a:t>
            </a:r>
            <a:r>
              <a:rPr lang="fr-CA" dirty="0">
                <a:latin typeface="Arial"/>
                <a:cs typeface="Arial"/>
              </a:rPr>
              <a:t>.; il a écrit plus de 12 pièces de théâtre depuis l’obtention de son diplôme de l’</a:t>
            </a:r>
            <a:r>
              <a:rPr lang="fr-CA" dirty="0" err="1">
                <a:latin typeface="Arial"/>
                <a:cs typeface="Arial"/>
              </a:rPr>
              <a:t>University</a:t>
            </a:r>
            <a:r>
              <a:rPr lang="fr-CA" dirty="0">
                <a:latin typeface="Arial"/>
                <a:cs typeface="Arial"/>
              </a:rPr>
              <a:t> of New </a:t>
            </a:r>
            <a:r>
              <a:rPr lang="fr-CA" dirty="0" err="1">
                <a:latin typeface="Arial"/>
                <a:cs typeface="Arial"/>
              </a:rPr>
              <a:t>England</a:t>
            </a:r>
            <a:r>
              <a:rPr lang="fr-CA" dirty="0">
                <a:latin typeface="Arial"/>
                <a:cs typeface="Arial"/>
              </a:rPr>
              <a:t> en 1986; en 2009 il a fondé le Independent </a:t>
            </a:r>
            <a:r>
              <a:rPr lang="fr-CA" dirty="0" err="1">
                <a:latin typeface="Arial"/>
                <a:cs typeface="Arial"/>
              </a:rPr>
              <a:t>Dramatist</a:t>
            </a:r>
            <a:r>
              <a:rPr lang="fr-CA" dirty="0">
                <a:latin typeface="Arial"/>
                <a:cs typeface="Arial"/>
              </a:rPr>
              <a:t> </a:t>
            </a:r>
            <a:r>
              <a:rPr lang="fr-CA" dirty="0" err="1">
                <a:latin typeface="Arial"/>
                <a:cs typeface="Arial"/>
              </a:rPr>
              <a:t>Cooperative</a:t>
            </a:r>
            <a:r>
              <a:rPr lang="fr-CA" dirty="0">
                <a:latin typeface="Arial"/>
                <a:cs typeface="Arial"/>
              </a:rPr>
              <a:t>, une guilde pour les jeunes dramaturges)</a:t>
            </a:r>
          </a:p>
        </p:txBody>
      </p:sp>
      <p:sp>
        <p:nvSpPr>
          <p:cNvPr id="9" name="Line 5"/>
          <p:cNvSpPr>
            <a:spLocks noChangeShapeType="1"/>
          </p:cNvSpPr>
          <p:nvPr/>
        </p:nvSpPr>
        <p:spPr bwMode="auto">
          <a:xfrm flipH="1">
            <a:off x="4097867" y="1712512"/>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0" name="Line 5"/>
          <p:cNvSpPr>
            <a:spLocks noChangeShapeType="1"/>
          </p:cNvSpPr>
          <p:nvPr/>
        </p:nvSpPr>
        <p:spPr bwMode="auto">
          <a:xfrm flipH="1">
            <a:off x="4460379" y="2294121"/>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1" name="Line 5"/>
          <p:cNvSpPr>
            <a:spLocks noChangeShapeType="1"/>
          </p:cNvSpPr>
          <p:nvPr/>
        </p:nvSpPr>
        <p:spPr bwMode="auto">
          <a:xfrm flipH="1">
            <a:off x="6155267" y="2539827"/>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2" name="Line 5"/>
          <p:cNvSpPr>
            <a:spLocks noChangeShapeType="1"/>
          </p:cNvSpPr>
          <p:nvPr/>
        </p:nvSpPr>
        <p:spPr bwMode="auto">
          <a:xfrm flipH="1">
            <a:off x="6662231" y="2841517"/>
            <a:ext cx="685800" cy="0"/>
          </a:xfrm>
          <a:prstGeom prst="line">
            <a:avLst/>
          </a:prstGeom>
          <a:noFill/>
          <a:ln w="38100">
            <a:solidFill>
              <a:schemeClr val="tx1"/>
            </a:solidFill>
            <a:miter lim="800000"/>
            <a:headEnd/>
            <a:tailEnd type="triangle" w="med" len="med"/>
          </a:ln>
        </p:spPr>
        <p:txBody>
          <a:bodyPr wrap="none"/>
          <a:lstStyle/>
          <a:p>
            <a:endParaRPr lang="en-US"/>
          </a:p>
        </p:txBody>
      </p:sp>
      <p:sp>
        <p:nvSpPr>
          <p:cNvPr id="14" name="Line 5"/>
          <p:cNvSpPr>
            <a:spLocks noChangeShapeType="1"/>
          </p:cNvSpPr>
          <p:nvPr/>
        </p:nvSpPr>
        <p:spPr bwMode="auto">
          <a:xfrm flipH="1">
            <a:off x="6607198" y="3096553"/>
            <a:ext cx="685800" cy="0"/>
          </a:xfrm>
          <a:prstGeom prst="line">
            <a:avLst/>
          </a:prstGeom>
          <a:noFill/>
          <a:ln w="38100">
            <a:solidFill>
              <a:schemeClr val="tx1"/>
            </a:solidFill>
            <a:miter lim="800000"/>
            <a:headEnd/>
            <a:tailEnd type="triangle" w="med" len="med"/>
          </a:ln>
        </p:spPr>
        <p:txBody>
          <a:bodyPr wrap="none"/>
          <a:lstStyle/>
          <a:p>
            <a:endParaRPr lang="en-US"/>
          </a:p>
        </p:txBody>
      </p:sp>
    </p:spTree>
    <p:extLst>
      <p:ext uri="{BB962C8B-B14F-4D97-AF65-F5344CB8AC3E}">
        <p14:creationId xmlns:p14="http://schemas.microsoft.com/office/powerpoint/2010/main" val="21188839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372661" y="529940"/>
            <a:ext cx="11295680" cy="695380"/>
          </a:xfrm>
        </p:spPr>
        <p:txBody>
          <a:bodyPr>
            <a:noAutofit/>
          </a:bodyPr>
          <a:lstStyle/>
          <a:p>
            <a:pPr algn="ctr"/>
            <a:r>
              <a:rPr lang="en-US" sz="4000" dirty="0" err="1">
                <a:latin typeface="Arial" panose="020B0604020202020204" pitchFamily="34" charset="0"/>
                <a:cs typeface="Arial" panose="020B0604020202020204" pitchFamily="34" charset="0"/>
              </a:rPr>
              <a:t>Exercice</a:t>
            </a:r>
            <a:r>
              <a:rPr lang="en-US" sz="4000" dirty="0">
                <a:latin typeface="Arial" panose="020B0604020202020204" pitchFamily="34" charset="0"/>
                <a:cs typeface="Arial" panose="020B0604020202020204" pitchFamily="34" charset="0"/>
              </a:rPr>
              <a:t> 2</a:t>
            </a: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2810765" y="4170479"/>
            <a:ext cx="6831727" cy="523220"/>
          </a:xfrm>
          <a:prstGeom prst="rect">
            <a:avLst/>
          </a:prstGeom>
        </p:spPr>
        <p:txBody>
          <a:bodyPr wrap="square">
            <a:spAutoFit/>
          </a:bodyPr>
          <a:lstStyle/>
          <a:p>
            <a:pPr algn="ctr"/>
            <a:r>
              <a:rPr lang="en-US" sz="2800" dirty="0">
                <a:latin typeface="Arial" panose="020B0604020202020204" pitchFamily="34" charset="0"/>
                <a:cs typeface="Arial" panose="020B0604020202020204" pitchFamily="34" charset="0"/>
              </a:rPr>
              <a:t>Nouvelle </a:t>
            </a:r>
            <a:r>
              <a:rPr lang="en-US" sz="2800" dirty="0" err="1">
                <a:latin typeface="Arial" panose="020B0604020202020204" pitchFamily="34" charset="0"/>
                <a:cs typeface="Arial" panose="020B0604020202020204" pitchFamily="34" charset="0"/>
              </a:rPr>
              <a:t>ressource</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en</a:t>
            </a:r>
            <a:r>
              <a:rPr lang="en-US" sz="2800" dirty="0">
                <a:latin typeface="Arial" panose="020B0604020202020204" pitchFamily="34" charset="0"/>
                <a:cs typeface="Arial" panose="020B0604020202020204" pitchFamily="34" charset="0"/>
              </a:rPr>
              <a:t> main :</a:t>
            </a:r>
          </a:p>
        </p:txBody>
      </p:sp>
      <p:sp>
        <p:nvSpPr>
          <p:cNvPr id="6" name="Rectangle 5"/>
          <p:cNvSpPr/>
          <p:nvPr/>
        </p:nvSpPr>
        <p:spPr>
          <a:xfrm>
            <a:off x="995266" y="1133584"/>
            <a:ext cx="10462726" cy="1200329"/>
          </a:xfrm>
          <a:prstGeom prst="rect">
            <a:avLst/>
          </a:prstGeom>
          <a:ln w="28575">
            <a:solidFill>
              <a:schemeClr val="tx1"/>
            </a:solidFill>
          </a:ln>
        </p:spPr>
        <p:txBody>
          <a:bodyPr wrap="square">
            <a:spAutoFit/>
          </a:bodyPr>
          <a:lstStyle/>
          <a:p>
            <a:pPr marL="709613" indent="-709613"/>
            <a:r>
              <a:rPr lang="en-US"/>
              <a:t>040	</a:t>
            </a:r>
            <a:r>
              <a:rPr lang="en-US" err="1"/>
              <a:t>CaQMBN</a:t>
            </a:r>
            <a:r>
              <a:rPr lang="en-US"/>
              <a:t> $b </a:t>
            </a:r>
            <a:r>
              <a:rPr lang="en-US" err="1"/>
              <a:t>fre</a:t>
            </a:r>
            <a:r>
              <a:rPr lang="en-US"/>
              <a:t> $c </a:t>
            </a:r>
            <a:r>
              <a:rPr lang="en-US" err="1"/>
              <a:t>CaQMBN</a:t>
            </a:r>
            <a:endParaRPr lang="fr-CA"/>
          </a:p>
          <a:p>
            <a:pPr marL="709613" indent="-709613"/>
            <a:r>
              <a:rPr lang="en-US"/>
              <a:t>110 2	Network Archaeology (</a:t>
            </a:r>
            <a:r>
              <a:rPr lang="en-US" err="1"/>
              <a:t>Firme</a:t>
            </a:r>
            <a:r>
              <a:rPr lang="en-US"/>
              <a:t>)</a:t>
            </a:r>
            <a:endParaRPr lang="fr-CA"/>
          </a:p>
          <a:p>
            <a:pPr marL="709613" indent="-709613"/>
            <a:r>
              <a:rPr lang="en-US"/>
              <a:t>410 2	Network Archaeology Ltd.</a:t>
            </a:r>
            <a:endParaRPr lang="fr-CA"/>
          </a:p>
          <a:p>
            <a:pPr marL="709613" indent="-709613"/>
            <a:r>
              <a:rPr lang="en-US"/>
              <a:t>670	Archaeological excavations at </a:t>
            </a:r>
            <a:r>
              <a:rPr lang="en-US" err="1"/>
              <a:t>Pode</a:t>
            </a:r>
            <a:r>
              <a:rPr lang="en-US"/>
              <a:t> Hole Quarry, 2009 : $b couverture (Network Archaeology Limited)</a:t>
            </a:r>
            <a:endParaRPr lang="fr-CA"/>
          </a:p>
        </p:txBody>
      </p:sp>
      <p:sp>
        <p:nvSpPr>
          <p:cNvPr id="12" name="Rectangle 11"/>
          <p:cNvSpPr/>
          <p:nvPr/>
        </p:nvSpPr>
        <p:spPr>
          <a:xfrm>
            <a:off x="995266" y="2580592"/>
            <a:ext cx="10463170" cy="1477328"/>
          </a:xfrm>
          <a:prstGeom prst="rect">
            <a:avLst/>
          </a:prstGeom>
          <a:ln w="28575">
            <a:solidFill>
              <a:schemeClr val="tx1"/>
            </a:solidFill>
          </a:ln>
        </p:spPr>
        <p:txBody>
          <a:bodyPr wrap="square">
            <a:spAutoFit/>
          </a:bodyPr>
          <a:lstStyle/>
          <a:p>
            <a:pPr marL="709613" indent="-709613"/>
            <a:r>
              <a:rPr lang="en-US"/>
              <a:t>040	</a:t>
            </a:r>
            <a:r>
              <a:rPr lang="en-US" err="1"/>
              <a:t>CaOONL</a:t>
            </a:r>
            <a:r>
              <a:rPr lang="en-US"/>
              <a:t> $b </a:t>
            </a:r>
            <a:r>
              <a:rPr lang="en-US" err="1"/>
              <a:t>fre</a:t>
            </a:r>
            <a:r>
              <a:rPr lang="en-US"/>
              <a:t> $c </a:t>
            </a:r>
            <a:r>
              <a:rPr lang="en-US" err="1"/>
              <a:t>CaOONL</a:t>
            </a:r>
            <a:endParaRPr lang="fr-CA"/>
          </a:p>
          <a:p>
            <a:pPr marL="709613" indent="-709613"/>
            <a:r>
              <a:rPr lang="en-US"/>
              <a:t>110 2	Network Archaeology Limited</a:t>
            </a:r>
            <a:endParaRPr lang="fr-CA"/>
          </a:p>
          <a:p>
            <a:pPr marL="709613" indent="-709613"/>
            <a:r>
              <a:rPr lang="en-US"/>
              <a:t>670	Archaeological excavations at </a:t>
            </a:r>
            <a:r>
              <a:rPr lang="en-US" err="1"/>
              <a:t>Pode</a:t>
            </a:r>
            <a:r>
              <a:rPr lang="en-US"/>
              <a:t> Hole Quarry, 2009 : $b verso de la page de </a:t>
            </a:r>
            <a:r>
              <a:rPr lang="en-US" err="1"/>
              <a:t>titre</a:t>
            </a:r>
            <a:r>
              <a:rPr lang="en-US"/>
              <a:t> (Network Archaeology Limited)</a:t>
            </a:r>
            <a:endParaRPr lang="fr-CA"/>
          </a:p>
          <a:p>
            <a:r>
              <a:rPr lang="en-US"/>
              <a:t> </a:t>
            </a:r>
            <a:endParaRPr lang="fr-CA"/>
          </a:p>
        </p:txBody>
      </p:sp>
      <p:sp>
        <p:nvSpPr>
          <p:cNvPr id="14" name="Rectangle 13"/>
          <p:cNvSpPr/>
          <p:nvPr/>
        </p:nvSpPr>
        <p:spPr>
          <a:xfrm>
            <a:off x="995266" y="4764866"/>
            <a:ext cx="10463170" cy="369332"/>
          </a:xfrm>
          <a:prstGeom prst="rect">
            <a:avLst/>
          </a:prstGeom>
          <a:ln w="28575">
            <a:solidFill>
              <a:schemeClr val="tx1"/>
            </a:solidFill>
          </a:ln>
        </p:spPr>
        <p:txBody>
          <a:bodyPr wrap="square" anchor="t">
            <a:spAutoFit/>
          </a:bodyPr>
          <a:lstStyle/>
          <a:p>
            <a:pPr marL="709295" indent="-709295"/>
            <a:r>
              <a:rPr lang="en-US"/>
              <a:t>670 	Recent excavations at </a:t>
            </a:r>
            <a:r>
              <a:rPr lang="en-US" err="1"/>
              <a:t>Boulby</a:t>
            </a:r>
            <a:r>
              <a:rPr lang="en-US"/>
              <a:t> alum, 2012 : page de </a:t>
            </a:r>
            <a:r>
              <a:rPr lang="en-US" err="1"/>
              <a:t>titre</a:t>
            </a:r>
            <a:r>
              <a:rPr lang="en-US"/>
              <a:t> (Network Archaeology Ltd., Buckingham)</a:t>
            </a:r>
            <a:endParaRPr lang="fr-CA">
              <a:cs typeface="Calibri" panose="020F0502020204030204"/>
            </a:endParaRPr>
          </a:p>
        </p:txBody>
      </p:sp>
    </p:spTree>
    <p:extLst>
      <p:ext uri="{BB962C8B-B14F-4D97-AF65-F5344CB8AC3E}">
        <p14:creationId xmlns:p14="http://schemas.microsoft.com/office/powerpoint/2010/main" val="6259616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279918" y="-205273"/>
            <a:ext cx="11295680" cy="682347"/>
          </a:xfrm>
        </p:spPr>
        <p:txBody>
          <a:bodyPr>
            <a:noAutofit/>
          </a:bodyPr>
          <a:lstStyle/>
          <a:p>
            <a:pPr algn="ctr"/>
            <a:r>
              <a:rPr lang="en-US" sz="2800" dirty="0" err="1">
                <a:latin typeface="Arial" panose="020B0604020202020204" pitchFamily="34" charset="0"/>
                <a:cs typeface="Arial" panose="020B0604020202020204" pitchFamily="34" charset="0"/>
              </a:rPr>
              <a:t>Exercice</a:t>
            </a:r>
            <a:r>
              <a:rPr lang="en-US" sz="2800" dirty="0">
                <a:latin typeface="Arial" panose="020B0604020202020204" pitchFamily="34" charset="0"/>
                <a:cs typeface="Arial" panose="020B0604020202020204" pitchFamily="34" charset="0"/>
              </a:rPr>
              <a:t> 2 – </a:t>
            </a:r>
            <a:r>
              <a:rPr lang="en-US" sz="2800" dirty="0" err="1">
                <a:latin typeface="Arial" panose="020B0604020202020204" pitchFamily="34" charset="0"/>
                <a:cs typeface="Arial" panose="020B0604020202020204" pitchFamily="34" charset="0"/>
              </a:rPr>
              <a:t>Réponse</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suggérée</a:t>
            </a:r>
            <a:endParaRPr lang="en-US" sz="2800" dirty="0">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351802" y="332078"/>
            <a:ext cx="11456759" cy="4401205"/>
          </a:xfrm>
          <a:prstGeom prst="rect">
            <a:avLst/>
          </a:prstGeom>
          <a:ln w="28575">
            <a:solidFill>
              <a:schemeClr val="tx1"/>
            </a:solidFill>
          </a:ln>
        </p:spPr>
        <p:txBody>
          <a:bodyPr wrap="square" anchor="t">
            <a:spAutoFit/>
          </a:bodyPr>
          <a:lstStyle/>
          <a:p>
            <a:pPr marL="895350" indent="-895350"/>
            <a:r>
              <a:rPr lang="en-US" sz="1400">
                <a:latin typeface="Arial"/>
                <a:cs typeface="Arial"/>
              </a:rPr>
              <a:t>040		</a:t>
            </a:r>
            <a:r>
              <a:rPr lang="en-US" sz="1400" err="1">
                <a:latin typeface="Arial"/>
                <a:cs typeface="Arial"/>
              </a:rPr>
              <a:t>CaOONL</a:t>
            </a:r>
            <a:r>
              <a:rPr lang="en-US" sz="1400">
                <a:latin typeface="Arial"/>
                <a:cs typeface="Arial"/>
              </a:rPr>
              <a:t> $b </a:t>
            </a:r>
            <a:r>
              <a:rPr lang="en-US" sz="1400" err="1">
                <a:latin typeface="Arial"/>
                <a:cs typeface="Arial"/>
              </a:rPr>
              <a:t>fre</a:t>
            </a:r>
            <a:r>
              <a:rPr lang="en-US" sz="1400">
                <a:latin typeface="Arial"/>
                <a:cs typeface="Arial"/>
              </a:rPr>
              <a:t> $e </a:t>
            </a:r>
            <a:r>
              <a:rPr lang="en-US" sz="1400" err="1">
                <a:latin typeface="Arial"/>
                <a:cs typeface="Arial"/>
              </a:rPr>
              <a:t>rda</a:t>
            </a:r>
            <a:r>
              <a:rPr lang="en-US" sz="1400">
                <a:latin typeface="Arial"/>
                <a:cs typeface="Arial"/>
              </a:rPr>
              <a:t> $c </a:t>
            </a:r>
            <a:r>
              <a:rPr lang="en-US" sz="1400" err="1">
                <a:latin typeface="Arial"/>
                <a:cs typeface="Arial"/>
              </a:rPr>
              <a:t>CaOONL</a:t>
            </a:r>
            <a:r>
              <a:rPr lang="en-US" sz="1400">
                <a:latin typeface="Arial"/>
                <a:cs typeface="Arial"/>
              </a:rPr>
              <a:t> $d </a:t>
            </a:r>
            <a:r>
              <a:rPr lang="en-US" sz="1400" err="1">
                <a:latin typeface="Arial"/>
                <a:cs typeface="Arial"/>
              </a:rPr>
              <a:t>CaOONL</a:t>
            </a:r>
            <a:endParaRPr lang="fr-CA" sz="1400">
              <a:latin typeface="Arial"/>
              <a:cs typeface="Arial"/>
            </a:endParaRPr>
          </a:p>
          <a:p>
            <a:pPr marL="895350" indent="-895350"/>
            <a:r>
              <a:rPr lang="en-US" sz="1400">
                <a:latin typeface="Arial"/>
                <a:cs typeface="Arial"/>
              </a:rPr>
              <a:t>046 	$s 1996 $2 </a:t>
            </a:r>
            <a:r>
              <a:rPr lang="en-US" sz="1400" err="1">
                <a:latin typeface="Arial"/>
                <a:cs typeface="Arial"/>
              </a:rPr>
              <a:t>edtf</a:t>
            </a:r>
            <a:endParaRPr lang="fr-CA" sz="1400">
              <a:latin typeface="Arial"/>
              <a:cs typeface="Arial"/>
            </a:endParaRPr>
          </a:p>
          <a:p>
            <a:pPr marL="895350" indent="-895350"/>
            <a:r>
              <a:rPr lang="en-US" sz="1400">
                <a:latin typeface="Arial"/>
                <a:cs typeface="Arial"/>
              </a:rPr>
              <a:t>110 2		Network Archaeology Limited</a:t>
            </a:r>
            <a:endParaRPr lang="fr-CA" sz="1400">
              <a:latin typeface="Arial"/>
              <a:cs typeface="Arial"/>
            </a:endParaRPr>
          </a:p>
          <a:p>
            <a:pPr marL="895350" indent="-895350"/>
            <a:r>
              <a:rPr lang="fr-CA" sz="1400">
                <a:latin typeface="Arial"/>
                <a:cs typeface="Arial"/>
              </a:rPr>
              <a:t>368 	Sociétés de conseil $2 </a:t>
            </a:r>
            <a:r>
              <a:rPr lang="fr-CA" sz="1400" err="1">
                <a:latin typeface="Arial"/>
                <a:cs typeface="Arial"/>
              </a:rPr>
              <a:t>rvm</a:t>
            </a:r>
            <a:endParaRPr lang="fr-CA" sz="1400">
              <a:latin typeface="Arial"/>
              <a:cs typeface="Arial"/>
            </a:endParaRPr>
          </a:p>
          <a:p>
            <a:pPr marL="895350" indent="-895350"/>
            <a:r>
              <a:rPr lang="fr-CA" sz="1400">
                <a:latin typeface="Arial"/>
                <a:cs typeface="Arial"/>
              </a:rPr>
              <a:t>370	$c Grande-Bretagne $c Angleterre $c Pays de Galles $e Lincoln (Angleterre) $e Buckingham (Angleterre) $2 </a:t>
            </a:r>
            <a:r>
              <a:rPr lang="fr-CA" sz="1400" err="1">
                <a:latin typeface="Arial"/>
                <a:cs typeface="Arial"/>
              </a:rPr>
              <a:t>lacnaf</a:t>
            </a:r>
            <a:endParaRPr lang="fr-CA" sz="1400">
              <a:latin typeface="Arial"/>
              <a:cs typeface="Arial"/>
            </a:endParaRPr>
          </a:p>
          <a:p>
            <a:pPr marL="895350" indent="-895350"/>
            <a:r>
              <a:rPr lang="fr-CA" sz="1400">
                <a:latin typeface="Arial"/>
                <a:cs typeface="Arial"/>
              </a:rPr>
              <a:t>371	15 Beaumont </a:t>
            </a:r>
            <a:r>
              <a:rPr lang="fr-CA" sz="1400" err="1">
                <a:latin typeface="Arial"/>
                <a:cs typeface="Arial"/>
              </a:rPr>
              <a:t>Fee</a:t>
            </a:r>
            <a:r>
              <a:rPr lang="fr-CA" sz="1400">
                <a:latin typeface="Arial"/>
                <a:cs typeface="Arial"/>
              </a:rPr>
              <a:t> $b Lincoln $</a:t>
            </a:r>
            <a:r>
              <a:rPr lang="fr-CA" sz="1400" err="1">
                <a:latin typeface="Arial"/>
                <a:cs typeface="Arial"/>
              </a:rPr>
              <a:t>d Angleterre</a:t>
            </a:r>
            <a:r>
              <a:rPr lang="fr-CA" sz="1400">
                <a:latin typeface="Arial"/>
                <a:cs typeface="Arial"/>
              </a:rPr>
              <a:t> $e LN1 1UH $m </a:t>
            </a:r>
            <a:r>
              <a:rPr lang="fr-CA" sz="1400" u="sng">
                <a:latin typeface="Arial"/>
                <a:cs typeface="Arial"/>
                <a:hlinkClick r:id="rId3"/>
              </a:rPr>
              <a:t>info@netarch.co.uk</a:t>
            </a:r>
            <a:endParaRPr lang="fr-CA" sz="1400">
              <a:latin typeface="Arial"/>
              <a:cs typeface="Arial"/>
            </a:endParaRPr>
          </a:p>
          <a:p>
            <a:pPr marL="895350" indent="-895350"/>
            <a:r>
              <a:rPr lang="en-US" sz="1400">
                <a:latin typeface="Arial"/>
                <a:cs typeface="Arial"/>
              </a:rPr>
              <a:t>371 	22 High Street $b Buckingham $d </a:t>
            </a:r>
            <a:r>
              <a:rPr lang="en-US" sz="1400" err="1">
                <a:latin typeface="Arial"/>
                <a:cs typeface="Arial"/>
              </a:rPr>
              <a:t>Angleterre</a:t>
            </a:r>
            <a:r>
              <a:rPr lang="en-US" sz="1400">
                <a:latin typeface="Arial"/>
                <a:cs typeface="Arial"/>
              </a:rPr>
              <a:t> $e MK18 1NU</a:t>
            </a:r>
            <a:endParaRPr lang="fr-CA" sz="1400">
              <a:latin typeface="Arial"/>
              <a:cs typeface="Arial"/>
            </a:endParaRPr>
          </a:p>
          <a:p>
            <a:pPr marL="895350" indent="-895350"/>
            <a:r>
              <a:rPr lang="fr-CA" sz="1400">
                <a:latin typeface="Arial"/>
                <a:cs typeface="Arial"/>
              </a:rPr>
              <a:t>372	Archéologie $a Grande-Bretagne—Antiquités $a Europe--Antiquités $a Archéologie préventive $2 </a:t>
            </a:r>
            <a:r>
              <a:rPr lang="fr-CA" sz="1400" err="1">
                <a:latin typeface="Arial"/>
                <a:cs typeface="Arial"/>
              </a:rPr>
              <a:t>rvm</a:t>
            </a:r>
            <a:r>
              <a:rPr lang="fr-CA" sz="1400">
                <a:latin typeface="Arial"/>
                <a:cs typeface="Arial"/>
              </a:rPr>
              <a:t> </a:t>
            </a:r>
          </a:p>
          <a:p>
            <a:pPr marL="895350" indent="-895350"/>
            <a:r>
              <a:rPr lang="en-US" sz="1400">
                <a:latin typeface="Arial"/>
                <a:cs typeface="Arial"/>
              </a:rPr>
              <a:t>377 	</a:t>
            </a:r>
            <a:r>
              <a:rPr lang="en-US" sz="1400" err="1">
                <a:latin typeface="Arial"/>
                <a:cs typeface="Arial"/>
              </a:rPr>
              <a:t>eng</a:t>
            </a:r>
            <a:endParaRPr lang="fr-CA" sz="1400">
              <a:latin typeface="Arial"/>
              <a:cs typeface="Arial"/>
            </a:endParaRPr>
          </a:p>
          <a:p>
            <a:pPr marL="895350" indent="-895350"/>
            <a:r>
              <a:rPr lang="en-US" sz="1400">
                <a:latin typeface="Arial"/>
                <a:cs typeface="Arial"/>
              </a:rPr>
              <a:t>410 2	Network Archaeology Ltd.</a:t>
            </a:r>
            <a:endParaRPr lang="fr-CA" sz="1400">
              <a:latin typeface="Arial"/>
              <a:cs typeface="Arial"/>
            </a:endParaRPr>
          </a:p>
          <a:p>
            <a:pPr marL="895350" indent="-895350"/>
            <a:r>
              <a:rPr lang="en-US" sz="1400">
                <a:latin typeface="Arial"/>
                <a:cs typeface="Arial"/>
              </a:rPr>
              <a:t>410 2	$w </a:t>
            </a:r>
            <a:r>
              <a:rPr lang="en-US" sz="1400" err="1">
                <a:latin typeface="Arial"/>
                <a:cs typeface="Arial"/>
              </a:rPr>
              <a:t>nne</a:t>
            </a:r>
            <a:r>
              <a:rPr lang="en-US" sz="1400">
                <a:latin typeface="Arial"/>
                <a:cs typeface="Arial"/>
              </a:rPr>
              <a:t> $a Network Archaeology (</a:t>
            </a:r>
            <a:r>
              <a:rPr lang="en-US" sz="1400" err="1">
                <a:latin typeface="Arial"/>
                <a:cs typeface="Arial"/>
              </a:rPr>
              <a:t>Firme</a:t>
            </a:r>
            <a:r>
              <a:rPr lang="en-US" sz="1400">
                <a:latin typeface="Arial"/>
                <a:cs typeface="Arial"/>
              </a:rPr>
              <a:t>)</a:t>
            </a:r>
            <a:endParaRPr lang="fr-CA" sz="1400">
              <a:latin typeface="Arial"/>
              <a:cs typeface="Arial"/>
            </a:endParaRPr>
          </a:p>
          <a:p>
            <a:pPr marL="895350" indent="-895350"/>
            <a:r>
              <a:rPr lang="de-DE" sz="1400">
                <a:latin typeface="Arial"/>
                <a:cs typeface="Arial"/>
              </a:rPr>
              <a:t>670		</a:t>
            </a:r>
            <a:r>
              <a:rPr lang="de-DE" sz="1400" err="1">
                <a:latin typeface="Arial"/>
                <a:cs typeface="Arial"/>
              </a:rPr>
              <a:t>Archaeological</a:t>
            </a:r>
            <a:r>
              <a:rPr lang="de-DE" sz="1400">
                <a:latin typeface="Arial"/>
                <a:cs typeface="Arial"/>
              </a:rPr>
              <a:t> </a:t>
            </a:r>
            <a:r>
              <a:rPr lang="de-DE" sz="1400" err="1">
                <a:latin typeface="Arial"/>
                <a:cs typeface="Arial"/>
              </a:rPr>
              <a:t>excavations</a:t>
            </a:r>
            <a:r>
              <a:rPr lang="de-DE" sz="1400">
                <a:latin typeface="Arial"/>
                <a:cs typeface="Arial"/>
              </a:rPr>
              <a:t> at </a:t>
            </a:r>
            <a:r>
              <a:rPr lang="de-DE" sz="1400" err="1">
                <a:latin typeface="Arial"/>
                <a:cs typeface="Arial"/>
              </a:rPr>
              <a:t>Pode</a:t>
            </a:r>
            <a:r>
              <a:rPr lang="de-DE" sz="1400">
                <a:latin typeface="Arial"/>
                <a:cs typeface="Arial"/>
              </a:rPr>
              <a:t> Hole Quarry, 2009 : $b </a:t>
            </a:r>
            <a:r>
              <a:rPr lang="de-DE" sz="1400" err="1">
                <a:latin typeface="Arial"/>
                <a:cs typeface="Arial"/>
              </a:rPr>
              <a:t>verso</a:t>
            </a:r>
            <a:r>
              <a:rPr lang="de-DE" sz="1400">
                <a:latin typeface="Arial"/>
                <a:cs typeface="Arial"/>
              </a:rPr>
              <a:t> de la </a:t>
            </a:r>
            <a:r>
              <a:rPr lang="de-DE" sz="1400" err="1">
                <a:latin typeface="Arial"/>
                <a:cs typeface="Arial"/>
              </a:rPr>
              <a:t>page</a:t>
            </a:r>
            <a:r>
              <a:rPr lang="de-DE" sz="1400">
                <a:latin typeface="Arial"/>
                <a:cs typeface="Arial"/>
              </a:rPr>
              <a:t> de </a:t>
            </a:r>
            <a:r>
              <a:rPr lang="de-DE" sz="1400" err="1">
                <a:latin typeface="Arial"/>
                <a:cs typeface="Arial"/>
              </a:rPr>
              <a:t>titre</a:t>
            </a:r>
            <a:r>
              <a:rPr lang="de-DE" sz="1400">
                <a:latin typeface="Arial"/>
                <a:cs typeface="Arial"/>
              </a:rPr>
              <a:t> (Network </a:t>
            </a:r>
            <a:r>
              <a:rPr lang="de-DE" sz="1400" err="1">
                <a:latin typeface="Arial"/>
                <a:cs typeface="Arial"/>
              </a:rPr>
              <a:t>Archaeology</a:t>
            </a:r>
            <a:r>
              <a:rPr lang="de-DE" sz="1400">
                <a:latin typeface="Arial"/>
                <a:cs typeface="Arial"/>
              </a:rPr>
              <a:t> Limited)</a:t>
            </a:r>
            <a:endParaRPr lang="fr-CA" sz="1400">
              <a:latin typeface="Arial"/>
              <a:cs typeface="Arial"/>
            </a:endParaRPr>
          </a:p>
          <a:p>
            <a:pPr marL="895350" indent="-895350"/>
            <a:r>
              <a:rPr lang="en-US" sz="1400">
                <a:latin typeface="Arial"/>
                <a:cs typeface="Arial"/>
              </a:rPr>
              <a:t>670 	Recent excavations at </a:t>
            </a:r>
            <a:r>
              <a:rPr lang="en-US" sz="1400" err="1">
                <a:latin typeface="Arial"/>
                <a:cs typeface="Arial"/>
              </a:rPr>
              <a:t>Boulby</a:t>
            </a:r>
            <a:r>
              <a:rPr lang="en-US" sz="1400">
                <a:latin typeface="Arial"/>
                <a:cs typeface="Arial"/>
              </a:rPr>
              <a:t> alum, 2012 : page de </a:t>
            </a:r>
            <a:r>
              <a:rPr lang="en-US" sz="1400" err="1">
                <a:latin typeface="Arial"/>
                <a:cs typeface="Arial"/>
              </a:rPr>
              <a:t>titre</a:t>
            </a:r>
            <a:r>
              <a:rPr lang="en-US" sz="1400">
                <a:latin typeface="Arial"/>
                <a:cs typeface="Arial"/>
              </a:rPr>
              <a:t> (Network Archaeology Ltd., Buckingham)</a:t>
            </a:r>
            <a:endParaRPr lang="fr-CA" sz="1400">
              <a:latin typeface="Arial"/>
              <a:cs typeface="Arial"/>
            </a:endParaRPr>
          </a:p>
          <a:p>
            <a:pPr marL="895350" indent="-895350"/>
            <a:r>
              <a:rPr lang="fr-CA" sz="1400">
                <a:latin typeface="Arial"/>
                <a:cs typeface="Arial"/>
              </a:rPr>
              <a:t>670 	Site Web de Network </a:t>
            </a:r>
            <a:r>
              <a:rPr lang="fr-CA" sz="1400" err="1">
                <a:latin typeface="Arial"/>
                <a:cs typeface="Arial"/>
              </a:rPr>
              <a:t>Archaeology</a:t>
            </a:r>
            <a:r>
              <a:rPr lang="fr-CA" sz="1400">
                <a:latin typeface="Arial"/>
                <a:cs typeface="Arial"/>
              </a:rPr>
              <a:t> Limited, consulté le 22 novembre 2013 : $b page d’accueil  (Network </a:t>
            </a:r>
            <a:r>
              <a:rPr lang="fr-CA" sz="1400" err="1">
                <a:latin typeface="Arial"/>
                <a:cs typeface="Arial"/>
              </a:rPr>
              <a:t>Archaeology</a:t>
            </a:r>
            <a:r>
              <a:rPr lang="fr-CA" sz="1400">
                <a:latin typeface="Arial"/>
                <a:cs typeface="Arial"/>
              </a:rPr>
              <a:t>; Network </a:t>
            </a:r>
            <a:r>
              <a:rPr lang="fr-CA" sz="1400" err="1">
                <a:latin typeface="Arial"/>
                <a:cs typeface="Arial"/>
              </a:rPr>
              <a:t>Archaeology</a:t>
            </a:r>
            <a:r>
              <a:rPr lang="fr-CA" sz="1400">
                <a:latin typeface="Arial"/>
                <a:cs typeface="Arial"/>
              </a:rPr>
              <a:t> Ltd; service archéologique à source unique; réalisation de grands projets d'infrastructure avec une expertise particulière en production d'électricité, de transmission d'énergie, de services publics et de transport; </a:t>
            </a:r>
            <a:r>
              <a:rPr lang="fr-CA" sz="1400" u="sng">
                <a:latin typeface="Arial"/>
                <a:cs typeface="Arial"/>
                <a:hlinkClick r:id="rId3"/>
              </a:rPr>
              <a:t>info@netarch.co.uk</a:t>
            </a:r>
            <a:r>
              <a:rPr lang="fr-CA" sz="1400">
                <a:latin typeface="Arial"/>
                <a:cs typeface="Arial"/>
              </a:rPr>
              <a:t>) Services (un ensemble complet de services archéologiques, comprenant le conseil et le travail de terrain) Historique (fondée en 1996, principalement centrée sur le Royaume-Uni et l’Europe) Contact (bureaux permanents dans le Nord et le Sud et autres bureaux régionaux; Lincoln : 15 Beaumont </a:t>
            </a:r>
            <a:r>
              <a:rPr lang="fr-CA" sz="1400" err="1">
                <a:latin typeface="Arial"/>
                <a:cs typeface="Arial"/>
              </a:rPr>
              <a:t>Fee</a:t>
            </a:r>
            <a:r>
              <a:rPr lang="fr-CA" sz="1400">
                <a:latin typeface="Arial"/>
                <a:cs typeface="Arial"/>
              </a:rPr>
              <a:t>, Lincoln LN1 1UH; Buckingham : 22 High Street, Buckingham MK18 1NU; compagnie enregistrée en Angleterre et au Pays de Galles) $u </a:t>
            </a:r>
            <a:r>
              <a:rPr lang="fr-CA" sz="1400" u="sng">
                <a:latin typeface="Arial"/>
                <a:cs typeface="Arial"/>
                <a:hlinkClick r:id="rId4"/>
              </a:rPr>
              <a:t>http://netarch.co.uk/</a:t>
            </a:r>
            <a:r>
              <a:rPr lang="fr-CA" sz="1400">
                <a:latin typeface="Arial"/>
                <a:cs typeface="Arial"/>
              </a:rPr>
              <a:t> </a:t>
            </a:r>
            <a:endParaRPr lang="fr-CA" sz="1400">
              <a:latin typeface="Arial" panose="020B0604020202020204" pitchFamily="34" charset="0"/>
              <a:cs typeface="Arial" panose="020B0604020202020204" pitchFamily="34" charset="0"/>
            </a:endParaRPr>
          </a:p>
        </p:txBody>
      </p:sp>
      <p:sp>
        <p:nvSpPr>
          <p:cNvPr id="11" name="Rectangle 10"/>
          <p:cNvSpPr/>
          <p:nvPr/>
        </p:nvSpPr>
        <p:spPr>
          <a:xfrm>
            <a:off x="346320" y="4935360"/>
            <a:ext cx="11505084" cy="1200329"/>
          </a:xfrm>
          <a:prstGeom prst="rect">
            <a:avLst/>
          </a:prstGeom>
          <a:ln w="28575">
            <a:solidFill>
              <a:schemeClr val="tx1"/>
            </a:solidFill>
          </a:ln>
        </p:spPr>
        <p:txBody>
          <a:bodyPr wrap="square">
            <a:spAutoFit/>
          </a:bodyPr>
          <a:lstStyle/>
          <a:p>
            <a:pPr marL="895350" indent="-895350"/>
            <a:r>
              <a:rPr lang="en-US"/>
              <a:t>040	</a:t>
            </a:r>
            <a:r>
              <a:rPr lang="en-US" err="1"/>
              <a:t>CaQMBN</a:t>
            </a:r>
            <a:r>
              <a:rPr lang="en-US"/>
              <a:t> $b </a:t>
            </a:r>
            <a:r>
              <a:rPr lang="en-US" err="1"/>
              <a:t>fre</a:t>
            </a:r>
            <a:r>
              <a:rPr lang="en-US"/>
              <a:t> $c </a:t>
            </a:r>
            <a:r>
              <a:rPr lang="en-US" err="1"/>
              <a:t>CaQMBN</a:t>
            </a:r>
            <a:endParaRPr lang="fr-CA"/>
          </a:p>
          <a:p>
            <a:pPr marL="895350" indent="-895350"/>
            <a:r>
              <a:rPr lang="en-US"/>
              <a:t>110 2	Network Archaeology (</a:t>
            </a:r>
            <a:r>
              <a:rPr lang="en-US" err="1"/>
              <a:t>Firme</a:t>
            </a:r>
            <a:r>
              <a:rPr lang="en-US"/>
              <a:t>)</a:t>
            </a:r>
            <a:endParaRPr lang="fr-CA"/>
          </a:p>
          <a:p>
            <a:pPr marL="895350" indent="-895350"/>
            <a:r>
              <a:rPr lang="en-US"/>
              <a:t>410 2	Network Archaeology Ltd.</a:t>
            </a:r>
            <a:endParaRPr lang="fr-CA"/>
          </a:p>
          <a:p>
            <a:pPr marL="895350" indent="-895350"/>
            <a:r>
              <a:rPr lang="en-US"/>
              <a:t>670	Archaeological excavations at </a:t>
            </a:r>
            <a:r>
              <a:rPr lang="en-US" err="1"/>
              <a:t>Pode</a:t>
            </a:r>
            <a:r>
              <a:rPr lang="en-US"/>
              <a:t> Hole Quarry, 2009 : $b couverture (Network Archaeology Limited)</a:t>
            </a:r>
            <a:endParaRPr lang="fr-CA"/>
          </a:p>
        </p:txBody>
      </p:sp>
      <p:cxnSp>
        <p:nvCxnSpPr>
          <p:cNvPr id="12" name="Connecteur droit 11"/>
          <p:cNvCxnSpPr/>
          <p:nvPr/>
        </p:nvCxnSpPr>
        <p:spPr>
          <a:xfrm flipV="1">
            <a:off x="321438" y="4935360"/>
            <a:ext cx="11439828" cy="118522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Line 11">
            <a:extLst>
              <a:ext uri="{FF2B5EF4-FFF2-40B4-BE49-F238E27FC236}">
                <a16:creationId xmlns:a16="http://schemas.microsoft.com/office/drawing/2014/main" id="{A821D2A6-E4D3-4C36-A48C-3AAB9AA6FC5B}"/>
              </a:ext>
            </a:extLst>
          </p:cNvPr>
          <p:cNvSpPr>
            <a:spLocks noChangeShapeType="1"/>
          </p:cNvSpPr>
          <p:nvPr/>
        </p:nvSpPr>
        <p:spPr bwMode="auto">
          <a:xfrm flipH="1">
            <a:off x="2853612" y="688786"/>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4" name="Line 11">
            <a:extLst>
              <a:ext uri="{FF2B5EF4-FFF2-40B4-BE49-F238E27FC236}">
                <a16:creationId xmlns:a16="http://schemas.microsoft.com/office/drawing/2014/main" id="{A821D2A6-E4D3-4C36-A48C-3AAB9AA6FC5B}"/>
              </a:ext>
            </a:extLst>
          </p:cNvPr>
          <p:cNvSpPr>
            <a:spLocks noChangeShapeType="1"/>
          </p:cNvSpPr>
          <p:nvPr/>
        </p:nvSpPr>
        <p:spPr bwMode="auto">
          <a:xfrm flipH="1">
            <a:off x="3539412" y="1139766"/>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5" name="Line 11">
            <a:extLst>
              <a:ext uri="{FF2B5EF4-FFF2-40B4-BE49-F238E27FC236}">
                <a16:creationId xmlns:a16="http://schemas.microsoft.com/office/drawing/2014/main" id="{A821D2A6-E4D3-4C36-A48C-3AAB9AA6FC5B}"/>
              </a:ext>
            </a:extLst>
          </p:cNvPr>
          <p:cNvSpPr>
            <a:spLocks noChangeShapeType="1"/>
          </p:cNvSpPr>
          <p:nvPr/>
        </p:nvSpPr>
        <p:spPr bwMode="auto">
          <a:xfrm flipH="1">
            <a:off x="10473612" y="1366811"/>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6" name="Line 11">
            <a:extLst>
              <a:ext uri="{FF2B5EF4-FFF2-40B4-BE49-F238E27FC236}">
                <a16:creationId xmlns:a16="http://schemas.microsoft.com/office/drawing/2014/main" id="{A821D2A6-E4D3-4C36-A48C-3AAB9AA6FC5B}"/>
              </a:ext>
            </a:extLst>
          </p:cNvPr>
          <p:cNvSpPr>
            <a:spLocks noChangeShapeType="1"/>
          </p:cNvSpPr>
          <p:nvPr/>
        </p:nvSpPr>
        <p:spPr bwMode="auto">
          <a:xfrm flipH="1">
            <a:off x="7924800" y="1519210"/>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7" name="Line 11">
            <a:extLst>
              <a:ext uri="{FF2B5EF4-FFF2-40B4-BE49-F238E27FC236}">
                <a16:creationId xmlns:a16="http://schemas.microsoft.com/office/drawing/2014/main" id="{A821D2A6-E4D3-4C36-A48C-3AAB9AA6FC5B}"/>
              </a:ext>
            </a:extLst>
          </p:cNvPr>
          <p:cNvSpPr>
            <a:spLocks noChangeShapeType="1"/>
          </p:cNvSpPr>
          <p:nvPr/>
        </p:nvSpPr>
        <p:spPr bwMode="auto">
          <a:xfrm flipH="1">
            <a:off x="6041352" y="1783577"/>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8" name="Line 11">
            <a:extLst>
              <a:ext uri="{FF2B5EF4-FFF2-40B4-BE49-F238E27FC236}">
                <a16:creationId xmlns:a16="http://schemas.microsoft.com/office/drawing/2014/main" id="{A821D2A6-E4D3-4C36-A48C-3AAB9AA6FC5B}"/>
              </a:ext>
            </a:extLst>
          </p:cNvPr>
          <p:cNvSpPr>
            <a:spLocks noChangeShapeType="1"/>
          </p:cNvSpPr>
          <p:nvPr/>
        </p:nvSpPr>
        <p:spPr bwMode="auto">
          <a:xfrm flipH="1">
            <a:off x="9534111" y="1935977"/>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9" name="Line 11">
            <a:extLst>
              <a:ext uri="{FF2B5EF4-FFF2-40B4-BE49-F238E27FC236}">
                <a16:creationId xmlns:a16="http://schemas.microsoft.com/office/drawing/2014/main" id="{A821D2A6-E4D3-4C36-A48C-3AAB9AA6FC5B}"/>
              </a:ext>
            </a:extLst>
          </p:cNvPr>
          <p:cNvSpPr>
            <a:spLocks noChangeShapeType="1"/>
          </p:cNvSpPr>
          <p:nvPr/>
        </p:nvSpPr>
        <p:spPr bwMode="auto">
          <a:xfrm flipH="1">
            <a:off x="3539412" y="2393177"/>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21" name="Line 11">
            <a:extLst>
              <a:ext uri="{FF2B5EF4-FFF2-40B4-BE49-F238E27FC236}">
                <a16:creationId xmlns:a16="http://schemas.microsoft.com/office/drawing/2014/main" id="{A821D2A6-E4D3-4C36-A48C-3AAB9AA6FC5B}"/>
              </a:ext>
            </a:extLst>
          </p:cNvPr>
          <p:cNvSpPr>
            <a:spLocks noChangeShapeType="1"/>
          </p:cNvSpPr>
          <p:nvPr/>
        </p:nvSpPr>
        <p:spPr bwMode="auto">
          <a:xfrm flipH="1">
            <a:off x="9191211" y="3083642"/>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22" name="Line 11">
            <a:extLst>
              <a:ext uri="{FF2B5EF4-FFF2-40B4-BE49-F238E27FC236}">
                <a16:creationId xmlns:a16="http://schemas.microsoft.com/office/drawing/2014/main" id="{A821D2A6-E4D3-4C36-A48C-3AAB9AA6FC5B}"/>
              </a:ext>
            </a:extLst>
          </p:cNvPr>
          <p:cNvSpPr>
            <a:spLocks noChangeShapeType="1"/>
          </p:cNvSpPr>
          <p:nvPr/>
        </p:nvSpPr>
        <p:spPr bwMode="auto">
          <a:xfrm flipH="1">
            <a:off x="2167812" y="2229766"/>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23" name="Line 13">
            <a:extLst>
              <a:ext uri="{FF2B5EF4-FFF2-40B4-BE49-F238E27FC236}">
                <a16:creationId xmlns:a16="http://schemas.microsoft.com/office/drawing/2014/main" id="{141D4627-6177-4415-92F4-F4BB71FE5FAB}"/>
              </a:ext>
            </a:extLst>
          </p:cNvPr>
          <p:cNvSpPr>
            <a:spLocks noChangeShapeType="1"/>
          </p:cNvSpPr>
          <p:nvPr/>
        </p:nvSpPr>
        <p:spPr bwMode="auto">
          <a:xfrm flipH="1">
            <a:off x="4743062" y="2533766"/>
            <a:ext cx="685800" cy="0"/>
          </a:xfrm>
          <a:prstGeom prst="line">
            <a:avLst/>
          </a:prstGeom>
          <a:noFill/>
          <a:ln w="38100">
            <a:solidFill>
              <a:srgbClr val="FF0000"/>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cxnSp>
        <p:nvCxnSpPr>
          <p:cNvPr id="7" name="Connecteur droit avec flèche 6"/>
          <p:cNvCxnSpPr/>
          <p:nvPr/>
        </p:nvCxnSpPr>
        <p:spPr>
          <a:xfrm flipH="1">
            <a:off x="10816512" y="2484314"/>
            <a:ext cx="529516" cy="5993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62690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459738" y="427746"/>
            <a:ext cx="11295680" cy="695380"/>
          </a:xfrm>
        </p:spPr>
        <p:txBody>
          <a:bodyPr>
            <a:noAutofit/>
          </a:bodyPr>
          <a:lstStyle/>
          <a:p>
            <a:pPr algn="ctr"/>
            <a:r>
              <a:rPr lang="en-US" dirty="0" err="1">
                <a:latin typeface="Arial" panose="020B0604020202020204" pitchFamily="34" charset="0"/>
                <a:cs typeface="Arial" panose="020B0604020202020204" pitchFamily="34" charset="0"/>
              </a:rPr>
              <a:t>Exercice</a:t>
            </a:r>
            <a:r>
              <a:rPr lang="en-US" dirty="0">
                <a:latin typeface="Arial" panose="020B0604020202020204" pitchFamily="34" charset="0"/>
                <a:cs typeface="Arial" panose="020B0604020202020204" pitchFamily="34" charset="0"/>
              </a:rPr>
              <a:t> 3</a:t>
            </a:r>
          </a:p>
        </p:txBody>
      </p:sp>
      <p:sp>
        <p:nvSpPr>
          <p:cNvPr id="4" name="Espace réservé du pied de page 3"/>
          <p:cNvSpPr>
            <a:spLocks noGrp="1"/>
          </p:cNvSpPr>
          <p:nvPr>
            <p:ph type="ftr" sz="quarter" idx="11"/>
          </p:nvPr>
        </p:nvSpPr>
        <p:spPr>
          <a:xfrm>
            <a:off x="4050178" y="62268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2788421" y="4516146"/>
            <a:ext cx="7011533" cy="584775"/>
          </a:xfrm>
          <a:prstGeom prst="rect">
            <a:avLst/>
          </a:prstGeom>
        </p:spPr>
        <p:txBody>
          <a:bodyPr wrap="square">
            <a:spAutoFit/>
          </a:bodyPr>
          <a:lstStyle/>
          <a:p>
            <a:pPr algn="ctr"/>
            <a:r>
              <a:rPr lang="en-US" sz="3200" dirty="0">
                <a:latin typeface="Arial" panose="020B0604020202020204" pitchFamily="34" charset="0"/>
                <a:cs typeface="Arial" panose="020B0604020202020204" pitchFamily="34" charset="0"/>
              </a:rPr>
              <a:t>Nouvelle </a:t>
            </a:r>
            <a:r>
              <a:rPr lang="en-US" sz="3200" dirty="0" err="1">
                <a:latin typeface="Arial" panose="020B0604020202020204" pitchFamily="34" charset="0"/>
                <a:cs typeface="Arial" panose="020B0604020202020204" pitchFamily="34" charset="0"/>
              </a:rPr>
              <a:t>ressource</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en</a:t>
            </a:r>
            <a:r>
              <a:rPr lang="en-US" sz="3200" dirty="0">
                <a:latin typeface="Arial" panose="020B0604020202020204" pitchFamily="34" charset="0"/>
                <a:cs typeface="Arial" panose="020B0604020202020204" pitchFamily="34" charset="0"/>
              </a:rPr>
              <a:t> main :</a:t>
            </a:r>
            <a:endParaRPr lang="en-US" sz="4000" dirty="0">
              <a:latin typeface="Arial" panose="020B0604020202020204" pitchFamily="34" charset="0"/>
              <a:cs typeface="Arial" panose="020B0604020202020204" pitchFamily="34" charset="0"/>
            </a:endParaRPr>
          </a:p>
        </p:txBody>
      </p:sp>
      <p:sp>
        <p:nvSpPr>
          <p:cNvPr id="6" name="Rectangle 5"/>
          <p:cNvSpPr/>
          <p:nvPr/>
        </p:nvSpPr>
        <p:spPr>
          <a:xfrm>
            <a:off x="882887" y="1028343"/>
            <a:ext cx="10517009" cy="3539430"/>
          </a:xfrm>
          <a:prstGeom prst="rect">
            <a:avLst/>
          </a:prstGeom>
          <a:ln w="28575">
            <a:solidFill>
              <a:schemeClr val="tx1"/>
            </a:solidFill>
          </a:ln>
        </p:spPr>
        <p:txBody>
          <a:bodyPr wrap="square" anchor="t">
            <a:spAutoFit/>
          </a:bodyPr>
          <a:lstStyle/>
          <a:p>
            <a:pPr marL="709295" indent="-709295"/>
            <a:r>
              <a:rPr lang="fr-CA" sz="1600" dirty="0">
                <a:latin typeface="Arial"/>
                <a:cs typeface="Arial"/>
              </a:rPr>
              <a:t>040 	</a:t>
            </a:r>
            <a:r>
              <a:rPr lang="fr-CA" sz="1600" dirty="0" err="1">
                <a:latin typeface="Arial"/>
                <a:cs typeface="Arial"/>
              </a:rPr>
              <a:t>CaOONL</a:t>
            </a:r>
            <a:r>
              <a:rPr lang="fr-CA" sz="1600" dirty="0">
                <a:latin typeface="Arial"/>
                <a:cs typeface="Arial"/>
              </a:rPr>
              <a:t> $b </a:t>
            </a:r>
            <a:r>
              <a:rPr lang="fr-CA" sz="1600" dirty="0" err="1">
                <a:latin typeface="Arial"/>
                <a:cs typeface="Arial"/>
              </a:rPr>
              <a:t>fre</a:t>
            </a:r>
            <a:r>
              <a:rPr lang="fr-CA" sz="1600" dirty="0">
                <a:latin typeface="Arial"/>
                <a:cs typeface="Arial"/>
              </a:rPr>
              <a:t> $e </a:t>
            </a:r>
            <a:r>
              <a:rPr lang="fr-CA" sz="1600" dirty="0" err="1">
                <a:latin typeface="Arial"/>
                <a:cs typeface="Arial"/>
              </a:rPr>
              <a:t>rda</a:t>
            </a:r>
            <a:r>
              <a:rPr lang="fr-CA" sz="1600" dirty="0">
                <a:latin typeface="Arial"/>
                <a:cs typeface="Arial"/>
              </a:rPr>
              <a:t> $c </a:t>
            </a:r>
            <a:r>
              <a:rPr lang="fr-CA" sz="1600" dirty="0" err="1">
                <a:latin typeface="Arial"/>
                <a:cs typeface="Arial"/>
              </a:rPr>
              <a:t>CaOONL</a:t>
            </a:r>
            <a:endParaRPr lang="fr-CA" sz="1600" dirty="0">
              <a:latin typeface="Arial"/>
              <a:cs typeface="Arial"/>
            </a:endParaRPr>
          </a:p>
          <a:p>
            <a:pPr marL="709295" indent="-709295"/>
            <a:r>
              <a:rPr lang="fr-CA" sz="1600" dirty="0">
                <a:latin typeface="Arial"/>
                <a:cs typeface="Arial"/>
              </a:rPr>
              <a:t>046	$f 19330814 </a:t>
            </a:r>
            <a:endParaRPr lang="fr-CA" sz="1600" dirty="0">
              <a:latin typeface="Arial" panose="020B0604020202020204" pitchFamily="34" charset="0"/>
              <a:cs typeface="Arial" panose="020B0604020202020204" pitchFamily="34" charset="0"/>
            </a:endParaRPr>
          </a:p>
          <a:p>
            <a:pPr marL="709295" indent="-709295"/>
            <a:r>
              <a:rPr lang="fr-CA" sz="1600" dirty="0">
                <a:latin typeface="Arial"/>
                <a:cs typeface="Arial"/>
              </a:rPr>
              <a:t>053 0	PR9619.3.C5964</a:t>
            </a:r>
          </a:p>
          <a:p>
            <a:pPr marL="709295" indent="-709295"/>
            <a:r>
              <a:rPr lang="fr-CA" sz="1600" dirty="0">
                <a:latin typeface="Arial"/>
                <a:cs typeface="Arial"/>
              </a:rPr>
              <a:t>100 1	Courtenay, Bryce, $d 1933-</a:t>
            </a:r>
          </a:p>
          <a:p>
            <a:pPr marL="709295" indent="-709295"/>
            <a:r>
              <a:rPr lang="fr-CA" sz="1600" dirty="0">
                <a:latin typeface="Arial"/>
                <a:cs typeface="Arial"/>
              </a:rPr>
              <a:t>372	Roman $2 </a:t>
            </a:r>
            <a:r>
              <a:rPr lang="fr-CA" sz="1600" dirty="0" err="1">
                <a:latin typeface="Arial"/>
                <a:cs typeface="Arial"/>
              </a:rPr>
              <a:t>rvm</a:t>
            </a:r>
            <a:endParaRPr lang="fr-CA" sz="1600" dirty="0">
              <a:latin typeface="Arial"/>
              <a:cs typeface="Arial"/>
            </a:endParaRPr>
          </a:p>
          <a:p>
            <a:pPr marL="709295" indent="-709295"/>
            <a:r>
              <a:rPr lang="fr-CA" sz="1600" dirty="0">
                <a:latin typeface="Arial"/>
                <a:cs typeface="Arial"/>
              </a:rPr>
              <a:t>374	Écrivains</a:t>
            </a:r>
          </a:p>
          <a:p>
            <a:pPr marL="709295" indent="-709295"/>
            <a:r>
              <a:rPr lang="fr-CA" sz="1600" dirty="0">
                <a:latin typeface="Arial"/>
                <a:cs typeface="Arial"/>
              </a:rPr>
              <a:t>375	masculin</a:t>
            </a:r>
          </a:p>
          <a:p>
            <a:pPr marL="709295" indent="-709295"/>
            <a:r>
              <a:rPr lang="en-US" sz="1600" dirty="0">
                <a:latin typeface="Arial"/>
                <a:cs typeface="Arial"/>
              </a:rPr>
              <a:t>377	</a:t>
            </a:r>
            <a:r>
              <a:rPr lang="en-US" sz="1600" dirty="0" err="1">
                <a:latin typeface="Arial"/>
                <a:cs typeface="Arial"/>
              </a:rPr>
              <a:t>eng</a:t>
            </a:r>
            <a:endParaRPr lang="fr-CA" sz="1600" dirty="0">
              <a:latin typeface="Arial"/>
              <a:cs typeface="Arial"/>
            </a:endParaRPr>
          </a:p>
          <a:p>
            <a:pPr marL="709295" indent="-709295"/>
            <a:r>
              <a:rPr lang="en-US" sz="1600" dirty="0">
                <a:latin typeface="Arial"/>
                <a:cs typeface="Arial"/>
              </a:rPr>
              <a:t>378	$q Arthur Bryce</a:t>
            </a:r>
            <a:endParaRPr lang="fr-CA" sz="1600" dirty="0">
              <a:latin typeface="Arial"/>
              <a:cs typeface="Arial"/>
            </a:endParaRPr>
          </a:p>
          <a:p>
            <a:pPr marL="709295" indent="-709295"/>
            <a:r>
              <a:rPr lang="en-US" sz="1600" dirty="0">
                <a:latin typeface="Arial"/>
                <a:cs typeface="Arial"/>
              </a:rPr>
              <a:t>400 1	Courtenay, Arthur Bryce, $d 1933-</a:t>
            </a:r>
            <a:endParaRPr lang="fr-CA" sz="1600" dirty="0">
              <a:latin typeface="Arial"/>
              <a:cs typeface="Arial"/>
            </a:endParaRPr>
          </a:p>
          <a:p>
            <a:pPr marL="709295" indent="-709295"/>
            <a:r>
              <a:rPr lang="fr-CA" sz="1600" dirty="0">
                <a:latin typeface="Arial"/>
                <a:cs typeface="Arial"/>
              </a:rPr>
              <a:t>670	</a:t>
            </a:r>
            <a:r>
              <a:rPr lang="fr-CA" sz="1600" dirty="0" err="1">
                <a:latin typeface="Arial"/>
                <a:cs typeface="Arial"/>
              </a:rPr>
              <a:t>His</a:t>
            </a:r>
            <a:r>
              <a:rPr lang="fr-CA" sz="1600" dirty="0">
                <a:latin typeface="Arial"/>
                <a:cs typeface="Arial"/>
              </a:rPr>
              <a:t> The power of one, 1989 : $b CIP page de titre (Bryce Courtenay) formulaire du CIP de BAC (né le 14 août 1933)</a:t>
            </a:r>
          </a:p>
          <a:p>
            <a:pPr marL="709295" indent="-709295"/>
            <a:r>
              <a:rPr lang="fr-CA" sz="1600" dirty="0">
                <a:latin typeface="Arial"/>
                <a:cs typeface="Arial"/>
              </a:rPr>
              <a:t>670	Site Web de </a:t>
            </a:r>
            <a:r>
              <a:rPr lang="fr-CA" sz="1600" dirty="0" err="1">
                <a:latin typeface="Arial"/>
                <a:cs typeface="Arial"/>
              </a:rPr>
              <a:t>Contemporary</a:t>
            </a:r>
            <a:r>
              <a:rPr lang="fr-CA" sz="1600" dirty="0">
                <a:latin typeface="Arial"/>
                <a:cs typeface="Arial"/>
              </a:rPr>
              <a:t> </a:t>
            </a:r>
            <a:r>
              <a:rPr lang="fr-CA" sz="1600" dirty="0" err="1">
                <a:latin typeface="Arial"/>
                <a:cs typeface="Arial"/>
              </a:rPr>
              <a:t>authors</a:t>
            </a:r>
            <a:r>
              <a:rPr lang="fr-CA" sz="1600" dirty="0">
                <a:latin typeface="Arial"/>
                <a:cs typeface="Arial"/>
              </a:rPr>
              <a:t>, consulté le 21 décembre 2001 $b (Bryce Courtenay, Bryce Arthur Courtenay; né le 14 août 1933 à Johannesburg, Afrique du Sud; nationalité : Sud-africain, Australien)</a:t>
            </a:r>
          </a:p>
        </p:txBody>
      </p:sp>
      <p:sp>
        <p:nvSpPr>
          <p:cNvPr id="9" name="Rectangle 8"/>
          <p:cNvSpPr/>
          <p:nvPr/>
        </p:nvSpPr>
        <p:spPr>
          <a:xfrm>
            <a:off x="882886" y="5123470"/>
            <a:ext cx="10562253" cy="584775"/>
          </a:xfrm>
          <a:prstGeom prst="rect">
            <a:avLst/>
          </a:prstGeom>
          <a:ln w="28575">
            <a:solidFill>
              <a:schemeClr val="tx1"/>
            </a:solidFill>
          </a:ln>
        </p:spPr>
        <p:txBody>
          <a:bodyPr wrap="square">
            <a:spAutoFit/>
          </a:bodyPr>
          <a:lstStyle/>
          <a:p>
            <a:pPr marL="709613" indent="-709613"/>
            <a:r>
              <a:rPr lang="fr-CA" sz="1600">
                <a:latin typeface="Arial" panose="020B0604020202020204" pitchFamily="34" charset="0"/>
                <a:cs typeface="Arial" panose="020B0604020202020204" pitchFamily="34" charset="0"/>
              </a:rPr>
              <a:t>670	Fortune cookie, 2013 : $b page de titre  (Bryce Courtenay) quatrième de couverture (décédé à Canberra, Australie, 22 novembre 2012)</a:t>
            </a:r>
          </a:p>
        </p:txBody>
      </p:sp>
    </p:spTree>
    <p:extLst>
      <p:ext uri="{BB962C8B-B14F-4D97-AF65-F5344CB8AC3E}">
        <p14:creationId xmlns:p14="http://schemas.microsoft.com/office/powerpoint/2010/main" val="193304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838200" y="761218"/>
            <a:ext cx="10515600" cy="639425"/>
          </a:xfrm>
        </p:spPr>
        <p:txBody>
          <a:bodyPr>
            <a:normAutofit fontScale="90000"/>
          </a:bodyPr>
          <a:lstStyle/>
          <a:p>
            <a:pPr algn="ctr"/>
            <a:r>
              <a:rPr lang="en-US">
                <a:latin typeface="Arial" panose="020B0604020202020204" pitchFamily="34" charset="0"/>
                <a:cs typeface="Arial" panose="020B0604020202020204" pitchFamily="34" charset="0"/>
              </a:rPr>
              <a:t>Récapitulatif : Principe </a:t>
            </a:r>
            <a:r>
              <a:rPr lang="en-US" err="1">
                <a:latin typeface="Arial" panose="020B0604020202020204" pitchFamily="34" charset="0"/>
                <a:cs typeface="Arial" panose="020B0604020202020204" pitchFamily="34" charset="0"/>
              </a:rPr>
              <a:t>fondamental</a:t>
            </a:r>
            <a:endParaRPr lang="en-US">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a:xfrm>
            <a:off x="838200" y="1806311"/>
            <a:ext cx="10515600" cy="4206218"/>
          </a:xfrm>
        </p:spPr>
        <p:txBody>
          <a:bodyPr>
            <a:noAutofit/>
          </a:bodyPr>
          <a:lstStyle/>
          <a:p>
            <a:pPr marL="185738" indent="0">
              <a:buNone/>
            </a:pPr>
            <a:r>
              <a:rPr lang="en-US" sz="3600">
                <a:latin typeface="Arial" panose="020B0604020202020204" pitchFamily="34" charset="0"/>
                <a:cs typeface="Arial" panose="020B0604020202020204" pitchFamily="34" charset="0"/>
              </a:rPr>
              <a:t>Les notices </a:t>
            </a:r>
            <a:r>
              <a:rPr lang="en-US" sz="3600" err="1">
                <a:latin typeface="Arial" panose="020B0604020202020204" pitchFamily="34" charset="0"/>
                <a:cs typeface="Arial" panose="020B0604020202020204" pitchFamily="34" charset="0"/>
              </a:rPr>
              <a:t>d’autorité</a:t>
            </a:r>
            <a:r>
              <a:rPr lang="en-US" sz="3600">
                <a:latin typeface="Arial" panose="020B0604020202020204" pitchFamily="34" charset="0"/>
                <a:cs typeface="Arial" panose="020B0604020202020204" pitchFamily="34" charset="0"/>
              </a:rPr>
              <a:t> </a:t>
            </a:r>
            <a:r>
              <a:rPr lang="en-US" sz="3600" err="1">
                <a:latin typeface="Arial" panose="020B0604020202020204" pitchFamily="34" charset="0"/>
                <a:cs typeface="Arial" panose="020B0604020202020204" pitchFamily="34" charset="0"/>
              </a:rPr>
              <a:t>doivent</a:t>
            </a:r>
            <a:r>
              <a:rPr lang="en-US" sz="3600">
                <a:latin typeface="Arial" panose="020B0604020202020204" pitchFamily="34" charset="0"/>
                <a:cs typeface="Arial" panose="020B0604020202020204" pitchFamily="34" charset="0"/>
              </a:rPr>
              <a:t> </a:t>
            </a:r>
            <a:r>
              <a:rPr lang="en-US" sz="3600" err="1">
                <a:latin typeface="Arial" panose="020B0604020202020204" pitchFamily="34" charset="0"/>
                <a:cs typeface="Arial" panose="020B0604020202020204" pitchFamily="34" charset="0"/>
              </a:rPr>
              <a:t>être</a:t>
            </a:r>
            <a:r>
              <a:rPr lang="en-US" sz="3600">
                <a:latin typeface="Arial" panose="020B0604020202020204" pitchFamily="34" charset="0"/>
                <a:cs typeface="Arial" panose="020B0604020202020204" pitchFamily="34" charset="0"/>
              </a:rPr>
              <a:t> </a:t>
            </a:r>
            <a:r>
              <a:rPr lang="en-US" sz="3600" err="1">
                <a:latin typeface="Arial" panose="020B0604020202020204" pitchFamily="34" charset="0"/>
                <a:cs typeface="Arial" panose="020B0604020202020204" pitchFamily="34" charset="0"/>
              </a:rPr>
              <a:t>conformes</a:t>
            </a:r>
            <a:r>
              <a:rPr lang="en-US" sz="3600">
                <a:latin typeface="Arial" panose="020B0604020202020204" pitchFamily="34" charset="0"/>
                <a:cs typeface="Arial" panose="020B0604020202020204" pitchFamily="34" charset="0"/>
              </a:rPr>
              <a:t> aux </a:t>
            </a:r>
            <a:r>
              <a:rPr lang="en-US" sz="3600" err="1">
                <a:latin typeface="Arial" panose="020B0604020202020204" pitchFamily="34" charset="0"/>
                <a:cs typeface="Arial" panose="020B0604020202020204" pitchFamily="34" charset="0"/>
              </a:rPr>
              <a:t>pratiques</a:t>
            </a:r>
            <a:r>
              <a:rPr lang="en-US" sz="3600">
                <a:latin typeface="Arial" panose="020B0604020202020204" pitchFamily="34" charset="0"/>
                <a:cs typeface="Arial" panose="020B0604020202020204" pitchFamily="34" charset="0"/>
              </a:rPr>
              <a:t> RDA!</a:t>
            </a:r>
          </a:p>
          <a:p>
            <a:r>
              <a:rPr lang="en-US" sz="3200">
                <a:latin typeface="Arial" panose="020B0604020202020204" pitchFamily="34" charset="0"/>
                <a:cs typeface="Arial" panose="020B0604020202020204" pitchFamily="34" charset="0"/>
              </a:rPr>
              <a:t>Rappel : Coder 008/10 </a:t>
            </a:r>
            <a:r>
              <a:rPr lang="en-US" sz="3200" err="1">
                <a:latin typeface="Arial" panose="020B0604020202020204" pitchFamily="34" charset="0"/>
                <a:cs typeface="Arial" panose="020B0604020202020204" pitchFamily="34" charset="0"/>
              </a:rPr>
              <a:t>Règles</a:t>
            </a:r>
            <a:r>
              <a:rPr lang="en-US" sz="3200">
                <a:latin typeface="Arial" panose="020B0604020202020204" pitchFamily="34" charset="0"/>
                <a:cs typeface="Arial" panose="020B0604020202020204" pitchFamily="34" charset="0"/>
              </a:rPr>
              <a:t> de </a:t>
            </a:r>
            <a:r>
              <a:rPr lang="en-US" sz="3200" err="1">
                <a:latin typeface="Arial" panose="020B0604020202020204" pitchFamily="34" charset="0"/>
                <a:cs typeface="Arial" panose="020B0604020202020204" pitchFamily="34" charset="0"/>
              </a:rPr>
              <a:t>catalogage</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descriptif</a:t>
            </a:r>
            <a:r>
              <a:rPr lang="en-US" sz="3200">
                <a:latin typeface="Arial" panose="020B0604020202020204" pitchFamily="34" charset="0"/>
                <a:cs typeface="Arial" panose="020B0604020202020204" pitchFamily="34" charset="0"/>
              </a:rPr>
              <a:t> = z</a:t>
            </a:r>
          </a:p>
          <a:p>
            <a:r>
              <a:rPr lang="en-US" sz="3200">
                <a:latin typeface="Arial" panose="020B0604020202020204" pitchFamily="34" charset="0"/>
                <a:cs typeface="Arial" panose="020B0604020202020204" pitchFamily="34" charset="0"/>
              </a:rPr>
              <a:t>Rappel : Sous-zone 040 $e </a:t>
            </a:r>
            <a:r>
              <a:rPr lang="en-US" sz="3200" err="1">
                <a:latin typeface="Arial" panose="020B0604020202020204" pitchFamily="34" charset="0"/>
                <a:cs typeface="Arial" panose="020B0604020202020204" pitchFamily="34" charset="0"/>
              </a:rPr>
              <a:t>rda</a:t>
            </a:r>
            <a:endParaRPr lang="en-US" sz="3200">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11878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448159" y="129572"/>
            <a:ext cx="11295680" cy="672861"/>
          </a:xfrm>
        </p:spPr>
        <p:txBody>
          <a:bodyPr>
            <a:noAutofit/>
          </a:bodyPr>
          <a:lstStyle/>
          <a:p>
            <a:pPr algn="ctr"/>
            <a:r>
              <a:rPr lang="en-US" sz="3600" dirty="0" err="1">
                <a:latin typeface="Arial" panose="020B0604020202020204" pitchFamily="34" charset="0"/>
                <a:cs typeface="Arial" panose="020B0604020202020204" pitchFamily="34" charset="0"/>
              </a:rPr>
              <a:t>Exercice</a:t>
            </a:r>
            <a:r>
              <a:rPr lang="en-US" sz="3600" dirty="0">
                <a:latin typeface="Arial" panose="020B0604020202020204" pitchFamily="34" charset="0"/>
                <a:cs typeface="Arial" panose="020B0604020202020204" pitchFamily="34" charset="0"/>
              </a:rPr>
              <a:t> 3 – </a:t>
            </a:r>
            <a:r>
              <a:rPr lang="en-US" sz="3600" dirty="0" err="1">
                <a:latin typeface="Arial" panose="020B0604020202020204" pitchFamily="34" charset="0"/>
                <a:cs typeface="Arial" panose="020B0604020202020204" pitchFamily="34" charset="0"/>
              </a:rPr>
              <a:t>Réponse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suggérée</a:t>
            </a:r>
            <a:endParaRPr lang="en-US" sz="3600" dirty="0">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676087" y="996517"/>
            <a:ext cx="11213670" cy="4770537"/>
          </a:xfrm>
          <a:prstGeom prst="rect">
            <a:avLst/>
          </a:prstGeom>
          <a:ln w="28575">
            <a:solidFill>
              <a:schemeClr val="tx1"/>
            </a:solidFill>
          </a:ln>
        </p:spPr>
        <p:txBody>
          <a:bodyPr wrap="square" anchor="t">
            <a:spAutoFit/>
          </a:bodyPr>
          <a:lstStyle/>
          <a:p>
            <a:pPr marL="709295" indent="-709295"/>
            <a:r>
              <a:rPr lang="fr-CA" sz="1600" dirty="0">
                <a:latin typeface="Arial"/>
                <a:cs typeface="Arial"/>
              </a:rPr>
              <a:t>040 	</a:t>
            </a:r>
            <a:r>
              <a:rPr lang="fr-CA" sz="1600" dirty="0" err="1">
                <a:latin typeface="Arial"/>
                <a:cs typeface="Arial"/>
              </a:rPr>
              <a:t>CaOONL</a:t>
            </a:r>
            <a:r>
              <a:rPr lang="fr-CA" sz="1600" dirty="0">
                <a:latin typeface="Arial"/>
                <a:cs typeface="Arial"/>
              </a:rPr>
              <a:t> $b </a:t>
            </a:r>
            <a:r>
              <a:rPr lang="fr-CA" sz="1600" dirty="0" err="1">
                <a:latin typeface="Arial"/>
                <a:cs typeface="Arial"/>
              </a:rPr>
              <a:t>fre</a:t>
            </a:r>
            <a:r>
              <a:rPr lang="fr-CA" sz="1600" dirty="0">
                <a:latin typeface="Arial"/>
                <a:cs typeface="Arial"/>
              </a:rPr>
              <a:t> $e </a:t>
            </a:r>
            <a:r>
              <a:rPr lang="fr-CA" sz="1600" dirty="0" err="1">
                <a:latin typeface="Arial"/>
                <a:cs typeface="Arial"/>
              </a:rPr>
              <a:t>rda</a:t>
            </a:r>
            <a:r>
              <a:rPr lang="fr-CA" sz="1600" dirty="0">
                <a:latin typeface="Arial"/>
                <a:cs typeface="Arial"/>
              </a:rPr>
              <a:t> $c </a:t>
            </a:r>
            <a:r>
              <a:rPr lang="fr-CA" sz="1600" dirty="0" err="1">
                <a:latin typeface="Arial"/>
                <a:cs typeface="Arial"/>
              </a:rPr>
              <a:t>CaOONL</a:t>
            </a:r>
            <a:r>
              <a:rPr lang="fr-CA" sz="1600" dirty="0">
                <a:latin typeface="Arial"/>
                <a:cs typeface="Arial"/>
              </a:rPr>
              <a:t> $d </a:t>
            </a:r>
            <a:r>
              <a:rPr lang="fr-CA" sz="1600" dirty="0" err="1">
                <a:latin typeface="Arial"/>
                <a:cs typeface="Arial"/>
              </a:rPr>
              <a:t>CaOONL</a:t>
            </a:r>
            <a:r>
              <a:rPr lang="fr-CA" sz="1600" dirty="0">
                <a:latin typeface="Arial"/>
                <a:cs typeface="Arial"/>
              </a:rPr>
              <a:t> </a:t>
            </a:r>
            <a:endParaRPr lang="fr-FR" dirty="0"/>
          </a:p>
          <a:p>
            <a:pPr marL="709295" indent="-709295"/>
            <a:r>
              <a:rPr lang="en-US" sz="1600" dirty="0">
                <a:latin typeface="Arial"/>
                <a:cs typeface="Arial"/>
              </a:rPr>
              <a:t>046	$f 1933-08-14 $g 2012-11-22 $2 </a:t>
            </a:r>
            <a:r>
              <a:rPr lang="en-US" sz="1600" dirty="0" err="1">
                <a:latin typeface="Arial"/>
                <a:cs typeface="Arial"/>
              </a:rPr>
              <a:t>edtf</a:t>
            </a:r>
            <a:endParaRPr lang="fr-CA" sz="1600" dirty="0">
              <a:latin typeface="Arial"/>
              <a:cs typeface="Arial"/>
            </a:endParaRPr>
          </a:p>
          <a:p>
            <a:pPr marL="709295" indent="-709295"/>
            <a:r>
              <a:rPr lang="en-US" sz="1600" dirty="0">
                <a:latin typeface="Arial"/>
                <a:cs typeface="Arial"/>
              </a:rPr>
              <a:t>053 0	PR9619.3.C5964</a:t>
            </a:r>
            <a:endParaRPr lang="fr-CA" sz="1600" dirty="0">
              <a:latin typeface="Arial"/>
              <a:cs typeface="Arial"/>
            </a:endParaRPr>
          </a:p>
          <a:p>
            <a:pPr marL="709295" indent="-709295"/>
            <a:r>
              <a:rPr lang="fr-CA" sz="1600" dirty="0">
                <a:latin typeface="Arial"/>
                <a:cs typeface="Arial"/>
              </a:rPr>
              <a:t>100 1	Courtenay, Bryce, $d 1933-2012</a:t>
            </a:r>
          </a:p>
          <a:p>
            <a:pPr marL="709295" indent="-709295"/>
            <a:r>
              <a:rPr lang="en-US" sz="1600" dirty="0">
                <a:latin typeface="Arial"/>
                <a:cs typeface="Arial"/>
              </a:rPr>
              <a:t>368	$c </a:t>
            </a:r>
            <a:r>
              <a:rPr lang="en-US" sz="1600" dirty="0" err="1">
                <a:latin typeface="Arial"/>
                <a:cs typeface="Arial"/>
              </a:rPr>
              <a:t>Australiens</a:t>
            </a:r>
            <a:r>
              <a:rPr lang="en-US" sz="1600" dirty="0">
                <a:latin typeface="Arial"/>
                <a:cs typeface="Arial"/>
              </a:rPr>
              <a:t> $2 </a:t>
            </a:r>
            <a:r>
              <a:rPr lang="en-US" sz="1600" dirty="0" err="1">
                <a:latin typeface="Arial"/>
                <a:cs typeface="Arial"/>
              </a:rPr>
              <a:t>rvmgd</a:t>
            </a:r>
            <a:endParaRPr lang="fr-CA" sz="1600" dirty="0">
              <a:latin typeface="Arial"/>
              <a:cs typeface="Arial"/>
            </a:endParaRPr>
          </a:p>
          <a:p>
            <a:pPr marL="709295" indent="-709295"/>
            <a:r>
              <a:rPr lang="fr-CA" sz="1600" dirty="0">
                <a:latin typeface="Arial"/>
                <a:cs typeface="Arial"/>
              </a:rPr>
              <a:t>370	Johannesburg (Afrique du Sud) $b Canberra (Australie) $c Australie $2 </a:t>
            </a:r>
            <a:r>
              <a:rPr lang="fr-CA" sz="1600" dirty="0" err="1">
                <a:latin typeface="Arial"/>
                <a:cs typeface="Arial"/>
              </a:rPr>
              <a:t>lacnaf</a:t>
            </a:r>
            <a:endParaRPr lang="fr-CA" sz="1600" dirty="0">
              <a:latin typeface="Arial"/>
              <a:cs typeface="Arial"/>
            </a:endParaRPr>
          </a:p>
          <a:p>
            <a:pPr marL="709295" indent="-709295"/>
            <a:r>
              <a:rPr lang="fr-CA" sz="1600" dirty="0">
                <a:latin typeface="Arial"/>
                <a:cs typeface="Arial"/>
              </a:rPr>
              <a:t>372	Roman $2 </a:t>
            </a:r>
            <a:r>
              <a:rPr lang="fr-CA" sz="1600" dirty="0" err="1">
                <a:latin typeface="Arial"/>
                <a:cs typeface="Arial"/>
              </a:rPr>
              <a:t>rvm</a:t>
            </a:r>
            <a:endParaRPr lang="fr-CA" sz="1600" dirty="0">
              <a:latin typeface="Arial"/>
              <a:cs typeface="Arial"/>
            </a:endParaRPr>
          </a:p>
          <a:p>
            <a:pPr marL="709295" indent="-709295"/>
            <a:r>
              <a:rPr lang="fr-CA" sz="1600" dirty="0">
                <a:latin typeface="Arial"/>
                <a:cs typeface="Arial"/>
              </a:rPr>
              <a:t>374	Romanciers $2 </a:t>
            </a:r>
            <a:r>
              <a:rPr lang="fr-CA" sz="1600" dirty="0" err="1">
                <a:latin typeface="Arial"/>
                <a:cs typeface="Arial"/>
              </a:rPr>
              <a:t>rvm</a:t>
            </a:r>
            <a:endParaRPr lang="fr-CA" sz="1600" dirty="0">
              <a:latin typeface="Arial"/>
              <a:cs typeface="Arial"/>
            </a:endParaRPr>
          </a:p>
          <a:p>
            <a:pPr marL="709295" indent="-709295"/>
            <a:r>
              <a:rPr lang="fr-CA" sz="1600" dirty="0">
                <a:latin typeface="Arial"/>
                <a:cs typeface="Arial"/>
              </a:rPr>
              <a:t>375	masculin</a:t>
            </a:r>
          </a:p>
          <a:p>
            <a:pPr marL="709295" indent="-709295"/>
            <a:r>
              <a:rPr lang="en-US" sz="1600" dirty="0">
                <a:latin typeface="Arial"/>
                <a:cs typeface="Arial"/>
              </a:rPr>
              <a:t>377	</a:t>
            </a:r>
            <a:r>
              <a:rPr lang="en-US" sz="1600" dirty="0" err="1">
                <a:latin typeface="Arial"/>
                <a:cs typeface="Arial"/>
              </a:rPr>
              <a:t>eng</a:t>
            </a:r>
            <a:endParaRPr lang="fr-CA" sz="1600" dirty="0">
              <a:latin typeface="Arial"/>
              <a:cs typeface="Arial"/>
            </a:endParaRPr>
          </a:p>
          <a:p>
            <a:pPr marL="709295" indent="-709295"/>
            <a:r>
              <a:rPr lang="en-US" sz="1600" dirty="0">
                <a:latin typeface="Arial"/>
                <a:cs typeface="Arial"/>
              </a:rPr>
              <a:t>378	$q Arthur Bryce</a:t>
            </a:r>
            <a:endParaRPr lang="fr-CA" sz="1600" dirty="0">
              <a:latin typeface="Arial"/>
              <a:cs typeface="Arial"/>
            </a:endParaRPr>
          </a:p>
          <a:p>
            <a:pPr marL="709295" indent="-709295"/>
            <a:r>
              <a:rPr lang="en-US" sz="1600" dirty="0">
                <a:latin typeface="Arial"/>
                <a:cs typeface="Arial"/>
              </a:rPr>
              <a:t>400 1	Courtenay, Arthur Bryce, $d 1933-2012</a:t>
            </a:r>
            <a:endParaRPr lang="fr-CA" sz="1600" dirty="0">
              <a:latin typeface="Arial"/>
              <a:cs typeface="Arial"/>
            </a:endParaRPr>
          </a:p>
          <a:p>
            <a:pPr marL="709295" indent="-709295"/>
            <a:r>
              <a:rPr lang="en-US" sz="1600" dirty="0">
                <a:latin typeface="Arial"/>
                <a:cs typeface="Arial"/>
              </a:rPr>
              <a:t>670	His The power of one, 1989 : $b CIP page de </a:t>
            </a:r>
            <a:r>
              <a:rPr lang="en-US" sz="1600" dirty="0" err="1">
                <a:latin typeface="Arial"/>
                <a:cs typeface="Arial"/>
              </a:rPr>
              <a:t>titre</a:t>
            </a:r>
            <a:r>
              <a:rPr lang="en-US" sz="1600" dirty="0">
                <a:latin typeface="Arial"/>
                <a:cs typeface="Arial"/>
              </a:rPr>
              <a:t> (Bryce Courtenay) </a:t>
            </a:r>
            <a:r>
              <a:rPr lang="en-US" sz="1600" dirty="0" err="1">
                <a:latin typeface="Arial"/>
                <a:cs typeface="Arial"/>
              </a:rPr>
              <a:t>formulaire</a:t>
            </a:r>
            <a:r>
              <a:rPr lang="en-US" sz="1600" dirty="0">
                <a:latin typeface="Arial"/>
                <a:cs typeface="Arial"/>
              </a:rPr>
              <a:t> (né le 14 </a:t>
            </a:r>
            <a:r>
              <a:rPr lang="en-US" sz="1600" dirty="0" err="1">
                <a:latin typeface="Arial"/>
                <a:cs typeface="Arial"/>
              </a:rPr>
              <a:t>août</a:t>
            </a:r>
            <a:r>
              <a:rPr lang="en-US" sz="1600" dirty="0">
                <a:latin typeface="Arial"/>
                <a:cs typeface="Arial"/>
              </a:rPr>
              <a:t> 1933)</a:t>
            </a:r>
            <a:endParaRPr lang="fr-CA" sz="1600" dirty="0">
              <a:latin typeface="Arial"/>
              <a:cs typeface="Arial"/>
            </a:endParaRPr>
          </a:p>
          <a:p>
            <a:pPr marL="709295" indent="-709295"/>
            <a:r>
              <a:rPr lang="fr-CA" sz="1600" dirty="0">
                <a:latin typeface="Arial"/>
                <a:cs typeface="Arial"/>
              </a:rPr>
              <a:t>670	Site Web de </a:t>
            </a:r>
            <a:r>
              <a:rPr lang="fr-CA" sz="1600" dirty="0" err="1">
                <a:latin typeface="Arial"/>
                <a:cs typeface="Arial"/>
              </a:rPr>
              <a:t>Contemporary</a:t>
            </a:r>
            <a:r>
              <a:rPr lang="fr-CA" sz="1600" dirty="0">
                <a:latin typeface="Arial"/>
                <a:cs typeface="Arial"/>
              </a:rPr>
              <a:t> </a:t>
            </a:r>
            <a:r>
              <a:rPr lang="fr-CA" sz="1600" dirty="0" err="1">
                <a:latin typeface="Arial"/>
                <a:cs typeface="Arial"/>
              </a:rPr>
              <a:t>authors</a:t>
            </a:r>
            <a:r>
              <a:rPr lang="fr-CA" sz="1600" dirty="0">
                <a:latin typeface="Arial"/>
                <a:cs typeface="Arial"/>
              </a:rPr>
              <a:t>, consulté le 21 décembre 2001 $b (né le 14 août 1933 à </a:t>
            </a:r>
            <a:r>
              <a:rPr lang="fr-CA" sz="1600" dirty="0" err="1">
                <a:latin typeface="Arial"/>
                <a:cs typeface="Arial"/>
              </a:rPr>
              <a:t>Redlands</a:t>
            </a:r>
            <a:r>
              <a:rPr lang="fr-CA" sz="1600" dirty="0">
                <a:latin typeface="Arial"/>
                <a:cs typeface="Arial"/>
              </a:rPr>
              <a:t>, </a:t>
            </a:r>
            <a:r>
              <a:rPr lang="fr-CA" sz="1600" dirty="0" err="1">
                <a:latin typeface="Arial"/>
                <a:cs typeface="Arial"/>
              </a:rPr>
              <a:t>Calif</a:t>
            </a:r>
            <a:r>
              <a:rPr lang="fr-CA" sz="1600" dirty="0">
                <a:latin typeface="Arial"/>
                <a:cs typeface="Arial"/>
              </a:rPr>
              <a:t>; nationalité : Sud-africain, Australien) 23 novembre 2012 (né le 14 août 1933 à Johannesburg, Afrique du Sud)</a:t>
            </a:r>
          </a:p>
          <a:p>
            <a:pPr marL="709295" indent="-709295"/>
            <a:r>
              <a:rPr lang="fr-CA" sz="1600" dirty="0">
                <a:latin typeface="Arial"/>
                <a:cs typeface="Arial"/>
              </a:rPr>
              <a:t>670	Fortune cookie, 2013 : $b page de titre  (Bryce Courtenay) quatrième de couverture (décédé à Canberra, Australie, 22 novembre 2012)</a:t>
            </a:r>
          </a:p>
          <a:p>
            <a:pPr marL="709295" indent="-709295"/>
            <a:r>
              <a:rPr lang="fr-CA" sz="1600" dirty="0">
                <a:latin typeface="Arial"/>
                <a:cs typeface="Arial"/>
              </a:rPr>
              <a:t>670	Wikipédia, 18 mars 2020 (Bryce Courtenay, né le 14 août 1933 à Johannesburg et mort le 22 novembre 2012 à Canberra, est un romancier australien d'origine sud-africaine)</a:t>
            </a:r>
          </a:p>
        </p:txBody>
      </p:sp>
      <p:sp>
        <p:nvSpPr>
          <p:cNvPr id="10" name="Line 5"/>
          <p:cNvSpPr>
            <a:spLocks noChangeShapeType="1"/>
          </p:cNvSpPr>
          <p:nvPr/>
        </p:nvSpPr>
        <p:spPr bwMode="auto">
          <a:xfrm flipH="1">
            <a:off x="4982547" y="1377820"/>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1" name="Line 5"/>
          <p:cNvSpPr>
            <a:spLocks noChangeShapeType="1"/>
          </p:cNvSpPr>
          <p:nvPr/>
        </p:nvSpPr>
        <p:spPr bwMode="auto">
          <a:xfrm flipH="1">
            <a:off x="4639647" y="1866123"/>
            <a:ext cx="685800" cy="0"/>
          </a:xfrm>
          <a:prstGeom prst="line">
            <a:avLst/>
          </a:prstGeom>
          <a:noFill/>
          <a:ln w="38100">
            <a:solidFill>
              <a:schemeClr val="tx1"/>
            </a:solidFill>
            <a:miter lim="800000"/>
            <a:headEnd/>
            <a:tailEnd type="triangle" w="med" len="med"/>
          </a:ln>
        </p:spPr>
        <p:txBody>
          <a:bodyPr wrap="none" anchor="t"/>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2" name="Line 5"/>
          <p:cNvSpPr>
            <a:spLocks noChangeShapeType="1"/>
          </p:cNvSpPr>
          <p:nvPr/>
        </p:nvSpPr>
        <p:spPr bwMode="auto">
          <a:xfrm flipH="1" flipV="1">
            <a:off x="3601616" y="2876939"/>
            <a:ext cx="673359"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3" name="Line 5"/>
          <p:cNvSpPr>
            <a:spLocks noChangeShapeType="1"/>
          </p:cNvSpPr>
          <p:nvPr/>
        </p:nvSpPr>
        <p:spPr bwMode="auto">
          <a:xfrm flipH="1">
            <a:off x="8574833" y="2376196"/>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4" name="Line 5"/>
          <p:cNvSpPr>
            <a:spLocks noChangeShapeType="1"/>
          </p:cNvSpPr>
          <p:nvPr/>
        </p:nvSpPr>
        <p:spPr bwMode="auto">
          <a:xfrm flipH="1">
            <a:off x="5251580" y="3797559"/>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6" name="Line 5"/>
          <p:cNvSpPr>
            <a:spLocks noChangeShapeType="1"/>
          </p:cNvSpPr>
          <p:nvPr/>
        </p:nvSpPr>
        <p:spPr bwMode="auto">
          <a:xfrm flipH="1">
            <a:off x="8917733" y="5623249"/>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7" name="Line 5"/>
          <p:cNvSpPr>
            <a:spLocks noChangeShapeType="1"/>
          </p:cNvSpPr>
          <p:nvPr/>
        </p:nvSpPr>
        <p:spPr bwMode="auto">
          <a:xfrm flipH="1">
            <a:off x="4565780" y="4991878"/>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Tree>
    <p:extLst>
      <p:ext uri="{BB962C8B-B14F-4D97-AF65-F5344CB8AC3E}">
        <p14:creationId xmlns:p14="http://schemas.microsoft.com/office/powerpoint/2010/main" val="34824847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505632" y="0"/>
            <a:ext cx="11295680" cy="905412"/>
          </a:xfrm>
        </p:spPr>
        <p:txBody>
          <a:bodyPr>
            <a:noAutofit/>
          </a:bodyPr>
          <a:lstStyle/>
          <a:p>
            <a:pPr algn="ctr"/>
            <a:r>
              <a:rPr lang="en-US" sz="3600" dirty="0" err="1">
                <a:latin typeface="Arial" panose="020B0604020202020204" pitchFamily="34" charset="0"/>
                <a:cs typeface="Arial" panose="020B0604020202020204" pitchFamily="34" charset="0"/>
              </a:rPr>
              <a:t>Exercice</a:t>
            </a:r>
            <a:r>
              <a:rPr lang="en-US" sz="3600" dirty="0">
                <a:latin typeface="Arial" panose="020B0604020202020204" pitchFamily="34" charset="0"/>
                <a:cs typeface="Arial" panose="020B0604020202020204" pitchFamily="34" charset="0"/>
              </a:rPr>
              <a:t> 4</a:t>
            </a:r>
          </a:p>
        </p:txBody>
      </p:sp>
      <p:sp>
        <p:nvSpPr>
          <p:cNvPr id="4" name="Espace réservé du pied de page 3"/>
          <p:cNvSpPr>
            <a:spLocks noGrp="1"/>
          </p:cNvSpPr>
          <p:nvPr>
            <p:ph type="ftr" sz="quarter" idx="11"/>
          </p:nvPr>
        </p:nvSpPr>
        <p:spPr>
          <a:xfrm>
            <a:off x="4050178" y="62268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2663237" y="3549453"/>
            <a:ext cx="7417414" cy="584775"/>
          </a:xfrm>
          <a:prstGeom prst="rect">
            <a:avLst/>
          </a:prstGeom>
        </p:spPr>
        <p:txBody>
          <a:bodyPr wrap="square">
            <a:spAutoFit/>
          </a:bodyPr>
          <a:lstStyle/>
          <a:p>
            <a:pPr algn="ctr"/>
            <a:r>
              <a:rPr lang="en-US" sz="3200" dirty="0">
                <a:latin typeface="Arial" panose="020B0604020202020204" pitchFamily="34" charset="0"/>
                <a:cs typeface="Arial" panose="020B0604020202020204" pitchFamily="34" charset="0"/>
              </a:rPr>
              <a:t>Nouvelle </a:t>
            </a:r>
            <a:r>
              <a:rPr lang="en-US" sz="3200" dirty="0" err="1">
                <a:latin typeface="Arial" panose="020B0604020202020204" pitchFamily="34" charset="0"/>
                <a:cs typeface="Arial" panose="020B0604020202020204" pitchFamily="34" charset="0"/>
              </a:rPr>
              <a:t>ressource</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en</a:t>
            </a:r>
            <a:r>
              <a:rPr lang="en-US" sz="3200" dirty="0">
                <a:latin typeface="Arial" panose="020B0604020202020204" pitchFamily="34" charset="0"/>
                <a:cs typeface="Arial" panose="020B0604020202020204" pitchFamily="34" charset="0"/>
              </a:rPr>
              <a:t> main :</a:t>
            </a:r>
            <a:endParaRPr lang="en-US" sz="4000" dirty="0">
              <a:latin typeface="Arial" panose="020B0604020202020204" pitchFamily="34" charset="0"/>
              <a:cs typeface="Arial" panose="020B0604020202020204" pitchFamily="34" charset="0"/>
            </a:endParaRPr>
          </a:p>
        </p:txBody>
      </p:sp>
      <p:sp>
        <p:nvSpPr>
          <p:cNvPr id="10" name="Rectangle 9"/>
          <p:cNvSpPr/>
          <p:nvPr/>
        </p:nvSpPr>
        <p:spPr>
          <a:xfrm>
            <a:off x="839754" y="1040793"/>
            <a:ext cx="11064380" cy="1200329"/>
          </a:xfrm>
          <a:prstGeom prst="rect">
            <a:avLst/>
          </a:prstGeom>
          <a:ln w="28575">
            <a:solidFill>
              <a:schemeClr val="tx1"/>
            </a:solidFill>
          </a:ln>
        </p:spPr>
        <p:txBody>
          <a:bodyPr wrap="square">
            <a:spAutoFit/>
          </a:bodyPr>
          <a:lstStyle/>
          <a:p>
            <a:pPr marL="719138" indent="-719138"/>
            <a:r>
              <a:rPr lang="fr-CA" dirty="0"/>
              <a:t>040 	</a:t>
            </a:r>
            <a:r>
              <a:rPr lang="fr-CA" dirty="0" err="1"/>
              <a:t>CaOONL</a:t>
            </a:r>
            <a:r>
              <a:rPr lang="fr-CA" dirty="0"/>
              <a:t> $b </a:t>
            </a:r>
            <a:r>
              <a:rPr lang="fr-CA" dirty="0" err="1"/>
              <a:t>fre</a:t>
            </a:r>
            <a:r>
              <a:rPr lang="fr-CA" dirty="0"/>
              <a:t> $c </a:t>
            </a:r>
            <a:r>
              <a:rPr lang="fr-CA" dirty="0" err="1"/>
              <a:t>CaOONL</a:t>
            </a:r>
            <a:endParaRPr lang="fr-CA" dirty="0"/>
          </a:p>
          <a:p>
            <a:pPr marL="719138" indent="-719138"/>
            <a:r>
              <a:rPr lang="en-US" dirty="0"/>
              <a:t>100 1	Purcell, Alexander H.</a:t>
            </a:r>
            <a:endParaRPr lang="fr-CA" dirty="0"/>
          </a:p>
          <a:p>
            <a:pPr marL="719138" indent="-719138"/>
            <a:r>
              <a:rPr lang="en-US" dirty="0"/>
              <a:t>670	Introduction to insect biology and diversity, c1997 : $b CIP page de </a:t>
            </a:r>
            <a:r>
              <a:rPr lang="en-US" dirty="0" err="1"/>
              <a:t>titre</a:t>
            </a:r>
            <a:r>
              <a:rPr lang="en-US" dirty="0"/>
              <a:t> (Alexander H. Purcell III; </a:t>
            </a:r>
            <a:r>
              <a:rPr lang="en-US" dirty="0" err="1"/>
              <a:t>professeur</a:t>
            </a:r>
            <a:r>
              <a:rPr lang="en-US" dirty="0"/>
              <a:t>, </a:t>
            </a:r>
            <a:r>
              <a:rPr lang="en-US" dirty="0" err="1"/>
              <a:t>entomologie</a:t>
            </a:r>
            <a:r>
              <a:rPr lang="en-US" dirty="0"/>
              <a:t>, Univ. of Calif., Berkeley)</a:t>
            </a:r>
            <a:endParaRPr lang="fr-CA" dirty="0"/>
          </a:p>
        </p:txBody>
      </p:sp>
      <p:sp>
        <p:nvSpPr>
          <p:cNvPr id="12" name="Rectangle 11"/>
          <p:cNvSpPr/>
          <p:nvPr/>
        </p:nvSpPr>
        <p:spPr>
          <a:xfrm>
            <a:off x="839754" y="4407264"/>
            <a:ext cx="11016636" cy="646331"/>
          </a:xfrm>
          <a:prstGeom prst="rect">
            <a:avLst/>
          </a:prstGeom>
          <a:ln w="28575">
            <a:solidFill>
              <a:schemeClr val="tx1"/>
            </a:solidFill>
          </a:ln>
        </p:spPr>
        <p:txBody>
          <a:bodyPr wrap="square" anchor="t">
            <a:spAutoFit/>
          </a:bodyPr>
          <a:lstStyle/>
          <a:p>
            <a:pPr marL="718820" indent="-718820"/>
            <a:r>
              <a:rPr lang="fr-CA"/>
              <a:t>670	</a:t>
            </a:r>
            <a:r>
              <a:rPr lang="fr-CA" err="1"/>
              <a:t>Gaskin</a:t>
            </a:r>
            <a:r>
              <a:rPr lang="fr-CA"/>
              <a:t>-Crawford </a:t>
            </a:r>
            <a:r>
              <a:rPr lang="fr-CA" err="1"/>
              <a:t>papers</a:t>
            </a:r>
            <a:r>
              <a:rPr lang="fr-CA"/>
              <a:t>, 1968-2000 $b (Alexander Holmes </a:t>
            </a:r>
            <a:r>
              <a:rPr lang="fr-CA">
                <a:ea typeface="+mn-lt"/>
                <a:cs typeface="+mn-lt"/>
              </a:rPr>
              <a:t>"</a:t>
            </a:r>
            <a:r>
              <a:rPr lang="fr-CA"/>
              <a:t>Sandy</a:t>
            </a:r>
            <a:r>
              <a:rPr lang="fr-CA">
                <a:ea typeface="+mn-lt"/>
                <a:cs typeface="+mn-lt"/>
              </a:rPr>
              <a:t>"</a:t>
            </a:r>
            <a:r>
              <a:rPr lang="fr-CA"/>
              <a:t> Purcell III; né le 12 octobre 1942 à </a:t>
            </a:r>
            <a:r>
              <a:rPr lang="fr-CA" err="1"/>
              <a:t>Summit</a:t>
            </a:r>
            <a:r>
              <a:rPr lang="fr-CA"/>
              <a:t>, Mississippi; a servi au Vietnam comme capitaine en 1969)</a:t>
            </a:r>
            <a:endParaRPr lang="fr-FR"/>
          </a:p>
        </p:txBody>
      </p:sp>
    </p:spTree>
    <p:extLst>
      <p:ext uri="{BB962C8B-B14F-4D97-AF65-F5344CB8AC3E}">
        <p14:creationId xmlns:p14="http://schemas.microsoft.com/office/powerpoint/2010/main" val="21267439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448160" y="129572"/>
            <a:ext cx="11295680" cy="501799"/>
          </a:xfrm>
        </p:spPr>
        <p:txBody>
          <a:bodyPr>
            <a:noAutofit/>
          </a:bodyPr>
          <a:lstStyle/>
          <a:p>
            <a:pPr algn="ctr"/>
            <a:r>
              <a:rPr lang="en-US" sz="3600" err="1">
                <a:latin typeface="Arial" panose="020B0604020202020204" pitchFamily="34" charset="0"/>
                <a:cs typeface="Arial" panose="020B0604020202020204" pitchFamily="34" charset="0"/>
              </a:rPr>
              <a:t>Exercice</a:t>
            </a:r>
            <a:r>
              <a:rPr lang="en-US" sz="3600">
                <a:latin typeface="Arial" panose="020B0604020202020204" pitchFamily="34" charset="0"/>
                <a:cs typeface="Arial" panose="020B0604020202020204" pitchFamily="34" charset="0"/>
              </a:rPr>
              <a:t> 4 – Réponse suggérée</a:t>
            </a: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Rectangle 5"/>
          <p:cNvSpPr/>
          <p:nvPr/>
        </p:nvSpPr>
        <p:spPr>
          <a:xfrm>
            <a:off x="511627" y="716559"/>
            <a:ext cx="11392507" cy="5047536"/>
          </a:xfrm>
          <a:prstGeom prst="rect">
            <a:avLst/>
          </a:prstGeom>
          <a:ln w="28575">
            <a:solidFill>
              <a:schemeClr val="tx1"/>
            </a:solidFill>
          </a:ln>
        </p:spPr>
        <p:txBody>
          <a:bodyPr wrap="square" anchor="t">
            <a:spAutoFit/>
          </a:bodyPr>
          <a:lstStyle/>
          <a:p>
            <a:pPr marL="718820" indent="-718820"/>
            <a:r>
              <a:rPr lang="fr-CA" sz="1400" dirty="0">
                <a:latin typeface="Arial"/>
                <a:cs typeface="Arial"/>
              </a:rPr>
              <a:t>040 	</a:t>
            </a:r>
            <a:r>
              <a:rPr lang="fr-CA" sz="1400" dirty="0" err="1">
                <a:latin typeface="Arial"/>
                <a:cs typeface="Arial"/>
              </a:rPr>
              <a:t>CaOONL</a:t>
            </a:r>
            <a:r>
              <a:rPr lang="fr-CA" sz="1400" dirty="0">
                <a:latin typeface="Arial"/>
                <a:cs typeface="Arial"/>
              </a:rPr>
              <a:t> $b </a:t>
            </a:r>
            <a:r>
              <a:rPr lang="fr-CA" sz="1400" dirty="0" err="1">
                <a:latin typeface="Arial"/>
                <a:cs typeface="Arial"/>
              </a:rPr>
              <a:t>fre</a:t>
            </a:r>
            <a:r>
              <a:rPr lang="fr-CA" sz="1400" dirty="0">
                <a:latin typeface="Arial"/>
                <a:cs typeface="Arial"/>
              </a:rPr>
              <a:t> $e </a:t>
            </a:r>
            <a:r>
              <a:rPr lang="fr-CA" sz="1400" dirty="0" err="1">
                <a:latin typeface="Arial"/>
                <a:cs typeface="Arial"/>
              </a:rPr>
              <a:t>rda</a:t>
            </a:r>
            <a:r>
              <a:rPr lang="fr-CA" sz="1400" dirty="0">
                <a:latin typeface="Arial"/>
                <a:cs typeface="Arial"/>
              </a:rPr>
              <a:t> $c </a:t>
            </a:r>
            <a:r>
              <a:rPr lang="fr-CA" sz="1400" dirty="0" err="1">
                <a:latin typeface="Arial"/>
                <a:cs typeface="Arial"/>
              </a:rPr>
              <a:t>CaOONL</a:t>
            </a:r>
            <a:r>
              <a:rPr lang="fr-CA" sz="1400" dirty="0">
                <a:latin typeface="Arial"/>
                <a:cs typeface="Arial"/>
              </a:rPr>
              <a:t> $d </a:t>
            </a:r>
            <a:r>
              <a:rPr lang="fr-CA" sz="1400" dirty="0" err="1">
                <a:latin typeface="Arial"/>
                <a:cs typeface="Arial"/>
              </a:rPr>
              <a:t>CaOONL</a:t>
            </a:r>
            <a:endParaRPr lang="fr-CA" sz="1400" dirty="0">
              <a:latin typeface="Arial"/>
              <a:cs typeface="Arial"/>
            </a:endParaRPr>
          </a:p>
          <a:p>
            <a:pPr marL="718820" indent="-718820"/>
            <a:r>
              <a:rPr lang="en-US" sz="1400" dirty="0">
                <a:latin typeface="Arial"/>
                <a:cs typeface="Arial"/>
              </a:rPr>
              <a:t>046	$f 1942-10-12 $2 </a:t>
            </a:r>
            <a:r>
              <a:rPr lang="en-US" sz="1400" dirty="0" err="1">
                <a:latin typeface="Arial"/>
                <a:cs typeface="Arial"/>
              </a:rPr>
              <a:t>edtf</a:t>
            </a:r>
            <a:endParaRPr lang="fr-CA" sz="1400" dirty="0">
              <a:latin typeface="Arial"/>
              <a:cs typeface="Arial"/>
            </a:endParaRPr>
          </a:p>
          <a:p>
            <a:pPr marL="718820" indent="-718820"/>
            <a:r>
              <a:rPr lang="en-US" sz="1400" dirty="0">
                <a:latin typeface="Arial"/>
                <a:cs typeface="Arial"/>
              </a:rPr>
              <a:t>100 1	Purcell, Alexander H., $c III, $d 1942-</a:t>
            </a:r>
            <a:endParaRPr lang="fr-CA" sz="1400" dirty="0">
              <a:latin typeface="Arial"/>
              <a:cs typeface="Arial"/>
            </a:endParaRPr>
          </a:p>
          <a:p>
            <a:pPr marL="718820" indent="-718820"/>
            <a:r>
              <a:rPr lang="en-US" sz="1400" dirty="0">
                <a:latin typeface="Arial"/>
                <a:cs typeface="Arial"/>
              </a:rPr>
              <a:t>368	$c </a:t>
            </a:r>
            <a:r>
              <a:rPr lang="en-US" sz="1400" dirty="0" err="1">
                <a:latin typeface="Arial"/>
                <a:cs typeface="Arial"/>
              </a:rPr>
              <a:t>Américains</a:t>
            </a:r>
            <a:r>
              <a:rPr lang="en-US" sz="1400" dirty="0">
                <a:latin typeface="Arial"/>
                <a:cs typeface="Arial"/>
              </a:rPr>
              <a:t> $2 </a:t>
            </a:r>
            <a:r>
              <a:rPr lang="en-US" sz="1400" dirty="0" err="1">
                <a:latin typeface="Arial"/>
                <a:cs typeface="Arial"/>
              </a:rPr>
              <a:t>rvmgd</a:t>
            </a:r>
            <a:r>
              <a:rPr lang="en-US" sz="1400" dirty="0">
                <a:latin typeface="Arial"/>
                <a:cs typeface="Arial"/>
              </a:rPr>
              <a:t> </a:t>
            </a:r>
            <a:endParaRPr lang="fr-CA" sz="1400" dirty="0">
              <a:latin typeface="Arial" panose="020B0604020202020204" pitchFamily="34" charset="0"/>
              <a:cs typeface="Arial" panose="020B0604020202020204" pitchFamily="34" charset="0"/>
            </a:endParaRPr>
          </a:p>
          <a:p>
            <a:pPr marL="718820" indent="-718820"/>
            <a:r>
              <a:rPr lang="en-US" sz="1400" dirty="0">
                <a:latin typeface="Arial"/>
                <a:cs typeface="Arial"/>
              </a:rPr>
              <a:t>370	Summit (</a:t>
            </a:r>
            <a:r>
              <a:rPr lang="en-US" sz="1400" dirty="0" err="1">
                <a:latin typeface="Arial"/>
                <a:cs typeface="Arial"/>
              </a:rPr>
              <a:t>Mississ</a:t>
            </a:r>
            <a:r>
              <a:rPr lang="en-US" sz="1400" dirty="0">
                <a:latin typeface="Arial"/>
                <a:cs typeface="Arial"/>
              </a:rPr>
              <a:t>.) $2 </a:t>
            </a:r>
            <a:r>
              <a:rPr lang="en-US" sz="1400" dirty="0" err="1">
                <a:latin typeface="Arial"/>
                <a:cs typeface="Arial"/>
              </a:rPr>
              <a:t>lacnaf</a:t>
            </a:r>
            <a:endParaRPr lang="fr-CA" sz="1400" dirty="0">
              <a:latin typeface="Arial"/>
              <a:cs typeface="Arial"/>
            </a:endParaRPr>
          </a:p>
          <a:p>
            <a:pPr marL="718820" indent="-718820"/>
            <a:r>
              <a:rPr lang="en-US" sz="1400" dirty="0">
                <a:latin typeface="Arial"/>
                <a:cs typeface="Arial"/>
              </a:rPr>
              <a:t>372	</a:t>
            </a:r>
            <a:r>
              <a:rPr lang="en-US" sz="1400" dirty="0" err="1">
                <a:latin typeface="Arial"/>
                <a:cs typeface="Arial"/>
              </a:rPr>
              <a:t>Entomologie</a:t>
            </a:r>
            <a:r>
              <a:rPr lang="en-US" sz="1400" dirty="0">
                <a:latin typeface="Arial"/>
                <a:cs typeface="Arial"/>
              </a:rPr>
              <a:t> $2 </a:t>
            </a:r>
            <a:r>
              <a:rPr lang="en-US" sz="1400" dirty="0" err="1">
                <a:latin typeface="Arial"/>
                <a:cs typeface="Arial"/>
              </a:rPr>
              <a:t>rvm</a:t>
            </a:r>
            <a:endParaRPr lang="fr-CA" sz="1400" dirty="0">
              <a:latin typeface="Arial"/>
              <a:cs typeface="Arial"/>
            </a:endParaRPr>
          </a:p>
          <a:p>
            <a:pPr marL="718820" indent="-718820"/>
            <a:r>
              <a:rPr lang="en-US" sz="1400" dirty="0">
                <a:latin typeface="Arial"/>
                <a:cs typeface="Arial"/>
              </a:rPr>
              <a:t>373	University of California, Berkeley $2 </a:t>
            </a:r>
            <a:r>
              <a:rPr lang="en-US" sz="1400" dirty="0" err="1">
                <a:latin typeface="Arial"/>
                <a:cs typeface="Arial"/>
              </a:rPr>
              <a:t>lacnaf</a:t>
            </a:r>
            <a:endParaRPr lang="fr-CA" sz="1400" dirty="0">
              <a:latin typeface="Arial"/>
              <a:cs typeface="Arial"/>
            </a:endParaRPr>
          </a:p>
          <a:p>
            <a:pPr marL="718820" indent="-718820"/>
            <a:r>
              <a:rPr lang="en-US" sz="1400" dirty="0">
                <a:latin typeface="Arial"/>
                <a:cs typeface="Arial"/>
              </a:rPr>
              <a:t>374	</a:t>
            </a:r>
            <a:r>
              <a:rPr lang="en-US" sz="1400" dirty="0" err="1">
                <a:latin typeface="Arial"/>
                <a:cs typeface="Arial"/>
              </a:rPr>
              <a:t>Professeurs</a:t>
            </a:r>
            <a:r>
              <a:rPr lang="en-US" sz="1400" dirty="0">
                <a:latin typeface="Arial"/>
                <a:cs typeface="Arial"/>
              </a:rPr>
              <a:t> </a:t>
            </a:r>
            <a:r>
              <a:rPr lang="en-US" sz="1400" dirty="0" err="1">
                <a:latin typeface="Arial"/>
                <a:cs typeface="Arial"/>
              </a:rPr>
              <a:t>d'université</a:t>
            </a:r>
            <a:r>
              <a:rPr lang="en-US" sz="1400" dirty="0">
                <a:latin typeface="Arial"/>
                <a:cs typeface="Arial"/>
              </a:rPr>
              <a:t> $2 </a:t>
            </a:r>
            <a:r>
              <a:rPr lang="en-US" sz="1400" dirty="0" err="1">
                <a:latin typeface="Arial"/>
                <a:cs typeface="Arial"/>
              </a:rPr>
              <a:t>rvmgd</a:t>
            </a:r>
            <a:endParaRPr lang="fr-CA" sz="1400" dirty="0">
              <a:latin typeface="Arial"/>
              <a:cs typeface="Arial"/>
            </a:endParaRPr>
          </a:p>
          <a:p>
            <a:pPr marL="718820" indent="-718820"/>
            <a:r>
              <a:rPr lang="en-US" sz="1400" dirty="0">
                <a:latin typeface="Arial"/>
                <a:cs typeface="Arial"/>
              </a:rPr>
              <a:t>374	</a:t>
            </a:r>
            <a:r>
              <a:rPr lang="en-US" sz="1400" dirty="0" err="1">
                <a:latin typeface="Arial"/>
                <a:cs typeface="Arial"/>
              </a:rPr>
              <a:t>Entomologistes</a:t>
            </a:r>
            <a:r>
              <a:rPr lang="en-US" sz="1400" dirty="0">
                <a:latin typeface="Arial"/>
                <a:cs typeface="Arial"/>
              </a:rPr>
              <a:t> $2 </a:t>
            </a:r>
            <a:r>
              <a:rPr lang="en-US" sz="1400" dirty="0" err="1">
                <a:latin typeface="Arial"/>
                <a:cs typeface="Arial"/>
              </a:rPr>
              <a:t>rvm</a:t>
            </a:r>
            <a:endParaRPr lang="fr-CA" sz="1400" dirty="0">
              <a:latin typeface="Arial"/>
              <a:cs typeface="Arial"/>
            </a:endParaRPr>
          </a:p>
          <a:p>
            <a:pPr marL="718820" indent="-718820"/>
            <a:r>
              <a:rPr lang="en-US" sz="1400" dirty="0">
                <a:latin typeface="Arial"/>
                <a:cs typeface="Arial"/>
              </a:rPr>
              <a:t>375	</a:t>
            </a:r>
            <a:r>
              <a:rPr lang="en-US" sz="1400" dirty="0" err="1">
                <a:latin typeface="Arial"/>
                <a:cs typeface="Arial"/>
              </a:rPr>
              <a:t>masculin</a:t>
            </a:r>
            <a:endParaRPr lang="fr-CA" sz="1400" dirty="0">
              <a:latin typeface="Arial"/>
              <a:cs typeface="Arial"/>
            </a:endParaRPr>
          </a:p>
          <a:p>
            <a:pPr marL="718820" indent="-718820"/>
            <a:r>
              <a:rPr lang="en-US" sz="1400" dirty="0">
                <a:latin typeface="Arial"/>
                <a:cs typeface="Arial"/>
              </a:rPr>
              <a:t>377	</a:t>
            </a:r>
            <a:r>
              <a:rPr lang="en-US" sz="1400" dirty="0" err="1">
                <a:latin typeface="Arial"/>
                <a:cs typeface="Arial"/>
              </a:rPr>
              <a:t>eng</a:t>
            </a:r>
            <a:endParaRPr lang="fr-CA" sz="1400" dirty="0">
              <a:latin typeface="Arial"/>
              <a:cs typeface="Arial"/>
            </a:endParaRPr>
          </a:p>
          <a:p>
            <a:pPr marL="718820" indent="-718820"/>
            <a:r>
              <a:rPr lang="en-US" sz="1400" dirty="0">
                <a:latin typeface="Arial"/>
                <a:cs typeface="Arial"/>
              </a:rPr>
              <a:t>378	$q Alexander Holmes</a:t>
            </a:r>
            <a:endParaRPr lang="fr-CA" sz="1400" dirty="0">
              <a:latin typeface="Arial"/>
              <a:cs typeface="Arial"/>
            </a:endParaRPr>
          </a:p>
          <a:p>
            <a:pPr marL="718820" indent="-718820"/>
            <a:r>
              <a:rPr lang="en-US" sz="1400" dirty="0">
                <a:latin typeface="Arial"/>
                <a:cs typeface="Arial"/>
              </a:rPr>
              <a:t>400 1	Purcell, Sandy, $d 1942-</a:t>
            </a:r>
            <a:endParaRPr lang="fr-CA" sz="1400" dirty="0">
              <a:latin typeface="Arial"/>
              <a:cs typeface="Arial"/>
            </a:endParaRPr>
          </a:p>
          <a:p>
            <a:pPr marL="718820" indent="-718820"/>
            <a:r>
              <a:rPr lang="en-US" sz="1400" dirty="0">
                <a:latin typeface="Arial"/>
                <a:cs typeface="Arial"/>
              </a:rPr>
              <a:t>400 1	$w </a:t>
            </a:r>
            <a:r>
              <a:rPr lang="en-US" sz="1400" dirty="0" err="1">
                <a:latin typeface="Arial"/>
                <a:cs typeface="Arial"/>
              </a:rPr>
              <a:t>nnea</a:t>
            </a:r>
            <a:r>
              <a:rPr lang="en-US" sz="1400" dirty="0">
                <a:latin typeface="Arial"/>
                <a:cs typeface="Arial"/>
              </a:rPr>
              <a:t> $a Purcell, Alexander H.</a:t>
            </a:r>
            <a:endParaRPr lang="fr-CA" sz="1400" dirty="0">
              <a:latin typeface="Arial"/>
              <a:cs typeface="Arial"/>
            </a:endParaRPr>
          </a:p>
          <a:p>
            <a:pPr marL="718820" indent="-718820"/>
            <a:r>
              <a:rPr lang="en-US" sz="1400" dirty="0">
                <a:latin typeface="Arial"/>
                <a:cs typeface="Arial"/>
              </a:rPr>
              <a:t>510 2	$w r $</a:t>
            </a:r>
            <a:r>
              <a:rPr lang="en-US" sz="1400" dirty="0" err="1">
                <a:latin typeface="Arial"/>
                <a:cs typeface="Arial"/>
              </a:rPr>
              <a:t>i</a:t>
            </a:r>
            <a:r>
              <a:rPr lang="en-US" sz="1400" dirty="0">
                <a:latin typeface="Arial"/>
                <a:cs typeface="Arial"/>
              </a:rPr>
              <a:t> </a:t>
            </a:r>
            <a:r>
              <a:rPr lang="en-US" sz="1400" dirty="0" err="1">
                <a:latin typeface="Arial"/>
                <a:cs typeface="Arial"/>
              </a:rPr>
              <a:t>Employeur</a:t>
            </a:r>
            <a:r>
              <a:rPr lang="en-US" sz="1400" dirty="0">
                <a:latin typeface="Arial"/>
                <a:cs typeface="Arial"/>
              </a:rPr>
              <a:t> : $a University of California, Berkeley</a:t>
            </a:r>
            <a:endParaRPr lang="fr-CA" sz="1400" dirty="0">
              <a:latin typeface="Arial"/>
              <a:cs typeface="Arial"/>
            </a:endParaRPr>
          </a:p>
          <a:p>
            <a:pPr marL="718820" indent="-718820"/>
            <a:r>
              <a:rPr lang="en-US" sz="1400" dirty="0">
                <a:latin typeface="Arial"/>
                <a:cs typeface="Arial"/>
              </a:rPr>
              <a:t>670	Introduction to insect biology and diversity, c1997 : $b CIP page de </a:t>
            </a:r>
            <a:r>
              <a:rPr lang="en-US" sz="1400" dirty="0" err="1">
                <a:latin typeface="Arial"/>
                <a:cs typeface="Arial"/>
              </a:rPr>
              <a:t>titre</a:t>
            </a:r>
            <a:r>
              <a:rPr lang="en-US" sz="1400" dirty="0">
                <a:latin typeface="Arial"/>
                <a:cs typeface="Arial"/>
              </a:rPr>
              <a:t> (Alexander H. Purcell III; </a:t>
            </a:r>
            <a:r>
              <a:rPr lang="en-US" sz="1400" dirty="0" err="1">
                <a:latin typeface="Arial"/>
                <a:cs typeface="Arial"/>
              </a:rPr>
              <a:t>professeur</a:t>
            </a:r>
            <a:r>
              <a:rPr lang="en-US" sz="1400" dirty="0">
                <a:latin typeface="Arial"/>
                <a:cs typeface="Arial"/>
              </a:rPr>
              <a:t>, </a:t>
            </a:r>
            <a:r>
              <a:rPr lang="en-US" sz="1400" dirty="0" err="1">
                <a:latin typeface="Arial"/>
                <a:cs typeface="Arial"/>
              </a:rPr>
              <a:t>entomologie</a:t>
            </a:r>
            <a:r>
              <a:rPr lang="en-US" sz="1400" dirty="0">
                <a:latin typeface="Arial"/>
                <a:cs typeface="Arial"/>
              </a:rPr>
              <a:t>, Univ. of Calif., Berkeley)</a:t>
            </a:r>
            <a:endParaRPr lang="fr-CA" sz="1400" dirty="0">
              <a:latin typeface="Arial"/>
              <a:cs typeface="Arial"/>
            </a:endParaRPr>
          </a:p>
          <a:p>
            <a:pPr marL="718820" indent="-718820"/>
            <a:r>
              <a:rPr lang="fr-CA" sz="1400" dirty="0">
                <a:latin typeface="Arial"/>
                <a:cs typeface="Arial"/>
              </a:rPr>
              <a:t>670	OCLC, 31 décembre 2012 $b (usage : Alexander H. Purcell III; Alexander Holmes Purcell III)</a:t>
            </a:r>
          </a:p>
          <a:p>
            <a:pPr marL="718820" indent="-718820"/>
            <a:r>
              <a:rPr lang="fr-CA" sz="1400" dirty="0">
                <a:latin typeface="Arial"/>
                <a:cs typeface="Arial"/>
              </a:rPr>
              <a:t>670	Site Web de l’</a:t>
            </a:r>
            <a:r>
              <a:rPr lang="fr-CA" sz="1400" dirty="0" err="1">
                <a:latin typeface="Arial"/>
                <a:cs typeface="Arial"/>
              </a:rPr>
              <a:t>University</a:t>
            </a:r>
            <a:r>
              <a:rPr lang="fr-CA" sz="1400" dirty="0">
                <a:latin typeface="Arial"/>
                <a:cs typeface="Arial"/>
              </a:rPr>
              <a:t> of California Berkeley, consulté le 31 décembre 2012 $b (Alexander H. Purcell III, </a:t>
            </a:r>
            <a:r>
              <a:rPr lang="fr-CA" sz="1400" dirty="0" err="1">
                <a:latin typeface="Arial"/>
                <a:cs typeface="Arial"/>
              </a:rPr>
              <a:t>professor</a:t>
            </a:r>
            <a:r>
              <a:rPr lang="fr-CA" sz="1400" dirty="0">
                <a:latin typeface="Arial"/>
                <a:cs typeface="Arial"/>
              </a:rPr>
              <a:t> </a:t>
            </a:r>
            <a:r>
              <a:rPr lang="fr-CA" sz="1400" dirty="0" err="1">
                <a:latin typeface="Arial"/>
                <a:cs typeface="Arial"/>
              </a:rPr>
              <a:t>emeritus</a:t>
            </a:r>
            <a:r>
              <a:rPr lang="fr-CA" sz="1400" dirty="0">
                <a:latin typeface="Arial"/>
                <a:cs typeface="Arial"/>
              </a:rPr>
              <a:t>; </a:t>
            </a:r>
            <a:r>
              <a:rPr lang="fr-CA" sz="1400" dirty="0" err="1">
                <a:latin typeface="Arial"/>
                <a:cs typeface="Arial"/>
              </a:rPr>
              <a:t>Ph.D</a:t>
            </a:r>
            <a:r>
              <a:rPr lang="fr-CA" sz="1400" dirty="0">
                <a:latin typeface="Arial"/>
                <a:cs typeface="Arial"/>
              </a:rPr>
              <a:t>. en entomologie de </a:t>
            </a:r>
            <a:r>
              <a:rPr lang="fr-CA" sz="1400" dirty="0" err="1">
                <a:latin typeface="Arial"/>
                <a:cs typeface="Arial"/>
              </a:rPr>
              <a:t>University</a:t>
            </a:r>
            <a:r>
              <a:rPr lang="fr-CA" sz="1400" dirty="0">
                <a:latin typeface="Arial"/>
                <a:cs typeface="Arial"/>
              </a:rPr>
              <a:t> of California, Davis, 1974; BS en sciences militaires, sciences humaines de Air Force </a:t>
            </a:r>
            <a:r>
              <a:rPr lang="fr-CA" sz="1400" dirty="0" err="1">
                <a:latin typeface="Arial"/>
                <a:cs typeface="Arial"/>
              </a:rPr>
              <a:t>Academy</a:t>
            </a:r>
            <a:r>
              <a:rPr lang="fr-CA" sz="1400" dirty="0">
                <a:latin typeface="Arial"/>
                <a:cs typeface="Arial"/>
              </a:rPr>
              <a:t>, 1964; intérêts de recherche : insectes vecteurs d'agents pathogènes des plantes)</a:t>
            </a:r>
          </a:p>
          <a:p>
            <a:pPr marL="718820" indent="-718820"/>
            <a:r>
              <a:rPr lang="fr-CA" sz="1400" dirty="0">
                <a:latin typeface="Arial"/>
                <a:cs typeface="Arial"/>
              </a:rPr>
              <a:t>670	</a:t>
            </a:r>
            <a:r>
              <a:rPr lang="fr-CA" sz="1400" dirty="0" err="1">
                <a:latin typeface="Arial"/>
                <a:ea typeface="+mn-lt"/>
                <a:cs typeface="+mn-lt"/>
              </a:rPr>
              <a:t>Gaskin</a:t>
            </a:r>
            <a:r>
              <a:rPr lang="fr-CA" sz="1400" dirty="0">
                <a:latin typeface="Arial"/>
                <a:ea typeface="+mn-lt"/>
                <a:cs typeface="+mn-lt"/>
              </a:rPr>
              <a:t>-Crawford </a:t>
            </a:r>
            <a:r>
              <a:rPr lang="fr-CA" sz="1400" dirty="0" err="1">
                <a:latin typeface="Arial"/>
                <a:ea typeface="+mn-lt"/>
                <a:cs typeface="+mn-lt"/>
              </a:rPr>
              <a:t>papers</a:t>
            </a:r>
            <a:r>
              <a:rPr lang="fr-CA" sz="1400" dirty="0">
                <a:latin typeface="Arial"/>
                <a:ea typeface="+mn-lt"/>
                <a:cs typeface="+mn-lt"/>
              </a:rPr>
              <a:t>, 1968-2000 $b (Alexander Holmes "Sandy" Purcell III; né le 12 octobre 1942 à </a:t>
            </a:r>
            <a:r>
              <a:rPr lang="fr-CA" sz="1400" dirty="0" err="1">
                <a:latin typeface="Arial"/>
                <a:ea typeface="+mn-lt"/>
                <a:cs typeface="+mn-lt"/>
              </a:rPr>
              <a:t>Summit</a:t>
            </a:r>
            <a:r>
              <a:rPr lang="fr-CA" sz="1400" dirty="0">
                <a:latin typeface="Arial"/>
                <a:ea typeface="+mn-lt"/>
                <a:cs typeface="+mn-lt"/>
              </a:rPr>
              <a:t>, Mississippi; a servi au Vietnam comme capitaine en 1969)</a:t>
            </a:r>
          </a:p>
        </p:txBody>
      </p:sp>
      <p:sp>
        <p:nvSpPr>
          <p:cNvPr id="11" name="Line 6"/>
          <p:cNvSpPr>
            <a:spLocks noChangeShapeType="1"/>
          </p:cNvSpPr>
          <p:nvPr/>
        </p:nvSpPr>
        <p:spPr bwMode="auto">
          <a:xfrm flipH="1">
            <a:off x="4136572" y="3624943"/>
            <a:ext cx="685800" cy="0"/>
          </a:xfrm>
          <a:prstGeom prst="line">
            <a:avLst/>
          </a:prstGeom>
          <a:noFill/>
          <a:ln w="38100">
            <a:solidFill>
              <a:srgbClr val="FF0000"/>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2" name="Line 6"/>
          <p:cNvSpPr>
            <a:spLocks noChangeShapeType="1"/>
          </p:cNvSpPr>
          <p:nvPr/>
        </p:nvSpPr>
        <p:spPr bwMode="auto">
          <a:xfrm flipH="1">
            <a:off x="4368195" y="1295399"/>
            <a:ext cx="685800" cy="0"/>
          </a:xfrm>
          <a:prstGeom prst="line">
            <a:avLst/>
          </a:prstGeom>
          <a:noFill/>
          <a:ln w="38100">
            <a:solidFill>
              <a:srgbClr val="FF0000"/>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3" name="Line 5"/>
          <p:cNvSpPr>
            <a:spLocks noChangeShapeType="1"/>
          </p:cNvSpPr>
          <p:nvPr/>
        </p:nvSpPr>
        <p:spPr bwMode="auto">
          <a:xfrm flipH="1">
            <a:off x="3300454" y="1082709"/>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4" name="Line 5"/>
          <p:cNvSpPr>
            <a:spLocks noChangeShapeType="1"/>
          </p:cNvSpPr>
          <p:nvPr/>
        </p:nvSpPr>
        <p:spPr bwMode="auto">
          <a:xfrm flipH="1">
            <a:off x="3226673" y="2595823"/>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6" name="Line 5"/>
          <p:cNvSpPr>
            <a:spLocks noChangeShapeType="1"/>
          </p:cNvSpPr>
          <p:nvPr/>
        </p:nvSpPr>
        <p:spPr bwMode="auto">
          <a:xfrm flipH="1">
            <a:off x="4711095" y="2182167"/>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9" name="Line 5"/>
          <p:cNvSpPr>
            <a:spLocks noChangeShapeType="1"/>
          </p:cNvSpPr>
          <p:nvPr/>
        </p:nvSpPr>
        <p:spPr bwMode="auto">
          <a:xfrm flipH="1">
            <a:off x="3643354" y="1507251"/>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20" name="Line 5"/>
          <p:cNvSpPr>
            <a:spLocks noChangeShapeType="1"/>
          </p:cNvSpPr>
          <p:nvPr/>
        </p:nvSpPr>
        <p:spPr bwMode="auto">
          <a:xfrm flipH="1">
            <a:off x="3643354" y="1735852"/>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21" name="Line 5"/>
          <p:cNvSpPr>
            <a:spLocks noChangeShapeType="1"/>
          </p:cNvSpPr>
          <p:nvPr/>
        </p:nvSpPr>
        <p:spPr bwMode="auto">
          <a:xfrm flipH="1">
            <a:off x="3300454" y="1953566"/>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22" name="Line 5"/>
          <p:cNvSpPr>
            <a:spLocks noChangeShapeType="1"/>
          </p:cNvSpPr>
          <p:nvPr/>
        </p:nvSpPr>
        <p:spPr bwMode="auto">
          <a:xfrm flipH="1">
            <a:off x="1908024" y="3003618"/>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23" name="Line 5"/>
          <p:cNvSpPr>
            <a:spLocks noChangeShapeType="1"/>
          </p:cNvSpPr>
          <p:nvPr/>
        </p:nvSpPr>
        <p:spPr bwMode="auto">
          <a:xfrm flipH="1">
            <a:off x="3074878" y="3240327"/>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24" name="Line 5"/>
          <p:cNvSpPr>
            <a:spLocks noChangeShapeType="1"/>
          </p:cNvSpPr>
          <p:nvPr/>
        </p:nvSpPr>
        <p:spPr bwMode="auto">
          <a:xfrm flipH="1">
            <a:off x="7361766" y="5175738"/>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25" name="Line 5"/>
          <p:cNvSpPr>
            <a:spLocks noChangeShapeType="1"/>
          </p:cNvSpPr>
          <p:nvPr/>
        </p:nvSpPr>
        <p:spPr bwMode="auto">
          <a:xfrm flipH="1">
            <a:off x="8591852" y="4500823"/>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26" name="Line 5"/>
          <p:cNvSpPr>
            <a:spLocks noChangeShapeType="1"/>
          </p:cNvSpPr>
          <p:nvPr/>
        </p:nvSpPr>
        <p:spPr bwMode="auto">
          <a:xfrm flipH="1">
            <a:off x="3393587" y="3444909"/>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27" name="Line 5"/>
          <p:cNvSpPr>
            <a:spLocks noChangeShapeType="1"/>
          </p:cNvSpPr>
          <p:nvPr/>
        </p:nvSpPr>
        <p:spPr bwMode="auto">
          <a:xfrm flipH="1">
            <a:off x="5864980" y="3847680"/>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28" name="Line 5"/>
          <p:cNvSpPr>
            <a:spLocks noChangeShapeType="1"/>
          </p:cNvSpPr>
          <p:nvPr/>
        </p:nvSpPr>
        <p:spPr bwMode="auto">
          <a:xfrm flipH="1">
            <a:off x="6882795" y="5578509"/>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Tree>
    <p:extLst>
      <p:ext uri="{BB962C8B-B14F-4D97-AF65-F5344CB8AC3E}">
        <p14:creationId xmlns:p14="http://schemas.microsoft.com/office/powerpoint/2010/main" val="2466127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459738" y="129572"/>
            <a:ext cx="11295680" cy="599771"/>
          </a:xfrm>
        </p:spPr>
        <p:txBody>
          <a:bodyPr>
            <a:noAutofit/>
          </a:bodyPr>
          <a:lstStyle/>
          <a:p>
            <a:pPr algn="ctr"/>
            <a:r>
              <a:rPr lang="en-US" sz="3600" err="1">
                <a:latin typeface="Arial" panose="020B0604020202020204" pitchFamily="34" charset="0"/>
                <a:cs typeface="Arial" panose="020B0604020202020204" pitchFamily="34" charset="0"/>
              </a:rPr>
              <a:t>Exercice</a:t>
            </a:r>
            <a:r>
              <a:rPr lang="en-US" sz="3600">
                <a:latin typeface="Arial" panose="020B0604020202020204" pitchFamily="34" charset="0"/>
                <a:cs typeface="Arial" panose="020B0604020202020204" pitchFamily="34" charset="0"/>
              </a:rPr>
              <a:t> 5</a:t>
            </a:r>
          </a:p>
        </p:txBody>
      </p:sp>
      <p:sp>
        <p:nvSpPr>
          <p:cNvPr id="4" name="Espace réservé du pied de page 3"/>
          <p:cNvSpPr>
            <a:spLocks noGrp="1"/>
          </p:cNvSpPr>
          <p:nvPr>
            <p:ph type="ftr" sz="quarter" idx="11"/>
          </p:nvPr>
        </p:nvSpPr>
        <p:spPr>
          <a:xfrm>
            <a:off x="4050178" y="62268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1953985" y="3678212"/>
            <a:ext cx="8284029" cy="523220"/>
          </a:xfrm>
          <a:prstGeom prst="rect">
            <a:avLst/>
          </a:prstGeom>
        </p:spPr>
        <p:txBody>
          <a:bodyPr wrap="square">
            <a:spAutoFit/>
          </a:bodyPr>
          <a:lstStyle/>
          <a:p>
            <a:pPr algn="ctr"/>
            <a:r>
              <a:rPr lang="en-US" sz="2800" dirty="0">
                <a:latin typeface="Arial" panose="020B0604020202020204" pitchFamily="34" charset="0"/>
                <a:cs typeface="Arial" panose="020B0604020202020204" pitchFamily="34" charset="0"/>
              </a:rPr>
              <a:t>Nouvelle </a:t>
            </a:r>
            <a:r>
              <a:rPr lang="en-US" sz="2800" dirty="0" err="1">
                <a:latin typeface="Arial" panose="020B0604020202020204" pitchFamily="34" charset="0"/>
                <a:cs typeface="Arial" panose="020B0604020202020204" pitchFamily="34" charset="0"/>
              </a:rPr>
              <a:t>ressource</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en</a:t>
            </a:r>
            <a:r>
              <a:rPr lang="en-US" sz="2800" dirty="0">
                <a:latin typeface="Arial" panose="020B0604020202020204" pitchFamily="34" charset="0"/>
                <a:cs typeface="Arial" panose="020B0604020202020204" pitchFamily="34" charset="0"/>
              </a:rPr>
              <a:t> main :</a:t>
            </a:r>
          </a:p>
        </p:txBody>
      </p:sp>
      <p:sp>
        <p:nvSpPr>
          <p:cNvPr id="6" name="Rectangle 5"/>
          <p:cNvSpPr/>
          <p:nvPr/>
        </p:nvSpPr>
        <p:spPr>
          <a:xfrm>
            <a:off x="544286" y="1109514"/>
            <a:ext cx="11190514" cy="1754326"/>
          </a:xfrm>
          <a:prstGeom prst="rect">
            <a:avLst/>
          </a:prstGeom>
          <a:ln w="28575">
            <a:solidFill>
              <a:schemeClr val="tx1"/>
            </a:solidFill>
          </a:ln>
        </p:spPr>
        <p:txBody>
          <a:bodyPr wrap="square" anchor="t">
            <a:spAutoFit/>
          </a:bodyPr>
          <a:lstStyle/>
          <a:p>
            <a:pPr marL="718820" indent="-718820"/>
            <a:r>
              <a:rPr lang="en-US"/>
              <a:t>040  	</a:t>
            </a:r>
            <a:r>
              <a:rPr lang="en-US" err="1"/>
              <a:t>CaOONL</a:t>
            </a:r>
            <a:r>
              <a:rPr lang="en-US"/>
              <a:t> $b </a:t>
            </a:r>
            <a:r>
              <a:rPr lang="en-US" err="1"/>
              <a:t>fre</a:t>
            </a:r>
            <a:r>
              <a:rPr lang="en-US"/>
              <a:t> $e </a:t>
            </a:r>
            <a:r>
              <a:rPr lang="en-US" err="1"/>
              <a:t>rda</a:t>
            </a:r>
            <a:r>
              <a:rPr lang="en-US"/>
              <a:t> $c </a:t>
            </a:r>
            <a:r>
              <a:rPr lang="en-US" err="1"/>
              <a:t>CaOONL</a:t>
            </a:r>
            <a:endParaRPr lang="fr-CA">
              <a:cs typeface="Calibri" panose="020F0502020204030204"/>
            </a:endParaRPr>
          </a:p>
          <a:p>
            <a:pPr marL="718820" indent="-718820"/>
            <a:r>
              <a:rPr lang="en-US"/>
              <a:t>046	$f 19130129</a:t>
            </a:r>
            <a:endParaRPr lang="fr-CA">
              <a:cs typeface="Calibri" panose="020F0502020204030204"/>
            </a:endParaRPr>
          </a:p>
          <a:p>
            <a:pPr marL="718820" indent="-718820"/>
            <a:r>
              <a:rPr lang="de-DE"/>
              <a:t>100 1	</a:t>
            </a:r>
            <a:r>
              <a:rPr lang="de-DE" err="1"/>
              <a:t>Dalberto</a:t>
            </a:r>
            <a:r>
              <a:rPr lang="de-DE"/>
              <a:t>, Al, $d 1813-</a:t>
            </a:r>
            <a:endParaRPr lang="fr-CA">
              <a:cs typeface="Calibri" panose="020F0502020204030204"/>
            </a:endParaRPr>
          </a:p>
          <a:p>
            <a:pPr marL="718820" indent="-718820"/>
            <a:r>
              <a:rPr lang="en-US"/>
              <a:t>370	Berwick, Pa.</a:t>
            </a:r>
            <a:endParaRPr lang="fr-CA">
              <a:cs typeface="Calibri" panose="020F0502020204030204"/>
            </a:endParaRPr>
          </a:p>
          <a:p>
            <a:pPr marL="718820" indent="-718820"/>
            <a:r>
              <a:rPr lang="fr-CA"/>
              <a:t>670	</a:t>
            </a:r>
            <a:r>
              <a:rPr lang="fr-CA" err="1"/>
              <a:t>His</a:t>
            </a:r>
            <a:r>
              <a:rPr lang="fr-CA"/>
              <a:t> Cent' </a:t>
            </a:r>
            <a:r>
              <a:rPr lang="fr-CA" err="1"/>
              <a:t>anni</a:t>
            </a:r>
            <a:r>
              <a:rPr lang="fr-CA"/>
              <a:t>, c1991 : $b page de titre (Al </a:t>
            </a:r>
            <a:r>
              <a:rPr lang="fr-CA" err="1"/>
              <a:t>Dalberto</a:t>
            </a:r>
            <a:r>
              <a:rPr lang="fr-CA"/>
              <a:t>) jaquette (Alfred B. </a:t>
            </a:r>
            <a:r>
              <a:rPr lang="fr-CA" err="1"/>
              <a:t>Dalberto</a:t>
            </a:r>
            <a:r>
              <a:rPr lang="fr-CA"/>
              <a:t>; né le 29 janvier 1913; originaire de Berwick, Pa.; a servi en USAF, WWII; a travaillé dans l’imprimerie, retraité en 1976)</a:t>
            </a:r>
            <a:endParaRPr lang="fr-CA">
              <a:cs typeface="Calibri"/>
            </a:endParaRPr>
          </a:p>
        </p:txBody>
      </p:sp>
      <p:sp>
        <p:nvSpPr>
          <p:cNvPr id="9" name="Rectangle 8"/>
          <p:cNvSpPr/>
          <p:nvPr/>
        </p:nvSpPr>
        <p:spPr>
          <a:xfrm>
            <a:off x="626591" y="4273872"/>
            <a:ext cx="10836066" cy="923330"/>
          </a:xfrm>
          <a:prstGeom prst="rect">
            <a:avLst/>
          </a:prstGeom>
          <a:ln w="28575">
            <a:solidFill>
              <a:schemeClr val="tx1"/>
            </a:solidFill>
          </a:ln>
        </p:spPr>
        <p:txBody>
          <a:bodyPr wrap="square">
            <a:spAutoFit/>
          </a:bodyPr>
          <a:lstStyle/>
          <a:p>
            <a:pPr marL="631825" indent="-631825"/>
            <a:r>
              <a:rPr lang="fr-CA"/>
              <a:t>670	</a:t>
            </a:r>
            <a:r>
              <a:rPr lang="fr-CA" err="1"/>
              <a:t>Italian</a:t>
            </a:r>
            <a:r>
              <a:rPr lang="fr-CA"/>
              <a:t> immigrants and </a:t>
            </a:r>
            <a:r>
              <a:rPr lang="fr-CA" err="1"/>
              <a:t>Pennsylvania</a:t>
            </a:r>
            <a:r>
              <a:rPr lang="fr-CA"/>
              <a:t>, 2012 : $b page de titre (Al </a:t>
            </a:r>
            <a:r>
              <a:rPr lang="fr-CA" err="1"/>
              <a:t>Dalberto</a:t>
            </a:r>
            <a:r>
              <a:rPr lang="fr-CA"/>
              <a:t>) quatrième de couverture (Alfred B. </a:t>
            </a:r>
            <a:r>
              <a:rPr lang="fr-CA" err="1"/>
              <a:t>Dalberto</a:t>
            </a:r>
            <a:r>
              <a:rPr lang="fr-CA"/>
              <a:t>; né en 1913; résident de Berwick, </a:t>
            </a:r>
            <a:r>
              <a:rPr lang="fr-CA" err="1"/>
              <a:t>Penns</a:t>
            </a:r>
            <a:r>
              <a:rPr lang="fr-CA"/>
              <a:t>.; historien local s'intéressant à l'immigration italienne et aux communautés italo-américaines en Pennsylvanie)</a:t>
            </a:r>
          </a:p>
        </p:txBody>
      </p:sp>
    </p:spTree>
    <p:extLst>
      <p:ext uri="{BB962C8B-B14F-4D97-AF65-F5344CB8AC3E}">
        <p14:creationId xmlns:p14="http://schemas.microsoft.com/office/powerpoint/2010/main" val="647120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448160" y="303323"/>
            <a:ext cx="11295680" cy="523991"/>
          </a:xfrm>
        </p:spPr>
        <p:txBody>
          <a:bodyPr>
            <a:noAutofit/>
          </a:bodyPr>
          <a:lstStyle/>
          <a:p>
            <a:pPr algn="ctr"/>
            <a:r>
              <a:rPr lang="en-US" sz="3600" err="1">
                <a:latin typeface="Arial" panose="020B0604020202020204" pitchFamily="34" charset="0"/>
                <a:cs typeface="Arial" panose="020B0604020202020204" pitchFamily="34" charset="0"/>
              </a:rPr>
              <a:t>Exercice</a:t>
            </a:r>
            <a:r>
              <a:rPr lang="en-US" sz="3600">
                <a:latin typeface="Arial" panose="020B0604020202020204" pitchFamily="34" charset="0"/>
                <a:cs typeface="Arial" panose="020B0604020202020204" pitchFamily="34" charset="0"/>
              </a:rPr>
              <a:t> 5 – Réponse suggérée</a:t>
            </a: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544286" y="838200"/>
            <a:ext cx="10994571" cy="5189747"/>
          </a:xfrm>
          <a:prstGeom prst="rect">
            <a:avLst/>
          </a:prstGeom>
          <a:ln w="28575">
            <a:solidFill>
              <a:schemeClr val="tx1"/>
            </a:solidFill>
          </a:ln>
        </p:spPr>
        <p:txBody>
          <a:bodyPr wrap="square" anchor="t">
            <a:spAutoFit/>
          </a:bodyPr>
          <a:lstStyle/>
          <a:p>
            <a:pPr marL="718820" indent="-718820"/>
            <a:r>
              <a:rPr lang="fr-CA">
                <a:latin typeface="Arial"/>
                <a:cs typeface="Arial"/>
              </a:rPr>
              <a:t>040 	</a:t>
            </a:r>
            <a:r>
              <a:rPr lang="fr-CA" err="1">
                <a:latin typeface="Arial"/>
                <a:cs typeface="Arial"/>
              </a:rPr>
              <a:t>CaOONL</a:t>
            </a:r>
            <a:r>
              <a:rPr lang="fr-CA">
                <a:latin typeface="Arial"/>
                <a:cs typeface="Arial"/>
              </a:rPr>
              <a:t> $b </a:t>
            </a:r>
            <a:r>
              <a:rPr lang="fr-CA" err="1">
                <a:latin typeface="Arial"/>
                <a:cs typeface="Arial"/>
              </a:rPr>
              <a:t>fre</a:t>
            </a:r>
            <a:r>
              <a:rPr lang="fr-CA">
                <a:latin typeface="Arial"/>
                <a:cs typeface="Arial"/>
              </a:rPr>
              <a:t> $e </a:t>
            </a:r>
            <a:r>
              <a:rPr lang="fr-CA" err="1">
                <a:latin typeface="Arial"/>
                <a:cs typeface="Arial"/>
              </a:rPr>
              <a:t>rda</a:t>
            </a:r>
            <a:r>
              <a:rPr lang="fr-CA">
                <a:latin typeface="Arial"/>
                <a:cs typeface="Arial"/>
              </a:rPr>
              <a:t> $c </a:t>
            </a:r>
            <a:r>
              <a:rPr lang="fr-CA" err="1">
                <a:latin typeface="Arial"/>
                <a:cs typeface="Arial"/>
              </a:rPr>
              <a:t>CaOONL</a:t>
            </a:r>
            <a:r>
              <a:rPr lang="fr-CA">
                <a:latin typeface="Arial"/>
                <a:cs typeface="Arial"/>
              </a:rPr>
              <a:t> $d </a:t>
            </a:r>
            <a:r>
              <a:rPr lang="fr-CA" err="1">
                <a:latin typeface="Arial"/>
                <a:cs typeface="Arial"/>
              </a:rPr>
              <a:t>CaOONL</a:t>
            </a:r>
            <a:endParaRPr lang="fr-CA">
              <a:latin typeface="Arial"/>
              <a:cs typeface="Arial"/>
            </a:endParaRPr>
          </a:p>
          <a:p>
            <a:pPr marL="718820" indent="-718820"/>
            <a:r>
              <a:rPr lang="fr-CA">
                <a:latin typeface="Arial"/>
                <a:cs typeface="Arial"/>
              </a:rPr>
              <a:t>046	$f 1913-01-29 $g 1992-05-20 $2 </a:t>
            </a:r>
            <a:r>
              <a:rPr lang="fr-CA" err="1">
                <a:latin typeface="Arial"/>
                <a:cs typeface="Arial"/>
              </a:rPr>
              <a:t>edtf</a:t>
            </a:r>
            <a:endParaRPr lang="fr-CA">
              <a:latin typeface="Arial"/>
              <a:cs typeface="Arial"/>
            </a:endParaRPr>
          </a:p>
          <a:p>
            <a:pPr marL="718820" indent="-718820"/>
            <a:r>
              <a:rPr lang="fr-CA">
                <a:latin typeface="Arial"/>
                <a:cs typeface="Arial"/>
              </a:rPr>
              <a:t>100 1	</a:t>
            </a:r>
            <a:r>
              <a:rPr lang="fr-CA" err="1">
                <a:latin typeface="Arial"/>
                <a:cs typeface="Arial"/>
              </a:rPr>
              <a:t>Dalberto</a:t>
            </a:r>
            <a:r>
              <a:rPr lang="fr-CA">
                <a:latin typeface="Arial"/>
                <a:cs typeface="Arial"/>
              </a:rPr>
              <a:t>, Al, $d 1913-1992</a:t>
            </a:r>
          </a:p>
          <a:p>
            <a:pPr marL="718820" indent="-718820"/>
            <a:r>
              <a:rPr lang="fr-CA">
                <a:latin typeface="Arial"/>
                <a:cs typeface="Arial"/>
              </a:rPr>
              <a:t>368	$c Américains $2 </a:t>
            </a:r>
            <a:r>
              <a:rPr lang="fr-CA" err="1">
                <a:latin typeface="Arial"/>
                <a:cs typeface="Arial"/>
              </a:rPr>
              <a:t>rvmgd</a:t>
            </a:r>
            <a:endParaRPr lang="fr-CA">
              <a:latin typeface="Arial"/>
              <a:cs typeface="Arial"/>
            </a:endParaRPr>
          </a:p>
          <a:p>
            <a:pPr marL="718820" indent="-718820"/>
            <a:r>
              <a:rPr lang="de-DE">
                <a:latin typeface="Arial"/>
                <a:cs typeface="Arial"/>
              </a:rPr>
              <a:t>370	Berwick (Penns.) $e Berwick (Penns.) $2 </a:t>
            </a:r>
            <a:r>
              <a:rPr lang="de-DE" err="1">
                <a:latin typeface="Arial"/>
                <a:cs typeface="Arial"/>
              </a:rPr>
              <a:t>lacnaf</a:t>
            </a:r>
            <a:endParaRPr lang="fr-CA">
              <a:latin typeface="Arial"/>
              <a:cs typeface="Arial"/>
            </a:endParaRPr>
          </a:p>
          <a:p>
            <a:pPr marL="718820" indent="-718820"/>
            <a:r>
              <a:rPr lang="fr-CA">
                <a:latin typeface="Arial"/>
                <a:cs typeface="Arial"/>
              </a:rPr>
              <a:t>372	Pennsylvanie--Émigration et immigration $a Américains d'origine italienne —Pennsylvanie $2 </a:t>
            </a:r>
            <a:r>
              <a:rPr lang="fr-CA" err="1">
                <a:latin typeface="Arial"/>
                <a:cs typeface="Arial"/>
              </a:rPr>
              <a:t>rvm</a:t>
            </a:r>
            <a:endParaRPr lang="fr-CA">
              <a:latin typeface="Arial"/>
              <a:cs typeface="Arial"/>
            </a:endParaRPr>
          </a:p>
          <a:p>
            <a:pPr marL="718820" indent="-718820"/>
            <a:r>
              <a:rPr lang="fr-CA">
                <a:latin typeface="Arial"/>
                <a:cs typeface="Arial"/>
              </a:rPr>
              <a:t>374	Historiens $2 </a:t>
            </a:r>
            <a:r>
              <a:rPr lang="fr-CA" err="1">
                <a:latin typeface="Arial"/>
                <a:cs typeface="Arial"/>
              </a:rPr>
              <a:t>rvm</a:t>
            </a:r>
            <a:endParaRPr lang="fr-CA">
              <a:latin typeface="Arial"/>
              <a:cs typeface="Arial"/>
            </a:endParaRPr>
          </a:p>
          <a:p>
            <a:pPr marL="718820" indent="-718820"/>
            <a:r>
              <a:rPr lang="fr-CA">
                <a:latin typeface="Arial"/>
                <a:cs typeface="Arial"/>
              </a:rPr>
              <a:t>375	masculin</a:t>
            </a:r>
          </a:p>
          <a:p>
            <a:pPr marL="718820" indent="-718820"/>
            <a:r>
              <a:rPr lang="en-US">
                <a:latin typeface="Arial"/>
                <a:cs typeface="Arial"/>
              </a:rPr>
              <a:t>377	</a:t>
            </a:r>
            <a:r>
              <a:rPr lang="en-US" err="1">
                <a:latin typeface="Arial"/>
                <a:cs typeface="Arial"/>
              </a:rPr>
              <a:t>eng</a:t>
            </a:r>
            <a:endParaRPr lang="fr-CA">
              <a:latin typeface="Arial"/>
              <a:cs typeface="Arial"/>
            </a:endParaRPr>
          </a:p>
          <a:p>
            <a:pPr marL="718820" indent="-718820"/>
            <a:r>
              <a:rPr lang="en-US">
                <a:latin typeface="Arial"/>
                <a:cs typeface="Arial"/>
              </a:rPr>
              <a:t>400 1	</a:t>
            </a:r>
            <a:r>
              <a:rPr lang="en-US" err="1">
                <a:latin typeface="Arial"/>
                <a:cs typeface="Arial"/>
              </a:rPr>
              <a:t>Dalberto</a:t>
            </a:r>
            <a:r>
              <a:rPr lang="en-US">
                <a:latin typeface="Arial"/>
                <a:cs typeface="Arial"/>
              </a:rPr>
              <a:t>, Alfred B.,$d1913-1992</a:t>
            </a:r>
            <a:endParaRPr lang="fr-CA">
              <a:latin typeface="Arial"/>
              <a:cs typeface="Arial"/>
            </a:endParaRPr>
          </a:p>
          <a:p>
            <a:pPr marL="718820" indent="-718820"/>
            <a:r>
              <a:rPr lang="fr-CA">
                <a:latin typeface="Arial"/>
                <a:cs typeface="Arial"/>
              </a:rPr>
              <a:t>670	</a:t>
            </a:r>
            <a:r>
              <a:rPr lang="fr-CA" err="1">
                <a:latin typeface="Arial"/>
                <a:cs typeface="Arial"/>
              </a:rPr>
              <a:t>His</a:t>
            </a:r>
            <a:r>
              <a:rPr lang="fr-CA">
                <a:latin typeface="Arial"/>
                <a:cs typeface="Arial"/>
              </a:rPr>
              <a:t> Cent' </a:t>
            </a:r>
            <a:r>
              <a:rPr lang="fr-CA" err="1">
                <a:latin typeface="Arial"/>
                <a:cs typeface="Arial"/>
              </a:rPr>
              <a:t>anni</a:t>
            </a:r>
            <a:r>
              <a:rPr lang="fr-CA">
                <a:latin typeface="Arial"/>
                <a:cs typeface="Arial"/>
              </a:rPr>
              <a:t>, c1991 : $b page de titre (Al </a:t>
            </a:r>
            <a:r>
              <a:rPr lang="fr-CA" err="1">
                <a:latin typeface="Arial"/>
                <a:cs typeface="Arial"/>
              </a:rPr>
              <a:t>Dalberto</a:t>
            </a:r>
            <a:r>
              <a:rPr lang="fr-CA">
                <a:latin typeface="Arial"/>
                <a:cs typeface="Arial"/>
              </a:rPr>
              <a:t>) jaquette (Alfred B. </a:t>
            </a:r>
            <a:r>
              <a:rPr lang="fr-CA" err="1">
                <a:latin typeface="Arial"/>
                <a:cs typeface="Arial"/>
              </a:rPr>
              <a:t>Dalberto</a:t>
            </a:r>
            <a:r>
              <a:rPr lang="fr-CA">
                <a:latin typeface="Arial"/>
                <a:cs typeface="Arial"/>
              </a:rPr>
              <a:t>; né le 29 janvier 1913; originaire de Berwick, </a:t>
            </a:r>
            <a:r>
              <a:rPr lang="fr-CA" err="1">
                <a:latin typeface="Arial"/>
                <a:cs typeface="Arial"/>
              </a:rPr>
              <a:t>Penns</a:t>
            </a:r>
            <a:r>
              <a:rPr lang="fr-CA">
                <a:latin typeface="Arial"/>
                <a:cs typeface="Arial"/>
              </a:rPr>
              <a:t>.; a servi en USAF, WWII; a travaillé dans l’imprimerie, retraité en 1976)</a:t>
            </a:r>
          </a:p>
          <a:p>
            <a:pPr marL="718820" indent="-718820"/>
            <a:r>
              <a:rPr lang="fr-CA">
                <a:latin typeface="Arial"/>
                <a:cs typeface="Arial"/>
              </a:rPr>
              <a:t>670	</a:t>
            </a:r>
            <a:r>
              <a:rPr lang="fr-CA" err="1">
                <a:latin typeface="Arial"/>
                <a:cs typeface="Arial"/>
              </a:rPr>
              <a:t>Italian</a:t>
            </a:r>
            <a:r>
              <a:rPr lang="fr-CA">
                <a:latin typeface="Arial"/>
                <a:cs typeface="Arial"/>
              </a:rPr>
              <a:t> immigrants and </a:t>
            </a:r>
            <a:r>
              <a:rPr lang="fr-CA" err="1">
                <a:latin typeface="Arial"/>
                <a:cs typeface="Arial"/>
              </a:rPr>
              <a:t>Pennsylvania</a:t>
            </a:r>
            <a:r>
              <a:rPr lang="fr-CA">
                <a:latin typeface="Arial"/>
                <a:cs typeface="Arial"/>
              </a:rPr>
              <a:t>, 2012 : $b page de titre (Al </a:t>
            </a:r>
            <a:r>
              <a:rPr lang="fr-CA" err="1">
                <a:latin typeface="Arial"/>
                <a:cs typeface="Arial"/>
              </a:rPr>
              <a:t>Dalberto</a:t>
            </a:r>
            <a:r>
              <a:rPr lang="fr-CA">
                <a:latin typeface="Arial"/>
                <a:cs typeface="Arial"/>
              </a:rPr>
              <a:t>) quatrième de couverture (Alfred B. </a:t>
            </a:r>
            <a:r>
              <a:rPr lang="fr-CA" err="1">
                <a:latin typeface="Arial"/>
                <a:cs typeface="Arial"/>
              </a:rPr>
              <a:t>Dalberto</a:t>
            </a:r>
            <a:r>
              <a:rPr lang="fr-CA">
                <a:latin typeface="Arial"/>
                <a:cs typeface="Arial"/>
              </a:rPr>
              <a:t>; né en 1913; résident de Berwick, </a:t>
            </a:r>
            <a:r>
              <a:rPr lang="fr-CA" err="1">
                <a:latin typeface="Arial"/>
                <a:cs typeface="Arial"/>
              </a:rPr>
              <a:t>Penns</a:t>
            </a:r>
            <a:r>
              <a:rPr lang="fr-CA">
                <a:latin typeface="Arial"/>
                <a:cs typeface="Arial"/>
              </a:rPr>
              <a:t>.; historien local s'intéressant à l'immigration italienne et aux communautés italo-américaines en Pennsylvanie)</a:t>
            </a:r>
          </a:p>
          <a:p>
            <a:pPr marL="718820" indent="-718820"/>
            <a:r>
              <a:rPr lang="fr-CA">
                <a:latin typeface="Arial"/>
                <a:cs typeface="Arial"/>
              </a:rPr>
              <a:t>670	Site Web </a:t>
            </a:r>
            <a:r>
              <a:rPr lang="fr-CA" err="1">
                <a:latin typeface="Arial"/>
                <a:cs typeface="Arial"/>
              </a:rPr>
              <a:t>Findagrave</a:t>
            </a:r>
            <a:r>
              <a:rPr lang="fr-CA">
                <a:latin typeface="Arial"/>
                <a:cs typeface="Arial"/>
              </a:rPr>
              <a:t>, consulté le 19 avril 2013 $b (Alfred B. </a:t>
            </a:r>
            <a:r>
              <a:rPr lang="fr-CA" err="1">
                <a:latin typeface="Arial"/>
                <a:cs typeface="Arial"/>
              </a:rPr>
              <a:t>Dalberto</a:t>
            </a:r>
            <a:r>
              <a:rPr lang="fr-CA">
                <a:latin typeface="Arial"/>
                <a:cs typeface="Arial"/>
              </a:rPr>
              <a:t>, né le 29 janvier 1913, décédé le 20 mai 1992)</a:t>
            </a:r>
          </a:p>
        </p:txBody>
      </p:sp>
      <p:sp>
        <p:nvSpPr>
          <p:cNvPr id="11" name="Line 6"/>
          <p:cNvSpPr>
            <a:spLocks noChangeShapeType="1"/>
          </p:cNvSpPr>
          <p:nvPr/>
        </p:nvSpPr>
        <p:spPr bwMode="auto">
          <a:xfrm flipH="1">
            <a:off x="3937000" y="5693229"/>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2" name="Line 6"/>
          <p:cNvSpPr>
            <a:spLocks noChangeShapeType="1"/>
          </p:cNvSpPr>
          <p:nvPr/>
        </p:nvSpPr>
        <p:spPr bwMode="auto">
          <a:xfrm flipH="1">
            <a:off x="9485086" y="5138057"/>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3" name="Line 6"/>
          <p:cNvSpPr>
            <a:spLocks noChangeShapeType="1"/>
          </p:cNvSpPr>
          <p:nvPr/>
        </p:nvSpPr>
        <p:spPr bwMode="auto">
          <a:xfrm flipH="1">
            <a:off x="4796972" y="3516085"/>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4" name="Line 6"/>
          <p:cNvSpPr>
            <a:spLocks noChangeShapeType="1"/>
          </p:cNvSpPr>
          <p:nvPr/>
        </p:nvSpPr>
        <p:spPr bwMode="auto">
          <a:xfrm flipH="1">
            <a:off x="2010228" y="3200400"/>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6" name="Line 6"/>
          <p:cNvSpPr>
            <a:spLocks noChangeShapeType="1"/>
          </p:cNvSpPr>
          <p:nvPr/>
        </p:nvSpPr>
        <p:spPr bwMode="auto">
          <a:xfrm flipH="1">
            <a:off x="3253014" y="2688772"/>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7" name="Line 6"/>
          <p:cNvSpPr>
            <a:spLocks noChangeShapeType="1"/>
          </p:cNvSpPr>
          <p:nvPr/>
        </p:nvSpPr>
        <p:spPr bwMode="auto">
          <a:xfrm flipH="1" flipV="1">
            <a:off x="11311162" y="2373085"/>
            <a:ext cx="607785"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8" name="Line 6"/>
          <p:cNvSpPr>
            <a:spLocks noChangeShapeType="1"/>
          </p:cNvSpPr>
          <p:nvPr/>
        </p:nvSpPr>
        <p:spPr bwMode="auto">
          <a:xfrm flipH="1">
            <a:off x="6451600" y="2155371"/>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19" name="Line 6"/>
          <p:cNvSpPr>
            <a:spLocks noChangeShapeType="1"/>
          </p:cNvSpPr>
          <p:nvPr/>
        </p:nvSpPr>
        <p:spPr bwMode="auto">
          <a:xfrm flipH="1">
            <a:off x="3949700" y="1861457"/>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20" name="Line 6"/>
          <p:cNvSpPr>
            <a:spLocks noChangeShapeType="1"/>
          </p:cNvSpPr>
          <p:nvPr/>
        </p:nvSpPr>
        <p:spPr bwMode="auto">
          <a:xfrm flipH="1">
            <a:off x="4174671" y="1600200"/>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
        <p:nvSpPr>
          <p:cNvPr id="21" name="Line 6"/>
          <p:cNvSpPr>
            <a:spLocks noChangeShapeType="1"/>
          </p:cNvSpPr>
          <p:nvPr/>
        </p:nvSpPr>
        <p:spPr bwMode="auto">
          <a:xfrm flipH="1">
            <a:off x="5232400" y="1306286"/>
            <a:ext cx="685800" cy="0"/>
          </a:xfrm>
          <a:prstGeom prst="line">
            <a:avLst/>
          </a:prstGeom>
          <a:noFill/>
          <a:ln w="38100">
            <a:solidFill>
              <a:schemeClr val="tx1"/>
            </a:solidFill>
            <a:miter lim="800000"/>
            <a:headEnd/>
            <a:tailEnd type="triangle" w="med" len="med"/>
          </a:ln>
        </p:spPr>
        <p:txBody>
          <a:bodyPr wrap="none"/>
          <a:ls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a:lstStyle>
          <a:p>
            <a:endParaRPr lang="en-US"/>
          </a:p>
        </p:txBody>
      </p:sp>
    </p:spTree>
    <p:extLst>
      <p:ext uri="{BB962C8B-B14F-4D97-AF65-F5344CB8AC3E}">
        <p14:creationId xmlns:p14="http://schemas.microsoft.com/office/powerpoint/2010/main" val="30439771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459738" y="303324"/>
            <a:ext cx="11295680" cy="556648"/>
          </a:xfrm>
        </p:spPr>
        <p:txBody>
          <a:bodyPr>
            <a:noAutofit/>
          </a:bodyPr>
          <a:lstStyle/>
          <a:p>
            <a:pPr algn="ctr"/>
            <a:r>
              <a:rPr lang="en-US" sz="3600" err="1">
                <a:latin typeface="Arial" panose="020B0604020202020204" pitchFamily="34" charset="0"/>
                <a:cs typeface="Arial" panose="020B0604020202020204" pitchFamily="34" charset="0"/>
              </a:rPr>
              <a:t>Exercice</a:t>
            </a:r>
            <a:r>
              <a:rPr lang="en-US" sz="3600">
                <a:latin typeface="Arial" panose="020B0604020202020204" pitchFamily="34" charset="0"/>
                <a:cs typeface="Arial" panose="020B0604020202020204" pitchFamily="34" charset="0"/>
              </a:rPr>
              <a:t> 6</a:t>
            </a:r>
          </a:p>
        </p:txBody>
      </p:sp>
      <p:sp>
        <p:nvSpPr>
          <p:cNvPr id="4" name="Espace réservé du pied de page 3"/>
          <p:cNvSpPr>
            <a:spLocks noGrp="1"/>
          </p:cNvSpPr>
          <p:nvPr>
            <p:ph type="ftr" sz="quarter" idx="11"/>
          </p:nvPr>
        </p:nvSpPr>
        <p:spPr>
          <a:xfrm>
            <a:off x="4050178" y="62268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3226673" y="3841884"/>
            <a:ext cx="6677186" cy="584775"/>
          </a:xfrm>
          <a:prstGeom prst="rect">
            <a:avLst/>
          </a:prstGeom>
        </p:spPr>
        <p:txBody>
          <a:bodyPr wrap="square">
            <a:spAutoFit/>
          </a:bodyPr>
          <a:lstStyle/>
          <a:p>
            <a:r>
              <a:rPr lang="en-US" sz="3200">
                <a:latin typeface="Arial" panose="020B0604020202020204" pitchFamily="34" charset="0"/>
                <a:cs typeface="Arial" panose="020B0604020202020204" pitchFamily="34" charset="0"/>
              </a:rPr>
              <a:t>Nouvelle ressource en main :</a:t>
            </a:r>
            <a:endParaRPr lang="en-US" sz="4000">
              <a:latin typeface="Arial" panose="020B0604020202020204" pitchFamily="34" charset="0"/>
              <a:cs typeface="Arial" panose="020B0604020202020204" pitchFamily="34" charset="0"/>
            </a:endParaRPr>
          </a:p>
        </p:txBody>
      </p:sp>
      <p:sp>
        <p:nvSpPr>
          <p:cNvPr id="6" name="Rectangle 5"/>
          <p:cNvSpPr/>
          <p:nvPr/>
        </p:nvSpPr>
        <p:spPr>
          <a:xfrm>
            <a:off x="925286" y="1221939"/>
            <a:ext cx="10439400" cy="1754326"/>
          </a:xfrm>
          <a:prstGeom prst="rect">
            <a:avLst/>
          </a:prstGeom>
          <a:ln w="28575">
            <a:solidFill>
              <a:schemeClr val="tx1"/>
            </a:solidFill>
          </a:ln>
        </p:spPr>
        <p:txBody>
          <a:bodyPr wrap="square" anchor="t">
            <a:spAutoFit/>
          </a:bodyPr>
          <a:lstStyle/>
          <a:p>
            <a:pPr marL="892175" indent="-892175"/>
            <a:r>
              <a:rPr lang="en-US">
                <a:latin typeface="Arial"/>
                <a:cs typeface="Arial"/>
              </a:rPr>
              <a:t>040 	</a:t>
            </a:r>
            <a:r>
              <a:rPr lang="en-US" err="1">
                <a:latin typeface="Arial"/>
                <a:cs typeface="Arial"/>
              </a:rPr>
              <a:t>CaOONL</a:t>
            </a:r>
            <a:r>
              <a:rPr lang="en-US">
                <a:latin typeface="Arial"/>
                <a:cs typeface="Arial"/>
              </a:rPr>
              <a:t> $b </a:t>
            </a:r>
            <a:r>
              <a:rPr lang="en-US" err="1">
                <a:latin typeface="Arial"/>
                <a:cs typeface="Arial"/>
              </a:rPr>
              <a:t>fre</a:t>
            </a:r>
            <a:r>
              <a:rPr lang="en-US">
                <a:latin typeface="Arial"/>
                <a:cs typeface="Arial"/>
              </a:rPr>
              <a:t> $c </a:t>
            </a:r>
            <a:r>
              <a:rPr lang="en-US" err="1">
                <a:latin typeface="Arial"/>
                <a:cs typeface="Arial"/>
              </a:rPr>
              <a:t>CaOONL</a:t>
            </a:r>
            <a:endParaRPr lang="fr-CA">
              <a:latin typeface="Arial"/>
              <a:cs typeface="Arial"/>
            </a:endParaRPr>
          </a:p>
          <a:p>
            <a:pPr marL="892175" indent="-892175"/>
            <a:r>
              <a:rPr lang="fr-CA">
                <a:latin typeface="Arial"/>
                <a:cs typeface="Arial"/>
              </a:rPr>
              <a:t>100 1		Andersen, H. C. $q (Hans Christian), $d 1805-1875. </a:t>
            </a:r>
            <a:r>
              <a:rPr lang="de-DE">
                <a:latin typeface="Arial"/>
                <a:cs typeface="Arial"/>
              </a:rPr>
              <a:t>$t Kometen. </a:t>
            </a:r>
            <a:r>
              <a:rPr lang="fr-CA">
                <a:latin typeface="Arial"/>
                <a:cs typeface="Arial"/>
              </a:rPr>
              <a:t>$</a:t>
            </a:r>
            <a:r>
              <a:rPr lang="fr-CA" err="1">
                <a:latin typeface="Arial"/>
                <a:cs typeface="Arial"/>
              </a:rPr>
              <a:t>l Anglais</a:t>
            </a:r>
            <a:r>
              <a:rPr lang="fr-CA">
                <a:latin typeface="Arial"/>
                <a:cs typeface="Arial"/>
              </a:rPr>
              <a:t> &amp; Danois</a:t>
            </a:r>
          </a:p>
          <a:p>
            <a:pPr marL="892175" indent="-892175"/>
            <a:r>
              <a:rPr lang="fr-CA">
                <a:latin typeface="Arial"/>
                <a:cs typeface="Arial"/>
              </a:rPr>
              <a:t>400 1		Andersen, H. C. $q (Hans Christian), $d 1805-1875. $t Comet</a:t>
            </a:r>
          </a:p>
          <a:p>
            <a:pPr marL="892175" indent="-892175"/>
            <a:r>
              <a:rPr lang="fr-CA">
                <a:latin typeface="Arial"/>
                <a:cs typeface="Arial"/>
              </a:rPr>
              <a:t>667		CETTE ZONE 1XX NE PEUT PAS ÊTRE UTILISÉE DANS UNE NOTICE RDA AVANT QUE CETTE NOTICE NE SOIT RÉVISÉE ET/OU MISE À JOUR</a:t>
            </a:r>
          </a:p>
          <a:p>
            <a:pPr marL="892175" indent="-892175"/>
            <a:r>
              <a:rPr lang="fr-CA">
                <a:latin typeface="Arial"/>
                <a:cs typeface="Arial"/>
              </a:rPr>
              <a:t>670		</a:t>
            </a:r>
            <a:r>
              <a:rPr lang="fr-CA" err="1">
                <a:latin typeface="Arial"/>
                <a:cs typeface="Arial"/>
              </a:rPr>
              <a:t>His</a:t>
            </a:r>
            <a:r>
              <a:rPr lang="fr-CA">
                <a:latin typeface="Arial"/>
                <a:cs typeface="Arial"/>
              </a:rPr>
              <a:t> The </a:t>
            </a:r>
            <a:r>
              <a:rPr lang="fr-CA" err="1">
                <a:latin typeface="Arial"/>
                <a:cs typeface="Arial"/>
              </a:rPr>
              <a:t>comet</a:t>
            </a:r>
            <a:r>
              <a:rPr lang="fr-CA">
                <a:latin typeface="Arial"/>
                <a:cs typeface="Arial"/>
              </a:rPr>
              <a:t>, 1982.</a:t>
            </a:r>
          </a:p>
        </p:txBody>
      </p:sp>
      <p:sp>
        <p:nvSpPr>
          <p:cNvPr id="9" name="Rectangle 8"/>
          <p:cNvSpPr/>
          <p:nvPr/>
        </p:nvSpPr>
        <p:spPr>
          <a:xfrm>
            <a:off x="920561" y="4755131"/>
            <a:ext cx="10440313" cy="923330"/>
          </a:xfrm>
          <a:prstGeom prst="rect">
            <a:avLst/>
          </a:prstGeom>
          <a:ln w="28575">
            <a:solidFill>
              <a:schemeClr val="tx1"/>
            </a:solidFill>
          </a:ln>
        </p:spPr>
        <p:txBody>
          <a:bodyPr wrap="square" anchor="t">
            <a:spAutoFit/>
          </a:bodyPr>
          <a:lstStyle/>
          <a:p>
            <a:r>
              <a:rPr lang="fr-CA">
                <a:latin typeface="Arial"/>
                <a:cs typeface="Arial"/>
              </a:rPr>
              <a:t>The </a:t>
            </a:r>
            <a:r>
              <a:rPr lang="fr-CA" err="1">
                <a:latin typeface="Arial"/>
                <a:cs typeface="Arial"/>
              </a:rPr>
              <a:t>comet</a:t>
            </a:r>
            <a:r>
              <a:rPr lang="fr-CA">
                <a:latin typeface="Arial"/>
                <a:cs typeface="Arial"/>
              </a:rPr>
              <a:t>, 2013 : $b page de titre (Comet = </a:t>
            </a:r>
            <a:r>
              <a:rPr lang="fr-CA" err="1">
                <a:latin typeface="Arial"/>
                <a:cs typeface="Arial"/>
              </a:rPr>
              <a:t>Kometen</a:t>
            </a:r>
            <a:r>
              <a:rPr lang="fr-CA">
                <a:latin typeface="Arial"/>
                <a:cs typeface="Arial"/>
              </a:rPr>
              <a:t>) avant-propos (en 1830, Andersen a écrit ce poème sur une comète plongeant vers la Terre puis nous entraînant avec elle, s'étant inspiré de l'apparition attendue de la comète de Halley en 1835)</a:t>
            </a:r>
          </a:p>
        </p:txBody>
      </p:sp>
    </p:spTree>
    <p:extLst>
      <p:ext uri="{BB962C8B-B14F-4D97-AF65-F5344CB8AC3E}">
        <p14:creationId xmlns:p14="http://schemas.microsoft.com/office/powerpoint/2010/main" val="17105969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386167" y="129572"/>
            <a:ext cx="11295680" cy="512685"/>
          </a:xfrm>
        </p:spPr>
        <p:txBody>
          <a:bodyPr>
            <a:noAutofit/>
          </a:bodyPr>
          <a:lstStyle/>
          <a:p>
            <a:pPr algn="ctr"/>
            <a:r>
              <a:rPr lang="en-US" sz="3600" err="1">
                <a:latin typeface="Arial" panose="020B0604020202020204" pitchFamily="34" charset="0"/>
                <a:cs typeface="Arial" panose="020B0604020202020204" pitchFamily="34" charset="0"/>
              </a:rPr>
              <a:t>Exercice</a:t>
            </a:r>
            <a:r>
              <a:rPr lang="en-US" sz="3600">
                <a:latin typeface="Arial" panose="020B0604020202020204" pitchFamily="34" charset="0"/>
                <a:cs typeface="Arial" panose="020B0604020202020204" pitchFamily="34" charset="0"/>
              </a:rPr>
              <a:t> 6 – </a:t>
            </a:r>
            <a:r>
              <a:rPr lang="en-US" sz="3600" err="1">
                <a:latin typeface="Arial" panose="020B0604020202020204" pitchFamily="34" charset="0"/>
                <a:cs typeface="Arial" panose="020B0604020202020204" pitchFamily="34" charset="0"/>
              </a:rPr>
              <a:t>réponse</a:t>
            </a:r>
            <a:r>
              <a:rPr lang="en-US" sz="3600">
                <a:latin typeface="Arial" panose="020B0604020202020204" pitchFamily="34" charset="0"/>
                <a:cs typeface="Arial" panose="020B0604020202020204" pitchFamily="34" charset="0"/>
              </a:rPr>
              <a:t> </a:t>
            </a:r>
            <a:r>
              <a:rPr lang="en-US" sz="3600" err="1">
                <a:latin typeface="Arial" panose="020B0604020202020204" pitchFamily="34" charset="0"/>
                <a:cs typeface="Arial" panose="020B0604020202020204" pitchFamily="34" charset="0"/>
              </a:rPr>
              <a:t>suggérée</a:t>
            </a:r>
            <a:endParaRPr lang="en-US" sz="3600">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a:xfrm>
            <a:off x="4035801" y="6456878"/>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0" name="Rectangle 9"/>
          <p:cNvSpPr/>
          <p:nvPr/>
        </p:nvSpPr>
        <p:spPr>
          <a:xfrm>
            <a:off x="616993" y="698262"/>
            <a:ext cx="10871633" cy="1384995"/>
          </a:xfrm>
          <a:prstGeom prst="rect">
            <a:avLst/>
          </a:prstGeom>
          <a:ln w="28575">
            <a:solidFill>
              <a:schemeClr val="tx1"/>
            </a:solidFill>
          </a:ln>
        </p:spPr>
        <p:txBody>
          <a:bodyPr wrap="square">
            <a:spAutoFit/>
          </a:bodyPr>
          <a:lstStyle/>
          <a:p>
            <a:pPr marL="892175" lvl="0" indent="-892175"/>
            <a:r>
              <a:rPr lang="en-US" sz="1400">
                <a:solidFill>
                  <a:prstClr val="black"/>
                </a:solidFill>
                <a:latin typeface="Arial" panose="020B0604020202020204" pitchFamily="34" charset="0"/>
                <a:cs typeface="Arial" panose="020B0604020202020204" pitchFamily="34" charset="0"/>
              </a:rPr>
              <a:t>040 	</a:t>
            </a:r>
            <a:r>
              <a:rPr lang="en-US" sz="1400" err="1">
                <a:solidFill>
                  <a:prstClr val="black"/>
                </a:solidFill>
                <a:latin typeface="Arial" panose="020B0604020202020204" pitchFamily="34" charset="0"/>
                <a:cs typeface="Arial" panose="020B0604020202020204" pitchFamily="34" charset="0"/>
              </a:rPr>
              <a:t>CaOONL</a:t>
            </a:r>
            <a:r>
              <a:rPr lang="en-US" sz="1400">
                <a:solidFill>
                  <a:prstClr val="black"/>
                </a:solidFill>
                <a:latin typeface="Arial" panose="020B0604020202020204" pitchFamily="34" charset="0"/>
                <a:cs typeface="Arial" panose="020B0604020202020204" pitchFamily="34" charset="0"/>
              </a:rPr>
              <a:t> $b </a:t>
            </a:r>
            <a:r>
              <a:rPr lang="en-US" sz="1400" err="1">
                <a:solidFill>
                  <a:prstClr val="black"/>
                </a:solidFill>
                <a:latin typeface="Arial" panose="020B0604020202020204" pitchFamily="34" charset="0"/>
                <a:cs typeface="Arial" panose="020B0604020202020204" pitchFamily="34" charset="0"/>
              </a:rPr>
              <a:t>fre</a:t>
            </a:r>
            <a:r>
              <a:rPr lang="en-US" sz="1400">
                <a:solidFill>
                  <a:prstClr val="black"/>
                </a:solidFill>
                <a:latin typeface="Arial" panose="020B0604020202020204" pitchFamily="34" charset="0"/>
                <a:cs typeface="Arial" panose="020B0604020202020204" pitchFamily="34" charset="0"/>
              </a:rPr>
              <a:t> $c </a:t>
            </a:r>
            <a:r>
              <a:rPr lang="en-US" sz="1400" err="1">
                <a:solidFill>
                  <a:prstClr val="black"/>
                </a:solidFill>
                <a:latin typeface="Arial" panose="020B0604020202020204" pitchFamily="34" charset="0"/>
                <a:cs typeface="Arial" panose="020B0604020202020204" pitchFamily="34" charset="0"/>
              </a:rPr>
              <a:t>CaOONL</a:t>
            </a:r>
            <a:endParaRPr lang="fr-CA" sz="1400">
              <a:solidFill>
                <a:prstClr val="black"/>
              </a:solidFill>
              <a:latin typeface="Arial" panose="020B0604020202020204" pitchFamily="34" charset="0"/>
              <a:cs typeface="Arial" panose="020B0604020202020204" pitchFamily="34" charset="0"/>
            </a:endParaRPr>
          </a:p>
          <a:p>
            <a:pPr marL="892175" lvl="0" indent="-892175"/>
            <a:r>
              <a:rPr lang="fr-CA" sz="1400">
                <a:solidFill>
                  <a:prstClr val="black"/>
                </a:solidFill>
                <a:latin typeface="Arial" panose="020B0604020202020204" pitchFamily="34" charset="0"/>
                <a:cs typeface="Arial" panose="020B0604020202020204" pitchFamily="34" charset="0"/>
              </a:rPr>
              <a:t>100 1		Andersen, H. C. $q (Hans Christian), $d 1805-1875. </a:t>
            </a:r>
            <a:r>
              <a:rPr lang="de-DE" sz="1400">
                <a:solidFill>
                  <a:prstClr val="black"/>
                </a:solidFill>
                <a:latin typeface="Arial" panose="020B0604020202020204" pitchFamily="34" charset="0"/>
                <a:cs typeface="Arial" panose="020B0604020202020204" pitchFamily="34" charset="0"/>
              </a:rPr>
              <a:t>$t Kometen. </a:t>
            </a:r>
            <a:r>
              <a:rPr lang="fr-CA" sz="1400">
                <a:solidFill>
                  <a:prstClr val="black"/>
                </a:solidFill>
                <a:latin typeface="Arial" panose="020B0604020202020204" pitchFamily="34" charset="0"/>
                <a:cs typeface="Arial" panose="020B0604020202020204" pitchFamily="34" charset="0"/>
              </a:rPr>
              <a:t>$l Anglais &amp; Danois</a:t>
            </a:r>
          </a:p>
          <a:p>
            <a:pPr marL="892175" lvl="0" indent="-892175"/>
            <a:r>
              <a:rPr lang="fr-CA" sz="1400">
                <a:solidFill>
                  <a:prstClr val="black"/>
                </a:solidFill>
                <a:latin typeface="Arial" panose="020B0604020202020204" pitchFamily="34" charset="0"/>
                <a:cs typeface="Arial" panose="020B0604020202020204" pitchFamily="34" charset="0"/>
              </a:rPr>
              <a:t>400 1		Andersen, H. C. $q (Hans Christian), $d 1805-1875. $t </a:t>
            </a:r>
            <a:r>
              <a:rPr lang="fr-CA" sz="1400" err="1">
                <a:solidFill>
                  <a:prstClr val="black"/>
                </a:solidFill>
                <a:latin typeface="Arial" panose="020B0604020202020204" pitchFamily="34" charset="0"/>
                <a:cs typeface="Arial" panose="020B0604020202020204" pitchFamily="34" charset="0"/>
              </a:rPr>
              <a:t>Comet</a:t>
            </a:r>
            <a:endParaRPr lang="fr-CA" sz="1400">
              <a:solidFill>
                <a:prstClr val="black"/>
              </a:solidFill>
              <a:latin typeface="Arial" panose="020B0604020202020204" pitchFamily="34" charset="0"/>
              <a:cs typeface="Arial" panose="020B0604020202020204" pitchFamily="34" charset="0"/>
            </a:endParaRPr>
          </a:p>
          <a:p>
            <a:pPr marL="892175" lvl="0" indent="-892175"/>
            <a:r>
              <a:rPr lang="fr-CA" sz="1400">
                <a:solidFill>
                  <a:prstClr val="black"/>
                </a:solidFill>
                <a:latin typeface="Arial" panose="020B0604020202020204" pitchFamily="34" charset="0"/>
                <a:cs typeface="Arial" panose="020B0604020202020204" pitchFamily="34" charset="0"/>
              </a:rPr>
              <a:t>667		CETTE ZONE 1XX NE PEUT PAS ÊTRE UTILISÉE DANS UNE NOTICE RDA AVANT QUE CETTE NOTICE NE SOIT RÉVISÉE ET/OU MISE À JOUR</a:t>
            </a:r>
          </a:p>
          <a:p>
            <a:pPr marL="892175" lvl="0" indent="-892175"/>
            <a:r>
              <a:rPr lang="fr-CA" sz="1400">
                <a:solidFill>
                  <a:prstClr val="black"/>
                </a:solidFill>
                <a:latin typeface="Arial" panose="020B0604020202020204" pitchFamily="34" charset="0"/>
                <a:cs typeface="Arial" panose="020B0604020202020204" pitchFamily="34" charset="0"/>
              </a:rPr>
              <a:t>670		</a:t>
            </a:r>
            <a:r>
              <a:rPr lang="fr-CA" sz="1400" err="1">
                <a:solidFill>
                  <a:prstClr val="black"/>
                </a:solidFill>
                <a:latin typeface="Arial" panose="020B0604020202020204" pitchFamily="34" charset="0"/>
                <a:cs typeface="Arial" panose="020B0604020202020204" pitchFamily="34" charset="0"/>
              </a:rPr>
              <a:t>His</a:t>
            </a:r>
            <a:r>
              <a:rPr lang="fr-CA" sz="1400">
                <a:solidFill>
                  <a:prstClr val="black"/>
                </a:solidFill>
                <a:latin typeface="Arial" panose="020B0604020202020204" pitchFamily="34" charset="0"/>
                <a:cs typeface="Arial" panose="020B0604020202020204" pitchFamily="34" charset="0"/>
              </a:rPr>
              <a:t> The </a:t>
            </a:r>
            <a:r>
              <a:rPr lang="fr-CA" sz="1400" err="1">
                <a:solidFill>
                  <a:prstClr val="black"/>
                </a:solidFill>
                <a:latin typeface="Arial" panose="020B0604020202020204" pitchFamily="34" charset="0"/>
                <a:cs typeface="Arial" panose="020B0604020202020204" pitchFamily="34" charset="0"/>
              </a:rPr>
              <a:t>comet</a:t>
            </a:r>
            <a:r>
              <a:rPr lang="fr-CA" sz="1400">
                <a:solidFill>
                  <a:prstClr val="black"/>
                </a:solidFill>
                <a:latin typeface="Arial" panose="020B0604020202020204" pitchFamily="34" charset="0"/>
                <a:cs typeface="Arial" panose="020B0604020202020204" pitchFamily="34" charset="0"/>
              </a:rPr>
              <a:t>, 1982.</a:t>
            </a:r>
          </a:p>
        </p:txBody>
      </p:sp>
      <p:cxnSp>
        <p:nvCxnSpPr>
          <p:cNvPr id="11" name="Connecteur droit 10"/>
          <p:cNvCxnSpPr/>
          <p:nvPr/>
        </p:nvCxnSpPr>
        <p:spPr>
          <a:xfrm flipV="1">
            <a:off x="631371" y="669508"/>
            <a:ext cx="10871632" cy="130080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16993" y="2172020"/>
            <a:ext cx="10871633" cy="1600438"/>
          </a:xfrm>
          <a:prstGeom prst="rect">
            <a:avLst/>
          </a:prstGeom>
          <a:ln w="28575">
            <a:solidFill>
              <a:schemeClr val="tx1"/>
            </a:solidFill>
          </a:ln>
        </p:spPr>
        <p:txBody>
          <a:bodyPr wrap="square" anchor="t">
            <a:spAutoFit/>
          </a:bodyPr>
          <a:lstStyle/>
          <a:p>
            <a:pPr marL="892175" indent="-892175"/>
            <a:r>
              <a:rPr lang="en-US" sz="1400">
                <a:latin typeface="Arial"/>
                <a:cs typeface="Arial"/>
              </a:rPr>
              <a:t>040 	</a:t>
            </a:r>
            <a:r>
              <a:rPr lang="en-US" sz="1400" err="1">
                <a:latin typeface="Arial"/>
                <a:cs typeface="Arial"/>
              </a:rPr>
              <a:t>CaOONL</a:t>
            </a:r>
            <a:r>
              <a:rPr lang="en-US" sz="1400">
                <a:latin typeface="Arial"/>
                <a:cs typeface="Arial"/>
              </a:rPr>
              <a:t> $b </a:t>
            </a:r>
            <a:r>
              <a:rPr lang="en-US" sz="1400" err="1">
                <a:latin typeface="Arial"/>
                <a:cs typeface="Arial"/>
              </a:rPr>
              <a:t>fre</a:t>
            </a:r>
            <a:r>
              <a:rPr lang="en-US" sz="1400">
                <a:latin typeface="Arial"/>
                <a:cs typeface="Arial"/>
              </a:rPr>
              <a:t> $e </a:t>
            </a:r>
            <a:r>
              <a:rPr lang="en-US" sz="1400" err="1">
                <a:latin typeface="Arial"/>
                <a:cs typeface="Arial"/>
              </a:rPr>
              <a:t>rda</a:t>
            </a:r>
            <a:r>
              <a:rPr lang="en-US" sz="1400">
                <a:latin typeface="Arial"/>
                <a:cs typeface="Arial"/>
              </a:rPr>
              <a:t> $c </a:t>
            </a:r>
            <a:r>
              <a:rPr lang="en-US" sz="1400" err="1">
                <a:latin typeface="Arial"/>
                <a:cs typeface="Arial"/>
              </a:rPr>
              <a:t>CaOONL</a:t>
            </a:r>
            <a:endParaRPr lang="fr-CA" sz="1400">
              <a:latin typeface="Arial"/>
              <a:cs typeface="Arial"/>
            </a:endParaRPr>
          </a:p>
          <a:p>
            <a:pPr marL="892175" indent="-892175"/>
            <a:r>
              <a:rPr lang="en-US" sz="1400">
                <a:latin typeface="Arial"/>
                <a:cs typeface="Arial"/>
              </a:rPr>
              <a:t>046		$k 1830 $2 </a:t>
            </a:r>
            <a:r>
              <a:rPr lang="en-US" sz="1400" err="1">
                <a:latin typeface="Arial"/>
                <a:cs typeface="Arial"/>
              </a:rPr>
              <a:t>edtf</a:t>
            </a:r>
            <a:endParaRPr lang="fr-CA" sz="1400">
              <a:latin typeface="Arial"/>
              <a:cs typeface="Arial"/>
            </a:endParaRPr>
          </a:p>
          <a:p>
            <a:pPr marL="892175" indent="-892175"/>
            <a:r>
              <a:rPr lang="fr-CA" sz="1400">
                <a:latin typeface="Arial"/>
                <a:cs typeface="Arial"/>
              </a:rPr>
              <a:t>100 1		Andersen, H. C. $q (Hans Christian), $d 1805-1875. </a:t>
            </a:r>
            <a:r>
              <a:rPr lang="de-DE" sz="1400">
                <a:latin typeface="Arial"/>
                <a:cs typeface="Arial"/>
              </a:rPr>
              <a:t>$t Kometen</a:t>
            </a:r>
            <a:endParaRPr lang="fr-CA" sz="1400">
              <a:latin typeface="Arial"/>
              <a:cs typeface="Arial"/>
            </a:endParaRPr>
          </a:p>
          <a:p>
            <a:pPr marL="892175" indent="-892175"/>
            <a:r>
              <a:rPr lang="de-DE" sz="1400">
                <a:latin typeface="Arial"/>
                <a:cs typeface="Arial"/>
              </a:rPr>
              <a:t>380	</a:t>
            </a:r>
            <a:r>
              <a:rPr lang="de-DE" sz="1400" err="1">
                <a:latin typeface="Arial"/>
                <a:cs typeface="Arial"/>
              </a:rPr>
              <a:t>Poésie</a:t>
            </a:r>
            <a:r>
              <a:rPr lang="de-DE" sz="1400">
                <a:latin typeface="Arial"/>
                <a:cs typeface="Arial"/>
              </a:rPr>
              <a:t> $2 </a:t>
            </a:r>
            <a:r>
              <a:rPr lang="de-DE" sz="1400" err="1">
                <a:latin typeface="Arial"/>
                <a:cs typeface="Arial"/>
              </a:rPr>
              <a:t>rvmgf</a:t>
            </a:r>
            <a:endParaRPr lang="fr-CA" sz="1400">
              <a:latin typeface="Arial"/>
              <a:cs typeface="Arial"/>
            </a:endParaRPr>
          </a:p>
          <a:p>
            <a:pPr marL="892175" indent="-892175"/>
            <a:r>
              <a:rPr lang="fr-CA" sz="1400">
                <a:latin typeface="Arial"/>
                <a:cs typeface="Arial"/>
              </a:rPr>
              <a:t>670 	The </a:t>
            </a:r>
            <a:r>
              <a:rPr lang="fr-CA" sz="1400" err="1">
                <a:latin typeface="Arial"/>
                <a:cs typeface="Arial"/>
              </a:rPr>
              <a:t>comet</a:t>
            </a:r>
            <a:r>
              <a:rPr lang="fr-CA" sz="1400">
                <a:latin typeface="Arial"/>
                <a:cs typeface="Arial"/>
              </a:rPr>
              <a:t>, 2013 : $b page de titre (Comet = </a:t>
            </a:r>
            <a:r>
              <a:rPr lang="fr-CA" sz="1400" err="1">
                <a:latin typeface="Arial"/>
                <a:cs typeface="Arial"/>
              </a:rPr>
              <a:t>Kometen</a:t>
            </a:r>
            <a:r>
              <a:rPr lang="fr-CA" sz="1400">
                <a:latin typeface="Arial"/>
                <a:cs typeface="Arial"/>
              </a:rPr>
              <a:t>) avant-propos (en 1830, Andersen a écrit ce poème sur une comète plongeant vers la Terre puis nous entraînant avec elle, s'étant inspiré de l'apparition attendue de la comète de Halley en 1835)</a:t>
            </a:r>
          </a:p>
        </p:txBody>
      </p:sp>
      <p:sp>
        <p:nvSpPr>
          <p:cNvPr id="20" name="Rectangle 19"/>
          <p:cNvSpPr/>
          <p:nvPr/>
        </p:nvSpPr>
        <p:spPr>
          <a:xfrm>
            <a:off x="616994" y="3816012"/>
            <a:ext cx="10890204" cy="2585323"/>
          </a:xfrm>
          <a:prstGeom prst="rect">
            <a:avLst/>
          </a:prstGeom>
          <a:ln w="28575">
            <a:solidFill>
              <a:schemeClr val="tx1"/>
            </a:solidFill>
          </a:ln>
        </p:spPr>
        <p:txBody>
          <a:bodyPr wrap="square" anchor="t">
            <a:spAutoFit/>
          </a:bodyPr>
          <a:lstStyle/>
          <a:p>
            <a:pPr marL="892175" indent="-892175"/>
            <a:r>
              <a:rPr lang="en-US" dirty="0">
                <a:latin typeface="Arial"/>
                <a:cs typeface="Arial"/>
              </a:rPr>
              <a:t>040 		</a:t>
            </a:r>
            <a:r>
              <a:rPr lang="en-US" dirty="0" err="1">
                <a:latin typeface="Arial"/>
                <a:cs typeface="Arial"/>
              </a:rPr>
              <a:t>CaOONL</a:t>
            </a:r>
            <a:r>
              <a:rPr lang="en-US" dirty="0">
                <a:latin typeface="Arial"/>
                <a:cs typeface="Arial"/>
              </a:rPr>
              <a:t> $b </a:t>
            </a:r>
            <a:r>
              <a:rPr lang="en-US" dirty="0" err="1">
                <a:latin typeface="Arial"/>
                <a:cs typeface="Arial"/>
              </a:rPr>
              <a:t>fre</a:t>
            </a:r>
            <a:r>
              <a:rPr lang="en-US" dirty="0">
                <a:latin typeface="Arial"/>
                <a:cs typeface="Arial"/>
              </a:rPr>
              <a:t> $e </a:t>
            </a:r>
            <a:r>
              <a:rPr lang="en-US" dirty="0" err="1">
                <a:latin typeface="Arial"/>
                <a:cs typeface="Arial"/>
              </a:rPr>
              <a:t>rda</a:t>
            </a:r>
            <a:r>
              <a:rPr lang="en-US" dirty="0">
                <a:latin typeface="Arial"/>
                <a:cs typeface="Arial"/>
              </a:rPr>
              <a:t> $c </a:t>
            </a:r>
            <a:r>
              <a:rPr lang="en-US" dirty="0" err="1">
                <a:latin typeface="Arial"/>
                <a:cs typeface="Arial"/>
              </a:rPr>
              <a:t>CaOONL</a:t>
            </a:r>
            <a:endParaRPr lang="fr-CA" dirty="0">
              <a:latin typeface="Arial"/>
              <a:cs typeface="Arial"/>
            </a:endParaRPr>
          </a:p>
          <a:p>
            <a:pPr marL="892175" indent="-892175"/>
            <a:r>
              <a:rPr lang="en-US" dirty="0">
                <a:latin typeface="Arial"/>
                <a:cs typeface="Arial"/>
              </a:rPr>
              <a:t>046		$k 1982 $2 </a:t>
            </a:r>
            <a:r>
              <a:rPr lang="en-US" dirty="0" err="1">
                <a:latin typeface="Arial"/>
                <a:cs typeface="Arial"/>
              </a:rPr>
              <a:t>edtf</a:t>
            </a:r>
            <a:endParaRPr lang="fr-CA" dirty="0">
              <a:latin typeface="Arial"/>
              <a:cs typeface="Arial"/>
            </a:endParaRPr>
          </a:p>
          <a:p>
            <a:pPr marL="892175" indent="-892175"/>
            <a:r>
              <a:rPr lang="fr-CA" dirty="0">
                <a:latin typeface="Arial"/>
                <a:cs typeface="Arial"/>
              </a:rPr>
              <a:t>100 1		Andersen, H. C. $q (Hans Christian), $d 1805-1875. </a:t>
            </a:r>
            <a:r>
              <a:rPr lang="en-US" dirty="0">
                <a:latin typeface="Arial"/>
                <a:cs typeface="Arial"/>
              </a:rPr>
              <a:t>$t </a:t>
            </a:r>
            <a:r>
              <a:rPr lang="en-US" dirty="0" err="1">
                <a:latin typeface="Arial"/>
                <a:cs typeface="Arial"/>
              </a:rPr>
              <a:t>Kometen</a:t>
            </a:r>
            <a:r>
              <a:rPr lang="en-US" dirty="0">
                <a:latin typeface="Arial"/>
                <a:cs typeface="Arial"/>
              </a:rPr>
              <a:t>. $l </a:t>
            </a:r>
            <a:r>
              <a:rPr lang="en-US" dirty="0" err="1">
                <a:latin typeface="Arial"/>
                <a:cs typeface="Arial"/>
              </a:rPr>
              <a:t>Anglais</a:t>
            </a:r>
            <a:endParaRPr lang="fr-CA" dirty="0">
              <a:latin typeface="Arial"/>
              <a:cs typeface="Arial"/>
            </a:endParaRPr>
          </a:p>
          <a:p>
            <a:pPr marL="892175" indent="-892175"/>
            <a:r>
              <a:rPr lang="en-US" dirty="0">
                <a:latin typeface="Arial"/>
                <a:cs typeface="Arial"/>
              </a:rPr>
              <a:t>336		</a:t>
            </a:r>
            <a:r>
              <a:rPr lang="en-US" dirty="0" err="1">
                <a:latin typeface="Arial"/>
                <a:cs typeface="Arial"/>
              </a:rPr>
              <a:t>texte</a:t>
            </a:r>
            <a:r>
              <a:rPr lang="en-US" dirty="0">
                <a:latin typeface="Arial"/>
                <a:cs typeface="Arial"/>
              </a:rPr>
              <a:t> $b txt $2 </a:t>
            </a:r>
            <a:r>
              <a:rPr lang="en-US" dirty="0" err="1">
                <a:latin typeface="Arial"/>
                <a:cs typeface="Arial"/>
              </a:rPr>
              <a:t>rdacontent</a:t>
            </a:r>
            <a:r>
              <a:rPr lang="en-US" dirty="0">
                <a:latin typeface="Arial"/>
                <a:cs typeface="Arial"/>
              </a:rPr>
              <a:t>/</a:t>
            </a:r>
            <a:r>
              <a:rPr lang="en-US" dirty="0" err="1">
                <a:latin typeface="Arial"/>
                <a:cs typeface="Arial"/>
              </a:rPr>
              <a:t>fre</a:t>
            </a:r>
            <a:endParaRPr lang="fr-CA" dirty="0">
              <a:latin typeface="Arial"/>
              <a:cs typeface="Arial"/>
            </a:endParaRPr>
          </a:p>
          <a:p>
            <a:pPr marL="892175" indent="-892175"/>
            <a:r>
              <a:rPr lang="en-US" dirty="0">
                <a:latin typeface="Arial"/>
                <a:cs typeface="Arial"/>
              </a:rPr>
              <a:t>377		</a:t>
            </a:r>
            <a:r>
              <a:rPr lang="en-US" dirty="0" err="1">
                <a:latin typeface="Arial"/>
                <a:cs typeface="Arial"/>
              </a:rPr>
              <a:t>eng</a:t>
            </a:r>
            <a:endParaRPr lang="fr-CA" dirty="0">
              <a:latin typeface="Arial"/>
              <a:cs typeface="Arial"/>
            </a:endParaRPr>
          </a:p>
          <a:p>
            <a:pPr marL="892175" indent="-892175"/>
            <a:r>
              <a:rPr lang="en-US" dirty="0">
                <a:latin typeface="Arial"/>
                <a:cs typeface="Arial"/>
              </a:rPr>
              <a:t>381		Born</a:t>
            </a:r>
            <a:endParaRPr lang="fr-CA" dirty="0">
              <a:latin typeface="Arial"/>
              <a:cs typeface="Arial"/>
            </a:endParaRPr>
          </a:p>
          <a:p>
            <a:pPr marL="892175" indent="-892175"/>
            <a:r>
              <a:rPr lang="fr-CA" dirty="0">
                <a:latin typeface="Arial"/>
                <a:cs typeface="Arial"/>
              </a:rPr>
              <a:t>400 1		Andersen, H. C. $q (Hans Christian), $d 1805-1875. </a:t>
            </a:r>
            <a:r>
              <a:rPr lang="en-US" dirty="0">
                <a:latin typeface="Arial"/>
                <a:cs typeface="Arial"/>
              </a:rPr>
              <a:t>$t Comet</a:t>
            </a:r>
            <a:endParaRPr lang="fr-CA" dirty="0">
              <a:latin typeface="Arial"/>
              <a:cs typeface="Arial"/>
            </a:endParaRPr>
          </a:p>
          <a:p>
            <a:pPr marL="892175" indent="-892175"/>
            <a:r>
              <a:rPr lang="en-US" dirty="0">
                <a:latin typeface="Arial"/>
                <a:cs typeface="Arial"/>
              </a:rPr>
              <a:t>500 1		$w r $</a:t>
            </a:r>
            <a:r>
              <a:rPr lang="en-US" dirty="0" err="1">
                <a:latin typeface="Arial"/>
                <a:cs typeface="Arial"/>
              </a:rPr>
              <a:t>i</a:t>
            </a:r>
            <a:r>
              <a:rPr lang="en-US" dirty="0">
                <a:latin typeface="Arial"/>
                <a:cs typeface="Arial"/>
              </a:rPr>
              <a:t> </a:t>
            </a:r>
            <a:r>
              <a:rPr lang="en-US" dirty="0" err="1">
                <a:latin typeface="Arial"/>
                <a:cs typeface="Arial"/>
              </a:rPr>
              <a:t>Traducteur</a:t>
            </a:r>
            <a:r>
              <a:rPr lang="en-US" dirty="0">
                <a:latin typeface="Arial"/>
                <a:cs typeface="Arial"/>
              </a:rPr>
              <a:t>  : $a Born, Anne</a:t>
            </a:r>
            <a:endParaRPr lang="fr-CA" dirty="0">
              <a:latin typeface="Arial"/>
              <a:cs typeface="Arial"/>
            </a:endParaRPr>
          </a:p>
          <a:p>
            <a:pPr marL="892175" indent="-892175"/>
            <a:r>
              <a:rPr lang="en-US" dirty="0">
                <a:latin typeface="Arial"/>
                <a:cs typeface="Arial"/>
              </a:rPr>
              <a:t>670		The comet, 1982 : $b page de </a:t>
            </a:r>
            <a:r>
              <a:rPr lang="en-US" dirty="0" err="1">
                <a:latin typeface="Arial"/>
                <a:cs typeface="Arial"/>
              </a:rPr>
              <a:t>titre</a:t>
            </a:r>
            <a:r>
              <a:rPr lang="en-US" dirty="0">
                <a:latin typeface="Arial"/>
                <a:cs typeface="Arial"/>
              </a:rPr>
              <a:t> (The comet; translation &amp; foreword by Anne Born)</a:t>
            </a:r>
            <a:endParaRPr lang="fr-CA" dirty="0">
              <a:latin typeface="Arial"/>
              <a:cs typeface="Arial"/>
            </a:endParaRPr>
          </a:p>
        </p:txBody>
      </p:sp>
    </p:spTree>
    <p:extLst>
      <p:ext uri="{BB962C8B-B14F-4D97-AF65-F5344CB8AC3E}">
        <p14:creationId xmlns:p14="http://schemas.microsoft.com/office/powerpoint/2010/main" val="3046724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noAutofit/>
          </a:bodyPr>
          <a:lstStyle/>
          <a:p>
            <a:pPr algn="ctr"/>
            <a:r>
              <a:rPr lang="en-US" sz="4000" err="1">
                <a:latin typeface="Arial" panose="020B0604020202020204" pitchFamily="34" charset="0"/>
                <a:cs typeface="Arial" panose="020B0604020202020204" pitchFamily="34" charset="0"/>
              </a:rPr>
              <a:t>Vous</a:t>
            </a:r>
            <a:r>
              <a:rPr lang="en-US" sz="4000">
                <a:latin typeface="Arial" panose="020B0604020202020204" pitchFamily="34" charset="0"/>
                <a:cs typeface="Arial" panose="020B0604020202020204" pitchFamily="34" charset="0"/>
              </a:rPr>
              <a:t> ne </a:t>
            </a:r>
            <a:r>
              <a:rPr lang="en-US" sz="4000" err="1">
                <a:latin typeface="Arial" panose="020B0604020202020204" pitchFamily="34" charset="0"/>
                <a:cs typeface="Arial" panose="020B0604020202020204" pitchFamily="34" charset="0"/>
              </a:rPr>
              <a:t>trouvez</a:t>
            </a:r>
            <a:r>
              <a:rPr lang="en-US" sz="4000">
                <a:latin typeface="Arial" panose="020B0604020202020204" pitchFamily="34" charset="0"/>
                <a:cs typeface="Arial" panose="020B0604020202020204" pitchFamily="34" charset="0"/>
              </a:rPr>
              <a:t> </a:t>
            </a:r>
            <a:r>
              <a:rPr lang="en-US" sz="4000" err="1">
                <a:latin typeface="Arial" panose="020B0604020202020204" pitchFamily="34" charset="0"/>
                <a:cs typeface="Arial" panose="020B0604020202020204" pitchFamily="34" charset="0"/>
              </a:rPr>
              <a:t>rien</a:t>
            </a:r>
            <a:r>
              <a:rPr lang="en-US" sz="4000">
                <a:latin typeface="Arial" panose="020B0604020202020204" pitchFamily="34" charset="0"/>
                <a:cs typeface="Arial" panose="020B0604020202020204" pitchFamily="34" charset="0"/>
              </a:rPr>
              <a:t>? </a:t>
            </a:r>
            <a:r>
              <a:rPr lang="en-US" sz="4000" err="1">
                <a:latin typeface="Arial" panose="020B0604020202020204" pitchFamily="34" charset="0"/>
                <a:cs typeface="Arial" panose="020B0604020202020204" pitchFamily="34" charset="0"/>
              </a:rPr>
              <a:t>Vous</a:t>
            </a:r>
            <a:r>
              <a:rPr lang="en-US" sz="4000">
                <a:latin typeface="Arial" panose="020B0604020202020204" pitchFamily="34" charset="0"/>
                <a:cs typeface="Arial" panose="020B0604020202020204" pitchFamily="34" charset="0"/>
              </a:rPr>
              <a:t> </a:t>
            </a:r>
            <a:r>
              <a:rPr lang="en-US" sz="4000" err="1">
                <a:latin typeface="Arial" panose="020B0604020202020204" pitchFamily="34" charset="0"/>
                <a:cs typeface="Arial" panose="020B0604020202020204" pitchFamily="34" charset="0"/>
              </a:rPr>
              <a:t>devez</a:t>
            </a:r>
            <a:r>
              <a:rPr lang="en-US" sz="4000">
                <a:latin typeface="Arial" panose="020B0604020202020204" pitchFamily="34" charset="0"/>
                <a:cs typeface="Arial" panose="020B0604020202020204" pitchFamily="34" charset="0"/>
              </a:rPr>
              <a:t> </a:t>
            </a:r>
            <a:r>
              <a:rPr lang="en-US" sz="4000" err="1">
                <a:latin typeface="Arial" panose="020B0604020202020204" pitchFamily="34" charset="0"/>
                <a:cs typeface="Arial" panose="020B0604020202020204" pitchFamily="34" charset="0"/>
              </a:rPr>
              <a:t>créer</a:t>
            </a:r>
            <a:r>
              <a:rPr lang="en-US" sz="4000">
                <a:latin typeface="Arial" panose="020B0604020202020204" pitchFamily="34" charset="0"/>
                <a:cs typeface="Arial" panose="020B0604020202020204" pitchFamily="34" charset="0"/>
              </a:rPr>
              <a:t> </a:t>
            </a:r>
            <a:r>
              <a:rPr lang="en-US" sz="4000" err="1">
                <a:latin typeface="Arial" panose="020B0604020202020204" pitchFamily="34" charset="0"/>
                <a:cs typeface="Arial" panose="020B0604020202020204" pitchFamily="34" charset="0"/>
              </a:rPr>
              <a:t>une</a:t>
            </a:r>
            <a:r>
              <a:rPr lang="en-US" sz="4000">
                <a:latin typeface="Arial" panose="020B0604020202020204" pitchFamily="34" charset="0"/>
                <a:cs typeface="Arial" panose="020B0604020202020204" pitchFamily="34" charset="0"/>
              </a:rPr>
              <a:t> notice </a:t>
            </a:r>
            <a:r>
              <a:rPr lang="en-US" sz="4000" err="1">
                <a:latin typeface="Arial" panose="020B0604020202020204" pitchFamily="34" charset="0"/>
                <a:cs typeface="Arial" panose="020B0604020202020204" pitchFamily="34" charset="0"/>
              </a:rPr>
              <a:t>d'autorité</a:t>
            </a:r>
            <a:endParaRPr lang="en-US" sz="400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p:txBody>
          <a:bodyPr>
            <a:noAutofit/>
          </a:bodyPr>
          <a:lstStyle/>
          <a:p>
            <a:pPr marL="0" indent="0">
              <a:buNone/>
            </a:pPr>
            <a:endParaRPr lang="en-US" sz="3200">
              <a:latin typeface="Arial" panose="020B0604020202020204" pitchFamily="34" charset="0"/>
              <a:cs typeface="Arial" panose="020B0604020202020204" pitchFamily="34" charset="0"/>
            </a:endParaRPr>
          </a:p>
          <a:p>
            <a:r>
              <a:rPr lang="en-US" sz="3200" err="1">
                <a:latin typeface="Arial" panose="020B0604020202020204" pitchFamily="34" charset="0"/>
                <a:cs typeface="Arial" panose="020B0604020202020204" pitchFamily="34" charset="0"/>
              </a:rPr>
              <a:t>Quelles</a:t>
            </a:r>
            <a:r>
              <a:rPr lang="en-US" sz="3200">
                <a:latin typeface="Arial" panose="020B0604020202020204" pitchFamily="34" charset="0"/>
                <a:cs typeface="Arial" panose="020B0604020202020204" pitchFamily="34" charset="0"/>
              </a:rPr>
              <a:t> zones </a:t>
            </a:r>
            <a:r>
              <a:rPr lang="en-US" sz="3200" err="1">
                <a:latin typeface="Arial" panose="020B0604020202020204" pitchFamily="34" charset="0"/>
                <a:cs typeface="Arial" panose="020B0604020202020204" pitchFamily="34" charset="0"/>
              </a:rPr>
              <a:t>sont</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absolument</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requises</a:t>
            </a:r>
            <a:r>
              <a:rPr lang="en-US" sz="3200">
                <a:latin typeface="Arial" panose="020B0604020202020204" pitchFamily="34" charset="0"/>
                <a:cs typeface="Arial" panose="020B0604020202020204" pitchFamily="34" charset="0"/>
              </a:rPr>
              <a:t>?</a:t>
            </a:r>
          </a:p>
          <a:p>
            <a:r>
              <a:rPr lang="en-US" sz="3200">
                <a:latin typeface="Arial" panose="020B0604020202020204" pitchFamily="34" charset="0"/>
                <a:cs typeface="Arial" panose="020B0604020202020204" pitchFamily="34" charset="0"/>
              </a:rPr>
              <a:t>Quelle information </a:t>
            </a:r>
            <a:r>
              <a:rPr lang="en-US" sz="3200" err="1">
                <a:latin typeface="Arial" panose="020B0604020202020204" pitchFamily="34" charset="0"/>
                <a:cs typeface="Arial" panose="020B0604020202020204" pitchFamily="34" charset="0"/>
              </a:rPr>
              <a:t>doit</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être</a:t>
            </a:r>
            <a:r>
              <a:rPr lang="en-US" sz="3200">
                <a:latin typeface="Arial" panose="020B0604020202020204" pitchFamily="34" charset="0"/>
                <a:cs typeface="Arial" panose="020B0604020202020204" pitchFamily="34" charset="0"/>
              </a:rPr>
              <a:t> comprise?</a:t>
            </a:r>
          </a:p>
        </p:txBody>
      </p:sp>
      <p:sp>
        <p:nvSpPr>
          <p:cNvPr id="4" name="Espace réservé du pied de page 3"/>
          <p:cNvSpPr>
            <a:spLocks noGrp="1"/>
          </p:cNvSpPr>
          <p:nvPr>
            <p:ph type="ftr" sz="quarter" idx="11"/>
          </p:nvPr>
        </p:nvSpPr>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11062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noAutofit/>
          </a:bodyPr>
          <a:lstStyle/>
          <a:p>
            <a:pPr algn="ctr"/>
            <a:r>
              <a:rPr lang="en-US" dirty="0" err="1">
                <a:latin typeface="Arial" panose="020B0604020202020204" pitchFamily="34" charset="0"/>
                <a:cs typeface="Arial" panose="020B0604020202020204" pitchFamily="34" charset="0"/>
              </a:rPr>
              <a:t>Personnes</a:t>
            </a:r>
            <a:endParaRPr lang="en-US"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p:txBody>
          <a:bodyPr>
            <a:noAutofit/>
          </a:bodyPr>
          <a:lstStyle/>
          <a:p>
            <a:r>
              <a:rPr lang="en-US" sz="3200" b="1" dirty="0">
                <a:latin typeface="Arial" panose="020B0604020202020204" pitchFamily="34" charset="0"/>
                <a:cs typeface="Arial" panose="020B0604020202020204" pitchFamily="34" charset="0"/>
              </a:rPr>
              <a:t>Nom </a:t>
            </a:r>
            <a:r>
              <a:rPr lang="en-US" sz="3200" b="1" dirty="0" err="1">
                <a:latin typeface="Arial" panose="020B0604020202020204" pitchFamily="34" charset="0"/>
                <a:cs typeface="Arial" panose="020B0604020202020204" pitchFamily="34" charset="0"/>
              </a:rPr>
              <a:t>privilégié</a:t>
            </a:r>
            <a:r>
              <a:rPr lang="en-US" sz="3200" b="1" dirty="0">
                <a:latin typeface="Arial" panose="020B0604020202020204" pitchFamily="34" charset="0"/>
                <a:cs typeface="Arial" panose="020B0604020202020204" pitchFamily="34" charset="0"/>
              </a:rPr>
              <a:t> (MARC 100) </a:t>
            </a:r>
            <a:r>
              <a:rPr lang="en-US" sz="3200" dirty="0">
                <a:solidFill>
                  <a:srgbClr val="0000FF"/>
                </a:solidFill>
                <a:latin typeface="Arial" panose="020B0604020202020204" pitchFamily="34" charset="0"/>
                <a:cs typeface="Arial" panose="020B0604020202020204" pitchFamily="34" charset="0"/>
              </a:rPr>
              <a:t>[</a:t>
            </a:r>
            <a:r>
              <a:rPr lang="en-US" sz="3200" dirty="0">
                <a:solidFill>
                  <a:srgbClr val="3333CD"/>
                </a:solidFill>
                <a:latin typeface="Arial" panose="020B0604020202020204" pitchFamily="34" charset="0"/>
                <a:cs typeface="Arial" panose="020B0604020202020204" pitchFamily="34" charset="0"/>
              </a:rPr>
              <a:t>FONDAMENTAL</a:t>
            </a:r>
            <a:r>
              <a:rPr lang="en-US" sz="3200" dirty="0">
                <a:solidFill>
                  <a:srgbClr val="0000FF"/>
                </a:solidFill>
                <a:latin typeface="Arial" panose="020B0604020202020204" pitchFamily="34" charset="0"/>
                <a:cs typeface="Arial" panose="020B0604020202020204" pitchFamily="34" charset="0"/>
              </a:rPr>
              <a:t>]</a:t>
            </a:r>
          </a:p>
          <a:p>
            <a:r>
              <a:rPr lang="en-US" sz="3200" b="1" dirty="0">
                <a:latin typeface="Arial" panose="020B0604020202020204" pitchFamily="34" charset="0"/>
                <a:cs typeface="Arial" panose="020B0604020202020204" pitchFamily="34" charset="0"/>
              </a:rPr>
              <a:t>Date de naissance et/</a:t>
            </a:r>
            <a:r>
              <a:rPr lang="en-US" sz="3200" b="1" dirty="0" err="1">
                <a:latin typeface="Arial" panose="020B0604020202020204" pitchFamily="34" charset="0"/>
                <a:cs typeface="Arial" panose="020B0604020202020204" pitchFamily="34" charset="0"/>
              </a:rPr>
              <a:t>ou</a:t>
            </a:r>
            <a:r>
              <a:rPr lang="en-US" sz="3200" b="1" dirty="0">
                <a:latin typeface="Arial" panose="020B0604020202020204" pitchFamily="34" charset="0"/>
                <a:cs typeface="Arial" panose="020B0604020202020204" pitchFamily="34" charset="0"/>
              </a:rPr>
              <a:t> de </a:t>
            </a:r>
            <a:r>
              <a:rPr lang="en-US" sz="3200" b="1" dirty="0" err="1">
                <a:latin typeface="Arial" panose="020B0604020202020204" pitchFamily="34" charset="0"/>
                <a:cs typeface="Arial" panose="020B0604020202020204" pitchFamily="34" charset="0"/>
              </a:rPr>
              <a:t>décès</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associée</a:t>
            </a:r>
            <a:r>
              <a:rPr lang="en-US" sz="3200" b="1" dirty="0">
                <a:latin typeface="Arial" panose="020B0604020202020204" pitchFamily="34" charset="0"/>
                <a:cs typeface="Arial" panose="020B0604020202020204" pitchFamily="34" charset="0"/>
              </a:rPr>
              <a:t> à la </a:t>
            </a:r>
            <a:r>
              <a:rPr lang="en-US" sz="3200" b="1" dirty="0" err="1">
                <a:latin typeface="Arial" panose="020B0604020202020204" pitchFamily="34" charset="0"/>
                <a:cs typeface="Arial" panose="020B0604020202020204" pitchFamily="34" charset="0"/>
              </a:rPr>
              <a:t>personne</a:t>
            </a:r>
            <a:r>
              <a:rPr lang="en-US" sz="3200" b="1" dirty="0">
                <a:latin typeface="Arial" panose="020B0604020202020204" pitchFamily="34" charset="0"/>
                <a:cs typeface="Arial" panose="020B0604020202020204" pitchFamily="34" charset="0"/>
              </a:rPr>
              <a:t> (MARC 046) </a:t>
            </a:r>
            <a:r>
              <a:rPr lang="en-US" sz="3200" dirty="0">
                <a:solidFill>
                  <a:srgbClr val="0000FF"/>
                </a:solidFill>
                <a:latin typeface="Arial" panose="020B0604020202020204" pitchFamily="34" charset="0"/>
                <a:cs typeface="Arial" panose="020B0604020202020204" pitchFamily="34" charset="0"/>
              </a:rPr>
              <a:t>[</a:t>
            </a:r>
            <a:r>
              <a:rPr lang="en-US" sz="3200" dirty="0">
                <a:solidFill>
                  <a:srgbClr val="3333CD"/>
                </a:solidFill>
                <a:latin typeface="Arial" panose="020B0604020202020204" pitchFamily="34" charset="0"/>
                <a:cs typeface="Arial" panose="020B0604020202020204" pitchFamily="34" charset="0"/>
              </a:rPr>
              <a:t>FONDAMENTAL</a:t>
            </a:r>
            <a:r>
              <a:rPr lang="en-US" sz="3200" dirty="0">
                <a:solidFill>
                  <a:srgbClr val="0000FF"/>
                </a:solidFill>
                <a:latin typeface="Arial" panose="020B0604020202020204" pitchFamily="34" charset="0"/>
                <a:cs typeface="Arial" panose="020B0604020202020204" pitchFamily="34" charset="0"/>
              </a:rPr>
              <a:t>]</a:t>
            </a:r>
          </a:p>
          <a:p>
            <a:r>
              <a:rPr lang="en-US" sz="3200" b="1" dirty="0" err="1">
                <a:latin typeface="Arial" panose="020B0604020202020204" pitchFamily="34" charset="0"/>
                <a:cs typeface="Arial" panose="020B0604020202020204" pitchFamily="34" charset="0"/>
              </a:rPr>
              <a:t>Titre</a:t>
            </a:r>
            <a:r>
              <a:rPr lang="en-US" sz="3200" b="1" dirty="0">
                <a:latin typeface="Arial" panose="020B0604020202020204" pitchFamily="34" charset="0"/>
                <a:cs typeface="Arial" panose="020B0604020202020204" pitchFamily="34" charset="0"/>
              </a:rPr>
              <a:t> de la </a:t>
            </a:r>
            <a:r>
              <a:rPr lang="en-US" sz="3200" b="1" dirty="0" err="1">
                <a:latin typeface="Arial" panose="020B0604020202020204" pitchFamily="34" charset="0"/>
                <a:cs typeface="Arial" panose="020B0604020202020204" pitchFamily="34" charset="0"/>
              </a:rPr>
              <a:t>personne</a:t>
            </a:r>
            <a:r>
              <a:rPr lang="en-US" sz="3200" b="1" dirty="0">
                <a:latin typeface="Arial" panose="020B0604020202020204" pitchFamily="34" charset="0"/>
                <a:cs typeface="Arial" panose="020B0604020202020204" pitchFamily="34" charset="0"/>
              </a:rPr>
              <a:t> (MARC 368) </a:t>
            </a:r>
            <a:r>
              <a:rPr lang="en-US" sz="3200" dirty="0">
                <a:solidFill>
                  <a:srgbClr val="0000FF"/>
                </a:solidFill>
                <a:latin typeface="Arial" panose="020B0604020202020204" pitchFamily="34" charset="0"/>
                <a:cs typeface="Arial" panose="020B0604020202020204" pitchFamily="34" charset="0"/>
              </a:rPr>
              <a:t>[</a:t>
            </a:r>
            <a:r>
              <a:rPr lang="en-US" sz="3200" dirty="0">
                <a:solidFill>
                  <a:srgbClr val="3333CD"/>
                </a:solidFill>
                <a:latin typeface="Arial" panose="020B0604020202020204" pitchFamily="34" charset="0"/>
                <a:cs typeface="Arial" panose="020B0604020202020204" pitchFamily="34" charset="0"/>
              </a:rPr>
              <a:t>FONDAMENTAL</a:t>
            </a:r>
            <a:r>
              <a:rPr lang="en-US" sz="3200" dirty="0">
                <a:solidFill>
                  <a:srgbClr val="0000FF"/>
                </a:solidFill>
                <a:latin typeface="Arial" panose="020B0604020202020204" pitchFamily="34" charset="0"/>
                <a:cs typeface="Arial" panose="020B0604020202020204" pitchFamily="34" charset="0"/>
              </a:rPr>
              <a:t>]</a:t>
            </a:r>
          </a:p>
          <a:p>
            <a:r>
              <a:rPr lang="en-US" sz="3200" b="1" dirty="0" err="1">
                <a:latin typeface="Arial" panose="020B0604020202020204" pitchFamily="34" charset="0"/>
                <a:cs typeface="Arial" panose="020B0604020202020204" pitchFamily="34" charset="0"/>
              </a:rPr>
              <a:t>Autre</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désignation</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associée</a:t>
            </a:r>
            <a:r>
              <a:rPr lang="en-US" sz="3200" b="1" dirty="0">
                <a:latin typeface="Arial" panose="020B0604020202020204" pitchFamily="34" charset="0"/>
                <a:cs typeface="Arial" panose="020B0604020202020204" pitchFamily="34" charset="0"/>
              </a:rPr>
              <a:t> à la</a:t>
            </a:r>
          </a:p>
          <a:p>
            <a:pPr marL="0" indent="0">
              <a:buNone/>
              <a:tabLst>
                <a:tab pos="274638" algn="l"/>
              </a:tabLst>
            </a:pP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personne</a:t>
            </a:r>
            <a:r>
              <a:rPr lang="en-US" sz="3200" b="1" dirty="0">
                <a:latin typeface="Arial" panose="020B0604020202020204" pitchFamily="34" charset="0"/>
                <a:cs typeface="Arial" panose="020B0604020202020204" pitchFamily="34" charset="0"/>
              </a:rPr>
              <a:t> (MARC 368) </a:t>
            </a:r>
            <a:r>
              <a:rPr lang="en-US" sz="3200" dirty="0">
                <a:solidFill>
                  <a:srgbClr val="0000FF"/>
                </a:solidFill>
                <a:latin typeface="Arial" panose="020B0604020202020204" pitchFamily="34" charset="0"/>
                <a:cs typeface="Arial" panose="020B0604020202020204" pitchFamily="34" charset="0"/>
              </a:rPr>
              <a:t>[</a:t>
            </a:r>
            <a:r>
              <a:rPr lang="en-US" sz="3200" dirty="0">
                <a:solidFill>
                  <a:srgbClr val="3333CD"/>
                </a:solidFill>
                <a:latin typeface="Arial" panose="020B0604020202020204" pitchFamily="34" charset="0"/>
                <a:cs typeface="Arial" panose="020B0604020202020204" pitchFamily="34" charset="0"/>
              </a:rPr>
              <a:t>FONDAMENTAL</a:t>
            </a:r>
            <a:r>
              <a:rPr lang="en-US" sz="3200" dirty="0">
                <a:solidFill>
                  <a:srgbClr val="0000FF"/>
                </a:solidFill>
                <a:latin typeface="Arial" panose="020B0604020202020204" pitchFamily="34" charset="0"/>
                <a:cs typeface="Arial" panose="020B0604020202020204" pitchFamily="34" charset="0"/>
              </a:rPr>
              <a:t>]</a:t>
            </a:r>
          </a:p>
          <a:p>
            <a:r>
              <a:rPr lang="en-US" sz="3200" dirty="0" err="1">
                <a:latin typeface="Arial" panose="020B0604020202020204" pitchFamily="34" charset="0"/>
                <a:cs typeface="Arial" panose="020B0604020202020204" pitchFamily="34" charset="0"/>
              </a:rPr>
              <a:t>Forme</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développée</a:t>
            </a:r>
            <a:r>
              <a:rPr lang="en-US" sz="3200" dirty="0">
                <a:latin typeface="Arial" panose="020B0604020202020204" pitchFamily="34" charset="0"/>
                <a:cs typeface="Arial" panose="020B0604020202020204" pitchFamily="34" charset="0"/>
              </a:rPr>
              <a:t> du nom pour la </a:t>
            </a:r>
            <a:r>
              <a:rPr lang="en-US" sz="3200" dirty="0" err="1">
                <a:latin typeface="Arial" panose="020B0604020202020204" pitchFamily="34" charset="0"/>
                <a:cs typeface="Arial" panose="020B0604020202020204" pitchFamily="34" charset="0"/>
              </a:rPr>
              <a:t>personne</a:t>
            </a:r>
            <a:r>
              <a:rPr lang="en-US" sz="3200" dirty="0">
                <a:latin typeface="Arial" panose="020B0604020202020204" pitchFamily="34" charset="0"/>
                <a:cs typeface="Arial" panose="020B0604020202020204" pitchFamily="34" charset="0"/>
              </a:rPr>
              <a:t> (MARC	378) </a:t>
            </a:r>
            <a:r>
              <a:rPr lang="en-US" sz="3200" dirty="0">
                <a:solidFill>
                  <a:schemeClr val="accent6">
                    <a:lumMod val="50000"/>
                  </a:schemeClr>
                </a:solidFill>
                <a:latin typeface="Arial" panose="020B0604020202020204" pitchFamily="34" charset="0"/>
                <a:cs typeface="Arial" panose="020B0604020202020204" pitchFamily="34" charset="0"/>
              </a:rPr>
              <a:t>[FONDAMENTAL </a:t>
            </a:r>
            <a:r>
              <a:rPr lang="en-US" sz="3200" dirty="0" err="1">
                <a:solidFill>
                  <a:schemeClr val="accent6">
                    <a:lumMod val="50000"/>
                  </a:schemeClr>
                </a:solidFill>
                <a:latin typeface="Arial" panose="020B0604020202020204" pitchFamily="34" charset="0"/>
                <a:cs typeface="Arial" panose="020B0604020202020204" pitchFamily="34" charset="0"/>
              </a:rPr>
              <a:t>si</a:t>
            </a:r>
            <a:r>
              <a:rPr lang="en-US" sz="3200" dirty="0">
                <a:solidFill>
                  <a:schemeClr val="accent6">
                    <a:lumMod val="50000"/>
                  </a:schemeClr>
                </a:solidFill>
                <a:latin typeface="Arial" panose="020B0604020202020204" pitchFamily="34" charset="0"/>
                <a:cs typeface="Arial" panose="020B0604020202020204" pitchFamily="34" charset="0"/>
              </a:rPr>
              <a:t>…]</a:t>
            </a:r>
            <a:endParaRPr lang="en-US" sz="3600" dirty="0">
              <a:solidFill>
                <a:schemeClr val="accent6">
                  <a:lumMod val="50000"/>
                </a:schemeClr>
              </a:solidFill>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8414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noAutofit/>
          </a:bodyPr>
          <a:lstStyle/>
          <a:p>
            <a:pPr algn="ctr"/>
            <a:r>
              <a:rPr lang="en-US" dirty="0" err="1">
                <a:latin typeface="Arial" panose="020B0604020202020204" pitchFamily="34" charset="0"/>
                <a:cs typeface="Arial" panose="020B0604020202020204" pitchFamily="34" charset="0"/>
              </a:rPr>
              <a:t>Personnes</a:t>
            </a:r>
            <a:endParaRPr lang="en-US"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p:txBody>
          <a:bodyPr>
            <a:normAutofit fontScale="92500" lnSpcReduction="20000"/>
          </a:bodyPr>
          <a:lstStyle/>
          <a:p>
            <a:r>
              <a:rPr lang="en-US" sz="3200" dirty="0" err="1">
                <a:latin typeface="Arial" panose="020B0604020202020204" pitchFamily="34" charset="0"/>
                <a:cs typeface="Arial" panose="020B0604020202020204" pitchFamily="34" charset="0"/>
              </a:rPr>
              <a:t>Période</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d’activité</a:t>
            </a:r>
            <a:r>
              <a:rPr lang="en-US" sz="3200" dirty="0">
                <a:latin typeface="Arial" panose="020B0604020202020204" pitchFamily="34" charset="0"/>
                <a:cs typeface="Arial" panose="020B0604020202020204" pitchFamily="34" charset="0"/>
              </a:rPr>
              <a:t> de la </a:t>
            </a:r>
            <a:r>
              <a:rPr lang="en-US" sz="3200" dirty="0" err="1">
                <a:latin typeface="Arial" panose="020B0604020202020204" pitchFamily="34" charset="0"/>
                <a:cs typeface="Arial" panose="020B0604020202020204" pitchFamily="34" charset="0"/>
              </a:rPr>
              <a:t>personne</a:t>
            </a:r>
            <a:r>
              <a:rPr lang="en-US" sz="3200" dirty="0">
                <a:latin typeface="Arial" panose="020B0604020202020204" pitchFamily="34" charset="0"/>
                <a:cs typeface="Arial" panose="020B0604020202020204" pitchFamily="34" charset="0"/>
              </a:rPr>
              <a:t> (MARC 046)</a:t>
            </a:r>
          </a:p>
          <a:p>
            <a:pPr marL="0" indent="0">
              <a:buNone/>
            </a:pPr>
            <a:r>
              <a:rPr lang="en-US" sz="3200" dirty="0">
                <a:solidFill>
                  <a:schemeClr val="accent6">
                    <a:lumMod val="75000"/>
                  </a:schemeClr>
                </a:solidFill>
                <a:latin typeface="Arial" panose="020B0604020202020204" pitchFamily="34" charset="0"/>
                <a:cs typeface="Arial" panose="020B0604020202020204" pitchFamily="34" charset="0"/>
              </a:rPr>
              <a:t>[FONDAMENTAL </a:t>
            </a:r>
            <a:r>
              <a:rPr lang="en-US" sz="3200" dirty="0" err="1">
                <a:solidFill>
                  <a:schemeClr val="accent6">
                    <a:lumMod val="75000"/>
                  </a:schemeClr>
                </a:solidFill>
                <a:latin typeface="Arial" panose="020B0604020202020204" pitchFamily="34" charset="0"/>
                <a:cs typeface="Arial" panose="020B0604020202020204" pitchFamily="34" charset="0"/>
              </a:rPr>
              <a:t>si</a:t>
            </a:r>
            <a:r>
              <a:rPr lang="en-US" sz="3200" dirty="0">
                <a:solidFill>
                  <a:schemeClr val="accent6">
                    <a:lumMod val="75000"/>
                  </a:schemeClr>
                </a:solidFill>
                <a:latin typeface="Arial" panose="020B0604020202020204" pitchFamily="34" charset="0"/>
                <a:cs typeface="Arial" panose="020B0604020202020204" pitchFamily="34" charset="0"/>
              </a:rPr>
              <a:t>…]</a:t>
            </a:r>
          </a:p>
          <a:p>
            <a:r>
              <a:rPr lang="en-US" sz="3200" dirty="0">
                <a:latin typeface="Arial" panose="020B0604020202020204" pitchFamily="34" charset="0"/>
                <a:cs typeface="Arial" panose="020B0604020202020204" pitchFamily="34" charset="0"/>
              </a:rPr>
              <a:t>Profession </a:t>
            </a:r>
            <a:r>
              <a:rPr lang="en-US" sz="3200" dirty="0" err="1">
                <a:latin typeface="Arial" panose="020B0604020202020204" pitchFamily="34" charset="0"/>
                <a:cs typeface="Arial" panose="020B0604020202020204" pitchFamily="34" charset="0"/>
              </a:rPr>
              <a:t>ou</a:t>
            </a:r>
            <a:r>
              <a:rPr lang="en-US" sz="3200" dirty="0">
                <a:latin typeface="Arial" panose="020B0604020202020204" pitchFamily="34" charset="0"/>
                <a:cs typeface="Arial" panose="020B0604020202020204" pitchFamily="34" charset="0"/>
              </a:rPr>
              <a:t> occupation (MARC 374) </a:t>
            </a:r>
            <a:r>
              <a:rPr lang="en-US" sz="3200" dirty="0">
                <a:solidFill>
                  <a:schemeClr val="accent6">
                    <a:lumMod val="75000"/>
                  </a:schemeClr>
                </a:solidFill>
                <a:latin typeface="Arial" panose="020B0604020202020204" pitchFamily="34" charset="0"/>
                <a:cs typeface="Arial" panose="020B0604020202020204" pitchFamily="34" charset="0"/>
              </a:rPr>
              <a:t>[FONDAMENTAL </a:t>
            </a:r>
            <a:r>
              <a:rPr lang="en-US" sz="3200" dirty="0" err="1">
                <a:solidFill>
                  <a:schemeClr val="accent6">
                    <a:lumMod val="75000"/>
                  </a:schemeClr>
                </a:solidFill>
                <a:latin typeface="Arial" panose="020B0604020202020204" pitchFamily="34" charset="0"/>
                <a:cs typeface="Arial" panose="020B0604020202020204" pitchFamily="34" charset="0"/>
              </a:rPr>
              <a:t>si</a:t>
            </a:r>
            <a:r>
              <a:rPr lang="en-US" sz="3200" dirty="0">
                <a:solidFill>
                  <a:schemeClr val="accent6">
                    <a:lumMod val="75000"/>
                  </a:schemeClr>
                </a:solidFill>
                <a:latin typeface="Arial" panose="020B0604020202020204" pitchFamily="34" charset="0"/>
                <a:cs typeface="Arial" panose="020B0604020202020204" pitchFamily="34" charset="0"/>
              </a:rPr>
              <a:t>…]</a:t>
            </a:r>
          </a:p>
          <a:p>
            <a:r>
              <a:rPr lang="en-US" sz="3200" dirty="0">
                <a:latin typeface="Arial" panose="020B0604020202020204" pitchFamily="34" charset="0"/>
                <a:cs typeface="Arial" panose="020B0604020202020204" pitchFamily="34" charset="0"/>
              </a:rPr>
              <a:t>Genre (MARC 375)</a:t>
            </a:r>
          </a:p>
          <a:p>
            <a:r>
              <a:rPr lang="en-US" sz="3200" dirty="0">
                <a:latin typeface="Arial" panose="020B0604020202020204" pitchFamily="34" charset="0"/>
                <a:cs typeface="Arial" panose="020B0604020202020204" pitchFamily="34" charset="0"/>
              </a:rPr>
              <a:t>Lieu de naissance (MARC 370)</a:t>
            </a:r>
          </a:p>
          <a:p>
            <a:r>
              <a:rPr lang="en-US" sz="3200" dirty="0">
                <a:latin typeface="Arial" panose="020B0604020202020204" pitchFamily="34" charset="0"/>
                <a:cs typeface="Arial" panose="020B0604020202020204" pitchFamily="34" charset="0"/>
              </a:rPr>
              <a:t>Lieu de </a:t>
            </a:r>
            <a:r>
              <a:rPr lang="en-US" sz="3200" dirty="0" err="1">
                <a:latin typeface="Arial" panose="020B0604020202020204" pitchFamily="34" charset="0"/>
                <a:cs typeface="Arial" panose="020B0604020202020204" pitchFamily="34" charset="0"/>
              </a:rPr>
              <a:t>décès</a:t>
            </a:r>
            <a:r>
              <a:rPr lang="en-US" sz="3200" dirty="0">
                <a:latin typeface="Arial" panose="020B0604020202020204" pitchFamily="34" charset="0"/>
                <a:cs typeface="Arial" panose="020B0604020202020204" pitchFamily="34" charset="0"/>
              </a:rPr>
              <a:t> (MARC 370)</a:t>
            </a:r>
          </a:p>
          <a:p>
            <a:r>
              <a:rPr lang="en-US" sz="3200" dirty="0">
                <a:latin typeface="Arial" panose="020B0604020202020204" pitchFamily="34" charset="0"/>
                <a:cs typeface="Arial" panose="020B0604020202020204" pitchFamily="34" charset="0"/>
              </a:rPr>
              <a:t>Pays </a:t>
            </a:r>
            <a:r>
              <a:rPr lang="en-US" sz="3200" dirty="0" err="1">
                <a:latin typeface="Arial" panose="020B0604020202020204" pitchFamily="34" charset="0"/>
                <a:cs typeface="Arial" panose="020B0604020202020204" pitchFamily="34" charset="0"/>
              </a:rPr>
              <a:t>associé</a:t>
            </a:r>
            <a:r>
              <a:rPr lang="en-US" sz="3200" dirty="0">
                <a:latin typeface="Arial" panose="020B0604020202020204" pitchFamily="34" charset="0"/>
                <a:cs typeface="Arial" panose="020B0604020202020204" pitchFamily="34" charset="0"/>
              </a:rPr>
              <a:t> à la </a:t>
            </a:r>
            <a:r>
              <a:rPr lang="en-US" sz="3200" dirty="0" err="1">
                <a:latin typeface="Arial" panose="020B0604020202020204" pitchFamily="34" charset="0"/>
                <a:cs typeface="Arial" panose="020B0604020202020204" pitchFamily="34" charset="0"/>
              </a:rPr>
              <a:t>personne</a:t>
            </a:r>
            <a:r>
              <a:rPr lang="en-US" sz="3200" dirty="0">
                <a:latin typeface="Arial" panose="020B0604020202020204" pitchFamily="34" charset="0"/>
                <a:cs typeface="Arial" panose="020B0604020202020204" pitchFamily="34" charset="0"/>
              </a:rPr>
              <a:t> (MARC 370)</a:t>
            </a:r>
          </a:p>
          <a:p>
            <a:r>
              <a:rPr lang="en-US" sz="3200" dirty="0">
                <a:latin typeface="Arial" panose="020B0604020202020204" pitchFamily="34" charset="0"/>
                <a:cs typeface="Arial" panose="020B0604020202020204" pitchFamily="34" charset="0"/>
              </a:rPr>
              <a:t>Lieu de </a:t>
            </a:r>
            <a:r>
              <a:rPr lang="en-US" sz="3200" dirty="0" err="1">
                <a:latin typeface="Arial" panose="020B0604020202020204" pitchFamily="34" charset="0"/>
                <a:cs typeface="Arial" panose="020B0604020202020204" pitchFamily="34" charset="0"/>
              </a:rPr>
              <a:t>résidence</a:t>
            </a:r>
            <a:r>
              <a:rPr lang="en-US" sz="3200" dirty="0">
                <a:latin typeface="Arial" panose="020B0604020202020204" pitchFamily="34" charset="0"/>
                <a:cs typeface="Arial" panose="020B0604020202020204" pitchFamily="34" charset="0"/>
              </a:rPr>
              <a:t> (MARC 370)</a:t>
            </a:r>
          </a:p>
          <a:p>
            <a:r>
              <a:rPr lang="en-US" sz="3200" dirty="0" err="1">
                <a:latin typeface="Arial" panose="020B0604020202020204" pitchFamily="34" charset="0"/>
                <a:cs typeface="Arial" panose="020B0604020202020204" pitchFamily="34" charset="0"/>
              </a:rPr>
              <a:t>Adresse</a:t>
            </a:r>
            <a:r>
              <a:rPr lang="en-US" sz="3200" dirty="0">
                <a:latin typeface="Arial" panose="020B0604020202020204" pitchFamily="34" charset="0"/>
                <a:cs typeface="Arial" panose="020B0604020202020204" pitchFamily="34" charset="0"/>
              </a:rPr>
              <a:t> (MARC 371)</a:t>
            </a:r>
            <a:endParaRPr lang="en-US" sz="3600" dirty="0">
              <a:solidFill>
                <a:schemeClr val="accent6">
                  <a:lumMod val="50000"/>
                </a:schemeClr>
              </a:solidFill>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8366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838200" y="690244"/>
            <a:ext cx="10515600" cy="639425"/>
          </a:xfrm>
        </p:spPr>
        <p:txBody>
          <a:bodyPr>
            <a:normAutofit fontScale="90000"/>
          </a:bodyPr>
          <a:lstStyle/>
          <a:p>
            <a:pPr algn="ctr"/>
            <a:r>
              <a:rPr lang="en-US">
                <a:latin typeface="Arial" panose="020B0604020202020204" pitchFamily="34" charset="0"/>
                <a:cs typeface="Arial" panose="020B0604020202020204" pitchFamily="34" charset="0"/>
              </a:rPr>
              <a:t>Récapitulatif : Aide-mémoire</a:t>
            </a:r>
          </a:p>
        </p:txBody>
      </p:sp>
      <p:sp>
        <p:nvSpPr>
          <p:cNvPr id="2" name="Espace réservé du contenu 1"/>
          <p:cNvSpPr>
            <a:spLocks noGrp="1"/>
          </p:cNvSpPr>
          <p:nvPr>
            <p:ph idx="1"/>
          </p:nvPr>
        </p:nvSpPr>
        <p:spPr>
          <a:xfrm>
            <a:off x="518160" y="1542839"/>
            <a:ext cx="10119360" cy="4641599"/>
          </a:xfrm>
        </p:spPr>
        <p:txBody>
          <a:bodyPr>
            <a:noAutofit/>
          </a:bodyPr>
          <a:lstStyle/>
          <a:p>
            <a:r>
              <a:rPr lang="en-US" sz="3600" err="1">
                <a:latin typeface="Arial" panose="020B0604020202020204" pitchFamily="34" charset="0"/>
                <a:cs typeface="Arial" panose="020B0604020202020204" pitchFamily="34" charset="0"/>
              </a:rPr>
              <a:t>Vous</a:t>
            </a:r>
            <a:r>
              <a:rPr lang="en-US" sz="3600">
                <a:latin typeface="Arial" panose="020B0604020202020204" pitchFamily="34" charset="0"/>
                <a:cs typeface="Arial" panose="020B0604020202020204" pitchFamily="34" charset="0"/>
              </a:rPr>
              <a:t> </a:t>
            </a:r>
            <a:r>
              <a:rPr lang="en-US" sz="3600" err="1">
                <a:latin typeface="Arial" panose="020B0604020202020204" pitchFamily="34" charset="0"/>
                <a:cs typeface="Arial" panose="020B0604020202020204" pitchFamily="34" charset="0"/>
              </a:rPr>
              <a:t>avez</a:t>
            </a:r>
            <a:r>
              <a:rPr lang="en-US" sz="3600">
                <a:latin typeface="Arial" panose="020B0604020202020204" pitchFamily="34" charset="0"/>
                <a:cs typeface="Arial" panose="020B0604020202020204" pitchFamily="34" charset="0"/>
              </a:rPr>
              <a:t> </a:t>
            </a:r>
            <a:r>
              <a:rPr lang="en-US" sz="3600" err="1">
                <a:latin typeface="Arial" panose="020B0604020202020204" pitchFamily="34" charset="0"/>
                <a:cs typeface="Arial" panose="020B0604020202020204" pitchFamily="34" charset="0"/>
              </a:rPr>
              <a:t>besoin</a:t>
            </a:r>
            <a:r>
              <a:rPr lang="en-US" sz="3600">
                <a:latin typeface="Arial" panose="020B0604020202020204" pitchFamily="34" charset="0"/>
                <a:cs typeface="Arial" panose="020B0604020202020204" pitchFamily="34" charset="0"/>
              </a:rPr>
              <a:t> d’un point </a:t>
            </a:r>
            <a:r>
              <a:rPr lang="en-US" sz="3600" err="1">
                <a:latin typeface="Arial" panose="020B0604020202020204" pitchFamily="34" charset="0"/>
                <a:cs typeface="Arial" panose="020B0604020202020204" pitchFamily="34" charset="0"/>
              </a:rPr>
              <a:t>d’accès</a:t>
            </a:r>
            <a:r>
              <a:rPr lang="en-US" sz="3600">
                <a:latin typeface="Arial" panose="020B0604020202020204" pitchFamily="34" charset="0"/>
                <a:cs typeface="Arial" panose="020B0604020202020204" pitchFamily="34" charset="0"/>
              </a:rPr>
              <a:t> pour </a:t>
            </a:r>
            <a:r>
              <a:rPr lang="en-US" sz="3600" err="1">
                <a:latin typeface="Arial" panose="020B0604020202020204" pitchFamily="34" charset="0"/>
                <a:cs typeface="Arial" panose="020B0604020202020204" pitchFamily="34" charset="0"/>
              </a:rPr>
              <a:t>une</a:t>
            </a:r>
            <a:r>
              <a:rPr lang="en-US" sz="3600">
                <a:latin typeface="Arial" panose="020B0604020202020204" pitchFamily="34" charset="0"/>
                <a:cs typeface="Arial" panose="020B0604020202020204" pitchFamily="34" charset="0"/>
              </a:rPr>
              <a:t> notice </a:t>
            </a:r>
            <a:r>
              <a:rPr lang="en-US" sz="3600" err="1">
                <a:latin typeface="Arial" panose="020B0604020202020204" pitchFamily="34" charset="0"/>
                <a:cs typeface="Arial" panose="020B0604020202020204" pitchFamily="34" charset="0"/>
              </a:rPr>
              <a:t>bibliographique</a:t>
            </a:r>
            <a:r>
              <a:rPr lang="en-US" sz="3600">
                <a:latin typeface="Arial" panose="020B0604020202020204" pitchFamily="34" charset="0"/>
                <a:cs typeface="Arial" panose="020B0604020202020204" pitchFamily="34" charset="0"/>
              </a:rPr>
              <a:t> :</a:t>
            </a:r>
          </a:p>
          <a:p>
            <a:pPr marL="533400" indent="-350838"/>
            <a:r>
              <a:rPr lang="en-US" err="1">
                <a:latin typeface="Arial" panose="020B0604020202020204" pitchFamily="34" charset="0"/>
                <a:cs typeface="Arial" panose="020B0604020202020204" pitchFamily="34" charset="0"/>
              </a:rPr>
              <a:t>Effectuer</a:t>
            </a:r>
            <a:r>
              <a:rPr lang="en-US">
                <a:latin typeface="Arial" panose="020B0604020202020204" pitchFamily="34" charset="0"/>
                <a:cs typeface="Arial" panose="020B0604020202020204" pitchFamily="34" charset="0"/>
              </a:rPr>
              <a:t> </a:t>
            </a:r>
            <a:r>
              <a:rPr lang="en-US" err="1">
                <a:latin typeface="Arial" panose="020B0604020202020204" pitchFamily="34" charset="0"/>
                <a:cs typeface="Arial" panose="020B0604020202020204" pitchFamily="34" charset="0"/>
              </a:rPr>
              <a:t>une</a:t>
            </a:r>
            <a:r>
              <a:rPr lang="en-US">
                <a:latin typeface="Arial" panose="020B0604020202020204" pitchFamily="34" charset="0"/>
                <a:cs typeface="Arial" panose="020B0604020202020204" pitchFamily="34" charset="0"/>
              </a:rPr>
              <a:t> recherche pour les </a:t>
            </a:r>
            <a:r>
              <a:rPr lang="en-US" err="1">
                <a:latin typeface="Arial" panose="020B0604020202020204" pitchFamily="34" charset="0"/>
                <a:cs typeface="Arial" panose="020B0604020202020204" pitchFamily="34" charset="0"/>
              </a:rPr>
              <a:t>formes</a:t>
            </a:r>
            <a:r>
              <a:rPr lang="en-US">
                <a:latin typeface="Arial" panose="020B0604020202020204" pitchFamily="34" charset="0"/>
                <a:cs typeface="Arial" panose="020B0604020202020204" pitchFamily="34" charset="0"/>
              </a:rPr>
              <a:t> </a:t>
            </a:r>
            <a:r>
              <a:rPr lang="en-US" u="sng">
                <a:latin typeface="Arial" panose="020B0604020202020204" pitchFamily="34" charset="0"/>
                <a:cs typeface="Arial" panose="020B0604020202020204" pitchFamily="34" charset="0"/>
              </a:rPr>
              <a:t>multiples</a:t>
            </a:r>
            <a:r>
              <a:rPr lang="en-US">
                <a:latin typeface="Arial" panose="020B0604020202020204" pitchFamily="34" charset="0"/>
                <a:cs typeface="Arial" panose="020B0604020202020204" pitchFamily="34" charset="0"/>
              </a:rPr>
              <a:t> du nom</a:t>
            </a:r>
          </a:p>
          <a:p>
            <a:pPr marL="533400" indent="-350838"/>
            <a:r>
              <a:rPr lang="en-US">
                <a:latin typeface="Arial" panose="020B0604020202020204" pitchFamily="34" charset="0"/>
                <a:cs typeface="Arial" panose="020B0604020202020204" pitchFamily="34" charset="0"/>
              </a:rPr>
              <a:t>Consulter les deux bases de </a:t>
            </a:r>
            <a:r>
              <a:rPr lang="en-US" err="1">
                <a:latin typeface="Arial" panose="020B0604020202020204" pitchFamily="34" charset="0"/>
                <a:cs typeface="Arial" panose="020B0604020202020204" pitchFamily="34" charset="0"/>
              </a:rPr>
              <a:t>données</a:t>
            </a:r>
            <a:r>
              <a:rPr lang="en-US">
                <a:latin typeface="Arial" panose="020B0604020202020204" pitchFamily="34" charset="0"/>
                <a:cs typeface="Arial" panose="020B0604020202020204" pitchFamily="34" charset="0"/>
              </a:rPr>
              <a:t>, </a:t>
            </a:r>
            <a:r>
              <a:rPr lang="en-US" u="sng" err="1">
                <a:latin typeface="Arial" panose="020B0604020202020204" pitchFamily="34" charset="0"/>
                <a:cs typeface="Arial" panose="020B0604020202020204" pitchFamily="34" charset="0"/>
              </a:rPr>
              <a:t>bibliographique</a:t>
            </a:r>
            <a:r>
              <a:rPr lang="en-US" u="sng">
                <a:latin typeface="Arial" panose="020B0604020202020204" pitchFamily="34" charset="0"/>
                <a:cs typeface="Arial" panose="020B0604020202020204" pitchFamily="34" charset="0"/>
              </a:rPr>
              <a:t> et </a:t>
            </a:r>
            <a:r>
              <a:rPr lang="en-US" u="sng" err="1">
                <a:latin typeface="Arial" panose="020B0604020202020204" pitchFamily="34" charset="0"/>
                <a:cs typeface="Arial" panose="020B0604020202020204" pitchFamily="34" charset="0"/>
              </a:rPr>
              <a:t>autorité</a:t>
            </a:r>
            <a:endParaRPr lang="en-US" u="sng">
              <a:latin typeface="Arial" panose="020B0604020202020204" pitchFamily="34" charset="0"/>
              <a:cs typeface="Arial" panose="020B0604020202020204" pitchFamily="34" charset="0"/>
            </a:endParaRPr>
          </a:p>
          <a:p>
            <a:pPr marL="533400" indent="-350838"/>
            <a:r>
              <a:rPr lang="en-US">
                <a:latin typeface="Arial" panose="020B0604020202020204" pitchFamily="34" charset="0"/>
                <a:cs typeface="Arial" panose="020B0604020202020204" pitchFamily="34" charset="0"/>
              </a:rPr>
              <a:t>À </a:t>
            </a:r>
            <a:r>
              <a:rPr lang="en-US" err="1">
                <a:latin typeface="Arial" panose="020B0604020202020204" pitchFamily="34" charset="0"/>
                <a:cs typeface="Arial" panose="020B0604020202020204" pitchFamily="34" charset="0"/>
              </a:rPr>
              <a:t>l’occasion</a:t>
            </a:r>
            <a:r>
              <a:rPr lang="en-US">
                <a:latin typeface="Arial" panose="020B0604020202020204" pitchFamily="34" charset="0"/>
                <a:cs typeface="Arial" panose="020B0604020202020204" pitchFamily="34" charset="0"/>
              </a:rPr>
              <a:t>, </a:t>
            </a:r>
            <a:r>
              <a:rPr lang="en-US" err="1">
                <a:latin typeface="Arial" panose="020B0604020202020204" pitchFamily="34" charset="0"/>
                <a:cs typeface="Arial" panose="020B0604020202020204" pitchFamily="34" charset="0"/>
              </a:rPr>
              <a:t>une</a:t>
            </a:r>
            <a:r>
              <a:rPr lang="en-US">
                <a:latin typeface="Arial" panose="020B0604020202020204" pitchFamily="34" charset="0"/>
                <a:cs typeface="Arial" panose="020B0604020202020204" pitchFamily="34" charset="0"/>
              </a:rPr>
              <a:t> recherche </a:t>
            </a:r>
            <a:r>
              <a:rPr lang="en-US" err="1">
                <a:latin typeface="Arial" panose="020B0604020202020204" pitchFamily="34" charset="0"/>
                <a:cs typeface="Arial" panose="020B0604020202020204" pitchFamily="34" charset="0"/>
              </a:rPr>
              <a:t>est</a:t>
            </a:r>
            <a:r>
              <a:rPr lang="en-US">
                <a:latin typeface="Arial" panose="020B0604020202020204" pitchFamily="34" charset="0"/>
                <a:cs typeface="Arial" panose="020B0604020202020204" pitchFamily="34" charset="0"/>
              </a:rPr>
              <a:t> </a:t>
            </a:r>
            <a:r>
              <a:rPr lang="en-US" err="1">
                <a:latin typeface="Arial" panose="020B0604020202020204" pitchFamily="34" charset="0"/>
                <a:cs typeface="Arial" panose="020B0604020202020204" pitchFamily="34" charset="0"/>
              </a:rPr>
              <a:t>nécessaire</a:t>
            </a:r>
            <a:r>
              <a:rPr lang="en-US">
                <a:latin typeface="Arial" panose="020B0604020202020204" pitchFamily="34" charset="0"/>
                <a:cs typeface="Arial" panose="020B0604020202020204" pitchFamily="34" charset="0"/>
              </a:rPr>
              <a:t> </a:t>
            </a:r>
            <a:r>
              <a:rPr lang="en-US" err="1">
                <a:latin typeface="Arial" panose="020B0604020202020204" pitchFamily="34" charset="0"/>
                <a:cs typeface="Arial" panose="020B0604020202020204" pitchFamily="34" charset="0"/>
              </a:rPr>
              <a:t>afin</a:t>
            </a:r>
            <a:r>
              <a:rPr lang="en-US">
                <a:latin typeface="Arial" panose="020B0604020202020204" pitchFamily="34" charset="0"/>
                <a:cs typeface="Arial" panose="020B0604020202020204" pitchFamily="34" charset="0"/>
              </a:rPr>
              <a:t> de clarifier</a:t>
            </a:r>
          </a:p>
          <a:p>
            <a:pPr marL="533400" indent="-350838">
              <a:buNone/>
              <a:tabLst>
                <a:tab pos="182563" algn="l"/>
              </a:tabLst>
            </a:pPr>
            <a:r>
              <a:rPr lang="en-US">
                <a:latin typeface="Arial" panose="020B0604020202020204" pitchFamily="34" charset="0"/>
                <a:cs typeface="Arial" panose="020B0604020202020204" pitchFamily="34" charset="0"/>
              </a:rPr>
              <a:t>		les relations</a:t>
            </a:r>
          </a:p>
          <a:p>
            <a:pPr marL="533400" indent="-350838"/>
            <a:r>
              <a:rPr lang="en-US" err="1">
                <a:latin typeface="Arial" panose="020B0604020202020204" pitchFamily="34" charset="0"/>
                <a:cs typeface="Arial" panose="020B0604020202020204" pitchFamily="34" charset="0"/>
              </a:rPr>
              <a:t>Souvenez-vous</a:t>
            </a:r>
            <a:r>
              <a:rPr lang="en-US">
                <a:latin typeface="Arial" panose="020B0604020202020204" pitchFamily="34" charset="0"/>
                <a:cs typeface="Arial" panose="020B0604020202020204" pitchFamily="34" charset="0"/>
              </a:rPr>
              <a:t> de la </a:t>
            </a:r>
            <a:r>
              <a:rPr lang="en-US" err="1">
                <a:latin typeface="Arial" panose="020B0604020202020204" pitchFamily="34" charset="0"/>
                <a:cs typeface="Arial" panose="020B0604020202020204" pitchFamily="34" charset="0"/>
              </a:rPr>
              <a:t>règle</a:t>
            </a:r>
            <a:r>
              <a:rPr lang="en-US">
                <a:latin typeface="Arial" panose="020B0604020202020204" pitchFamily="34" charset="0"/>
                <a:cs typeface="Arial" panose="020B0604020202020204" pitchFamily="34" charset="0"/>
              </a:rPr>
              <a:t> des </a:t>
            </a:r>
            <a:r>
              <a:rPr lang="en-US" u="sng">
                <a:latin typeface="Arial" panose="020B0604020202020204" pitchFamily="34" charset="0"/>
                <a:cs typeface="Arial" panose="020B0604020202020204" pitchFamily="34" charset="0"/>
              </a:rPr>
              <a:t>24 </a:t>
            </a:r>
            <a:r>
              <a:rPr lang="en-US" u="sng" err="1">
                <a:latin typeface="Arial" panose="020B0604020202020204" pitchFamily="34" charset="0"/>
                <a:cs typeface="Arial" panose="020B0604020202020204" pitchFamily="34" charset="0"/>
              </a:rPr>
              <a:t>heures</a:t>
            </a:r>
            <a:endParaRPr lang="en-US" u="sng">
              <a:latin typeface="Arial" panose="020B0604020202020204" pitchFamily="34" charset="0"/>
              <a:cs typeface="Arial" panose="020B0604020202020204" pitchFamily="34" charset="0"/>
            </a:endParaRPr>
          </a:p>
          <a:p>
            <a:pPr marL="533400" indent="-350838"/>
            <a:r>
              <a:rPr lang="en-US" err="1">
                <a:latin typeface="Arial" panose="020B0604020202020204" pitchFamily="34" charset="0"/>
                <a:cs typeface="Arial" panose="020B0604020202020204" pitchFamily="34" charset="0"/>
              </a:rPr>
              <a:t>N’exagérez</a:t>
            </a:r>
            <a:r>
              <a:rPr lang="en-US">
                <a:latin typeface="Arial" panose="020B0604020202020204" pitchFamily="34" charset="0"/>
                <a:cs typeface="Arial" panose="020B0604020202020204" pitchFamily="34" charset="0"/>
              </a:rPr>
              <a:t> pas, </a:t>
            </a:r>
            <a:r>
              <a:rPr lang="en-US" err="1">
                <a:latin typeface="Arial" panose="020B0604020202020204" pitchFamily="34" charset="0"/>
                <a:cs typeface="Arial" panose="020B0604020202020204" pitchFamily="34" charset="0"/>
              </a:rPr>
              <a:t>cependant</a:t>
            </a:r>
            <a:r>
              <a:rPr lang="en-US">
                <a:latin typeface="Arial" panose="020B0604020202020204" pitchFamily="34" charset="0"/>
                <a:cs typeface="Arial" panose="020B0604020202020204" pitchFamily="34" charset="0"/>
              </a:rPr>
              <a:t>!</a:t>
            </a: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9369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noAutofit/>
          </a:bodyPr>
          <a:lstStyle/>
          <a:p>
            <a:pPr algn="ctr"/>
            <a:r>
              <a:rPr lang="en-US" dirty="0" err="1">
                <a:latin typeface="Arial" panose="020B0604020202020204" pitchFamily="34" charset="0"/>
                <a:cs typeface="Arial" panose="020B0604020202020204" pitchFamily="34" charset="0"/>
              </a:rPr>
              <a:t>Personnes</a:t>
            </a:r>
            <a:endParaRPr lang="en-US"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p:txBody>
          <a:bodyPr>
            <a:noAutofit/>
          </a:bodyPr>
          <a:lstStyle/>
          <a:p>
            <a:pPr>
              <a:spcAft>
                <a:spcPts val="600"/>
              </a:spcAft>
            </a:pPr>
            <a:r>
              <a:rPr lang="en-US" sz="3400" dirty="0">
                <a:latin typeface="Arial" panose="020B0604020202020204" pitchFamily="34" charset="0"/>
                <a:cs typeface="Arial" panose="020B0604020202020204" pitchFamily="34" charset="0"/>
              </a:rPr>
              <a:t>Affiliation (MARC 373)</a:t>
            </a:r>
          </a:p>
          <a:p>
            <a:pPr>
              <a:spcAft>
                <a:spcPts val="600"/>
              </a:spcAft>
            </a:pPr>
            <a:r>
              <a:rPr lang="en-US" sz="3400" dirty="0">
                <a:latin typeface="Arial" panose="020B0604020202020204" pitchFamily="34" charset="0"/>
                <a:cs typeface="Arial" panose="020B0604020202020204" pitchFamily="34" charset="0"/>
              </a:rPr>
              <a:t>Langue (MARC 377)</a:t>
            </a:r>
          </a:p>
          <a:p>
            <a:pPr>
              <a:spcAft>
                <a:spcPts val="600"/>
              </a:spcAft>
            </a:pPr>
            <a:r>
              <a:rPr lang="en-US" sz="3400" dirty="0">
                <a:latin typeface="Arial" panose="020B0604020202020204" pitchFamily="34" charset="0"/>
                <a:cs typeface="Arial" panose="020B0604020202020204" pitchFamily="34" charset="0"/>
              </a:rPr>
              <a:t>Domaine </a:t>
            </a:r>
            <a:r>
              <a:rPr lang="en-US" sz="3400" dirty="0" err="1">
                <a:latin typeface="Arial" panose="020B0604020202020204" pitchFamily="34" charset="0"/>
                <a:cs typeface="Arial" panose="020B0604020202020204" pitchFamily="34" charset="0"/>
              </a:rPr>
              <a:t>d’activité</a:t>
            </a:r>
            <a:r>
              <a:rPr lang="en-US" sz="3400" dirty="0">
                <a:latin typeface="Arial" panose="020B0604020202020204" pitchFamily="34" charset="0"/>
                <a:cs typeface="Arial" panose="020B0604020202020204" pitchFamily="34" charset="0"/>
              </a:rPr>
              <a:t> (MARC 372)</a:t>
            </a:r>
          </a:p>
          <a:p>
            <a:pPr>
              <a:spcAft>
                <a:spcPts val="600"/>
              </a:spcAft>
            </a:pPr>
            <a:r>
              <a:rPr lang="en-US" sz="3400" dirty="0">
                <a:latin typeface="Arial" panose="020B0604020202020204" pitchFamily="34" charset="0"/>
                <a:cs typeface="Arial" panose="020B0604020202020204" pitchFamily="34" charset="0"/>
              </a:rPr>
              <a:t>Information </a:t>
            </a:r>
            <a:r>
              <a:rPr lang="en-US" sz="3400" dirty="0" err="1">
                <a:latin typeface="Arial" panose="020B0604020202020204" pitchFamily="34" charset="0"/>
                <a:cs typeface="Arial" panose="020B0604020202020204" pitchFamily="34" charset="0"/>
              </a:rPr>
              <a:t>biographique</a:t>
            </a:r>
            <a:r>
              <a:rPr lang="en-US" sz="3400" dirty="0">
                <a:latin typeface="Arial" panose="020B0604020202020204" pitchFamily="34" charset="0"/>
                <a:cs typeface="Arial" panose="020B0604020202020204" pitchFamily="34" charset="0"/>
              </a:rPr>
              <a:t> (MARC 678)</a:t>
            </a:r>
          </a:p>
        </p:txBody>
      </p:sp>
      <p:sp>
        <p:nvSpPr>
          <p:cNvPr id="4" name="Espace réservé du pied de page 3"/>
          <p:cNvSpPr>
            <a:spLocks noGrp="1"/>
          </p:cNvSpPr>
          <p:nvPr>
            <p:ph type="ftr" sz="quarter" idx="11"/>
          </p:nvPr>
        </p:nvSpPr>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69440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noAutofit/>
          </a:bodyPr>
          <a:lstStyle/>
          <a:p>
            <a:pPr algn="ctr"/>
            <a:r>
              <a:rPr lang="en-US" dirty="0" err="1">
                <a:latin typeface="Arial" panose="020B0604020202020204" pitchFamily="34" charset="0"/>
                <a:cs typeface="Arial" panose="020B0604020202020204" pitchFamily="34" charset="0"/>
              </a:rPr>
              <a:t>Familles</a:t>
            </a:r>
            <a:endParaRPr lang="en-US"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p:txBody>
          <a:bodyPr>
            <a:normAutofit fontScale="92500" lnSpcReduction="20000"/>
          </a:bodyPr>
          <a:lstStyle/>
          <a:p>
            <a:r>
              <a:rPr lang="en-US" sz="3100" b="1" i="0" u="none" strike="noStrike" baseline="0" dirty="0">
                <a:solidFill>
                  <a:srgbClr val="000000"/>
                </a:solidFill>
                <a:latin typeface="Arial" panose="020B0604020202020204" pitchFamily="34" charset="0"/>
                <a:cs typeface="Arial" panose="020B0604020202020204" pitchFamily="34" charset="0"/>
              </a:rPr>
              <a:t>Nom de la </a:t>
            </a:r>
            <a:r>
              <a:rPr lang="en-US" sz="3100" b="1" i="0" u="none" strike="noStrike" baseline="0" dirty="0" err="1">
                <a:solidFill>
                  <a:srgbClr val="000000"/>
                </a:solidFill>
                <a:latin typeface="Arial" panose="020B0604020202020204" pitchFamily="34" charset="0"/>
                <a:cs typeface="Arial" panose="020B0604020202020204" pitchFamily="34" charset="0"/>
              </a:rPr>
              <a:t>famille</a:t>
            </a:r>
            <a:r>
              <a:rPr lang="en-US" sz="3100" b="1" i="0" u="none" strike="noStrike" baseline="0" dirty="0">
                <a:solidFill>
                  <a:srgbClr val="000000"/>
                </a:solidFill>
                <a:latin typeface="Arial" panose="020B0604020202020204" pitchFamily="34" charset="0"/>
                <a:cs typeface="Arial" panose="020B0604020202020204" pitchFamily="34" charset="0"/>
              </a:rPr>
              <a:t> (MARC 100) </a:t>
            </a:r>
            <a:r>
              <a:rPr lang="en-US" sz="3100" b="0" i="0" u="none" strike="noStrike" baseline="0" dirty="0">
                <a:solidFill>
                  <a:srgbClr val="3333CD"/>
                </a:solidFill>
                <a:latin typeface="Arial" panose="020B0604020202020204" pitchFamily="34" charset="0"/>
                <a:cs typeface="Arial" panose="020B0604020202020204" pitchFamily="34" charset="0"/>
              </a:rPr>
              <a:t>[FONDAMENTAL]</a:t>
            </a:r>
          </a:p>
          <a:p>
            <a:r>
              <a:rPr lang="en-US" sz="3100" b="1" i="0" u="none" strike="noStrike" baseline="0" dirty="0">
                <a:solidFill>
                  <a:srgbClr val="000000"/>
                </a:solidFill>
                <a:latin typeface="Arial" panose="020B0604020202020204" pitchFamily="34" charset="0"/>
                <a:cs typeface="Arial" panose="020B0604020202020204" pitchFamily="34" charset="0"/>
              </a:rPr>
              <a:t>Type de </a:t>
            </a:r>
            <a:r>
              <a:rPr lang="en-US" sz="3100" b="1" i="0" u="none" strike="noStrike" baseline="0" dirty="0" err="1">
                <a:solidFill>
                  <a:srgbClr val="000000"/>
                </a:solidFill>
                <a:latin typeface="Arial" panose="020B0604020202020204" pitchFamily="34" charset="0"/>
                <a:cs typeface="Arial" panose="020B0604020202020204" pitchFamily="34" charset="0"/>
              </a:rPr>
              <a:t>famille</a:t>
            </a:r>
            <a:r>
              <a:rPr lang="en-US" sz="3100" b="1" i="0" u="none" strike="noStrike" baseline="0" dirty="0">
                <a:solidFill>
                  <a:srgbClr val="000000"/>
                </a:solidFill>
                <a:latin typeface="Arial" panose="020B0604020202020204" pitchFamily="34" charset="0"/>
                <a:cs typeface="Arial" panose="020B0604020202020204" pitchFamily="34" charset="0"/>
              </a:rPr>
              <a:t> (MARC 376) </a:t>
            </a:r>
            <a:r>
              <a:rPr lang="en-US" sz="3100" b="0" i="0" u="none" strike="noStrike" baseline="0" dirty="0">
                <a:solidFill>
                  <a:srgbClr val="3333CD"/>
                </a:solidFill>
                <a:latin typeface="Arial" panose="020B0604020202020204" pitchFamily="34" charset="0"/>
                <a:cs typeface="Arial" panose="020B0604020202020204" pitchFamily="34" charset="0"/>
              </a:rPr>
              <a:t>[FONDAMENTAL]</a:t>
            </a:r>
          </a:p>
          <a:p>
            <a:r>
              <a:rPr lang="en-US" sz="3100" b="1" i="0" u="none" strike="noStrike" baseline="0" dirty="0">
                <a:solidFill>
                  <a:srgbClr val="000000"/>
                </a:solidFill>
                <a:latin typeface="Arial" panose="020B0604020202020204" pitchFamily="34" charset="0"/>
                <a:cs typeface="Arial" panose="020B0604020202020204" pitchFamily="34" charset="0"/>
              </a:rPr>
              <a:t>Date </a:t>
            </a:r>
            <a:r>
              <a:rPr lang="fr-FR" sz="3100" b="1" i="0" u="none" strike="noStrike" baseline="0" dirty="0">
                <a:solidFill>
                  <a:srgbClr val="000000"/>
                </a:solidFill>
                <a:latin typeface="Arial" panose="020B0604020202020204" pitchFamily="34" charset="0"/>
                <a:cs typeface="Arial" panose="020B0604020202020204" pitchFamily="34" charset="0"/>
              </a:rPr>
              <a:t>associée à la famille </a:t>
            </a:r>
            <a:r>
              <a:rPr lang="en-US" sz="3100" b="1" i="0" u="none" strike="noStrike" baseline="0" dirty="0">
                <a:solidFill>
                  <a:srgbClr val="000000"/>
                </a:solidFill>
                <a:latin typeface="Arial" panose="020B0604020202020204" pitchFamily="34" charset="0"/>
                <a:cs typeface="Arial" panose="020B0604020202020204" pitchFamily="34" charset="0"/>
              </a:rPr>
              <a:t>(MARC 046)</a:t>
            </a:r>
          </a:p>
          <a:p>
            <a:pPr marL="269875" indent="-269875">
              <a:buNone/>
            </a:pPr>
            <a:r>
              <a:rPr lang="en-US" sz="3100" b="0" i="0" u="none" strike="noStrike" baseline="0" dirty="0">
                <a:solidFill>
                  <a:srgbClr val="3333CD"/>
                </a:solidFill>
                <a:latin typeface="Arial" panose="020B0604020202020204" pitchFamily="34" charset="0"/>
                <a:cs typeface="Arial" panose="020B0604020202020204" pitchFamily="34" charset="0"/>
              </a:rPr>
              <a:t>	[FONDAMENTAL]</a:t>
            </a:r>
          </a:p>
          <a:p>
            <a:r>
              <a:rPr lang="en-US" sz="3100" dirty="0">
                <a:solidFill>
                  <a:srgbClr val="000000"/>
                </a:solidFill>
                <a:latin typeface="Arial" panose="020B0604020202020204" pitchFamily="34" charset="0"/>
                <a:cs typeface="Arial" panose="020B0604020202020204" pitchFamily="34" charset="0"/>
              </a:rPr>
              <a:t>Lieu </a:t>
            </a:r>
            <a:r>
              <a:rPr lang="en-US" sz="3100" dirty="0" err="1">
                <a:solidFill>
                  <a:srgbClr val="000000"/>
                </a:solidFill>
                <a:latin typeface="Arial" panose="020B0604020202020204" pitchFamily="34" charset="0"/>
                <a:cs typeface="Arial" panose="020B0604020202020204" pitchFamily="34" charset="0"/>
              </a:rPr>
              <a:t>associé</a:t>
            </a:r>
            <a:r>
              <a:rPr lang="en-US" sz="3100" dirty="0">
                <a:solidFill>
                  <a:srgbClr val="000000"/>
                </a:solidFill>
                <a:latin typeface="Arial" panose="020B0604020202020204" pitchFamily="34" charset="0"/>
                <a:cs typeface="Arial" panose="020B0604020202020204" pitchFamily="34" charset="0"/>
              </a:rPr>
              <a:t> à la </a:t>
            </a:r>
            <a:r>
              <a:rPr lang="en-US" sz="3100" b="0" i="0" u="none" strike="noStrike" baseline="0" dirty="0" err="1">
                <a:solidFill>
                  <a:srgbClr val="000000"/>
                </a:solidFill>
                <a:latin typeface="Arial" panose="020B0604020202020204" pitchFamily="34" charset="0"/>
                <a:cs typeface="Arial" panose="020B0604020202020204" pitchFamily="34" charset="0"/>
              </a:rPr>
              <a:t>famille</a:t>
            </a:r>
            <a:r>
              <a:rPr lang="en-US" sz="3100" b="0" i="0" u="none" strike="noStrike" baseline="0" dirty="0">
                <a:solidFill>
                  <a:srgbClr val="000000"/>
                </a:solidFill>
                <a:latin typeface="Arial" panose="020B0604020202020204" pitchFamily="34" charset="0"/>
                <a:cs typeface="Arial" panose="020B0604020202020204" pitchFamily="34" charset="0"/>
              </a:rPr>
              <a:t> (MARC 370)</a:t>
            </a:r>
          </a:p>
          <a:p>
            <a:pPr marL="269875" indent="-269875">
              <a:buNone/>
            </a:pPr>
            <a:r>
              <a:rPr lang="en-US" sz="3100" b="0" i="0" u="none" strike="noStrike" baseline="0" dirty="0">
                <a:solidFill>
                  <a:srgbClr val="336500"/>
                </a:solidFill>
                <a:latin typeface="Arial" panose="020B0604020202020204" pitchFamily="34" charset="0"/>
                <a:cs typeface="Arial" panose="020B0604020202020204" pitchFamily="34" charset="0"/>
              </a:rPr>
              <a:t>	[</a:t>
            </a:r>
            <a:r>
              <a:rPr lang="en-US" sz="3100" b="0" i="0" u="none" strike="noStrike" baseline="0" dirty="0">
                <a:solidFill>
                  <a:schemeClr val="accent6">
                    <a:lumMod val="75000"/>
                  </a:schemeClr>
                </a:solidFill>
                <a:latin typeface="Arial" panose="020B0604020202020204" pitchFamily="34" charset="0"/>
                <a:cs typeface="Arial" panose="020B0604020202020204" pitchFamily="34" charset="0"/>
              </a:rPr>
              <a:t>FONDAMENTAL </a:t>
            </a:r>
            <a:r>
              <a:rPr lang="en-US" sz="3100" b="0" i="0" u="none" strike="noStrike" baseline="0" dirty="0" err="1">
                <a:solidFill>
                  <a:schemeClr val="accent6">
                    <a:lumMod val="75000"/>
                  </a:schemeClr>
                </a:solidFill>
                <a:latin typeface="Arial" panose="020B0604020202020204" pitchFamily="34" charset="0"/>
                <a:cs typeface="Arial" panose="020B0604020202020204" pitchFamily="34" charset="0"/>
              </a:rPr>
              <a:t>si</a:t>
            </a:r>
            <a:r>
              <a:rPr lang="en-US" sz="3100" b="0" i="0" u="none" strike="noStrike" baseline="0" dirty="0">
                <a:solidFill>
                  <a:schemeClr val="accent6">
                    <a:lumMod val="75000"/>
                  </a:schemeClr>
                </a:solidFill>
                <a:latin typeface="Arial" panose="020B0604020202020204" pitchFamily="34" charset="0"/>
                <a:cs typeface="Arial" panose="020B0604020202020204" pitchFamily="34" charset="0"/>
              </a:rPr>
              <a:t>…]</a:t>
            </a:r>
          </a:p>
          <a:p>
            <a:r>
              <a:rPr lang="en-US" sz="3100" b="0" i="0" u="none" strike="noStrike" baseline="0" dirty="0" err="1">
                <a:solidFill>
                  <a:srgbClr val="000000"/>
                </a:solidFill>
                <a:latin typeface="Arial" panose="020B0604020202020204" pitchFamily="34" charset="0"/>
                <a:cs typeface="Arial" panose="020B0604020202020204" pitchFamily="34" charset="0"/>
              </a:rPr>
              <a:t>Membre</a:t>
            </a:r>
            <a:r>
              <a:rPr lang="en-US" sz="3100" b="0" i="0" u="none" strike="noStrike" baseline="0" dirty="0">
                <a:solidFill>
                  <a:srgbClr val="000000"/>
                </a:solidFill>
                <a:latin typeface="Arial" panose="020B0604020202020204" pitchFamily="34" charset="0"/>
                <a:cs typeface="Arial" panose="020B0604020202020204" pitchFamily="34" charset="0"/>
              </a:rPr>
              <a:t> </a:t>
            </a:r>
            <a:r>
              <a:rPr lang="en-US" sz="3100" b="0" i="0" u="none" strike="noStrike" baseline="0" dirty="0" err="1">
                <a:solidFill>
                  <a:srgbClr val="000000"/>
                </a:solidFill>
                <a:latin typeface="Arial" panose="020B0604020202020204" pitchFamily="34" charset="0"/>
                <a:cs typeface="Arial" panose="020B0604020202020204" pitchFamily="34" charset="0"/>
              </a:rPr>
              <a:t>illustre</a:t>
            </a:r>
            <a:r>
              <a:rPr lang="en-US" sz="3100" b="0" i="0" u="none" strike="noStrike" baseline="0" dirty="0">
                <a:solidFill>
                  <a:srgbClr val="000000"/>
                </a:solidFill>
                <a:latin typeface="Arial" panose="020B0604020202020204" pitchFamily="34" charset="0"/>
                <a:cs typeface="Arial" panose="020B0604020202020204" pitchFamily="34" charset="0"/>
              </a:rPr>
              <a:t> de</a:t>
            </a:r>
            <a:r>
              <a:rPr lang="en-US" sz="3100" b="0" i="0" u="none" strike="noStrike" dirty="0">
                <a:solidFill>
                  <a:srgbClr val="000000"/>
                </a:solidFill>
                <a:latin typeface="Arial" panose="020B0604020202020204" pitchFamily="34" charset="0"/>
                <a:cs typeface="Arial" panose="020B0604020202020204" pitchFamily="34" charset="0"/>
              </a:rPr>
              <a:t> la</a:t>
            </a:r>
            <a:r>
              <a:rPr lang="en-US" sz="3100" b="0" i="0" u="none" strike="noStrike" baseline="0" dirty="0">
                <a:solidFill>
                  <a:srgbClr val="000000"/>
                </a:solidFill>
                <a:latin typeface="Arial" panose="020B0604020202020204" pitchFamily="34" charset="0"/>
                <a:cs typeface="Arial" panose="020B0604020202020204" pitchFamily="34" charset="0"/>
              </a:rPr>
              <a:t> </a:t>
            </a:r>
            <a:r>
              <a:rPr lang="en-US" sz="3100" b="0" i="0" u="none" strike="noStrike" baseline="0" dirty="0" err="1">
                <a:solidFill>
                  <a:srgbClr val="000000"/>
                </a:solidFill>
                <a:latin typeface="Arial" panose="020B0604020202020204" pitchFamily="34" charset="0"/>
                <a:cs typeface="Arial" panose="020B0604020202020204" pitchFamily="34" charset="0"/>
              </a:rPr>
              <a:t>famille</a:t>
            </a:r>
            <a:r>
              <a:rPr lang="en-US" sz="3100" b="0" i="0" u="none" strike="noStrike" baseline="0" dirty="0">
                <a:solidFill>
                  <a:srgbClr val="000000"/>
                </a:solidFill>
                <a:latin typeface="Arial" panose="020B0604020202020204" pitchFamily="34" charset="0"/>
                <a:cs typeface="Arial" panose="020B0604020202020204" pitchFamily="34" charset="0"/>
              </a:rPr>
              <a:t> (MARC 376)</a:t>
            </a:r>
          </a:p>
          <a:p>
            <a:pPr marL="269875" indent="-269875">
              <a:buNone/>
            </a:pPr>
            <a:r>
              <a:rPr lang="en-US" sz="3100" b="0" i="0" u="none" strike="noStrike" baseline="0" dirty="0">
                <a:solidFill>
                  <a:srgbClr val="336500"/>
                </a:solidFill>
                <a:latin typeface="Arial" panose="020B0604020202020204" pitchFamily="34" charset="0"/>
                <a:cs typeface="Arial" panose="020B0604020202020204" pitchFamily="34" charset="0"/>
              </a:rPr>
              <a:t>	[</a:t>
            </a:r>
            <a:r>
              <a:rPr lang="en-US" sz="3100" b="0" i="0" u="none" strike="noStrike" baseline="0" dirty="0">
                <a:solidFill>
                  <a:schemeClr val="accent6">
                    <a:lumMod val="75000"/>
                  </a:schemeClr>
                </a:solidFill>
                <a:latin typeface="Arial" panose="020B0604020202020204" pitchFamily="34" charset="0"/>
                <a:cs typeface="Arial" panose="020B0604020202020204" pitchFamily="34" charset="0"/>
              </a:rPr>
              <a:t>FONDAMENTAL </a:t>
            </a:r>
            <a:r>
              <a:rPr lang="en-US" sz="3100" b="0" i="0" u="none" strike="noStrike" baseline="0" dirty="0" err="1">
                <a:solidFill>
                  <a:schemeClr val="accent6">
                    <a:lumMod val="75000"/>
                  </a:schemeClr>
                </a:solidFill>
                <a:latin typeface="Arial" panose="020B0604020202020204" pitchFamily="34" charset="0"/>
                <a:cs typeface="Arial" panose="020B0604020202020204" pitchFamily="34" charset="0"/>
              </a:rPr>
              <a:t>si</a:t>
            </a:r>
            <a:r>
              <a:rPr lang="en-US" sz="3100" b="0" i="0" u="none" strike="noStrike" baseline="0" dirty="0">
                <a:solidFill>
                  <a:schemeClr val="accent6">
                    <a:lumMod val="75000"/>
                  </a:schemeClr>
                </a:solidFill>
                <a:latin typeface="Arial" panose="020B0604020202020204" pitchFamily="34" charset="0"/>
                <a:cs typeface="Arial" panose="020B0604020202020204" pitchFamily="34" charset="0"/>
              </a:rPr>
              <a:t>…]</a:t>
            </a:r>
          </a:p>
          <a:p>
            <a:r>
              <a:rPr lang="en-US" sz="3100" dirty="0" err="1">
                <a:solidFill>
                  <a:srgbClr val="000000"/>
                </a:solidFill>
                <a:latin typeface="Arial" panose="020B0604020202020204" pitchFamily="34" charset="0"/>
                <a:cs typeface="Arial" panose="020B0604020202020204" pitchFamily="34" charset="0"/>
              </a:rPr>
              <a:t>Titre</a:t>
            </a:r>
            <a:r>
              <a:rPr lang="en-US" sz="3100" dirty="0">
                <a:solidFill>
                  <a:srgbClr val="000000"/>
                </a:solidFill>
                <a:latin typeface="Arial" panose="020B0604020202020204" pitchFamily="34" charset="0"/>
                <a:cs typeface="Arial" panose="020B0604020202020204" pitchFamily="34" charset="0"/>
              </a:rPr>
              <a:t> </a:t>
            </a:r>
            <a:r>
              <a:rPr lang="en-US" sz="3100" dirty="0" err="1">
                <a:solidFill>
                  <a:srgbClr val="000000"/>
                </a:solidFill>
                <a:latin typeface="Arial" panose="020B0604020202020204" pitchFamily="34" charset="0"/>
                <a:cs typeface="Arial" panose="020B0604020202020204" pitchFamily="34" charset="0"/>
              </a:rPr>
              <a:t>hé</a:t>
            </a:r>
            <a:r>
              <a:rPr lang="en-US" sz="3100" b="0" i="0" u="none" strike="noStrike" baseline="0" dirty="0" err="1">
                <a:solidFill>
                  <a:srgbClr val="000000"/>
                </a:solidFill>
                <a:latin typeface="Arial" panose="020B0604020202020204" pitchFamily="34" charset="0"/>
                <a:cs typeface="Arial" panose="020B0604020202020204" pitchFamily="34" charset="0"/>
              </a:rPr>
              <a:t>réditaire</a:t>
            </a:r>
            <a:r>
              <a:rPr lang="en-US" sz="3100" b="0" i="0" u="none" strike="noStrike" baseline="0" dirty="0">
                <a:solidFill>
                  <a:srgbClr val="000000"/>
                </a:solidFill>
                <a:latin typeface="Arial" panose="020B0604020202020204" pitchFamily="34" charset="0"/>
                <a:cs typeface="Arial" panose="020B0604020202020204" pitchFamily="34" charset="0"/>
              </a:rPr>
              <a:t> (MARC 376)</a:t>
            </a:r>
          </a:p>
          <a:p>
            <a:r>
              <a:rPr lang="en-US" sz="3100" dirty="0" err="1">
                <a:solidFill>
                  <a:srgbClr val="000000"/>
                </a:solidFill>
                <a:latin typeface="Arial" panose="020B0604020202020204" pitchFamily="34" charset="0"/>
                <a:cs typeface="Arial" panose="020B0604020202020204" pitchFamily="34" charset="0"/>
              </a:rPr>
              <a:t>Historique</a:t>
            </a:r>
            <a:r>
              <a:rPr lang="en-US" sz="3100" dirty="0">
                <a:solidFill>
                  <a:srgbClr val="000000"/>
                </a:solidFill>
                <a:latin typeface="Arial" panose="020B0604020202020204" pitchFamily="34" charset="0"/>
                <a:cs typeface="Arial" panose="020B0604020202020204" pitchFamily="34" charset="0"/>
              </a:rPr>
              <a:t> de la </a:t>
            </a:r>
            <a:r>
              <a:rPr lang="en-US" sz="3100" dirty="0" err="1">
                <a:solidFill>
                  <a:srgbClr val="000000"/>
                </a:solidFill>
                <a:latin typeface="Arial" panose="020B0604020202020204" pitchFamily="34" charset="0"/>
                <a:cs typeface="Arial" panose="020B0604020202020204" pitchFamily="34" charset="0"/>
              </a:rPr>
              <a:t>f</a:t>
            </a:r>
            <a:r>
              <a:rPr lang="en-US" sz="3100" b="0" i="0" u="none" strike="noStrike" baseline="0" dirty="0" err="1">
                <a:solidFill>
                  <a:srgbClr val="000000"/>
                </a:solidFill>
                <a:latin typeface="Arial" panose="020B0604020202020204" pitchFamily="34" charset="0"/>
                <a:cs typeface="Arial" panose="020B0604020202020204" pitchFamily="34" charset="0"/>
              </a:rPr>
              <a:t>amille</a:t>
            </a:r>
            <a:r>
              <a:rPr lang="en-US" sz="3100" b="0" i="0" u="none" strike="noStrike" baseline="0" dirty="0">
                <a:solidFill>
                  <a:srgbClr val="000000"/>
                </a:solidFill>
                <a:latin typeface="Arial" panose="020B0604020202020204" pitchFamily="34" charset="0"/>
                <a:cs typeface="Arial" panose="020B0604020202020204" pitchFamily="34" charset="0"/>
              </a:rPr>
              <a:t> (MARC 678)</a:t>
            </a:r>
            <a:endParaRPr lang="en-US" sz="3100" dirty="0">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32752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noAutofit/>
          </a:bodyPr>
          <a:lstStyle/>
          <a:p>
            <a:pPr algn="ctr"/>
            <a:r>
              <a:rPr lang="en-US" dirty="0" err="1">
                <a:latin typeface="Arial" panose="020B0604020202020204" pitchFamily="34" charset="0"/>
                <a:cs typeface="Arial" panose="020B0604020202020204" pitchFamily="34" charset="0"/>
              </a:rPr>
              <a:t>Collectivités</a:t>
            </a:r>
            <a:endParaRPr lang="en-US"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p:txBody>
          <a:bodyPr>
            <a:noAutofit/>
          </a:bodyPr>
          <a:lstStyle/>
          <a:p>
            <a:r>
              <a:rPr lang="en-US" b="1" dirty="0">
                <a:latin typeface="Arial" panose="020B0604020202020204" pitchFamily="34" charset="0"/>
                <a:cs typeface="Arial" panose="020B0604020202020204" pitchFamily="34" charset="0"/>
              </a:rPr>
              <a:t>Nom </a:t>
            </a:r>
            <a:r>
              <a:rPr lang="en-US" b="1" dirty="0" err="1">
                <a:latin typeface="Arial" panose="020B0604020202020204" pitchFamily="34" charset="0"/>
                <a:cs typeface="Arial" panose="020B0604020202020204" pitchFamily="34" charset="0"/>
              </a:rPr>
              <a:t>privilégié</a:t>
            </a:r>
            <a:r>
              <a:rPr lang="en-US" b="1" dirty="0">
                <a:latin typeface="Arial" panose="020B0604020202020204" pitchFamily="34" charset="0"/>
                <a:cs typeface="Arial" panose="020B0604020202020204" pitchFamily="34" charset="0"/>
              </a:rPr>
              <a:t> (MARC 110/111)</a:t>
            </a:r>
          </a:p>
          <a:p>
            <a:pPr marL="269875" indent="-269875">
              <a:buNone/>
            </a:pPr>
            <a:r>
              <a:rPr lang="en-US" dirty="0">
                <a:latin typeface="Arial" panose="020B0604020202020204" pitchFamily="34" charset="0"/>
                <a:cs typeface="Arial" panose="020B0604020202020204" pitchFamily="34" charset="0"/>
              </a:rPr>
              <a:t>	[</a:t>
            </a:r>
            <a:r>
              <a:rPr lang="en-US" dirty="0">
                <a:solidFill>
                  <a:srgbClr val="3333CD"/>
                </a:solidFill>
                <a:latin typeface="Arial" panose="020B0604020202020204" pitchFamily="34" charset="0"/>
                <a:cs typeface="Arial" panose="020B0604020202020204" pitchFamily="34" charset="0"/>
              </a:rPr>
              <a:t>FONDAMENTAL</a:t>
            </a:r>
            <a:r>
              <a:rPr lang="en-US"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Emplacement d’un </a:t>
            </a:r>
            <a:r>
              <a:rPr lang="en-US" b="1" dirty="0" err="1">
                <a:latin typeface="Arial" panose="020B0604020202020204" pitchFamily="34" charset="0"/>
                <a:cs typeface="Arial" panose="020B0604020202020204" pitchFamily="34" charset="0"/>
              </a:rPr>
              <a:t>congrès</a:t>
            </a:r>
            <a:r>
              <a:rPr lang="en-US" b="1" dirty="0">
                <a:latin typeface="Arial" panose="020B0604020202020204" pitchFamily="34" charset="0"/>
                <a:cs typeface="Arial" panose="020B0604020202020204" pitchFamily="34" charset="0"/>
              </a:rPr>
              <a:t>, etc. (MARC</a:t>
            </a:r>
          </a:p>
          <a:p>
            <a:pPr marL="269875" indent="-269875">
              <a:buNone/>
            </a:pPr>
            <a:r>
              <a:rPr lang="en-US" b="1" dirty="0">
                <a:latin typeface="Arial" panose="020B0604020202020204" pitchFamily="34" charset="0"/>
                <a:cs typeface="Arial" panose="020B0604020202020204" pitchFamily="34" charset="0"/>
              </a:rPr>
              <a:t>	370) </a:t>
            </a:r>
            <a:r>
              <a:rPr lang="en-US" dirty="0">
                <a:latin typeface="Arial" panose="020B0604020202020204" pitchFamily="34" charset="0"/>
                <a:cs typeface="Arial" panose="020B0604020202020204" pitchFamily="34" charset="0"/>
              </a:rPr>
              <a:t>[</a:t>
            </a:r>
            <a:r>
              <a:rPr lang="en-US" dirty="0">
                <a:solidFill>
                  <a:srgbClr val="3333CD"/>
                </a:solidFill>
                <a:latin typeface="Arial" panose="020B0604020202020204" pitchFamily="34" charset="0"/>
                <a:cs typeface="Arial" panose="020B0604020202020204" pitchFamily="34" charset="0"/>
              </a:rPr>
              <a:t>FONDAMENTAL</a:t>
            </a:r>
            <a:r>
              <a:rPr lang="en-US" dirty="0">
                <a:latin typeface="Arial" panose="020B0604020202020204" pitchFamily="34" charset="0"/>
                <a:cs typeface="Arial" panose="020B0604020202020204" pitchFamily="34" charset="0"/>
              </a:rPr>
              <a:t>]</a:t>
            </a:r>
          </a:p>
          <a:p>
            <a:r>
              <a:rPr lang="en-US" b="1" dirty="0" err="1">
                <a:latin typeface="Arial" panose="020B0604020202020204" pitchFamily="34" charset="0"/>
                <a:cs typeface="Arial" panose="020B0604020202020204" pitchFamily="34" charset="0"/>
              </a:rPr>
              <a:t>Numéro</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d’ordre</a:t>
            </a:r>
            <a:r>
              <a:rPr lang="en-US" b="1" dirty="0">
                <a:latin typeface="Arial" panose="020B0604020202020204" pitchFamily="34" charset="0"/>
                <a:cs typeface="Arial" panose="020B0604020202020204" pitchFamily="34" charset="0"/>
              </a:rPr>
              <a:t> d’un </a:t>
            </a:r>
            <a:r>
              <a:rPr lang="en-US" b="1" dirty="0" err="1">
                <a:latin typeface="Arial" panose="020B0604020202020204" pitchFamily="34" charset="0"/>
                <a:cs typeface="Arial" panose="020B0604020202020204" pitchFamily="34" charset="0"/>
              </a:rPr>
              <a:t>congrès</a:t>
            </a:r>
            <a:r>
              <a:rPr lang="en-US" b="1" dirty="0">
                <a:latin typeface="Arial" panose="020B0604020202020204" pitchFamily="34" charset="0"/>
                <a:cs typeface="Arial" panose="020B0604020202020204" pitchFamily="34" charset="0"/>
              </a:rPr>
              <a:t>, etc. (MARC</a:t>
            </a:r>
          </a:p>
          <a:p>
            <a:pPr marL="269875" indent="-269875">
              <a:buNone/>
            </a:pPr>
            <a:r>
              <a:rPr lang="en-US" b="1" dirty="0">
                <a:latin typeface="Arial" panose="020B0604020202020204" pitchFamily="34" charset="0"/>
                <a:cs typeface="Arial" panose="020B0604020202020204" pitchFamily="34" charset="0"/>
              </a:rPr>
              <a:t>	110/111) </a:t>
            </a:r>
            <a:r>
              <a:rPr lang="en-US" dirty="0">
                <a:latin typeface="Arial" panose="020B0604020202020204" pitchFamily="34" charset="0"/>
                <a:cs typeface="Arial" panose="020B0604020202020204" pitchFamily="34" charset="0"/>
              </a:rPr>
              <a:t>[</a:t>
            </a:r>
            <a:r>
              <a:rPr lang="en-US" dirty="0">
                <a:solidFill>
                  <a:srgbClr val="3333CD"/>
                </a:solidFill>
                <a:latin typeface="Arial" panose="020B0604020202020204" pitchFamily="34" charset="0"/>
                <a:cs typeface="Arial" panose="020B0604020202020204" pitchFamily="34" charset="0"/>
              </a:rPr>
              <a:t>FONDAMENTAL</a:t>
            </a:r>
            <a:r>
              <a:rPr lang="en-US" dirty="0">
                <a:latin typeface="Arial" panose="020B0604020202020204" pitchFamily="34" charset="0"/>
                <a:cs typeface="Arial" panose="020B0604020202020204" pitchFamily="34" charset="0"/>
              </a:rPr>
              <a:t>]</a:t>
            </a:r>
          </a:p>
          <a:p>
            <a:pPr marL="269875" indent="-269875"/>
            <a:r>
              <a:rPr lang="en-US" dirty="0" err="1">
                <a:latin typeface="Arial" panose="020B0604020202020204" pitchFamily="34" charset="0"/>
                <a:cs typeface="Arial" panose="020B0604020202020204" pitchFamily="34" charset="0"/>
              </a:rPr>
              <a:t>Autre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désignation</a:t>
            </a:r>
            <a:r>
              <a:rPr lang="en-US" dirty="0">
                <a:latin typeface="Arial" panose="020B0604020202020204" pitchFamily="34" charset="0"/>
                <a:cs typeface="Arial" panose="020B0604020202020204" pitchFamily="34" charset="0"/>
              </a:rPr>
              <a:t> (MARC 368) </a:t>
            </a:r>
            <a:r>
              <a:rPr lang="en-US" dirty="0">
                <a:solidFill>
                  <a:schemeClr val="accent6">
                    <a:lumMod val="75000"/>
                  </a:schemeClr>
                </a:solidFill>
                <a:latin typeface="Arial" panose="020B0604020202020204" pitchFamily="34" charset="0"/>
                <a:cs typeface="Arial" panose="020B0604020202020204" pitchFamily="34" charset="0"/>
              </a:rPr>
              <a:t>[FONDAMENTAL </a:t>
            </a:r>
            <a:r>
              <a:rPr lang="en-US" dirty="0" err="1">
                <a:solidFill>
                  <a:schemeClr val="accent6">
                    <a:lumMod val="75000"/>
                  </a:schemeClr>
                </a:solidFill>
                <a:latin typeface="Arial" panose="020B0604020202020204" pitchFamily="34" charset="0"/>
                <a:cs typeface="Arial" panose="020B0604020202020204" pitchFamily="34" charset="0"/>
              </a:rPr>
              <a:t>si</a:t>
            </a:r>
            <a:r>
              <a:rPr lang="en-US" dirty="0">
                <a:solidFill>
                  <a:schemeClr val="accent6">
                    <a:lumMod val="75000"/>
                  </a:schemeClr>
                </a:solidFill>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Institution </a:t>
            </a:r>
            <a:r>
              <a:rPr lang="en-US" dirty="0" err="1">
                <a:latin typeface="Arial" panose="020B0604020202020204" pitchFamily="34" charset="0"/>
                <a:cs typeface="Arial" panose="020B0604020202020204" pitchFamily="34" charset="0"/>
              </a:rPr>
              <a:t>associée</a:t>
            </a:r>
            <a:r>
              <a:rPr lang="en-US" dirty="0">
                <a:latin typeface="Arial" panose="020B0604020202020204" pitchFamily="34" charset="0"/>
                <a:cs typeface="Arial" panose="020B0604020202020204" pitchFamily="34" charset="0"/>
              </a:rPr>
              <a:t> (MARC 373)</a:t>
            </a:r>
          </a:p>
          <a:p>
            <a:pPr marL="269875" indent="-269875">
              <a:buNone/>
            </a:pPr>
            <a:r>
              <a:rPr lang="en-US" dirty="0">
                <a:solidFill>
                  <a:schemeClr val="accent6">
                    <a:lumMod val="75000"/>
                  </a:schemeClr>
                </a:solidFill>
                <a:latin typeface="Arial" panose="020B0604020202020204" pitchFamily="34" charset="0"/>
                <a:cs typeface="Arial" panose="020B0604020202020204" pitchFamily="34" charset="0"/>
              </a:rPr>
              <a:t>	[FONDAMENTAL </a:t>
            </a:r>
            <a:r>
              <a:rPr lang="en-US" dirty="0" err="1">
                <a:solidFill>
                  <a:schemeClr val="accent6">
                    <a:lumMod val="75000"/>
                  </a:schemeClr>
                </a:solidFill>
                <a:latin typeface="Arial" panose="020B0604020202020204" pitchFamily="34" charset="0"/>
                <a:cs typeface="Arial" panose="020B0604020202020204" pitchFamily="34" charset="0"/>
              </a:rPr>
              <a:t>si</a:t>
            </a:r>
            <a:r>
              <a:rPr lang="en-US" dirty="0">
                <a:solidFill>
                  <a:schemeClr val="accent6">
                    <a:lumMod val="75000"/>
                  </a:schemeClr>
                </a:solidFill>
                <a:latin typeface="Arial" panose="020B0604020202020204" pitchFamily="34" charset="0"/>
                <a:cs typeface="Arial" panose="020B0604020202020204" pitchFamily="34" charset="0"/>
              </a:rPr>
              <a:t>…]</a:t>
            </a:r>
            <a:endParaRPr lang="en-US" sz="3100" dirty="0">
              <a:solidFill>
                <a:schemeClr val="accent6">
                  <a:lumMod val="75000"/>
                </a:schemeClr>
              </a:solidFill>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43955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noAutofit/>
          </a:bodyPr>
          <a:lstStyle/>
          <a:p>
            <a:pPr algn="ctr"/>
            <a:r>
              <a:rPr lang="en-US" dirty="0" err="1">
                <a:latin typeface="Arial" panose="020B0604020202020204" pitchFamily="34" charset="0"/>
                <a:cs typeface="Arial" panose="020B0604020202020204" pitchFamily="34" charset="0"/>
              </a:rPr>
              <a:t>Collectivités</a:t>
            </a:r>
            <a:endParaRPr lang="en-US"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p:txBody>
          <a:bodyPr>
            <a:noAutofit/>
          </a:bodyPr>
          <a:lstStyle/>
          <a:p>
            <a:pPr>
              <a:spcAft>
                <a:spcPts val="200"/>
              </a:spcAft>
            </a:pPr>
            <a:r>
              <a:rPr lang="en-US" sz="3400" dirty="0">
                <a:latin typeface="Arial" panose="020B0604020202020204" pitchFamily="34" charset="0"/>
                <a:cs typeface="Arial" panose="020B0604020202020204" pitchFamily="34" charset="0"/>
              </a:rPr>
              <a:t>Date </a:t>
            </a:r>
            <a:r>
              <a:rPr lang="en-US" sz="3400" dirty="0" err="1">
                <a:latin typeface="Arial" panose="020B0604020202020204" pitchFamily="34" charset="0"/>
                <a:cs typeface="Arial" panose="020B0604020202020204" pitchFamily="34" charset="0"/>
              </a:rPr>
              <a:t>associée</a:t>
            </a:r>
            <a:r>
              <a:rPr lang="en-US" sz="3400" dirty="0">
                <a:latin typeface="Arial" panose="020B0604020202020204" pitchFamily="34" charset="0"/>
                <a:cs typeface="Arial" panose="020B0604020202020204" pitchFamily="34" charset="0"/>
              </a:rPr>
              <a:t> à la </a:t>
            </a:r>
            <a:r>
              <a:rPr lang="en-US" sz="3400" dirty="0" err="1">
                <a:latin typeface="Arial" panose="020B0604020202020204" pitchFamily="34" charset="0"/>
                <a:cs typeface="Arial" panose="020B0604020202020204" pitchFamily="34" charset="0"/>
              </a:rPr>
              <a:t>collectivité</a:t>
            </a:r>
            <a:r>
              <a:rPr lang="en-US" sz="3400" dirty="0">
                <a:latin typeface="Arial" panose="020B0604020202020204" pitchFamily="34" charset="0"/>
                <a:cs typeface="Arial" panose="020B0604020202020204" pitchFamily="34" charset="0"/>
              </a:rPr>
              <a:t> (MARC</a:t>
            </a:r>
          </a:p>
          <a:p>
            <a:pPr marL="269875" indent="-269875">
              <a:spcAft>
                <a:spcPts val="200"/>
              </a:spcAft>
              <a:buNone/>
            </a:pPr>
            <a:r>
              <a:rPr lang="en-US" sz="3400" dirty="0">
                <a:latin typeface="Arial" panose="020B0604020202020204" pitchFamily="34" charset="0"/>
                <a:cs typeface="Arial" panose="020B0604020202020204" pitchFamily="34" charset="0"/>
              </a:rPr>
              <a:t>	046) </a:t>
            </a:r>
            <a:r>
              <a:rPr lang="en-US" sz="3400" dirty="0">
                <a:solidFill>
                  <a:schemeClr val="accent6">
                    <a:lumMod val="75000"/>
                  </a:schemeClr>
                </a:solidFill>
                <a:latin typeface="Arial" panose="020B0604020202020204" pitchFamily="34" charset="0"/>
                <a:cs typeface="Arial" panose="020B0604020202020204" pitchFamily="34" charset="0"/>
              </a:rPr>
              <a:t>[FONDAMENTAL </a:t>
            </a:r>
            <a:r>
              <a:rPr lang="en-US" sz="3400" dirty="0" err="1">
                <a:solidFill>
                  <a:schemeClr val="accent6">
                    <a:lumMod val="75000"/>
                  </a:schemeClr>
                </a:solidFill>
                <a:latin typeface="Arial" panose="020B0604020202020204" pitchFamily="34" charset="0"/>
                <a:cs typeface="Arial" panose="020B0604020202020204" pitchFamily="34" charset="0"/>
              </a:rPr>
              <a:t>si</a:t>
            </a:r>
            <a:r>
              <a:rPr lang="en-US" sz="3400" dirty="0">
                <a:solidFill>
                  <a:schemeClr val="accent6">
                    <a:lumMod val="75000"/>
                  </a:schemeClr>
                </a:solidFill>
                <a:latin typeface="Arial" panose="020B0604020202020204" pitchFamily="34" charset="0"/>
                <a:cs typeface="Arial" panose="020B0604020202020204" pitchFamily="34" charset="0"/>
              </a:rPr>
              <a:t>…]</a:t>
            </a:r>
          </a:p>
          <a:p>
            <a:pPr>
              <a:spcAft>
                <a:spcPts val="200"/>
              </a:spcAft>
            </a:pPr>
            <a:r>
              <a:rPr lang="en-US" sz="3400" dirty="0">
                <a:latin typeface="Arial" panose="020B0604020202020204" pitchFamily="34" charset="0"/>
                <a:cs typeface="Arial" panose="020B0604020202020204" pitchFamily="34" charset="0"/>
              </a:rPr>
              <a:t>Langue (MARC 377)</a:t>
            </a:r>
          </a:p>
          <a:p>
            <a:pPr>
              <a:spcAft>
                <a:spcPts val="200"/>
              </a:spcAft>
            </a:pPr>
            <a:r>
              <a:rPr lang="en-US" sz="3400" dirty="0" err="1">
                <a:latin typeface="Arial" panose="020B0604020202020204" pitchFamily="34" charset="0"/>
                <a:cs typeface="Arial" panose="020B0604020202020204" pitchFamily="34" charset="0"/>
              </a:rPr>
              <a:t>Adresse</a:t>
            </a:r>
            <a:r>
              <a:rPr lang="en-US" sz="3400" dirty="0">
                <a:latin typeface="Arial" panose="020B0604020202020204" pitchFamily="34" charset="0"/>
                <a:cs typeface="Arial" panose="020B0604020202020204" pitchFamily="34" charset="0"/>
              </a:rPr>
              <a:t> (MARC 371)</a:t>
            </a:r>
          </a:p>
          <a:p>
            <a:pPr>
              <a:spcAft>
                <a:spcPts val="200"/>
              </a:spcAft>
            </a:pPr>
            <a:r>
              <a:rPr lang="en-US" sz="3400" dirty="0">
                <a:latin typeface="Arial" panose="020B0604020202020204" pitchFamily="34" charset="0"/>
                <a:cs typeface="Arial" panose="020B0604020202020204" pitchFamily="34" charset="0"/>
              </a:rPr>
              <a:t>Domaine </a:t>
            </a:r>
            <a:r>
              <a:rPr lang="en-US" sz="3400" dirty="0" err="1">
                <a:latin typeface="Arial" panose="020B0604020202020204" pitchFamily="34" charset="0"/>
                <a:cs typeface="Arial" panose="020B0604020202020204" pitchFamily="34" charset="0"/>
              </a:rPr>
              <a:t>d’activité</a:t>
            </a:r>
            <a:r>
              <a:rPr lang="en-US" sz="3400" dirty="0">
                <a:latin typeface="Arial" panose="020B0604020202020204" pitchFamily="34" charset="0"/>
                <a:cs typeface="Arial" panose="020B0604020202020204" pitchFamily="34" charset="0"/>
              </a:rPr>
              <a:t> (MARC 372)</a:t>
            </a:r>
          </a:p>
          <a:p>
            <a:pPr>
              <a:spcAft>
                <a:spcPts val="200"/>
              </a:spcAft>
            </a:pPr>
            <a:r>
              <a:rPr lang="en-US" sz="3400" dirty="0" err="1">
                <a:latin typeface="Arial" panose="020B0604020202020204" pitchFamily="34" charset="0"/>
                <a:cs typeface="Arial" panose="020B0604020202020204" pitchFamily="34" charset="0"/>
              </a:rPr>
              <a:t>Historique</a:t>
            </a:r>
            <a:r>
              <a:rPr lang="en-US" sz="3400" dirty="0">
                <a:latin typeface="Arial" panose="020B0604020202020204" pitchFamily="34" charset="0"/>
                <a:cs typeface="Arial" panose="020B0604020202020204" pitchFamily="34" charset="0"/>
              </a:rPr>
              <a:t> de la </a:t>
            </a:r>
            <a:r>
              <a:rPr lang="en-US" sz="3400" dirty="0" err="1">
                <a:latin typeface="Arial" panose="020B0604020202020204" pitchFamily="34" charset="0"/>
                <a:cs typeface="Arial" panose="020B0604020202020204" pitchFamily="34" charset="0"/>
              </a:rPr>
              <a:t>collectivité</a:t>
            </a:r>
            <a:r>
              <a:rPr lang="en-US" sz="3400" dirty="0">
                <a:latin typeface="Arial" panose="020B0604020202020204" pitchFamily="34" charset="0"/>
                <a:cs typeface="Arial" panose="020B0604020202020204" pitchFamily="34" charset="0"/>
              </a:rPr>
              <a:t> (MARC 678)</a:t>
            </a:r>
            <a:endParaRPr lang="en-US" sz="3400" dirty="0">
              <a:solidFill>
                <a:schemeClr val="accent6">
                  <a:lumMod val="75000"/>
                </a:schemeClr>
              </a:solidFill>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52578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noAutofit/>
          </a:bodyPr>
          <a:lstStyle/>
          <a:p>
            <a:pPr algn="ctr"/>
            <a:r>
              <a:rPr lang="en-US" dirty="0" err="1">
                <a:latin typeface="Arial" panose="020B0604020202020204" pitchFamily="34" charset="0"/>
                <a:cs typeface="Arial" panose="020B0604020202020204" pitchFamily="34" charset="0"/>
              </a:rPr>
              <a:t>Lieux</a:t>
            </a:r>
            <a:endParaRPr lang="en-US"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p:txBody>
          <a:bodyPr>
            <a:noAutofit/>
          </a:bodyPr>
          <a:lstStyle/>
          <a:p>
            <a:r>
              <a:rPr lang="en-US" sz="3200" dirty="0">
                <a:latin typeface="Arial" panose="020B0604020202020204" pitchFamily="34" charset="0"/>
                <a:cs typeface="Arial" panose="020B0604020202020204" pitchFamily="34" charset="0"/>
              </a:rPr>
              <a:t>Nom de lieu (MARC 151) [</a:t>
            </a:r>
            <a:r>
              <a:rPr lang="en-US" sz="3200" dirty="0">
                <a:solidFill>
                  <a:srgbClr val="3333CD"/>
                </a:solidFill>
                <a:latin typeface="Arial" panose="020B0604020202020204" pitchFamily="34" charset="0"/>
                <a:cs typeface="Arial" panose="020B0604020202020204" pitchFamily="34" charset="0"/>
              </a:rPr>
              <a:t>FONDAMENTAL</a:t>
            </a:r>
            <a:r>
              <a:rPr lang="en-US" sz="3200" dirty="0">
                <a:latin typeface="Arial" panose="020B0604020202020204" pitchFamily="34" charset="0"/>
                <a:cs typeface="Arial" panose="020B0604020202020204" pitchFamily="34" charset="0"/>
              </a:rPr>
              <a:t>]</a:t>
            </a:r>
          </a:p>
          <a:p>
            <a:r>
              <a:rPr lang="en-US" sz="3200" dirty="0" err="1">
                <a:latin typeface="Arial" panose="020B0604020202020204" pitchFamily="34" charset="0"/>
                <a:cs typeface="Arial" panose="020B0604020202020204" pitchFamily="34" charset="0"/>
              </a:rPr>
              <a:t>Identifiant</a:t>
            </a:r>
            <a:r>
              <a:rPr lang="en-US" sz="3200" dirty="0">
                <a:latin typeface="Arial" panose="020B0604020202020204" pitchFamily="34" charset="0"/>
                <a:cs typeface="Arial" panose="020B0604020202020204" pitchFamily="34" charset="0"/>
              </a:rPr>
              <a:t> de lieu (MARC 016)</a:t>
            </a:r>
          </a:p>
          <a:p>
            <a:pPr marL="269875" indent="-269875">
              <a:buNone/>
            </a:pPr>
            <a:r>
              <a:rPr lang="en-US" sz="3200" dirty="0">
                <a:latin typeface="Arial" panose="020B0604020202020204" pitchFamily="34" charset="0"/>
                <a:cs typeface="Arial" panose="020B0604020202020204" pitchFamily="34" charset="0"/>
              </a:rPr>
              <a:t>	[</a:t>
            </a:r>
            <a:r>
              <a:rPr lang="en-US" sz="3200" dirty="0">
                <a:solidFill>
                  <a:srgbClr val="3333CD"/>
                </a:solidFill>
                <a:latin typeface="Arial" panose="020B0604020202020204" pitchFamily="34" charset="0"/>
                <a:cs typeface="Arial" panose="020B0604020202020204" pitchFamily="34" charset="0"/>
              </a:rPr>
              <a:t>FONDAMENTAL</a:t>
            </a:r>
            <a:r>
              <a:rPr lang="en-US" sz="3200" dirty="0">
                <a:latin typeface="Arial" panose="020B0604020202020204" pitchFamily="34" charset="0"/>
                <a:cs typeface="Arial" panose="020B0604020202020204" pitchFamily="34" charset="0"/>
              </a:rPr>
              <a:t>]</a:t>
            </a:r>
          </a:p>
          <a:p>
            <a:pPr marL="449263" lvl="1" indent="7938">
              <a:buNone/>
            </a:pPr>
            <a:endParaRPr lang="en-US" dirty="0">
              <a:latin typeface="Arial" panose="020B0604020202020204" pitchFamily="34" charset="0"/>
              <a:cs typeface="Arial" panose="020B0604020202020204" pitchFamily="34" charset="0"/>
            </a:endParaRPr>
          </a:p>
          <a:p>
            <a:pPr marL="269875" lvl="1" indent="0">
              <a:spcAft>
                <a:spcPts val="600"/>
              </a:spcAft>
              <a:buNone/>
            </a:pPr>
            <a:r>
              <a:rPr lang="en-US" sz="3200" b="1" dirty="0" err="1">
                <a:latin typeface="Arial" panose="020B0604020202020204" pitchFamily="34" charset="0"/>
                <a:cs typeface="Arial" panose="020B0604020202020204" pitchFamily="34" charset="0"/>
              </a:rPr>
              <a:t>Souvenez-vous</a:t>
            </a:r>
            <a:r>
              <a:rPr lang="en-US" sz="3200" b="1" dirty="0">
                <a:latin typeface="Arial" panose="020B0604020202020204" pitchFamily="34" charset="0"/>
                <a:cs typeface="Arial" panose="020B0604020202020204" pitchFamily="34" charset="0"/>
              </a:rPr>
              <a:t> que les </a:t>
            </a:r>
            <a:r>
              <a:rPr lang="en-US" sz="3200" b="1" dirty="0" err="1">
                <a:latin typeface="Arial" panose="020B0604020202020204" pitchFamily="34" charset="0"/>
                <a:cs typeface="Arial" panose="020B0604020202020204" pitchFamily="34" charset="0"/>
              </a:rPr>
              <a:t>noms</a:t>
            </a:r>
            <a:r>
              <a:rPr lang="en-US" sz="3200" b="1" dirty="0">
                <a:latin typeface="Arial" panose="020B0604020202020204" pitchFamily="34" charset="0"/>
                <a:cs typeface="Arial" panose="020B0604020202020204" pitchFamily="34" charset="0"/>
              </a:rPr>
              <a:t> de </a:t>
            </a:r>
            <a:r>
              <a:rPr lang="en-US" sz="3200" b="1" dirty="0" err="1">
                <a:latin typeface="Arial" panose="020B0604020202020204" pitchFamily="34" charset="0"/>
                <a:cs typeface="Arial" panose="020B0604020202020204" pitchFamily="34" charset="0"/>
              </a:rPr>
              <a:t>lieux</a:t>
            </a:r>
            <a:r>
              <a:rPr lang="en-US" sz="3200" b="1" dirty="0">
                <a:latin typeface="Arial" panose="020B0604020202020204" pitchFamily="34" charset="0"/>
                <a:cs typeface="Arial" panose="020B0604020202020204" pitchFamily="34" charset="0"/>
              </a:rPr>
              <a:t> qui </a:t>
            </a:r>
            <a:r>
              <a:rPr lang="en-US" sz="3200" b="1" dirty="0" err="1">
                <a:latin typeface="Arial" panose="020B0604020202020204" pitchFamily="34" charset="0"/>
                <a:cs typeface="Arial" panose="020B0604020202020204" pitchFamily="34" charset="0"/>
              </a:rPr>
              <a:t>sont</a:t>
            </a:r>
            <a:r>
              <a:rPr lang="en-US" sz="3200" b="1" dirty="0">
                <a:latin typeface="Arial" panose="020B0604020202020204" pitchFamily="34" charset="0"/>
                <a:cs typeface="Arial" panose="020B0604020202020204" pitchFamily="34" charset="0"/>
              </a:rPr>
              <a:t> des </a:t>
            </a:r>
            <a:r>
              <a:rPr lang="en-US" sz="3200" b="1" dirty="0" err="1">
                <a:latin typeface="Arial" panose="020B0604020202020204" pitchFamily="34" charset="0"/>
                <a:cs typeface="Arial" panose="020B0604020202020204" pitchFamily="34" charset="0"/>
              </a:rPr>
              <a:t>juridictions</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suivent</a:t>
            </a:r>
            <a:r>
              <a:rPr lang="en-US" sz="3200" b="1" dirty="0">
                <a:latin typeface="Arial" panose="020B0604020202020204" pitchFamily="34" charset="0"/>
                <a:cs typeface="Arial" panose="020B0604020202020204" pitchFamily="34" charset="0"/>
              </a:rPr>
              <a:t> les instructions </a:t>
            </a:r>
            <a:r>
              <a:rPr lang="en-US" sz="3200" b="1" dirty="0" err="1">
                <a:latin typeface="Arial" panose="020B0604020202020204" pitchFamily="34" charset="0"/>
                <a:cs typeface="Arial" panose="020B0604020202020204" pitchFamily="34" charset="0"/>
              </a:rPr>
              <a:t>portant</a:t>
            </a:r>
            <a:r>
              <a:rPr lang="en-US" sz="3200" b="1" dirty="0">
                <a:latin typeface="Arial" panose="020B0604020202020204" pitchFamily="34" charset="0"/>
                <a:cs typeface="Arial" panose="020B0604020202020204" pitchFamily="34" charset="0"/>
              </a:rPr>
              <a:t> sur les </a:t>
            </a:r>
            <a:r>
              <a:rPr lang="en-US" sz="3200" b="1" dirty="0" err="1">
                <a:latin typeface="Arial" panose="020B0604020202020204" pitchFamily="34" charset="0"/>
                <a:cs typeface="Arial" panose="020B0604020202020204" pitchFamily="34" charset="0"/>
              </a:rPr>
              <a:t>collectivités</a:t>
            </a:r>
            <a:r>
              <a:rPr lang="en-US" sz="3200" b="1" dirty="0">
                <a:latin typeface="Arial" panose="020B0604020202020204" pitchFamily="34" charset="0"/>
                <a:cs typeface="Arial" panose="020B0604020202020204" pitchFamily="34" charset="0"/>
              </a:rPr>
              <a:t> du </a:t>
            </a:r>
            <a:r>
              <a:rPr lang="en-US" sz="3200" b="1" dirty="0" err="1">
                <a:latin typeface="Arial" panose="020B0604020202020204" pitchFamily="34" charset="0"/>
                <a:cs typeface="Arial" panose="020B0604020202020204" pitchFamily="34" charset="0"/>
              </a:rPr>
              <a:t>Chapitre</a:t>
            </a:r>
            <a:r>
              <a:rPr lang="en-US" sz="3200" b="1" dirty="0">
                <a:latin typeface="Arial" panose="020B0604020202020204" pitchFamily="34" charset="0"/>
                <a:cs typeface="Arial" panose="020B0604020202020204" pitchFamily="34" charset="0"/>
              </a:rPr>
              <a:t> 11 de RDA!</a:t>
            </a:r>
            <a:endParaRPr lang="en-US" sz="3600" dirty="0">
              <a:solidFill>
                <a:schemeClr val="accent6">
                  <a:lumMod val="75000"/>
                </a:schemeClr>
              </a:solidFill>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31862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D43267-4CBB-4D77-8424-ADF06123175F}"/>
              </a:ext>
            </a:extLst>
          </p:cNvPr>
          <p:cNvSpPr>
            <a:spLocks noGrp="1"/>
          </p:cNvSpPr>
          <p:nvPr>
            <p:ph type="title"/>
          </p:nvPr>
        </p:nvSpPr>
        <p:spPr/>
        <p:txBody>
          <a:bodyPr/>
          <a:lstStyle/>
          <a:p>
            <a:r>
              <a:rPr lang="en-US" dirty="0" err="1"/>
              <a:t>Création</a:t>
            </a:r>
            <a:r>
              <a:rPr lang="en-US" dirty="0"/>
              <a:t> </a:t>
            </a:r>
            <a:r>
              <a:rPr lang="en-US" dirty="0" err="1"/>
              <a:t>d’une</a:t>
            </a:r>
            <a:r>
              <a:rPr lang="en-US" dirty="0"/>
              <a:t> nouvelle notice </a:t>
            </a:r>
            <a:r>
              <a:rPr lang="en-US" dirty="0" err="1"/>
              <a:t>d’autorité</a:t>
            </a:r>
            <a:endParaRPr lang="fr-CA" dirty="0"/>
          </a:p>
        </p:txBody>
      </p:sp>
      <p:sp>
        <p:nvSpPr>
          <p:cNvPr id="3" name="Espace réservé du contenu 2">
            <a:extLst>
              <a:ext uri="{FF2B5EF4-FFF2-40B4-BE49-F238E27FC236}">
                <a16:creationId xmlns:a16="http://schemas.microsoft.com/office/drawing/2014/main" id="{EA77003F-8013-4DD9-9759-443AF012381C}"/>
              </a:ext>
            </a:extLst>
          </p:cNvPr>
          <p:cNvSpPr>
            <a:spLocks noGrp="1"/>
          </p:cNvSpPr>
          <p:nvPr>
            <p:ph idx="1"/>
          </p:nvPr>
        </p:nvSpPr>
        <p:spPr>
          <a:xfrm>
            <a:off x="838200" y="2756646"/>
            <a:ext cx="10515600" cy="1712539"/>
          </a:xfrm>
        </p:spPr>
        <p:txBody>
          <a:bodyPr/>
          <a:lstStyle/>
          <a:p>
            <a:pPr marL="0" indent="0" algn="ctr">
              <a:buNone/>
            </a:pPr>
            <a:r>
              <a:rPr lang="fr-CA" dirty="0">
                <a:latin typeface="Arial" panose="020B0604020202020204" pitchFamily="34" charset="0"/>
                <a:cs typeface="Arial" panose="020B0604020202020204" pitchFamily="34" charset="0"/>
              </a:rPr>
              <a:t>Démonstration en direct</a:t>
            </a:r>
          </a:p>
        </p:txBody>
      </p:sp>
    </p:spTree>
    <p:extLst>
      <p:ext uri="{BB962C8B-B14F-4D97-AF65-F5344CB8AC3E}">
        <p14:creationId xmlns:p14="http://schemas.microsoft.com/office/powerpoint/2010/main" val="31800509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noAutofit/>
          </a:bodyPr>
          <a:lstStyle/>
          <a:p>
            <a:pPr algn="ctr"/>
            <a:r>
              <a:rPr lang="fr-CA" dirty="0">
                <a:latin typeface="Arial" panose="020B0604020202020204" pitchFamily="34" charset="0"/>
                <a:cs typeface="Arial" panose="020B0604020202020204" pitchFamily="34" charset="0"/>
              </a:rPr>
              <a:t>Pour terminer : Pas d’angoisse!</a:t>
            </a:r>
            <a:endParaRPr lang="en-US"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p:txBody>
          <a:bodyPr>
            <a:noAutofit/>
          </a:bodyPr>
          <a:lstStyle/>
          <a:p>
            <a:pPr>
              <a:spcAft>
                <a:spcPts val="600"/>
              </a:spcAft>
            </a:pPr>
            <a:r>
              <a:rPr lang="en-US" sz="3600" dirty="0">
                <a:latin typeface="Arial" panose="020B0604020202020204" pitchFamily="34" charset="0"/>
                <a:cs typeface="Arial" panose="020B0604020202020204" pitchFamily="34" charset="0"/>
              </a:rPr>
              <a:t>Le </a:t>
            </a:r>
            <a:r>
              <a:rPr lang="en-US" sz="3600" dirty="0" err="1">
                <a:latin typeface="Arial" panose="020B0604020202020204" pitchFamily="34" charset="0"/>
                <a:cs typeface="Arial" panose="020B0604020202020204" pitchFamily="34" charset="0"/>
              </a:rPr>
              <a:t>fichier</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est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dynamique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n’importe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quel</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catalogueur</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disposant</a:t>
            </a:r>
            <a:r>
              <a:rPr lang="en-US" sz="3600" dirty="0">
                <a:latin typeface="Arial" panose="020B0604020202020204" pitchFamily="34" charset="0"/>
                <a:cs typeface="Arial" panose="020B0604020202020204" pitchFamily="34" charset="0"/>
              </a:rPr>
              <a:t> de plus </a:t>
            </a:r>
            <a:r>
              <a:rPr lang="en-US" sz="3600" dirty="0" err="1">
                <a:latin typeface="Arial" panose="020B0604020202020204" pitchFamily="34" charset="0"/>
                <a:cs typeface="Arial" panose="020B0604020202020204" pitchFamily="34" charset="0"/>
              </a:rPr>
              <a:t>d’information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peut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améliorer</a:t>
            </a:r>
            <a:r>
              <a:rPr lang="en-US" sz="3600" dirty="0">
                <a:latin typeface="Arial" panose="020B0604020202020204" pitchFamily="34" charset="0"/>
                <a:cs typeface="Arial" panose="020B0604020202020204" pitchFamily="34" charset="0"/>
              </a:rPr>
              <a:t> la notice </a:t>
            </a:r>
            <a:r>
              <a:rPr lang="en-US" sz="3600" dirty="0" err="1">
                <a:latin typeface="Arial" panose="020B0604020202020204" pitchFamily="34" charset="0"/>
                <a:cs typeface="Arial" panose="020B0604020202020204" pitchFamily="34" charset="0"/>
              </a:rPr>
              <a:t>d'autorité</a:t>
            </a:r>
            <a:r>
              <a:rPr lang="en-US" sz="3600" dirty="0">
                <a:latin typeface="Arial" panose="020B0604020202020204" pitchFamily="34" charset="0"/>
                <a:cs typeface="Arial" panose="020B0604020202020204" pitchFamily="34" charset="0"/>
              </a:rPr>
              <a:t> dans le </a:t>
            </a:r>
            <a:r>
              <a:rPr lang="en-US" sz="3600" dirty="0" err="1">
                <a:latin typeface="Arial" panose="020B0604020202020204" pitchFamily="34" charset="0"/>
                <a:cs typeface="Arial" panose="020B0604020202020204" pitchFamily="34" charset="0"/>
              </a:rPr>
              <a:t>futur</a:t>
            </a:r>
            <a:endParaRPr lang="en-US" sz="3600" dirty="0">
              <a:latin typeface="Arial" panose="020B0604020202020204" pitchFamily="34" charset="0"/>
              <a:cs typeface="Arial" panose="020B0604020202020204" pitchFamily="34" charset="0"/>
            </a:endParaRPr>
          </a:p>
          <a:p>
            <a:pPr>
              <a:spcAft>
                <a:spcPts val="600"/>
              </a:spcAft>
            </a:pPr>
            <a:r>
              <a:rPr lang="en-US" sz="3600" dirty="0" err="1">
                <a:latin typeface="Arial" panose="020B0604020202020204" pitchFamily="34" charset="0"/>
                <a:cs typeface="Arial" panose="020B0604020202020204" pitchFamily="34" charset="0"/>
              </a:rPr>
              <a:t>Soyez</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confiant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Vous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êtes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l’expert</a:t>
            </a:r>
            <a:r>
              <a:rPr lang="en-US" sz="3600" dirty="0">
                <a:latin typeface="Arial" panose="020B0604020202020204" pitchFamily="34" charset="0"/>
                <a:cs typeface="Arial" panose="020B0604020202020204" pitchFamily="34" charset="0"/>
              </a:rPr>
              <a:t>, avec le document </a:t>
            </a:r>
            <a:r>
              <a:rPr lang="en-US" sz="3600" dirty="0" err="1">
                <a:latin typeface="Arial" panose="020B0604020202020204" pitchFamily="34" charset="0"/>
                <a:cs typeface="Arial" panose="020B0604020202020204" pitchFamily="34" charset="0"/>
              </a:rPr>
              <a:t>en</a:t>
            </a:r>
            <a:r>
              <a:rPr lang="en-US" sz="3600" dirty="0">
                <a:latin typeface="Arial" panose="020B0604020202020204" pitchFamily="34" charset="0"/>
                <a:cs typeface="Arial" panose="020B0604020202020204" pitchFamily="34" charset="0"/>
              </a:rPr>
              <a:t> main</a:t>
            </a:r>
            <a:endParaRPr lang="en-US" sz="4000" dirty="0">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70401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normAutofit/>
          </a:bodyPr>
          <a:lstStyle/>
          <a:p>
            <a:pPr algn="ctr"/>
            <a:r>
              <a:rPr lang="fr-CA" dirty="0">
                <a:latin typeface="Arial" panose="020B0604020202020204" pitchFamily="34" charset="0"/>
                <a:cs typeface="Arial" panose="020B0604020202020204" pitchFamily="34" charset="0"/>
              </a:rPr>
              <a:t>Merci!</a:t>
            </a:r>
            <a:endParaRPr lang="en-US"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p:txBody>
          <a:bodyPr>
            <a:normAutofit/>
          </a:bodyPr>
          <a:lstStyle/>
          <a:p>
            <a:pPr algn="ctr">
              <a:spcAft>
                <a:spcPts val="600"/>
              </a:spcAft>
            </a:pPr>
            <a:r>
              <a:rPr lang="fr-CA" sz="3400" dirty="0">
                <a:latin typeface="Arial" panose="020B0604020202020204" pitchFamily="34" charset="0"/>
                <a:cs typeface="Arial" panose="020B0604020202020204" pitchFamily="34" charset="0"/>
              </a:rPr>
              <a:t>La coopération avec tous les partenaires</a:t>
            </a:r>
          </a:p>
          <a:p>
            <a:pPr marL="0" indent="0" algn="ctr">
              <a:spcAft>
                <a:spcPts val="600"/>
              </a:spcAft>
              <a:buNone/>
            </a:pPr>
            <a:r>
              <a:rPr lang="fr-CA" sz="3400" dirty="0">
                <a:latin typeface="Arial" panose="020B0604020202020204" pitchFamily="34" charset="0"/>
                <a:cs typeface="Arial" panose="020B0604020202020204" pitchFamily="34" charset="0"/>
              </a:rPr>
              <a:t>contribue à améliorer les bases de</a:t>
            </a:r>
          </a:p>
          <a:p>
            <a:pPr marL="0" indent="0" algn="ctr">
              <a:spcAft>
                <a:spcPts val="600"/>
              </a:spcAft>
              <a:buNone/>
            </a:pPr>
            <a:r>
              <a:rPr lang="fr-CA" sz="3400" dirty="0">
                <a:latin typeface="Arial" panose="020B0604020202020204" pitchFamily="34" charset="0"/>
                <a:cs typeface="Arial" panose="020B0604020202020204" pitchFamily="34" charset="0"/>
              </a:rPr>
              <a:t>données Autorité et Bibliographique!</a:t>
            </a:r>
            <a:endParaRPr lang="en-US" sz="3400" dirty="0">
              <a:latin typeface="Arial" panose="020B0604020202020204" pitchFamily="34" charset="0"/>
              <a:cs typeface="Arial" panose="020B0604020202020204" pitchFamily="34" charset="0"/>
            </a:endParaRPr>
          </a:p>
        </p:txBody>
      </p:sp>
      <p:sp>
        <p:nvSpPr>
          <p:cNvPr id="4" name="Espace réservé du pied de page 3"/>
          <p:cNvSpPr>
            <a:spLocks noGrp="1"/>
          </p:cNvSpPr>
          <p:nvPr>
            <p:ph type="ftr" sz="quarter" idx="11"/>
          </p:nvPr>
        </p:nvSpPr>
        <p:spPr/>
        <p:txBody>
          <a:bodyPr/>
          <a:lstStyle/>
          <a:p>
            <a:r>
              <a:rPr lang="fr-FR">
                <a:solidFill>
                  <a:srgbClr val="898989"/>
                </a:solidFill>
              </a:rPr>
              <a:t>Module 7 : Apporter des changements aux notices d’autorité existantes de noms et de l’œuvre/de l’expression</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043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381000" y="303323"/>
            <a:ext cx="11216640" cy="1198317"/>
          </a:xfrm>
        </p:spPr>
        <p:txBody>
          <a:bodyPr>
            <a:normAutofit fontScale="90000"/>
          </a:bodyPr>
          <a:lstStyle/>
          <a:p>
            <a:pPr algn="ctr"/>
            <a:r>
              <a:rPr lang="en-US" err="1">
                <a:latin typeface="Arial" panose="020B0604020202020204" pitchFamily="34" charset="0"/>
                <a:cs typeface="Arial" panose="020B0604020202020204" pitchFamily="34" charset="0"/>
              </a:rPr>
              <a:t>Récapitulatif</a:t>
            </a:r>
            <a:r>
              <a:rPr lang="en-US">
                <a:latin typeface="Arial" panose="020B0604020202020204" pitchFamily="34" charset="0"/>
                <a:cs typeface="Arial" panose="020B0604020202020204" pitchFamily="34" charset="0"/>
              </a:rPr>
              <a:t> : </a:t>
            </a:r>
            <a:r>
              <a:rPr lang="en-US" err="1">
                <a:latin typeface="Arial" panose="020B0604020202020204" pitchFamily="34" charset="0"/>
                <a:cs typeface="Arial" panose="020B0604020202020204" pitchFamily="34" charset="0"/>
              </a:rPr>
              <a:t>Résultats</a:t>
            </a:r>
            <a:r>
              <a:rPr lang="en-US">
                <a:latin typeface="Arial" panose="020B0604020202020204" pitchFamily="34" charset="0"/>
                <a:cs typeface="Arial" panose="020B0604020202020204" pitchFamily="34" charset="0"/>
              </a:rPr>
              <a:t> de recherche </a:t>
            </a:r>
            <a:r>
              <a:rPr lang="en-US" err="1">
                <a:latin typeface="Arial" panose="020B0604020202020204" pitchFamily="34" charset="0"/>
                <a:cs typeface="Arial" panose="020B0604020202020204" pitchFamily="34" charset="0"/>
              </a:rPr>
              <a:t>régissant</a:t>
            </a:r>
            <a:r>
              <a:rPr lang="en-US">
                <a:latin typeface="Arial" panose="020B0604020202020204" pitchFamily="34" charset="0"/>
                <a:cs typeface="Arial" panose="020B0604020202020204" pitchFamily="34" charset="0"/>
              </a:rPr>
              <a:t> le flux de travail</a:t>
            </a:r>
          </a:p>
        </p:txBody>
      </p:sp>
      <p:sp>
        <p:nvSpPr>
          <p:cNvPr id="2" name="Espace réservé du contenu 1"/>
          <p:cNvSpPr>
            <a:spLocks noGrp="1"/>
          </p:cNvSpPr>
          <p:nvPr>
            <p:ph idx="1"/>
          </p:nvPr>
        </p:nvSpPr>
        <p:spPr>
          <a:xfrm>
            <a:off x="838200" y="2133599"/>
            <a:ext cx="10515600" cy="4050839"/>
          </a:xfrm>
        </p:spPr>
        <p:txBody>
          <a:bodyPr>
            <a:noAutofit/>
          </a:bodyPr>
          <a:lstStyle/>
          <a:p>
            <a:pPr marL="0" indent="0">
              <a:buNone/>
            </a:pPr>
            <a:r>
              <a:rPr lang="en-US" sz="3200">
                <a:latin typeface="Leelawadee" panose="020B0502040204020203" pitchFamily="34" charset="-34"/>
                <a:cs typeface="Leelawadee" panose="020B0502040204020203" pitchFamily="34" charset="-34"/>
              </a:rPr>
              <a:t>1</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Vous</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trouvez</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une</a:t>
            </a:r>
            <a:r>
              <a:rPr lang="en-US" sz="3200">
                <a:latin typeface="Arial" panose="020B0604020202020204" pitchFamily="34" charset="0"/>
                <a:cs typeface="Arial" panose="020B0604020202020204" pitchFamily="34" charset="0"/>
              </a:rPr>
              <a:t> notice </a:t>
            </a:r>
            <a:r>
              <a:rPr lang="en-US" sz="3200" err="1">
                <a:latin typeface="Arial" panose="020B0604020202020204" pitchFamily="34" charset="0"/>
                <a:cs typeface="Arial" panose="020B0604020202020204" pitchFamily="34" charset="0"/>
              </a:rPr>
              <a:t>d’autorité</a:t>
            </a:r>
            <a:r>
              <a:rPr lang="en-US" sz="3200">
                <a:latin typeface="Arial" panose="020B0604020202020204" pitchFamily="34" charset="0"/>
                <a:cs typeface="Arial" panose="020B0604020202020204" pitchFamily="34" charset="0"/>
              </a:rPr>
              <a:t> ‐‐ </a:t>
            </a:r>
            <a:r>
              <a:rPr lang="en-US" sz="3200" err="1">
                <a:latin typeface="Arial" panose="020B0604020202020204" pitchFamily="34" charset="0"/>
                <a:cs typeface="Arial" panose="020B0604020202020204" pitchFamily="34" charset="0"/>
              </a:rPr>
              <a:t>Utilisez</a:t>
            </a:r>
            <a:r>
              <a:rPr lang="en-US" sz="3200">
                <a:latin typeface="Arial" panose="020B0604020202020204" pitchFamily="34" charset="0"/>
                <a:cs typeface="Arial" panose="020B0604020202020204" pitchFamily="34" charset="0"/>
              </a:rPr>
              <a:t>-la!</a:t>
            </a:r>
          </a:p>
          <a:p>
            <a:pPr marL="0" indent="0">
              <a:buNone/>
            </a:pPr>
            <a:r>
              <a:rPr lang="en-US" sz="3200">
                <a:latin typeface="Arial" panose="020B0604020202020204" pitchFamily="34" charset="0"/>
                <a:cs typeface="Arial" panose="020B0604020202020204" pitchFamily="34" charset="0"/>
              </a:rPr>
              <a:t>2.   </a:t>
            </a:r>
            <a:r>
              <a:rPr lang="en-US" sz="3200" err="1">
                <a:latin typeface="Arial" panose="020B0604020202020204" pitchFamily="34" charset="0"/>
                <a:cs typeface="Arial" panose="020B0604020202020204" pitchFamily="34" charset="0"/>
              </a:rPr>
              <a:t>Vous</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trouvez</a:t>
            </a:r>
            <a:r>
              <a:rPr lang="en-US" sz="3200">
                <a:latin typeface="Arial" panose="020B0604020202020204" pitchFamily="34" charset="0"/>
                <a:cs typeface="Arial" panose="020B0604020202020204" pitchFamily="34" charset="0"/>
              </a:rPr>
              <a:t> </a:t>
            </a:r>
            <a:r>
              <a:rPr lang="en-US" sz="3200" err="1">
                <a:latin typeface="Arial" panose="020B0604020202020204" pitchFamily="34" charset="0"/>
                <a:cs typeface="Arial" panose="020B0604020202020204" pitchFamily="34" charset="0"/>
              </a:rPr>
              <a:t>une</a:t>
            </a:r>
            <a:r>
              <a:rPr lang="en-US" sz="3200">
                <a:latin typeface="Arial" panose="020B0604020202020204" pitchFamily="34" charset="0"/>
                <a:cs typeface="Arial" panose="020B0604020202020204" pitchFamily="34" charset="0"/>
              </a:rPr>
              <a:t> notice </a:t>
            </a:r>
            <a:r>
              <a:rPr lang="en-US" sz="3200" err="1">
                <a:latin typeface="Arial" panose="020B0604020202020204" pitchFamily="34" charset="0"/>
                <a:cs typeface="Arial" panose="020B0604020202020204" pitchFamily="34" charset="0"/>
              </a:rPr>
              <a:t>d’autorité</a:t>
            </a:r>
            <a:r>
              <a:rPr lang="en-US" sz="3200">
                <a:latin typeface="Arial" panose="020B0604020202020204" pitchFamily="34" charset="0"/>
                <a:cs typeface="Arial" panose="020B0604020202020204" pitchFamily="34" charset="0"/>
              </a:rPr>
              <a:t> ‐‐ </a:t>
            </a:r>
            <a:r>
              <a:rPr lang="en-US" sz="3200" err="1">
                <a:latin typeface="Arial" panose="020B0604020202020204" pitchFamily="34" charset="0"/>
                <a:cs typeface="Arial" panose="020B0604020202020204" pitchFamily="34" charset="0"/>
              </a:rPr>
              <a:t>Mettez</a:t>
            </a:r>
            <a:r>
              <a:rPr lang="en-US" sz="3200">
                <a:latin typeface="Arial" panose="020B0604020202020204" pitchFamily="34" charset="0"/>
                <a:cs typeface="Arial" panose="020B0604020202020204" pitchFamily="34" charset="0"/>
              </a:rPr>
              <a:t>-la à jour!</a:t>
            </a:r>
          </a:p>
          <a:p>
            <a:pPr marL="0" indent="0">
              <a:buNone/>
            </a:pPr>
            <a:r>
              <a:rPr lang="en-US" sz="3200">
                <a:latin typeface="Arial" panose="020B0604020202020204" pitchFamily="34" charset="0"/>
                <a:cs typeface="Arial" panose="020B0604020202020204" pitchFamily="34" charset="0"/>
              </a:rPr>
              <a:t>3.   </a:t>
            </a:r>
            <a:r>
              <a:rPr lang="en-US" sz="3200" err="1">
                <a:latin typeface="Arial" panose="020B0604020202020204" pitchFamily="34" charset="0"/>
                <a:cs typeface="Arial" panose="020B0604020202020204" pitchFamily="34" charset="0"/>
              </a:rPr>
              <a:t>Vous</a:t>
            </a:r>
            <a:r>
              <a:rPr lang="en-US" sz="3200">
                <a:latin typeface="Arial" panose="020B0604020202020204" pitchFamily="34" charset="0"/>
                <a:cs typeface="Arial" panose="020B0604020202020204" pitchFamily="34" charset="0"/>
              </a:rPr>
              <a:t> ne </a:t>
            </a:r>
            <a:r>
              <a:rPr lang="en-US" sz="3200" err="1">
                <a:latin typeface="Arial" panose="020B0604020202020204" pitchFamily="34" charset="0"/>
                <a:cs typeface="Arial" panose="020B0604020202020204" pitchFamily="34" charset="0"/>
              </a:rPr>
              <a:t>trouvez</a:t>
            </a:r>
            <a:r>
              <a:rPr lang="en-US" sz="3200">
                <a:latin typeface="Arial" panose="020B0604020202020204" pitchFamily="34" charset="0"/>
                <a:cs typeface="Arial" panose="020B0604020202020204" pitchFamily="34" charset="0"/>
              </a:rPr>
              <a:t> pas de notice </a:t>
            </a:r>
            <a:r>
              <a:rPr lang="en-US" sz="3200" err="1">
                <a:latin typeface="Arial" panose="020B0604020202020204" pitchFamily="34" charset="0"/>
                <a:cs typeface="Arial" panose="020B0604020202020204" pitchFamily="34" charset="0"/>
              </a:rPr>
              <a:t>d’autorité</a:t>
            </a:r>
            <a:r>
              <a:rPr lang="en-US" sz="3200">
                <a:latin typeface="Arial" panose="020B0604020202020204" pitchFamily="34" charset="0"/>
                <a:cs typeface="Arial" panose="020B0604020202020204" pitchFamily="34" charset="0"/>
              </a:rPr>
              <a:t> ‐‐ </a:t>
            </a:r>
            <a:r>
              <a:rPr lang="en-US" sz="3200" err="1">
                <a:latin typeface="Arial" panose="020B0604020202020204" pitchFamily="34" charset="0"/>
                <a:cs typeface="Arial" panose="020B0604020202020204" pitchFamily="34" charset="0"/>
              </a:rPr>
              <a:t>Créez-en</a:t>
            </a:r>
            <a:endParaRPr lang="en-US" sz="3200">
              <a:latin typeface="Arial" panose="020B0604020202020204" pitchFamily="34" charset="0"/>
              <a:cs typeface="Arial" panose="020B0604020202020204" pitchFamily="34" charset="0"/>
            </a:endParaRPr>
          </a:p>
          <a:p>
            <a:pPr marL="620713" indent="0">
              <a:buNone/>
            </a:pPr>
            <a:r>
              <a:rPr lang="en-US" sz="3200" err="1">
                <a:latin typeface="Arial" panose="020B0604020202020204" pitchFamily="34" charset="0"/>
                <a:cs typeface="Arial" panose="020B0604020202020204" pitchFamily="34" charset="0"/>
              </a:rPr>
              <a:t>une</a:t>
            </a:r>
            <a:r>
              <a:rPr lang="en-US" sz="3200">
                <a:latin typeface="Arial" panose="020B0604020202020204" pitchFamily="34" charset="0"/>
                <a:cs typeface="Arial" panose="020B0604020202020204" pitchFamily="34" charset="0"/>
              </a:rPr>
              <a:t> nouvelle!</a:t>
            </a: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9611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472441" y="303323"/>
            <a:ext cx="11125200" cy="1419151"/>
          </a:xfrm>
        </p:spPr>
        <p:txBody>
          <a:bodyPr>
            <a:normAutofit/>
          </a:bodyPr>
          <a:lstStyle/>
          <a:p>
            <a:pPr algn="ctr"/>
            <a:r>
              <a:rPr lang="en-US">
                <a:latin typeface="Arial" panose="020B0604020202020204" pitchFamily="34" charset="0"/>
                <a:cs typeface="Arial" panose="020B0604020202020204" pitchFamily="34" charset="0"/>
              </a:rPr>
              <a:t>Récapitulatif : Résultats de recherche </a:t>
            </a:r>
            <a:r>
              <a:rPr lang="en-US" err="1">
                <a:latin typeface="Arial" panose="020B0604020202020204" pitchFamily="34" charset="0"/>
                <a:cs typeface="Arial" panose="020B0604020202020204" pitchFamily="34" charset="0"/>
              </a:rPr>
              <a:t>régissant</a:t>
            </a:r>
            <a:r>
              <a:rPr lang="en-US">
                <a:latin typeface="Arial" panose="020B0604020202020204" pitchFamily="34" charset="0"/>
                <a:cs typeface="Arial" panose="020B0604020202020204" pitchFamily="34" charset="0"/>
              </a:rPr>
              <a:t> le flux de travail</a:t>
            </a:r>
          </a:p>
        </p:txBody>
      </p:sp>
      <p:sp>
        <p:nvSpPr>
          <p:cNvPr id="2" name="Espace réservé du contenu 1"/>
          <p:cNvSpPr>
            <a:spLocks noGrp="1"/>
          </p:cNvSpPr>
          <p:nvPr>
            <p:ph idx="1"/>
          </p:nvPr>
        </p:nvSpPr>
        <p:spPr>
          <a:xfrm>
            <a:off x="675173" y="2279331"/>
            <a:ext cx="10515600" cy="3845022"/>
          </a:xfrm>
        </p:spPr>
        <p:txBody>
          <a:bodyPr>
            <a:noAutofit/>
          </a:bodyPr>
          <a:lstStyle/>
          <a:p>
            <a:pPr marL="992188" indent="0">
              <a:spcAft>
                <a:spcPts val="1200"/>
              </a:spcAft>
              <a:buNone/>
            </a:pPr>
            <a:r>
              <a:rPr lang="en-US" sz="4000" u="sng" err="1">
                <a:latin typeface="Arial" panose="020B0604020202020204" pitchFamily="34" charset="0"/>
                <a:cs typeface="Arial" panose="020B0604020202020204" pitchFamily="34" charset="0"/>
              </a:rPr>
              <a:t>Vous</a:t>
            </a:r>
            <a:r>
              <a:rPr lang="en-US" sz="4000" u="sng">
                <a:latin typeface="Arial" panose="020B0604020202020204" pitchFamily="34" charset="0"/>
                <a:cs typeface="Arial" panose="020B0604020202020204" pitchFamily="34" charset="0"/>
              </a:rPr>
              <a:t> </a:t>
            </a:r>
            <a:r>
              <a:rPr lang="en-US" sz="4000" u="sng" err="1">
                <a:latin typeface="Arial" panose="020B0604020202020204" pitchFamily="34" charset="0"/>
                <a:cs typeface="Arial" panose="020B0604020202020204" pitchFamily="34" charset="0"/>
              </a:rPr>
              <a:t>trouvez</a:t>
            </a:r>
            <a:r>
              <a:rPr lang="en-US" sz="4000" u="sng">
                <a:latin typeface="Arial" panose="020B0604020202020204" pitchFamily="34" charset="0"/>
                <a:cs typeface="Arial" panose="020B0604020202020204" pitchFamily="34" charset="0"/>
              </a:rPr>
              <a:t> </a:t>
            </a:r>
            <a:r>
              <a:rPr lang="en-US" sz="4000" u="sng" err="1">
                <a:latin typeface="Arial" panose="020B0604020202020204" pitchFamily="34" charset="0"/>
                <a:cs typeface="Arial" panose="020B0604020202020204" pitchFamily="34" charset="0"/>
              </a:rPr>
              <a:t>une</a:t>
            </a:r>
            <a:r>
              <a:rPr lang="en-US" sz="4000" u="sng">
                <a:latin typeface="Arial" panose="020B0604020202020204" pitchFamily="34" charset="0"/>
                <a:cs typeface="Arial" panose="020B0604020202020204" pitchFamily="34" charset="0"/>
              </a:rPr>
              <a:t> notice </a:t>
            </a:r>
            <a:r>
              <a:rPr lang="en-US" sz="4000" u="sng" err="1">
                <a:latin typeface="Arial" panose="020B0604020202020204" pitchFamily="34" charset="0"/>
                <a:cs typeface="Arial" panose="020B0604020202020204" pitchFamily="34" charset="0"/>
              </a:rPr>
              <a:t>d’autorité</a:t>
            </a:r>
            <a:r>
              <a:rPr lang="en-US" sz="4000" u="sng">
                <a:latin typeface="Arial" panose="020B0604020202020204" pitchFamily="34" charset="0"/>
                <a:cs typeface="Arial" panose="020B0604020202020204" pitchFamily="34" charset="0"/>
              </a:rPr>
              <a:t> ‐‐ </a:t>
            </a:r>
            <a:r>
              <a:rPr lang="en-US" sz="4000" u="sng" err="1">
                <a:latin typeface="Arial" panose="020B0604020202020204" pitchFamily="34" charset="0"/>
                <a:cs typeface="Arial" panose="020B0604020202020204" pitchFamily="34" charset="0"/>
              </a:rPr>
              <a:t>Mettez</a:t>
            </a:r>
            <a:r>
              <a:rPr lang="en-US" sz="4000" u="sng">
                <a:latin typeface="Arial" panose="020B0604020202020204" pitchFamily="34" charset="0"/>
                <a:cs typeface="Arial" panose="020B0604020202020204" pitchFamily="34" charset="0"/>
              </a:rPr>
              <a:t>-la à jour!</a:t>
            </a:r>
          </a:p>
          <a:p>
            <a:pPr marL="2789238" lvl="2" indent="-882650">
              <a:buNone/>
            </a:pPr>
            <a:r>
              <a:rPr lang="en-US" sz="3800" err="1">
                <a:latin typeface="Arial" panose="020B0604020202020204" pitchFamily="34" charset="0"/>
                <a:cs typeface="Arial" panose="020B0604020202020204" pitchFamily="34" charset="0"/>
              </a:rPr>
              <a:t>Regardons</a:t>
            </a:r>
            <a:r>
              <a:rPr lang="en-US" sz="3800">
                <a:latin typeface="Arial" panose="020B0604020202020204" pitchFamily="34" charset="0"/>
                <a:cs typeface="Arial" panose="020B0604020202020204" pitchFamily="34" charset="0"/>
              </a:rPr>
              <a:t> </a:t>
            </a:r>
            <a:r>
              <a:rPr lang="en-US" sz="3800" err="1">
                <a:latin typeface="Arial" panose="020B0604020202020204" pitchFamily="34" charset="0"/>
                <a:cs typeface="Arial" panose="020B0604020202020204" pitchFamily="34" charset="0"/>
              </a:rPr>
              <a:t>donc</a:t>
            </a:r>
            <a:r>
              <a:rPr lang="en-US" sz="3800">
                <a:latin typeface="Arial" panose="020B0604020202020204" pitchFamily="34" charset="0"/>
                <a:cs typeface="Arial" panose="020B0604020202020204" pitchFamily="34" charset="0"/>
              </a:rPr>
              <a:t> </a:t>
            </a:r>
            <a:r>
              <a:rPr lang="en-US" sz="3800" err="1">
                <a:latin typeface="Arial" panose="020B0604020202020204" pitchFamily="34" charset="0"/>
                <a:cs typeface="Arial" panose="020B0604020202020204" pitchFamily="34" charset="0"/>
              </a:rPr>
              <a:t>quelques</a:t>
            </a:r>
            <a:r>
              <a:rPr lang="en-US" sz="3800">
                <a:latin typeface="Arial" panose="020B0604020202020204" pitchFamily="34" charset="0"/>
                <a:cs typeface="Arial" panose="020B0604020202020204" pitchFamily="34" charset="0"/>
              </a:rPr>
              <a:t> </a:t>
            </a:r>
            <a:r>
              <a:rPr lang="en-US" sz="3800" err="1">
                <a:latin typeface="Arial" panose="020B0604020202020204" pitchFamily="34" charset="0"/>
                <a:cs typeface="Arial" panose="020B0604020202020204" pitchFamily="34" charset="0"/>
              </a:rPr>
              <a:t>exemples</a:t>
            </a:r>
            <a:endParaRPr lang="en-US" sz="3800">
              <a:latin typeface="Arial" panose="020B0604020202020204" pitchFamily="34" charset="0"/>
              <a:cs typeface="Arial" panose="020B0604020202020204" pitchFamily="34" charset="0"/>
            </a:endParaRPr>
          </a:p>
          <a:p>
            <a:pPr marL="2789238" lvl="2" indent="-882650">
              <a:buNone/>
            </a:pPr>
            <a:r>
              <a:rPr lang="en-US" sz="3800">
                <a:latin typeface="Arial" panose="020B0604020202020204" pitchFamily="34" charset="0"/>
                <a:cs typeface="Arial" panose="020B0604020202020204" pitchFamily="34" charset="0"/>
              </a:rPr>
              <a:t>de situations </a:t>
            </a:r>
            <a:r>
              <a:rPr lang="en-US" sz="3800" err="1">
                <a:latin typeface="Arial" panose="020B0604020202020204" pitchFamily="34" charset="0"/>
                <a:cs typeface="Arial" panose="020B0604020202020204" pitchFamily="34" charset="0"/>
              </a:rPr>
              <a:t>typiques</a:t>
            </a:r>
            <a:r>
              <a:rPr lang="en-US" sz="3800">
                <a:latin typeface="Arial" panose="020B0604020202020204" pitchFamily="34" charset="0"/>
                <a:cs typeface="Arial" panose="020B0604020202020204" pitchFamily="34" charset="0"/>
              </a:rPr>
              <a:t> – </a:t>
            </a:r>
            <a:r>
              <a:rPr lang="en-US" sz="3800" err="1">
                <a:latin typeface="Arial" panose="020B0604020202020204" pitchFamily="34" charset="0"/>
                <a:cs typeface="Arial" panose="020B0604020202020204" pitchFamily="34" charset="0"/>
              </a:rPr>
              <a:t>parfois</a:t>
            </a:r>
            <a:r>
              <a:rPr lang="en-US" sz="3800">
                <a:latin typeface="Arial" panose="020B0604020202020204" pitchFamily="34" charset="0"/>
                <a:cs typeface="Arial" panose="020B0604020202020204" pitchFamily="34" charset="0"/>
              </a:rPr>
              <a:t> </a:t>
            </a:r>
            <a:r>
              <a:rPr lang="en-US" sz="3800" err="1">
                <a:latin typeface="Arial" panose="020B0604020202020204" pitchFamily="34" charset="0"/>
                <a:cs typeface="Arial" panose="020B0604020202020204" pitchFamily="34" charset="0"/>
              </a:rPr>
              <a:t>une</a:t>
            </a:r>
            <a:endParaRPr lang="en-US" sz="3800">
              <a:latin typeface="Arial" panose="020B0604020202020204" pitchFamily="34" charset="0"/>
              <a:cs typeface="Arial" panose="020B0604020202020204" pitchFamily="34" charset="0"/>
            </a:endParaRPr>
          </a:p>
          <a:p>
            <a:pPr marL="2789238" lvl="2" indent="-882650">
              <a:buNone/>
            </a:pPr>
            <a:r>
              <a:rPr lang="en-US" sz="3800">
                <a:latin typeface="Arial" panose="020B0604020202020204" pitchFamily="34" charset="0"/>
                <a:cs typeface="Arial" panose="020B0604020202020204" pitchFamily="34" charset="0"/>
              </a:rPr>
              <a:t>mise à jour </a:t>
            </a:r>
            <a:r>
              <a:rPr lang="en-US" sz="3800" err="1">
                <a:latin typeface="Arial" panose="020B0604020202020204" pitchFamily="34" charset="0"/>
                <a:cs typeface="Arial" panose="020B0604020202020204" pitchFamily="34" charset="0"/>
              </a:rPr>
              <a:t>est</a:t>
            </a:r>
            <a:r>
              <a:rPr lang="en-US" sz="3800">
                <a:latin typeface="Arial" panose="020B0604020202020204" pitchFamily="34" charset="0"/>
                <a:cs typeface="Arial" panose="020B0604020202020204" pitchFamily="34" charset="0"/>
              </a:rPr>
              <a:t> facultative et </a:t>
            </a:r>
            <a:r>
              <a:rPr lang="en-US" sz="3800" err="1">
                <a:latin typeface="Arial" panose="020B0604020202020204" pitchFamily="34" charset="0"/>
                <a:cs typeface="Arial" panose="020B0604020202020204" pitchFamily="34" charset="0"/>
              </a:rPr>
              <a:t>parfois</a:t>
            </a:r>
            <a:endParaRPr lang="en-US" sz="3800">
              <a:latin typeface="Arial" panose="020B0604020202020204" pitchFamily="34" charset="0"/>
              <a:cs typeface="Arial" panose="020B0604020202020204" pitchFamily="34" charset="0"/>
            </a:endParaRPr>
          </a:p>
          <a:p>
            <a:pPr marL="2789238" lvl="2" indent="-882650">
              <a:buNone/>
            </a:pPr>
            <a:r>
              <a:rPr lang="en-US" sz="3800" err="1">
                <a:latin typeface="Arial" panose="020B0604020202020204" pitchFamily="34" charset="0"/>
                <a:cs typeface="Arial" panose="020B0604020202020204" pitchFamily="34" charset="0"/>
              </a:rPr>
              <a:t>elle</a:t>
            </a:r>
            <a:r>
              <a:rPr lang="en-US" sz="3800">
                <a:latin typeface="Arial" panose="020B0604020202020204" pitchFamily="34" charset="0"/>
                <a:cs typeface="Arial" panose="020B0604020202020204" pitchFamily="34" charset="0"/>
              </a:rPr>
              <a:t> </a:t>
            </a:r>
            <a:r>
              <a:rPr lang="en-US" sz="3800" err="1">
                <a:latin typeface="Arial" panose="020B0604020202020204" pitchFamily="34" charset="0"/>
                <a:cs typeface="Arial" panose="020B0604020202020204" pitchFamily="34" charset="0"/>
              </a:rPr>
              <a:t>est</a:t>
            </a:r>
            <a:r>
              <a:rPr lang="en-US" sz="3800">
                <a:latin typeface="Arial" panose="020B0604020202020204" pitchFamily="34" charset="0"/>
                <a:cs typeface="Arial" panose="020B0604020202020204" pitchFamily="34" charset="0"/>
              </a:rPr>
              <a:t> </a:t>
            </a:r>
            <a:r>
              <a:rPr lang="en-US" sz="3800" err="1">
                <a:latin typeface="Arial" panose="020B0604020202020204" pitchFamily="34" charset="0"/>
                <a:cs typeface="Arial" panose="020B0604020202020204" pitchFamily="34" charset="0"/>
              </a:rPr>
              <a:t>nécessaire</a:t>
            </a:r>
            <a:endParaRPr lang="en-US" sz="3800">
              <a:latin typeface="Arial" panose="020B0604020202020204" pitchFamily="34" charset="0"/>
              <a:cs typeface="Arial" panose="020B0604020202020204" pitchFamily="34" charset="0"/>
            </a:endParaRPr>
          </a:p>
          <a:p>
            <a:pPr marL="712788" indent="0">
              <a:buNone/>
              <a:tabLst>
                <a:tab pos="1519238" algn="l"/>
              </a:tabLst>
            </a:pPr>
            <a:endParaRPr lang="en-US" sz="3200">
              <a:latin typeface="Leelawadee" panose="020B0502040204020203" pitchFamily="34" charset="-34"/>
              <a:cs typeface="Leelawadee" panose="020B0502040204020203" pitchFamily="34" charset="-34"/>
            </a:endParaRPr>
          </a:p>
        </p:txBody>
      </p:sp>
      <p:sp>
        <p:nvSpPr>
          <p:cNvPr id="4" name="Espace réservé du pied de page 3"/>
          <p:cNvSpPr>
            <a:spLocks noGrp="1"/>
          </p:cNvSpPr>
          <p:nvPr>
            <p:ph type="ftr" sz="quarter" idx="11"/>
          </p:nvPr>
        </p:nvSpPr>
        <p:spPr>
          <a:xfrm>
            <a:off x="4038600" y="6184440"/>
            <a:ext cx="4114800" cy="365125"/>
          </a:xfrm>
        </p:spPr>
        <p:txBody>
          <a:bodyPr/>
          <a:lstStyle/>
          <a:p>
            <a:r>
              <a:rPr lang="fr-FR">
                <a:solidFill>
                  <a:srgbClr val="898989"/>
                </a:solidFill>
              </a:rPr>
              <a:t>Module 7 : </a:t>
            </a:r>
            <a:r>
              <a:rPr lang="fr-CA">
                <a:solidFill>
                  <a:srgbClr val="898989"/>
                </a:solidFill>
              </a:rPr>
              <a:t>Changements aux notices d’autorité de noms et d’œuvres/expressions existantes</a:t>
            </a:r>
            <a:endParaRPr lang="en-US">
              <a:solidFill>
                <a:srgbClr val="A6A6A6"/>
              </a:solidFill>
              <a:cs typeface="Leelawadee" panose="020B0502040204020203" pitchFamily="34" charset="-34"/>
            </a:endParaRPr>
          </a:p>
        </p:txBody>
      </p:sp>
      <p:sp>
        <p:nvSpPr>
          <p:cNvPr id="5" name="Espace réservé du numéro de diapositive 4"/>
          <p:cNvSpPr>
            <a:spLocks noGrp="1"/>
          </p:cNvSpPr>
          <p:nvPr>
            <p:ph type="sldNum" sz="quarter" idx="12"/>
          </p:nvPr>
        </p:nvSpPr>
        <p:spPr>
          <a:xfrm>
            <a:off x="8610600" y="618444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6394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noAutofit/>
          </a:bodyPr>
          <a:lstStyle/>
          <a:p>
            <a:pPr algn="ctr"/>
            <a:r>
              <a:rPr lang="en-US" err="1">
                <a:latin typeface="Arial" panose="020B0604020202020204" pitchFamily="34" charset="0"/>
                <a:cs typeface="Arial" panose="020B0604020202020204" pitchFamily="34" charset="0"/>
              </a:rPr>
              <a:t>Pourquoi</a:t>
            </a:r>
            <a:r>
              <a:rPr lang="en-US">
                <a:latin typeface="Arial" panose="020B0604020202020204" pitchFamily="34" charset="0"/>
                <a:cs typeface="Arial" panose="020B0604020202020204" pitchFamily="34" charset="0"/>
              </a:rPr>
              <a:t> </a:t>
            </a:r>
            <a:r>
              <a:rPr lang="en-US" err="1">
                <a:latin typeface="Arial" panose="020B0604020202020204" pitchFamily="34" charset="0"/>
                <a:cs typeface="Arial" panose="020B0604020202020204" pitchFamily="34" charset="0"/>
              </a:rPr>
              <a:t>mettre</a:t>
            </a:r>
            <a:r>
              <a:rPr lang="en-US">
                <a:latin typeface="Arial" panose="020B0604020202020204" pitchFamily="34" charset="0"/>
                <a:cs typeface="Arial" panose="020B0604020202020204" pitchFamily="34" charset="0"/>
              </a:rPr>
              <a:t> à jour </a:t>
            </a:r>
            <a:r>
              <a:rPr lang="en-US" err="1">
                <a:latin typeface="Arial" panose="020B0604020202020204" pitchFamily="34" charset="0"/>
                <a:cs typeface="Arial" panose="020B0604020202020204" pitchFamily="34" charset="0"/>
              </a:rPr>
              <a:t>une</a:t>
            </a:r>
            <a:r>
              <a:rPr lang="en-US">
                <a:latin typeface="Arial" panose="020B0604020202020204" pitchFamily="34" charset="0"/>
                <a:cs typeface="Arial" panose="020B0604020202020204" pitchFamily="34" charset="0"/>
              </a:rPr>
              <a:t> notice </a:t>
            </a:r>
            <a:r>
              <a:rPr lang="en-US" err="1">
                <a:latin typeface="Arial" panose="020B0604020202020204" pitchFamily="34" charset="0"/>
                <a:cs typeface="Arial" panose="020B0604020202020204" pitchFamily="34" charset="0"/>
              </a:rPr>
              <a:t>d’autorité</a:t>
            </a:r>
            <a:r>
              <a:rPr lang="en-US">
                <a:latin typeface="Arial" panose="020B0604020202020204" pitchFamily="34" charset="0"/>
                <a:cs typeface="Arial" panose="020B0604020202020204" pitchFamily="34" charset="0"/>
              </a:rPr>
              <a:t> de nom </a:t>
            </a:r>
            <a:r>
              <a:rPr lang="en-US" err="1">
                <a:latin typeface="Arial" panose="020B0604020202020204" pitchFamily="34" charset="0"/>
                <a:cs typeface="Arial" panose="020B0604020202020204" pitchFamily="34" charset="0"/>
              </a:rPr>
              <a:t>existante</a:t>
            </a:r>
            <a:r>
              <a:rPr lang="en-US">
                <a:latin typeface="Arial" panose="020B0604020202020204" pitchFamily="34" charset="0"/>
                <a:cs typeface="Arial" panose="020B0604020202020204" pitchFamily="34" charset="0"/>
              </a:rPr>
              <a:t> ?</a:t>
            </a:r>
          </a:p>
        </p:txBody>
      </p:sp>
      <p:sp>
        <p:nvSpPr>
          <p:cNvPr id="2" name="Espace réservé du contenu 1"/>
          <p:cNvSpPr>
            <a:spLocks noGrp="1"/>
          </p:cNvSpPr>
          <p:nvPr>
            <p:ph idx="1"/>
          </p:nvPr>
        </p:nvSpPr>
        <p:spPr/>
        <p:txBody>
          <a:bodyPr>
            <a:noAutofit/>
          </a:bodyPr>
          <a:lstStyle/>
          <a:p>
            <a:pPr marL="357188" indent="-357188">
              <a:spcBef>
                <a:spcPts val="200"/>
              </a:spcBef>
            </a:pPr>
            <a:r>
              <a:rPr lang="en-US" sz="3100">
                <a:latin typeface="Arial" panose="020B0604020202020204" pitchFamily="34" charset="0"/>
                <a:cs typeface="Arial" panose="020B0604020202020204" pitchFamily="34" charset="0"/>
              </a:rPr>
              <a:t>Afin de </a:t>
            </a:r>
            <a:r>
              <a:rPr lang="en-US" sz="3100" u="sng" err="1">
                <a:latin typeface="Arial" panose="020B0604020202020204" pitchFamily="34" charset="0"/>
                <a:cs typeface="Arial" panose="020B0604020202020204" pitchFamily="34" charset="0"/>
              </a:rPr>
              <a:t>l’enrichir</a:t>
            </a:r>
            <a:r>
              <a:rPr lang="en-US" sz="3100">
                <a:latin typeface="Arial" panose="020B0604020202020204" pitchFamily="34" charset="0"/>
                <a:cs typeface="Arial" panose="020B0604020202020204" pitchFamily="34" charset="0"/>
              </a:rPr>
              <a:t> </a:t>
            </a:r>
            <a:r>
              <a:rPr lang="en-US" sz="3100" err="1">
                <a:latin typeface="Arial" panose="020B0604020202020204" pitchFamily="34" charset="0"/>
                <a:cs typeface="Arial" panose="020B0604020202020204" pitchFamily="34" charset="0"/>
              </a:rPr>
              <a:t>en</a:t>
            </a:r>
            <a:r>
              <a:rPr lang="en-US" sz="3100">
                <a:latin typeface="Arial" panose="020B0604020202020204" pitchFamily="34" charset="0"/>
                <a:cs typeface="Arial" panose="020B0604020202020204" pitchFamily="34" charset="0"/>
              </a:rPr>
              <a:t> y </a:t>
            </a:r>
            <a:r>
              <a:rPr lang="en-US" sz="3100" err="1">
                <a:latin typeface="Arial" panose="020B0604020202020204" pitchFamily="34" charset="0"/>
                <a:cs typeface="Arial" panose="020B0604020202020204" pitchFamily="34" charset="0"/>
              </a:rPr>
              <a:t>ajoutant</a:t>
            </a:r>
            <a:r>
              <a:rPr lang="en-US" sz="3100">
                <a:latin typeface="Arial" panose="020B0604020202020204" pitchFamily="34" charset="0"/>
                <a:cs typeface="Arial" panose="020B0604020202020204" pitchFamily="34" charset="0"/>
              </a:rPr>
              <a:t> de nouveaux </a:t>
            </a:r>
            <a:r>
              <a:rPr lang="en-US" sz="3100" err="1">
                <a:latin typeface="Arial" panose="020B0604020202020204" pitchFamily="34" charset="0"/>
                <a:cs typeface="Arial" panose="020B0604020202020204" pitchFamily="34" charset="0"/>
              </a:rPr>
              <a:t>attributs</a:t>
            </a:r>
            <a:r>
              <a:rPr lang="en-US" sz="3100">
                <a:latin typeface="Arial" panose="020B0604020202020204" pitchFamily="34" charset="0"/>
                <a:cs typeface="Arial" panose="020B0604020202020204" pitchFamily="34" charset="0"/>
              </a:rPr>
              <a:t> </a:t>
            </a:r>
            <a:r>
              <a:rPr lang="en-US" sz="3100" err="1">
                <a:latin typeface="Arial" panose="020B0604020202020204" pitchFamily="34" charset="0"/>
                <a:cs typeface="Arial" panose="020B0604020202020204" pitchFamily="34" charset="0"/>
              </a:rPr>
              <a:t>ou</a:t>
            </a:r>
            <a:r>
              <a:rPr lang="en-US" sz="3100">
                <a:latin typeface="Arial" panose="020B0604020202020204" pitchFamily="34" charset="0"/>
                <a:cs typeface="Arial" panose="020B0604020202020204" pitchFamily="34" charset="0"/>
              </a:rPr>
              <a:t> des </a:t>
            </a:r>
            <a:r>
              <a:rPr lang="en-US" sz="3100" err="1">
                <a:latin typeface="Arial" panose="020B0604020202020204" pitchFamily="34" charset="0"/>
                <a:cs typeface="Arial" panose="020B0604020202020204" pitchFamily="34" charset="0"/>
              </a:rPr>
              <a:t>nouvelles</a:t>
            </a:r>
            <a:r>
              <a:rPr lang="en-US" sz="3100">
                <a:latin typeface="Arial" panose="020B0604020202020204" pitchFamily="34" charset="0"/>
                <a:cs typeface="Arial" panose="020B0604020202020204" pitchFamily="34" charset="0"/>
              </a:rPr>
              <a:t> </a:t>
            </a:r>
            <a:r>
              <a:rPr lang="en-US" sz="3100" err="1">
                <a:latin typeface="Arial" panose="020B0604020202020204" pitchFamily="34" charset="0"/>
                <a:cs typeface="Arial" panose="020B0604020202020204" pitchFamily="34" charset="0"/>
              </a:rPr>
              <a:t>variantes</a:t>
            </a:r>
            <a:r>
              <a:rPr lang="en-US" sz="3100">
                <a:latin typeface="Arial" panose="020B0604020202020204" pitchFamily="34" charset="0"/>
                <a:cs typeface="Arial" panose="020B0604020202020204" pitchFamily="34" charset="0"/>
              </a:rPr>
              <a:t> de point </a:t>
            </a:r>
            <a:r>
              <a:rPr lang="en-US" sz="3100" err="1">
                <a:latin typeface="Arial" panose="020B0604020202020204" pitchFamily="34" charset="0"/>
                <a:cs typeface="Arial" panose="020B0604020202020204" pitchFamily="34" charset="0"/>
              </a:rPr>
              <a:t>d’accès</a:t>
            </a:r>
            <a:r>
              <a:rPr lang="en-US" sz="3100">
                <a:latin typeface="Arial" panose="020B0604020202020204" pitchFamily="34" charset="0"/>
                <a:cs typeface="Arial" panose="020B0604020202020204" pitchFamily="34" charset="0"/>
              </a:rPr>
              <a:t> </a:t>
            </a:r>
            <a:r>
              <a:rPr lang="en-US" sz="3100" err="1">
                <a:latin typeface="Arial" panose="020B0604020202020204" pitchFamily="34" charset="0"/>
                <a:cs typeface="Arial" panose="020B0604020202020204" pitchFamily="34" charset="0"/>
              </a:rPr>
              <a:t>visant</a:t>
            </a:r>
            <a:r>
              <a:rPr lang="en-US" sz="3100">
                <a:latin typeface="Arial" panose="020B0604020202020204" pitchFamily="34" charset="0"/>
                <a:cs typeface="Arial" panose="020B0604020202020204" pitchFamily="34" charset="0"/>
              </a:rPr>
              <a:t> à aider </a:t>
            </a:r>
            <a:r>
              <a:rPr lang="en-US" sz="3100" err="1">
                <a:latin typeface="Arial" panose="020B0604020202020204" pitchFamily="34" charset="0"/>
                <a:cs typeface="Arial" panose="020B0604020202020204" pitchFamily="34" charset="0"/>
              </a:rPr>
              <a:t>l’utilisateur</a:t>
            </a:r>
            <a:r>
              <a:rPr lang="en-US" sz="3100">
                <a:latin typeface="Arial" panose="020B0604020202020204" pitchFamily="34" charset="0"/>
                <a:cs typeface="Arial" panose="020B0604020202020204" pitchFamily="34" charset="0"/>
              </a:rPr>
              <a:t> du catalogue</a:t>
            </a:r>
          </a:p>
          <a:p>
            <a:pPr marL="360363" indent="-360363">
              <a:spcBef>
                <a:spcPts val="200"/>
              </a:spcBef>
            </a:pPr>
            <a:r>
              <a:rPr lang="en-US" sz="3100">
                <a:latin typeface="Arial" panose="020B0604020202020204" pitchFamily="34" charset="0"/>
                <a:cs typeface="Arial" panose="020B0604020202020204" pitchFamily="34" charset="0"/>
              </a:rPr>
              <a:t>Afin de modifier </a:t>
            </a:r>
            <a:r>
              <a:rPr lang="en-US" sz="3100" err="1">
                <a:latin typeface="Arial" panose="020B0604020202020204" pitchFamily="34" charset="0"/>
                <a:cs typeface="Arial" panose="020B0604020202020204" pitchFamily="34" charset="0"/>
              </a:rPr>
              <a:t>une</a:t>
            </a:r>
            <a:r>
              <a:rPr lang="en-US" sz="3100">
                <a:latin typeface="Arial" panose="020B0604020202020204" pitchFamily="34" charset="0"/>
                <a:cs typeface="Arial" panose="020B0604020202020204" pitchFamily="34" charset="0"/>
              </a:rPr>
              <a:t> </a:t>
            </a:r>
            <a:r>
              <a:rPr lang="en-US" sz="3100" u="sng" err="1">
                <a:latin typeface="Arial" panose="020B0604020202020204" pitchFamily="34" charset="0"/>
                <a:cs typeface="Arial" panose="020B0604020202020204" pitchFamily="34" charset="0"/>
              </a:rPr>
              <a:t>variante</a:t>
            </a:r>
            <a:r>
              <a:rPr lang="en-US" sz="3100" u="sng">
                <a:latin typeface="Arial" panose="020B0604020202020204" pitchFamily="34" charset="0"/>
                <a:cs typeface="Arial" panose="020B0604020202020204" pitchFamily="34" charset="0"/>
              </a:rPr>
              <a:t> de point </a:t>
            </a:r>
            <a:r>
              <a:rPr lang="en-US" sz="3100" u="sng" err="1">
                <a:latin typeface="Arial" panose="020B0604020202020204" pitchFamily="34" charset="0"/>
                <a:cs typeface="Arial" panose="020B0604020202020204" pitchFamily="34" charset="0"/>
              </a:rPr>
              <a:t>d’accès</a:t>
            </a:r>
            <a:r>
              <a:rPr lang="en-US" sz="3100">
                <a:latin typeface="Arial" panose="020B0604020202020204" pitchFamily="34" charset="0"/>
                <a:cs typeface="Arial" panose="020B0604020202020204" pitchFamily="34" charset="0"/>
              </a:rPr>
              <a:t> </a:t>
            </a:r>
            <a:r>
              <a:rPr lang="en-US" sz="3100" err="1">
                <a:latin typeface="Arial" panose="020B0604020202020204" pitchFamily="34" charset="0"/>
                <a:cs typeface="Arial" panose="020B0604020202020204" pitchFamily="34" charset="0"/>
              </a:rPr>
              <a:t>existante</a:t>
            </a:r>
            <a:r>
              <a:rPr lang="en-US" sz="3100">
                <a:latin typeface="Arial" panose="020B0604020202020204" pitchFamily="34" charset="0"/>
                <a:cs typeface="Arial" panose="020B0604020202020204" pitchFamily="34" charset="0"/>
              </a:rPr>
              <a:t> pour </a:t>
            </a:r>
            <a:r>
              <a:rPr lang="en-US" sz="3100" u="sng" err="1">
                <a:latin typeface="Arial" panose="020B0604020202020204" pitchFamily="34" charset="0"/>
                <a:cs typeface="Arial" panose="020B0604020202020204" pitchFamily="34" charset="0"/>
              </a:rPr>
              <a:t>résoudre</a:t>
            </a:r>
            <a:r>
              <a:rPr lang="en-US" sz="3100" u="sng">
                <a:latin typeface="Arial" panose="020B0604020202020204" pitchFamily="34" charset="0"/>
                <a:cs typeface="Arial" panose="020B0604020202020204" pitchFamily="34" charset="0"/>
              </a:rPr>
              <a:t> un </a:t>
            </a:r>
            <a:r>
              <a:rPr lang="en-US" sz="3100" u="sng" err="1">
                <a:latin typeface="Arial" panose="020B0604020202020204" pitchFamily="34" charset="0"/>
                <a:cs typeface="Arial" panose="020B0604020202020204" pitchFamily="34" charset="0"/>
              </a:rPr>
              <a:t>conflit</a:t>
            </a:r>
            <a:r>
              <a:rPr lang="en-US" sz="3100" u="sng">
                <a:latin typeface="Arial" panose="020B0604020202020204" pitchFamily="34" charset="0"/>
                <a:cs typeface="Arial" panose="020B0604020202020204" pitchFamily="34" charset="0"/>
              </a:rPr>
              <a:t> PFAN </a:t>
            </a:r>
          </a:p>
          <a:p>
            <a:pPr marL="352425" indent="-352425">
              <a:spcBef>
                <a:spcPts val="200"/>
              </a:spcBef>
            </a:pPr>
            <a:r>
              <a:rPr lang="en-US" sz="3100">
                <a:latin typeface="Arial" panose="020B0604020202020204" pitchFamily="34" charset="0"/>
                <a:cs typeface="Arial" panose="020B0604020202020204" pitchFamily="34" charset="0"/>
              </a:rPr>
              <a:t>Afin de modifier un point </a:t>
            </a:r>
            <a:r>
              <a:rPr lang="en-US" sz="3100" err="1">
                <a:latin typeface="Arial" panose="020B0604020202020204" pitchFamily="34" charset="0"/>
                <a:cs typeface="Arial" panose="020B0604020202020204" pitchFamily="34" charset="0"/>
              </a:rPr>
              <a:t>d’accès</a:t>
            </a:r>
            <a:r>
              <a:rPr lang="en-US" sz="3100">
                <a:latin typeface="Arial" panose="020B0604020202020204" pitchFamily="34" charset="0"/>
                <a:cs typeface="Arial" panose="020B0604020202020204" pitchFamily="34" charset="0"/>
              </a:rPr>
              <a:t> </a:t>
            </a:r>
            <a:r>
              <a:rPr lang="en-US" sz="3100" u="sng" err="1">
                <a:latin typeface="Arial" panose="020B0604020202020204" pitchFamily="34" charset="0"/>
                <a:cs typeface="Arial" panose="020B0604020202020204" pitchFamily="34" charset="0"/>
              </a:rPr>
              <a:t>autorisé</a:t>
            </a:r>
            <a:r>
              <a:rPr lang="en-US" sz="3100">
                <a:latin typeface="Arial" panose="020B0604020202020204" pitchFamily="34" charset="0"/>
                <a:cs typeface="Arial" panose="020B0604020202020204" pitchFamily="34" charset="0"/>
              </a:rPr>
              <a:t> </a:t>
            </a:r>
            <a:r>
              <a:rPr lang="en-US" sz="3100" err="1">
                <a:latin typeface="Arial" panose="020B0604020202020204" pitchFamily="34" charset="0"/>
                <a:cs typeface="Arial" panose="020B0604020202020204" pitchFamily="34" charset="0"/>
              </a:rPr>
              <a:t>existant</a:t>
            </a:r>
            <a:r>
              <a:rPr lang="en-US" sz="3100">
                <a:latin typeface="Arial" panose="020B0604020202020204" pitchFamily="34" charset="0"/>
                <a:cs typeface="Arial" panose="020B0604020202020204" pitchFamily="34" charset="0"/>
              </a:rPr>
              <a:t> pour </a:t>
            </a:r>
            <a:r>
              <a:rPr lang="en-US" sz="3100" err="1">
                <a:latin typeface="Arial" panose="020B0604020202020204" pitchFamily="34" charset="0"/>
                <a:cs typeface="Arial" panose="020B0604020202020204" pitchFamily="34" charset="0"/>
              </a:rPr>
              <a:t>résoudre</a:t>
            </a:r>
            <a:r>
              <a:rPr lang="en-US" sz="3100">
                <a:latin typeface="Arial" panose="020B0604020202020204" pitchFamily="34" charset="0"/>
                <a:cs typeface="Arial" panose="020B0604020202020204" pitchFamily="34" charset="0"/>
              </a:rPr>
              <a:t> un </a:t>
            </a:r>
            <a:r>
              <a:rPr lang="en-US" sz="3100" err="1">
                <a:latin typeface="Arial" panose="020B0604020202020204" pitchFamily="34" charset="0"/>
                <a:cs typeface="Arial" panose="020B0604020202020204" pitchFamily="34" charset="0"/>
              </a:rPr>
              <a:t>conflit</a:t>
            </a:r>
            <a:r>
              <a:rPr lang="en-US" sz="3100">
                <a:latin typeface="Arial" panose="020B0604020202020204" pitchFamily="34" charset="0"/>
                <a:cs typeface="Arial" panose="020B0604020202020204" pitchFamily="34" charset="0"/>
              </a:rPr>
              <a:t> PFAN</a:t>
            </a:r>
          </a:p>
          <a:p>
            <a:pPr marL="0" indent="0">
              <a:spcBef>
                <a:spcPts val="200"/>
              </a:spcBef>
              <a:tabLst>
                <a:tab pos="357188" algn="l"/>
              </a:tabLst>
            </a:pPr>
            <a:r>
              <a:rPr lang="en-US" sz="3100">
                <a:latin typeface="Arial" panose="020B0604020202020204" pitchFamily="34" charset="0"/>
                <a:cs typeface="Arial" panose="020B0604020202020204" pitchFamily="34" charset="0"/>
              </a:rPr>
              <a:t>  Afin de modifier un point </a:t>
            </a:r>
            <a:r>
              <a:rPr lang="en-US" sz="3100" err="1">
                <a:latin typeface="Arial" panose="020B0604020202020204" pitchFamily="34" charset="0"/>
                <a:cs typeface="Arial" panose="020B0604020202020204" pitchFamily="34" charset="0"/>
              </a:rPr>
              <a:t>d’accès</a:t>
            </a:r>
            <a:r>
              <a:rPr lang="en-US" sz="3100">
                <a:latin typeface="Arial" panose="020B0604020202020204" pitchFamily="34" charset="0"/>
                <a:cs typeface="Arial" panose="020B0604020202020204" pitchFamily="34" charset="0"/>
              </a:rPr>
              <a:t> </a:t>
            </a:r>
            <a:r>
              <a:rPr lang="en-US" sz="3100" err="1">
                <a:latin typeface="Arial" panose="020B0604020202020204" pitchFamily="34" charset="0"/>
                <a:cs typeface="Arial" panose="020B0604020202020204" pitchFamily="34" charset="0"/>
              </a:rPr>
              <a:t>autorisé</a:t>
            </a:r>
            <a:r>
              <a:rPr lang="en-US" sz="3100">
                <a:latin typeface="Arial" panose="020B0604020202020204" pitchFamily="34" charset="0"/>
                <a:cs typeface="Arial" panose="020B0604020202020204" pitchFamily="34" charset="0"/>
              </a:rPr>
              <a:t> dans le but 	de </a:t>
            </a:r>
            <a:r>
              <a:rPr lang="en-US" sz="3100" u="sng" err="1">
                <a:latin typeface="Arial" panose="020B0604020202020204" pitchFamily="34" charset="0"/>
                <a:cs typeface="Arial" panose="020B0604020202020204" pitchFamily="34" charset="0"/>
              </a:rPr>
              <a:t>fermer</a:t>
            </a:r>
            <a:r>
              <a:rPr lang="en-US" sz="3100" u="sng">
                <a:latin typeface="Arial" panose="020B0604020202020204" pitchFamily="34" charset="0"/>
                <a:cs typeface="Arial" panose="020B0604020202020204" pitchFamily="34" charset="0"/>
              </a:rPr>
              <a:t> </a:t>
            </a:r>
            <a:r>
              <a:rPr lang="en-US" sz="3100" u="sng" err="1">
                <a:latin typeface="Arial" panose="020B0604020202020204" pitchFamily="34" charset="0"/>
                <a:cs typeface="Arial" panose="020B0604020202020204" pitchFamily="34" charset="0"/>
              </a:rPr>
              <a:t>une</a:t>
            </a:r>
            <a:r>
              <a:rPr lang="en-US" sz="3100" u="sng">
                <a:latin typeface="Arial" panose="020B0604020202020204" pitchFamily="34" charset="0"/>
                <a:cs typeface="Arial" panose="020B0604020202020204" pitchFamily="34" charset="0"/>
              </a:rPr>
              <a:t> date de naissance ouverte</a:t>
            </a:r>
            <a:r>
              <a:rPr lang="en-US" sz="3100">
                <a:latin typeface="Arial" panose="020B0604020202020204" pitchFamily="34" charset="0"/>
                <a:cs typeface="Arial" panose="020B0604020202020204" pitchFamily="34" charset="0"/>
              </a:rPr>
              <a:t> </a:t>
            </a:r>
            <a:r>
              <a:rPr lang="en-US" sz="3100" err="1">
                <a:latin typeface="Arial" panose="020B0604020202020204" pitchFamily="34" charset="0"/>
                <a:cs typeface="Arial" panose="020B0604020202020204" pitchFamily="34" charset="0"/>
              </a:rPr>
              <a:t>ou</a:t>
            </a:r>
            <a:r>
              <a:rPr lang="en-US" sz="3100">
                <a:latin typeface="Arial" panose="020B0604020202020204" pitchFamily="34" charset="0"/>
                <a:cs typeface="Arial" panose="020B0604020202020204" pitchFamily="34" charset="0"/>
              </a:rPr>
              <a:t> pour 	</a:t>
            </a:r>
            <a:r>
              <a:rPr lang="en-US" sz="3100" u="sng" err="1">
                <a:latin typeface="Arial" panose="020B0604020202020204" pitchFamily="34" charset="0"/>
                <a:cs typeface="Arial" panose="020B0604020202020204" pitchFamily="34" charset="0"/>
              </a:rPr>
              <a:t>ajouter</a:t>
            </a:r>
            <a:r>
              <a:rPr lang="en-US" sz="3100" u="sng">
                <a:latin typeface="Arial" panose="020B0604020202020204" pitchFamily="34" charset="0"/>
                <a:cs typeface="Arial" panose="020B0604020202020204" pitchFamily="34" charset="0"/>
              </a:rPr>
              <a:t> </a:t>
            </a:r>
            <a:r>
              <a:rPr lang="en-US" sz="3100" u="sng" err="1">
                <a:latin typeface="Arial" panose="020B0604020202020204" pitchFamily="34" charset="0"/>
                <a:cs typeface="Arial" panose="020B0604020202020204" pitchFamily="34" charset="0"/>
              </a:rPr>
              <a:t>une</a:t>
            </a:r>
            <a:r>
              <a:rPr lang="en-US" sz="3100" u="sng">
                <a:latin typeface="Arial" panose="020B0604020202020204" pitchFamily="34" charset="0"/>
                <a:cs typeface="Arial" panose="020B0604020202020204" pitchFamily="34" charset="0"/>
              </a:rPr>
              <a:t> date de naissance</a:t>
            </a:r>
            <a:r>
              <a:rPr lang="en-US" sz="3100">
                <a:latin typeface="Arial" panose="020B0604020202020204" pitchFamily="34" charset="0"/>
                <a:cs typeface="Arial" panose="020B0604020202020204" pitchFamily="34" charset="0"/>
              </a:rPr>
              <a:t> à un point </a:t>
            </a:r>
            <a:r>
              <a:rPr lang="en-US" sz="3100" err="1">
                <a:latin typeface="Arial" panose="020B0604020202020204" pitchFamily="34" charset="0"/>
                <a:cs typeface="Arial" panose="020B0604020202020204" pitchFamily="34" charset="0"/>
              </a:rPr>
              <a:t>d’accès</a:t>
            </a:r>
            <a:r>
              <a:rPr lang="en-US" sz="3100">
                <a:latin typeface="Arial" panose="020B0604020202020204" pitchFamily="34" charset="0"/>
                <a:cs typeface="Arial" panose="020B0604020202020204" pitchFamily="34" charset="0"/>
              </a:rPr>
              <a:t> 	</a:t>
            </a:r>
            <a:r>
              <a:rPr lang="en-US" sz="3100" err="1">
                <a:latin typeface="Arial" panose="020B0604020202020204" pitchFamily="34" charset="0"/>
                <a:cs typeface="Arial" panose="020B0604020202020204" pitchFamily="34" charset="0"/>
              </a:rPr>
              <a:t>autorisé</a:t>
            </a:r>
            <a:r>
              <a:rPr lang="en-US" sz="3100">
                <a:latin typeface="Arial" panose="020B0604020202020204" pitchFamily="34" charset="0"/>
                <a:cs typeface="Arial" panose="020B0604020202020204" pitchFamily="34" charset="0"/>
              </a:rPr>
              <a:t> </a:t>
            </a:r>
            <a:r>
              <a:rPr lang="en-US" sz="3100" err="1">
                <a:latin typeface="Arial" panose="020B0604020202020204" pitchFamily="34" charset="0"/>
                <a:cs typeface="Arial" panose="020B0604020202020204" pitchFamily="34" charset="0"/>
              </a:rPr>
              <a:t>comprenant</a:t>
            </a:r>
            <a:r>
              <a:rPr lang="en-US" sz="3100">
                <a:latin typeface="Arial" panose="020B0604020202020204" pitchFamily="34" charset="0"/>
                <a:cs typeface="Arial" panose="020B0604020202020204" pitchFamily="34" charset="0"/>
              </a:rPr>
              <a:t> </a:t>
            </a:r>
            <a:r>
              <a:rPr lang="en-US" sz="3100" err="1">
                <a:latin typeface="Arial" panose="020B0604020202020204" pitchFamily="34" charset="0"/>
                <a:cs typeface="Arial" panose="020B0604020202020204" pitchFamily="34" charset="0"/>
              </a:rPr>
              <a:t>seulement</a:t>
            </a:r>
            <a:r>
              <a:rPr lang="en-US" sz="3100">
                <a:latin typeface="Arial" panose="020B0604020202020204" pitchFamily="34" charset="0"/>
                <a:cs typeface="Arial" panose="020B0604020202020204" pitchFamily="34" charset="0"/>
              </a:rPr>
              <a:t> </a:t>
            </a:r>
            <a:r>
              <a:rPr lang="en-US" sz="3100" err="1">
                <a:latin typeface="Arial" panose="020B0604020202020204" pitchFamily="34" charset="0"/>
                <a:cs typeface="Arial" panose="020B0604020202020204" pitchFamily="34" charset="0"/>
              </a:rPr>
              <a:t>une</a:t>
            </a:r>
            <a:r>
              <a:rPr lang="en-US" sz="3100">
                <a:latin typeface="Arial" panose="020B0604020202020204" pitchFamily="34" charset="0"/>
                <a:cs typeface="Arial" panose="020B0604020202020204" pitchFamily="34" charset="0"/>
              </a:rPr>
              <a:t> date de </a:t>
            </a:r>
            <a:r>
              <a:rPr lang="en-US" sz="3100" err="1">
                <a:latin typeface="Arial" panose="020B0604020202020204" pitchFamily="34" charset="0"/>
                <a:cs typeface="Arial" panose="020B0604020202020204" pitchFamily="34" charset="0"/>
              </a:rPr>
              <a:t>décès</a:t>
            </a:r>
            <a:endParaRPr lang="en-US" sz="3100">
              <a:latin typeface="Arial" panose="020B0604020202020204" pitchFamily="34" charset="0"/>
              <a:cs typeface="Arial" panose="020B0604020202020204" pitchFamily="34" charset="0"/>
            </a:endParaRPr>
          </a:p>
        </p:txBody>
      </p:sp>
      <p:sp>
        <p:nvSpPr>
          <p:cNvPr id="5" name="Espace réservé du numéro de diapositive 4"/>
          <p:cNvSpPr>
            <a:spLocks noGrp="1"/>
          </p:cNvSpPr>
          <p:nvPr>
            <p:ph type="sldNum" sz="quarter" idx="12"/>
          </p:nvPr>
        </p:nvSpPr>
        <p:spPr>
          <a:xfrm>
            <a:off x="9070675" y="637072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4240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normAutofit/>
          </a:bodyPr>
          <a:lstStyle/>
          <a:p>
            <a:pPr algn="ctr"/>
            <a:r>
              <a:rPr lang="en-US">
                <a:latin typeface="Arial" panose="020B0604020202020204" pitchFamily="34" charset="0"/>
                <a:cs typeface="Arial" panose="020B0604020202020204" pitchFamily="34" charset="0"/>
              </a:rPr>
              <a:t>Pourquoi mettre à jour </a:t>
            </a:r>
            <a:r>
              <a:rPr lang="en-US" err="1">
                <a:latin typeface="Arial" panose="020B0604020202020204" pitchFamily="34" charset="0"/>
                <a:cs typeface="Arial" panose="020B0604020202020204" pitchFamily="34" charset="0"/>
              </a:rPr>
              <a:t>une</a:t>
            </a:r>
            <a:r>
              <a:rPr lang="en-US">
                <a:latin typeface="Arial" panose="020B0604020202020204" pitchFamily="34" charset="0"/>
                <a:cs typeface="Arial" panose="020B0604020202020204" pitchFamily="34" charset="0"/>
              </a:rPr>
              <a:t> notice </a:t>
            </a:r>
            <a:r>
              <a:rPr lang="en-US" err="1">
                <a:latin typeface="Arial" panose="020B0604020202020204" pitchFamily="34" charset="0"/>
                <a:cs typeface="Arial" panose="020B0604020202020204" pitchFamily="34" charset="0"/>
              </a:rPr>
              <a:t>d’autorité</a:t>
            </a:r>
            <a:r>
              <a:rPr lang="en-US">
                <a:latin typeface="Arial" panose="020B0604020202020204" pitchFamily="34" charset="0"/>
                <a:cs typeface="Arial" panose="020B0604020202020204" pitchFamily="34" charset="0"/>
              </a:rPr>
              <a:t> de nom existante ?</a:t>
            </a:r>
          </a:p>
        </p:txBody>
      </p:sp>
      <p:sp>
        <p:nvSpPr>
          <p:cNvPr id="2" name="Espace réservé du contenu 1"/>
          <p:cNvSpPr>
            <a:spLocks noGrp="1"/>
          </p:cNvSpPr>
          <p:nvPr>
            <p:ph idx="1"/>
          </p:nvPr>
        </p:nvSpPr>
        <p:spPr>
          <a:xfrm>
            <a:off x="826994" y="1825625"/>
            <a:ext cx="10515600" cy="4351338"/>
          </a:xfrm>
        </p:spPr>
        <p:txBody>
          <a:bodyPr vert="horz" lIns="91440" tIns="45720" rIns="91440" bIns="45720" rtlCol="0" anchor="t">
            <a:noAutofit/>
          </a:bodyPr>
          <a:lstStyle/>
          <a:p>
            <a:pPr marL="606425" indent="-542925">
              <a:spcBef>
                <a:spcPts val="400"/>
              </a:spcBef>
              <a:spcAft>
                <a:spcPts val="200"/>
              </a:spcAft>
            </a:pPr>
            <a:r>
              <a:rPr lang="fr-CA" sz="3000">
                <a:latin typeface="Arial"/>
                <a:cs typeface="Arial"/>
              </a:rPr>
              <a:t>Pour </a:t>
            </a:r>
            <a:r>
              <a:rPr lang="fr-CA" sz="3000" u="sng">
                <a:latin typeface="Arial"/>
                <a:cs typeface="Arial"/>
              </a:rPr>
              <a:t>consolider</a:t>
            </a:r>
            <a:r>
              <a:rPr lang="fr-CA" sz="3000">
                <a:latin typeface="Arial"/>
                <a:cs typeface="Arial"/>
              </a:rPr>
              <a:t> l’information lorsqu’une notice d’autorité  en double devra être </a:t>
            </a:r>
            <a:r>
              <a:rPr lang="fr-CA" sz="3000" u="sng">
                <a:latin typeface="Arial"/>
                <a:cs typeface="Arial"/>
              </a:rPr>
              <a:t>supprimée</a:t>
            </a:r>
          </a:p>
          <a:p>
            <a:pPr marL="606425" indent="-542925">
              <a:spcBef>
                <a:spcPts val="400"/>
              </a:spcBef>
              <a:spcAft>
                <a:spcPts val="200"/>
              </a:spcAft>
              <a:tabLst>
                <a:tab pos="615950" algn="l"/>
              </a:tabLst>
            </a:pPr>
            <a:r>
              <a:rPr lang="fr-CA" sz="3000">
                <a:latin typeface="Arial"/>
                <a:cs typeface="Arial"/>
              </a:rPr>
              <a:t>	Afin </a:t>
            </a:r>
            <a:r>
              <a:rPr lang="fr-CA" sz="3000" u="sng">
                <a:latin typeface="Arial"/>
                <a:cs typeface="Arial"/>
              </a:rPr>
              <a:t>d’évaluer et de coder à nouveau une</a:t>
            </a:r>
            <a:r>
              <a:rPr lang="fr-CA" sz="3000">
                <a:latin typeface="Arial"/>
                <a:cs typeface="Arial"/>
              </a:rPr>
              <a:t> notice d’autorité </a:t>
            </a:r>
            <a:r>
              <a:rPr lang="fr-CA" sz="3000" u="sng">
                <a:latin typeface="Arial"/>
                <a:cs typeface="Arial"/>
              </a:rPr>
              <a:t>existante RCAA2, compatible avec RCAA2, ou </a:t>
            </a:r>
            <a:r>
              <a:rPr lang="fr-CA" sz="3000">
                <a:latin typeface="Arial"/>
                <a:cs typeface="Arial"/>
              </a:rPr>
              <a:t>rédigée </a:t>
            </a:r>
            <a:r>
              <a:rPr lang="fr-CA" sz="3000" u="sng">
                <a:latin typeface="Arial"/>
                <a:cs typeface="Arial"/>
              </a:rPr>
              <a:t>selon les règles antérieures</a:t>
            </a:r>
            <a:r>
              <a:rPr lang="fr-CA" sz="3000">
                <a:latin typeface="Arial"/>
                <a:cs typeface="Arial"/>
              </a:rPr>
              <a:t> et qui n’est pas conforme à RDA, pour la rendre conforme à RDA</a:t>
            </a:r>
          </a:p>
          <a:p>
            <a:pPr marL="606425" indent="-542925">
              <a:spcBef>
                <a:spcPts val="400"/>
              </a:spcBef>
              <a:spcAft>
                <a:spcPts val="200"/>
              </a:spcAft>
            </a:pPr>
            <a:r>
              <a:rPr lang="fr-CA" sz="3000">
                <a:latin typeface="Arial"/>
                <a:cs typeface="Arial"/>
              </a:rPr>
              <a:t>Afin </a:t>
            </a:r>
            <a:r>
              <a:rPr lang="fr-CA" sz="3000" u="sng">
                <a:latin typeface="Arial"/>
                <a:cs typeface="Arial"/>
              </a:rPr>
              <a:t>d’évaluer et de coder à nouveau une notice d’autorité existante RCAA2 mais acceptable pour RDA</a:t>
            </a:r>
            <a:r>
              <a:rPr lang="fr-CA" sz="3000">
                <a:latin typeface="Arial"/>
                <a:cs typeface="Arial"/>
              </a:rPr>
              <a:t>, pour la rendre conforme à RDA</a:t>
            </a:r>
          </a:p>
          <a:p>
            <a:pPr marL="606425" indent="-542925">
              <a:spcBef>
                <a:spcPts val="400"/>
              </a:spcBef>
              <a:spcAft>
                <a:spcPts val="200"/>
              </a:spcAft>
            </a:pPr>
            <a:r>
              <a:rPr lang="fr-CA" sz="3000">
                <a:latin typeface="Arial"/>
                <a:cs typeface="Arial"/>
              </a:rPr>
              <a:t>Pour </a:t>
            </a:r>
            <a:r>
              <a:rPr lang="fr-CA" sz="3000" u="sng">
                <a:latin typeface="Arial"/>
                <a:cs typeface="Arial"/>
              </a:rPr>
              <a:t>corriger</a:t>
            </a:r>
            <a:r>
              <a:rPr lang="fr-CA" sz="3000">
                <a:latin typeface="Arial"/>
                <a:cs typeface="Arial"/>
              </a:rPr>
              <a:t> une « </a:t>
            </a:r>
            <a:r>
              <a:rPr lang="fr-CA" sz="3000" u="sng">
                <a:latin typeface="Arial"/>
                <a:cs typeface="Arial"/>
              </a:rPr>
              <a:t>erreur factuelle</a:t>
            </a:r>
            <a:r>
              <a:rPr lang="fr-CA" sz="3000">
                <a:latin typeface="Arial"/>
                <a:cs typeface="Arial"/>
              </a:rPr>
              <a:t> » dans un point d’accès autorisé RDA</a:t>
            </a:r>
          </a:p>
        </p:txBody>
      </p:sp>
      <p:sp>
        <p:nvSpPr>
          <p:cNvPr id="5" name="Espace réservé du numéro de diapositive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D4687-1331-41A9-A734-5A763F4DD80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548602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5341ffb6-9f44-4f1b-9ccc-ac841d6afe01" ContentTypeId="0x0101" PreviousValue="false"/>
</file>

<file path=customXml/item3.xml><?xml version="1.0" encoding="utf-8"?>
<p:properties xmlns:p="http://schemas.microsoft.com/office/2006/metadata/properties" xmlns:xsi="http://www.w3.org/2001/XMLSchema-instance" xmlns:pc="http://schemas.microsoft.com/office/infopath/2007/PartnerControls">
  <documentManagement>
    <MARC_x0020_Formats_x0020_and_x0020_Fields xmlns="076dc382-1cc2-4c90-964d-f5adadfaf69e" xsi:nil="true"/>
    <Document_x0020_Category xmlns="076dc382-1cc2-4c90-964d-f5adadfaf69e">55</Document_x0020_Category>
    <_dlc_DocId xmlns="9c7b64a9-7dcb-496c-9b16-ac5eef1d54ce">ACCESS-1575628881-4541</_dlc_DocId>
    <_dlc_DocIdUrl xmlns="9c7b64a9-7dcb-496c-9b16-ac5eef1d54ce">
      <Url>http://collaboration/sites/access/Std/_layouts/DocIdRedir.aspx?ID=ACCESS-1575628881-4541</Url>
      <Description>ACCESS-1575628881-4541</Description>
    </_dlc_DocIdUrl>
    <BLApprovalStatus xmlns="588dd58b-c235-4de7-be6d-a821336e58b0" xsi:nil="true"/>
    <BLApprovers xmlns="588dd58b-c235-4de7-be6d-a821336e58b0" xsi:nil="true"/>
    <BLApprovalHistory xmlns="588dd58b-c235-4de7-be6d-a821336e58b0" xsi:nil="true"/>
    <BLApprovalDate xmlns="588dd58b-c235-4de7-be6d-a821336e58b0" xsi:nil="true"/>
    <IconOverlay xmlns="http://schemas.microsoft.com/sharepoint/v4"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Document" ma:contentTypeID="0x0101004A3B7E0C24244042BC2C3102AE5C7405" ma:contentTypeVersion="28" ma:contentTypeDescription="Create a new document." ma:contentTypeScope="" ma:versionID="eee1b2f10aae401b8a6d1cc033fdce51">
  <xsd:schema xmlns:xsd="http://www.w3.org/2001/XMLSchema" xmlns:xs="http://www.w3.org/2001/XMLSchema" xmlns:p="http://schemas.microsoft.com/office/2006/metadata/properties" xmlns:ns2="588dd58b-c235-4de7-be6d-a821336e58b0" xmlns:ns3="076dc382-1cc2-4c90-964d-f5adadfaf69e" xmlns:ns4="957d11bc-39fd-4089-8ea0-58ce3573c39e" xmlns:ns5="9c7b64a9-7dcb-496c-9b16-ac5eef1d54ce" xmlns:ns6="http://schemas.microsoft.com/sharepoint/v4" targetNamespace="http://schemas.microsoft.com/office/2006/metadata/properties" ma:root="true" ma:fieldsID="860ad892c40cd2d4671e3b64dc540ad5" ns2:_="" ns3:_="" ns4:_="" ns5:_="" ns6:_="">
    <xsd:import namespace="588dd58b-c235-4de7-be6d-a821336e58b0"/>
    <xsd:import namespace="076dc382-1cc2-4c90-964d-f5adadfaf69e"/>
    <xsd:import namespace="957d11bc-39fd-4089-8ea0-58ce3573c39e"/>
    <xsd:import namespace="9c7b64a9-7dcb-496c-9b16-ac5eef1d54ce"/>
    <xsd:import namespace="http://schemas.microsoft.com/sharepoint/v4"/>
    <xsd:element name="properties">
      <xsd:complexType>
        <xsd:sequence>
          <xsd:element name="documentManagement">
            <xsd:complexType>
              <xsd:all>
                <xsd:element ref="ns2:BLApprovalDate" minOccurs="0"/>
                <xsd:element ref="ns2:BLApprovalHistory" minOccurs="0"/>
                <xsd:element ref="ns2:BLApprovalStatus" minOccurs="0"/>
                <xsd:element ref="ns2:BLApprovers" minOccurs="0"/>
                <xsd:element ref="ns3:MARC_x0020_Formats_x0020_and_x0020_Fields" minOccurs="0"/>
                <xsd:element ref="ns4:SharedWithUsers" minOccurs="0"/>
                <xsd:element ref="ns3:Document_x0020_Category" minOccurs="0"/>
                <xsd:element ref="ns5:_dlc_DocId" minOccurs="0"/>
                <xsd:element ref="ns5:_dlc_DocIdUrl" minOccurs="0"/>
                <xsd:element ref="ns5:_dlc_DocIdPersistId" minOccurs="0"/>
                <xsd:element ref="ns6: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8dd58b-c235-4de7-be6d-a821336e58b0" elementFormDefault="qualified">
    <xsd:import namespace="http://schemas.microsoft.com/office/2006/documentManagement/types"/>
    <xsd:import namespace="http://schemas.microsoft.com/office/infopath/2007/PartnerControls"/>
    <xsd:element name="BLApprovalDate" ma:index="2" nillable="true" ma:displayName="Review-Approval Date" ma:format="DateOnly" ma:hidden="true" ma:internalName="BLApprovalDate" ma:readOnly="false">
      <xsd:simpleType>
        <xsd:restriction base="dms:DateTime"/>
      </xsd:simpleType>
    </xsd:element>
    <xsd:element name="BLApprovalHistory" ma:index="3" nillable="true" ma:displayName="Review-Approval History" ma:hidden="true" ma:internalName="BLApprovalHistory" ma:readOnly="false">
      <xsd:simpleType>
        <xsd:restriction base="dms:Note"/>
      </xsd:simpleType>
    </xsd:element>
    <xsd:element name="BLApprovalStatus" ma:index="4" nillable="true" ma:displayName="Review-Approval Status" ma:hidden="true" ma:internalName="BLApprovalStatus" ma:readOnly="false">
      <xsd:simpleType>
        <xsd:restriction base="dms:Text">
          <xsd:maxLength value="255"/>
        </xsd:restriction>
      </xsd:simpleType>
    </xsd:element>
    <xsd:element name="BLApprovers" ma:index="5" nillable="true" ma:displayName="Reviewers-Approvers" ma:hidden="true" ma:internalName="BLApprovers"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76dc382-1cc2-4c90-964d-f5adadfaf69e" elementFormDefault="qualified">
    <xsd:import namespace="http://schemas.microsoft.com/office/2006/documentManagement/types"/>
    <xsd:import namespace="http://schemas.microsoft.com/office/infopath/2007/PartnerControls"/>
    <xsd:element name="MARC_x0020_Formats_x0020_and_x0020_Fields" ma:index="7" nillable="true" ma:displayName="Format or Field" ma:list="{ecef8149-2d35-4ed8-a400-1cb53a6696ba}" ma:internalName="MARC_x0020_Formats_x0020_and_x0020_Fields" ma:showField="Title">
      <xsd:simpleType>
        <xsd:restriction base="dms:Lookup"/>
      </xsd:simpleType>
    </xsd:element>
    <xsd:element name="Document_x0020_Category" ma:index="9" nillable="true" ma:displayName="Document Category" ma:list="{8307978f-b4c9-4c3a-aa3e-fcb024c8a848}" ma:internalName="Document_x0020_Category"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57d11bc-39fd-4089-8ea0-58ce3573c39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c7b64a9-7dcb-496c-9b16-ac5eef1d54c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B63179-418B-4DF2-84E0-C18C69D745D6}">
  <ds:schemaRefs>
    <ds:schemaRef ds:uri="http://schemas.microsoft.com/sharepoint/v3/contenttype/forms"/>
  </ds:schemaRefs>
</ds:datastoreItem>
</file>

<file path=customXml/itemProps2.xml><?xml version="1.0" encoding="utf-8"?>
<ds:datastoreItem xmlns:ds="http://schemas.openxmlformats.org/officeDocument/2006/customXml" ds:itemID="{F850235C-86BC-40BC-B994-AAAC33CF7A22}">
  <ds:schemaRefs>
    <ds:schemaRef ds:uri="Microsoft.SharePoint.Taxonomy.ContentTypeSync"/>
  </ds:schemaRefs>
</ds:datastoreItem>
</file>

<file path=customXml/itemProps3.xml><?xml version="1.0" encoding="utf-8"?>
<ds:datastoreItem xmlns:ds="http://schemas.openxmlformats.org/officeDocument/2006/customXml" ds:itemID="{15946846-92B7-4F52-B8BB-F291F2D61F1E}">
  <ds:schemaRefs>
    <ds:schemaRef ds:uri="http://schemas.microsoft.com/office/2006/metadata/properties"/>
    <ds:schemaRef ds:uri="http://schemas.microsoft.com/office/infopath/2007/PartnerControls"/>
    <ds:schemaRef ds:uri="http://purl.org/dc/terms/"/>
    <ds:schemaRef ds:uri="http://schemas.openxmlformats.org/package/2006/metadata/core-properties"/>
    <ds:schemaRef ds:uri="076dc382-1cc2-4c90-964d-f5adadfaf69e"/>
    <ds:schemaRef ds:uri="http://schemas.microsoft.com/office/2006/documentManagement/types"/>
    <ds:schemaRef ds:uri="http://schemas.microsoft.com/sharepoint/v4"/>
    <ds:schemaRef ds:uri="9c7b64a9-7dcb-496c-9b16-ac5eef1d54ce"/>
    <ds:schemaRef ds:uri="588dd58b-c235-4de7-be6d-a821336e58b0"/>
    <ds:schemaRef ds:uri="http://purl.org/dc/elements/1.1/"/>
    <ds:schemaRef ds:uri="957d11bc-39fd-4089-8ea0-58ce3573c39e"/>
    <ds:schemaRef ds:uri="http://www.w3.org/XML/1998/namespace"/>
    <ds:schemaRef ds:uri="http://purl.org/dc/dcmitype/"/>
  </ds:schemaRefs>
</ds:datastoreItem>
</file>

<file path=customXml/itemProps4.xml><?xml version="1.0" encoding="utf-8"?>
<ds:datastoreItem xmlns:ds="http://schemas.openxmlformats.org/officeDocument/2006/customXml" ds:itemID="{26FB758B-FB93-44A3-B618-D5944F0ADE98}">
  <ds:schemaRefs>
    <ds:schemaRef ds:uri="http://schemas.microsoft.com/sharepoint/events"/>
  </ds:schemaRefs>
</ds:datastoreItem>
</file>

<file path=customXml/itemProps5.xml><?xml version="1.0" encoding="utf-8"?>
<ds:datastoreItem xmlns:ds="http://schemas.openxmlformats.org/officeDocument/2006/customXml" ds:itemID="{26D2AFDD-664E-49D1-BB57-1FABE6B9D6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8dd58b-c235-4de7-be6d-a821336e58b0"/>
    <ds:schemaRef ds:uri="076dc382-1cc2-4c90-964d-f5adadfaf69e"/>
    <ds:schemaRef ds:uri="957d11bc-39fd-4089-8ea0-58ce3573c39e"/>
    <ds:schemaRef ds:uri="9c7b64a9-7dcb-496c-9b16-ac5eef1d54ce"/>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TotalTime>
  <Words>16625</Words>
  <Application>Microsoft Office PowerPoint</Application>
  <PresentationFormat>Widescreen</PresentationFormat>
  <Paragraphs>992</Paragraphs>
  <Slides>57</Slides>
  <Notes>54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57</vt:i4>
      </vt:variant>
    </vt:vector>
  </HeadingPairs>
  <TitlesOfParts>
    <vt:vector size="67" baseType="lpstr">
      <vt:lpstr>Adobe Kaiti Std R</vt:lpstr>
      <vt:lpstr>Arial</vt:lpstr>
      <vt:lpstr>Book Antiqua</vt:lpstr>
      <vt:lpstr>Calibri</vt:lpstr>
      <vt:lpstr>Calibri Light</vt:lpstr>
      <vt:lpstr>Calibri-Bold</vt:lpstr>
      <vt:lpstr>等线</vt:lpstr>
      <vt:lpstr>Leelawadee</vt:lpstr>
      <vt:lpstr>Thème Office</vt:lpstr>
      <vt:lpstr>1_Thème Office</vt:lpstr>
      <vt:lpstr>PFAN  Programme francophone des autorités de noms</vt:lpstr>
      <vt:lpstr>Récapitulatif</vt:lpstr>
      <vt:lpstr>Ce n’est pas un monde (PFAN) parfait</vt:lpstr>
      <vt:lpstr>Récapitulatif : Principe fondamental</vt:lpstr>
      <vt:lpstr>Récapitulatif : Aide-mémoire</vt:lpstr>
      <vt:lpstr>Récapitulatif : Résultats de recherche régissant le flux de travail</vt:lpstr>
      <vt:lpstr>Récapitulatif : Résultats de recherche régissant le flux de travail</vt:lpstr>
      <vt:lpstr>Pourquoi mettre à jour une notice d’autorité de nom existante ?</vt:lpstr>
      <vt:lpstr>Pourquoi mettre à jour une notice d’autorité de nom existante ?</vt:lpstr>
      <vt:lpstr>Amélioration avec…</vt:lpstr>
      <vt:lpstr>Modification ou mise à jour des attributs</vt:lpstr>
      <vt:lpstr>Ajout de variante(s) de point d’accès</vt:lpstr>
      <vt:lpstr>Ajout de variante(s) de point d’accès</vt:lpstr>
      <vt:lpstr>Indication de(s) nouvelle(s) relation(s) entre les entités dans les zones 5XX</vt:lpstr>
      <vt:lpstr>Indication de(s) nouvelle(s) relation(s) entre les entités </vt:lpstr>
      <vt:lpstr>Modification d’une variante de point d’accès existante afin de résoudre un conflit PFAN</vt:lpstr>
      <vt:lpstr>Modification d’une variante de point d’accès existante afin de résoudre un conflit PFAN</vt:lpstr>
      <vt:lpstr>Modification d’un point d’accès autorisé existant afin de résoudre un conflit PFAN</vt:lpstr>
      <vt:lpstr>Modification d’un point d’accès autorisé existant afin de résoudre un conflit PFAN</vt:lpstr>
      <vt:lpstr>Modification d’un point d’accès autorisé existant afin de clore une date de naissance ouverte</vt:lpstr>
      <vt:lpstr>Modification d’un point d’accès autorisé existant afin de clore une date de naissance ouverte</vt:lpstr>
      <vt:lpstr> Pour consolider l’information existante dans une notice d’autorité de nom lorsqu’un doublon devra être supprimé</vt:lpstr>
      <vt:lpstr>Pour consolider l’information dans une notice d’autorité de nom existante lorsqu’un doublon devra être supprimé</vt:lpstr>
      <vt:lpstr>Afin d’évaluer et de coder à nouveau une notice d’autorité de nom existante RCAA2, compatible avec RCAA2, ou rédigée selon les règles antérieures conformément à RDA lorsque la 1XX n’est pas acceptable pour RDA</vt:lpstr>
      <vt:lpstr>Afin d’évaluer et de coder à nouveau une notice d’autorité de nom existante RCAA2, compatible avec RCAA2, ou rédigée selon les règles antérieures conformément à RDA lorsque la 1XX n’est pas acceptable pour RDA</vt:lpstr>
      <vt:lpstr>Afin d’évaluer et de coder à nouveau une notice d’autorité de nom existante RCAA2, compatible avec RCAA2, ou rédigée selon les règles antérieures conformément à RDA lorsque la 1XX n’est pas acceptable pour RDA</vt:lpstr>
      <vt:lpstr>Afin d’évaluer et de coder à nouveau une notice d’autorité de nom existante RCAA2, compatible avec RCAA2, ou rédigée selon les règles antérieures conformément à RDA lorsque la 1XX n’est pas acceptable pour RDA</vt:lpstr>
      <vt:lpstr>Afin d’évaluer et de coder à nouveau une notice d’autorité de nom existante RCAA2 acceptable pour RDA conformément à RDA</vt:lpstr>
      <vt:lpstr>Afin d’évaluer et de coder à nouveau une notice d’autorité de nom existante RCAA2 non acceptable pour RDA conformément à RDA</vt:lpstr>
      <vt:lpstr>Afin d’évaluer et de coder à nouveau une notice d’autorité de nom existante RCAA2 acceptable pour RDA conformément à RDA</vt:lpstr>
      <vt:lpstr>Afin de corriger une « erreur factuelle » dans un point d’accès autorisé RDA</vt:lpstr>
      <vt:lpstr>Afin de corriger une « erreur factuelle » dans un point d’accès autorisé RDA</vt:lpstr>
      <vt:lpstr>Qu’en est-il des renvois de liaison?</vt:lpstr>
      <vt:lpstr>7 exercices</vt:lpstr>
      <vt:lpstr>Exercice 1</vt:lpstr>
      <vt:lpstr>Exercice 1 – Réponse suggérée</vt:lpstr>
      <vt:lpstr>Exercice 2</vt:lpstr>
      <vt:lpstr>Exercice 2 – Réponse suggérée</vt:lpstr>
      <vt:lpstr>Exercice 3</vt:lpstr>
      <vt:lpstr>Exercice 3 – Réponse suggérée</vt:lpstr>
      <vt:lpstr>Exercice 4</vt:lpstr>
      <vt:lpstr>Exercice 4 – Réponse suggérée</vt:lpstr>
      <vt:lpstr>Exercice 5</vt:lpstr>
      <vt:lpstr>Exercice 5 – Réponse suggérée</vt:lpstr>
      <vt:lpstr>Exercice 6</vt:lpstr>
      <vt:lpstr>Exercice 6 – réponse suggérée</vt:lpstr>
      <vt:lpstr>Vous ne trouvez rien? Vous devez créer une notice d'autorité</vt:lpstr>
      <vt:lpstr>Personnes</vt:lpstr>
      <vt:lpstr>Personnes</vt:lpstr>
      <vt:lpstr>Personnes</vt:lpstr>
      <vt:lpstr>Familles</vt:lpstr>
      <vt:lpstr>Collectivités</vt:lpstr>
      <vt:lpstr>Collectivités</vt:lpstr>
      <vt:lpstr>Lieux</vt:lpstr>
      <vt:lpstr>Création d’une nouvelle notice d’autorité</vt:lpstr>
      <vt:lpstr>Pour terminer : Pas d’angoisse!</vt:lpstr>
      <vt:lpstr>Merci!</vt:lpstr>
    </vt:vector>
  </TitlesOfParts>
  <Company>LAC-BAC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 catalogage coopératif</dc:title>
  <dc:creator>Ethier, Isabelle</dc:creator>
  <cp:lastModifiedBy>Andrew Dunnett</cp:lastModifiedBy>
  <cp:revision>10</cp:revision>
  <dcterms:created xsi:type="dcterms:W3CDTF">2018-01-23T15:59:11Z</dcterms:created>
  <dcterms:modified xsi:type="dcterms:W3CDTF">2020-11-05T13:03:31Z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0x0101004A3B7E0C24244042BC2C3102AE5C7405</vt:lpwstr>
  </property>
  <property fmtid="{D5CDD505-2E9C-101B-9397-08002B2CF9AE}" pid="3" name="_dlc_DocIdItemGuid">
    <vt:lpwstr>a1ca2f9f-5641-4d8f-808d-c4e81631b1d9</vt:lpwstr>
  </property>
  <property fmtid="{D5CDD505-2E9C-101B-9397-08002B2CF9AE}" pid="4" name="Document Approver">
    <vt:lpwstr/>
  </property>
</Properties>
</file>