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96" r:id="rId5"/>
    <p:sldId id="263" r:id="rId6"/>
    <p:sldId id="321" r:id="rId7"/>
    <p:sldId id="322" r:id="rId8"/>
    <p:sldId id="323" r:id="rId9"/>
    <p:sldId id="34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ulo, Sancho" userId="16b0df4c-92cb-4252-8087-52a6998ceb86" providerId="ADAL" clId="{D610FE2C-1B9D-4991-AC1E-8B0C1590DEBA}"/>
    <pc:docChg chg="modSld">
      <pc:chgData name="Angulo, Sancho" userId="16b0df4c-92cb-4252-8087-52a6998ceb86" providerId="ADAL" clId="{D610FE2C-1B9D-4991-AC1E-8B0C1590DEBA}" dt="2024-04-30T17:49:03.885" v="21" actId="20577"/>
      <pc:docMkLst>
        <pc:docMk/>
      </pc:docMkLst>
      <pc:sldChg chg="modSp mod">
        <pc:chgData name="Angulo, Sancho" userId="16b0df4c-92cb-4252-8087-52a6998ceb86" providerId="ADAL" clId="{D610FE2C-1B9D-4991-AC1E-8B0C1590DEBA}" dt="2024-04-30T17:49:03.885" v="21" actId="20577"/>
        <pc:sldMkLst>
          <pc:docMk/>
          <pc:sldMk cId="221498577" sldId="341"/>
        </pc:sldMkLst>
        <pc:spChg chg="mod">
          <ac:chgData name="Angulo, Sancho" userId="16b0df4c-92cb-4252-8087-52a6998ceb86" providerId="ADAL" clId="{D610FE2C-1B9D-4991-AC1E-8B0C1590DEBA}" dt="2024-04-30T17:49:03.885" v="21" actId="20577"/>
          <ac:spMkLst>
            <pc:docMk/>
            <pc:sldMk cId="221498577" sldId="341"/>
            <ac:spMk id="3" creationId="{9FC64EEF-7E48-09BC-22C6-F3313E1730E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4A3F4-DD8F-49DA-9914-84DD2DA8C851}" type="doc">
      <dgm:prSet loTypeId="urn:microsoft.com/office/officeart/2005/8/layout/radial6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8BB9EFE-5E56-43CB-B6E0-EB8338087DCB}">
      <dgm:prSet phldrT="[Text]" custT="1"/>
      <dgm:spPr/>
      <dgm:t>
        <a:bodyPr/>
        <a:lstStyle/>
        <a:p>
          <a:r>
            <a:rPr lang="en-US" sz="1400" b="1" dirty="0">
              <a:solidFill>
                <a:schemeClr val="tx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Neurodivergence </a:t>
          </a:r>
        </a:p>
      </dgm:t>
    </dgm:pt>
    <dgm:pt modelId="{AB8A2A03-92A3-4058-BBCC-49E6FF04ADBF}" type="parTrans" cxnId="{51ADEDD5-70E8-4E49-AB40-48E70AC80E37}">
      <dgm:prSet/>
      <dgm:spPr/>
      <dgm:t>
        <a:bodyPr/>
        <a:lstStyle/>
        <a:p>
          <a:endParaRPr lang="en-US"/>
        </a:p>
      </dgm:t>
    </dgm:pt>
    <dgm:pt modelId="{F103B2B2-E136-4C00-B7B9-4950DCC3AD54}" type="sibTrans" cxnId="{51ADEDD5-70E8-4E49-AB40-48E70AC80E37}">
      <dgm:prSet/>
      <dgm:spPr/>
      <dgm:t>
        <a:bodyPr/>
        <a:lstStyle/>
        <a:p>
          <a:endParaRPr lang="en-US"/>
        </a:p>
      </dgm:t>
    </dgm:pt>
    <dgm:pt modelId="{16D48CC7-6671-49C8-843F-3127753E8DA9}">
      <dgm:prSet phldrT="[Text]" custT="1"/>
      <dgm:spPr/>
      <dgm:t>
        <a:bodyPr/>
        <a:lstStyle/>
        <a:p>
          <a: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Autism</a:t>
          </a:r>
        </a:p>
      </dgm:t>
    </dgm:pt>
    <dgm:pt modelId="{03FD685C-F9D6-43D4-BA3D-96DBB54253E5}" type="parTrans" cxnId="{D7E3D4DF-71BA-4C3F-8D32-73D7F765E518}">
      <dgm:prSet/>
      <dgm:spPr/>
      <dgm:t>
        <a:bodyPr/>
        <a:lstStyle/>
        <a:p>
          <a:endParaRPr lang="en-US"/>
        </a:p>
      </dgm:t>
    </dgm:pt>
    <dgm:pt modelId="{A3E880EC-4DA2-4E4A-9B2C-4C1F9258468A}" type="sibTrans" cxnId="{D7E3D4DF-71BA-4C3F-8D32-73D7F765E518}">
      <dgm:prSet/>
      <dgm:spPr/>
      <dgm:t>
        <a:bodyPr/>
        <a:lstStyle/>
        <a:p>
          <a:endParaRPr lang="en-US"/>
        </a:p>
      </dgm:t>
    </dgm:pt>
    <dgm:pt modelId="{7829381E-F11E-499B-A05C-DAE335FF92FF}">
      <dgm:prSet phldrT="[Text]" custT="1"/>
      <dgm:spPr/>
      <dgm:t>
        <a:bodyPr/>
        <a:lstStyle/>
        <a:p>
          <a: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ADHD</a:t>
          </a:r>
        </a:p>
      </dgm:t>
    </dgm:pt>
    <dgm:pt modelId="{1591965A-B541-4911-9072-941B0C0C8F28}" type="parTrans" cxnId="{39186E28-BC1F-45C9-9134-20C5B73D272A}">
      <dgm:prSet/>
      <dgm:spPr/>
      <dgm:t>
        <a:bodyPr/>
        <a:lstStyle/>
        <a:p>
          <a:endParaRPr lang="en-US"/>
        </a:p>
      </dgm:t>
    </dgm:pt>
    <dgm:pt modelId="{B918B01B-8152-4F87-8D95-4AAE24568FED}" type="sibTrans" cxnId="{39186E28-BC1F-45C9-9134-20C5B73D272A}">
      <dgm:prSet/>
      <dgm:spPr/>
      <dgm:t>
        <a:bodyPr/>
        <a:lstStyle/>
        <a:p>
          <a:endParaRPr lang="en-US"/>
        </a:p>
      </dgm:t>
    </dgm:pt>
    <dgm:pt modelId="{6C2C7ABE-9FD5-4ACA-8709-4F1AE9BD2617}">
      <dgm:prSet phldrT="[Text]" custT="1"/>
      <dgm:spPr/>
      <dgm:t>
        <a:bodyPr/>
        <a:lstStyle/>
        <a:p>
          <a: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Tourette’s</a:t>
          </a:r>
          <a:b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syndrome</a:t>
          </a:r>
        </a:p>
      </dgm:t>
    </dgm:pt>
    <dgm:pt modelId="{90F5F60F-8F8B-4620-93E0-6201433DCE93}" type="parTrans" cxnId="{C8AF4977-926C-461B-B3BE-43A623ACF460}">
      <dgm:prSet/>
      <dgm:spPr/>
      <dgm:t>
        <a:bodyPr/>
        <a:lstStyle/>
        <a:p>
          <a:endParaRPr lang="en-US"/>
        </a:p>
      </dgm:t>
    </dgm:pt>
    <dgm:pt modelId="{D7EF4A9E-B45A-4757-BD1D-40E0554C1E3D}" type="sibTrans" cxnId="{C8AF4977-926C-461B-B3BE-43A623ACF460}">
      <dgm:prSet/>
      <dgm:spPr/>
      <dgm:t>
        <a:bodyPr/>
        <a:lstStyle/>
        <a:p>
          <a:endParaRPr lang="en-US"/>
        </a:p>
      </dgm:t>
    </dgm:pt>
    <dgm:pt modelId="{4AA63BF1-FDE9-443C-A0CE-EEB8287689BF}">
      <dgm:prSet phldrT="[Text]" custT="1"/>
      <dgm:spPr/>
      <dgm:t>
        <a:bodyPr/>
        <a:lstStyle/>
        <a:p>
          <a: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Sensory</a:t>
          </a:r>
          <a:b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processing</a:t>
          </a:r>
          <a:b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disorder</a:t>
          </a:r>
        </a:p>
      </dgm:t>
    </dgm:pt>
    <dgm:pt modelId="{54575009-8FD0-4709-96A9-488723D92D34}" type="parTrans" cxnId="{04B2C9AC-4FA1-4CE6-A204-578D4622BCD9}">
      <dgm:prSet/>
      <dgm:spPr/>
      <dgm:t>
        <a:bodyPr/>
        <a:lstStyle/>
        <a:p>
          <a:endParaRPr lang="en-US"/>
        </a:p>
      </dgm:t>
    </dgm:pt>
    <dgm:pt modelId="{70CC6575-2459-499C-B050-0B5B4C0BC48E}" type="sibTrans" cxnId="{04B2C9AC-4FA1-4CE6-A204-578D4622BCD9}">
      <dgm:prSet/>
      <dgm:spPr/>
      <dgm:t>
        <a:bodyPr/>
        <a:lstStyle/>
        <a:p>
          <a:endParaRPr lang="en-US"/>
        </a:p>
      </dgm:t>
    </dgm:pt>
    <dgm:pt modelId="{8CC39934-F628-48E1-AD6D-6DD9131A49A0}">
      <dgm:prSet phldrT="[Text]" custT="1"/>
      <dgm:spPr/>
      <dgm:t>
        <a:bodyPr/>
        <a:lstStyle/>
        <a:p>
          <a: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Dyslexia</a:t>
          </a:r>
        </a:p>
      </dgm:t>
    </dgm:pt>
    <dgm:pt modelId="{7CABA942-AD2A-4055-A2C1-65FAA5B61E98}" type="parTrans" cxnId="{5C1BA8B3-A8A9-4C6F-8406-27F7A33402C3}">
      <dgm:prSet/>
      <dgm:spPr/>
      <dgm:t>
        <a:bodyPr/>
        <a:lstStyle/>
        <a:p>
          <a:endParaRPr lang="en-US"/>
        </a:p>
      </dgm:t>
    </dgm:pt>
    <dgm:pt modelId="{E46D91C7-E63F-4890-B2A6-6715FD76A228}" type="sibTrans" cxnId="{5C1BA8B3-A8A9-4C6F-8406-27F7A33402C3}">
      <dgm:prSet/>
      <dgm:spPr/>
      <dgm:t>
        <a:bodyPr/>
        <a:lstStyle/>
        <a:p>
          <a:endParaRPr lang="en-US"/>
        </a:p>
      </dgm:t>
    </dgm:pt>
    <dgm:pt modelId="{870B1C29-6D50-4816-854F-4EFA977613AC}">
      <dgm:prSet phldrT="[Text]" custT="1"/>
      <dgm:spPr/>
      <dgm:t>
        <a:bodyPr/>
        <a:lstStyle/>
        <a:p>
          <a: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Dyspraxia</a:t>
          </a:r>
        </a:p>
      </dgm:t>
    </dgm:pt>
    <dgm:pt modelId="{357D9A57-AB14-4C48-A14F-ACFA334A31B8}" type="parTrans" cxnId="{E3E273D3-C829-4D86-8F46-28FB8E0CB07C}">
      <dgm:prSet/>
      <dgm:spPr/>
      <dgm:t>
        <a:bodyPr/>
        <a:lstStyle/>
        <a:p>
          <a:endParaRPr lang="en-US"/>
        </a:p>
      </dgm:t>
    </dgm:pt>
    <dgm:pt modelId="{BDED8EB5-BA70-4A6A-8AC9-D178F064875B}" type="sibTrans" cxnId="{E3E273D3-C829-4D86-8F46-28FB8E0CB07C}">
      <dgm:prSet/>
      <dgm:spPr/>
      <dgm:t>
        <a:bodyPr/>
        <a:lstStyle/>
        <a:p>
          <a:endParaRPr lang="en-US"/>
        </a:p>
      </dgm:t>
    </dgm:pt>
    <dgm:pt modelId="{6AFB8C24-FF94-47B7-AE24-24C9EE2CC890}">
      <dgm:prSet phldrT="[Text]" custT="1"/>
      <dgm:spPr/>
      <dgm:t>
        <a:bodyPr/>
        <a:lstStyle/>
        <a:p>
          <a: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Dysgraphia</a:t>
          </a:r>
        </a:p>
      </dgm:t>
    </dgm:pt>
    <dgm:pt modelId="{59341B05-AE49-4BCC-9241-0DD5EC697CAA}" type="parTrans" cxnId="{F259FA9A-C9F0-4E13-8B49-0A7BF192E6CB}">
      <dgm:prSet/>
      <dgm:spPr/>
      <dgm:t>
        <a:bodyPr/>
        <a:lstStyle/>
        <a:p>
          <a:endParaRPr lang="en-US"/>
        </a:p>
      </dgm:t>
    </dgm:pt>
    <dgm:pt modelId="{971AA7BE-9B76-4208-9FE8-88E550DD5689}" type="sibTrans" cxnId="{F259FA9A-C9F0-4E13-8B49-0A7BF192E6CB}">
      <dgm:prSet/>
      <dgm:spPr/>
      <dgm:t>
        <a:bodyPr/>
        <a:lstStyle/>
        <a:p>
          <a:endParaRPr lang="en-US"/>
        </a:p>
      </dgm:t>
    </dgm:pt>
    <dgm:pt modelId="{C8E0DD3C-1006-4DC4-AC12-D40AD197E30D}">
      <dgm:prSet phldrT="[Text]" custT="1"/>
      <dgm:spPr/>
      <dgm:t>
        <a:bodyPr/>
        <a:lstStyle/>
        <a:p>
          <a:r>
            <a:rPr lang="en-US" sz="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Dyscalculia</a:t>
          </a:r>
        </a:p>
      </dgm:t>
    </dgm:pt>
    <dgm:pt modelId="{DD98358E-D44E-4FD1-AE92-D51937F019E1}" type="parTrans" cxnId="{B4935470-96F3-4A0B-BCEC-F028991B3F76}">
      <dgm:prSet/>
      <dgm:spPr/>
      <dgm:t>
        <a:bodyPr/>
        <a:lstStyle/>
        <a:p>
          <a:endParaRPr lang="en-US"/>
        </a:p>
      </dgm:t>
    </dgm:pt>
    <dgm:pt modelId="{8548E5D9-B29D-409C-A594-DD62E218C8DC}" type="sibTrans" cxnId="{B4935470-96F3-4A0B-BCEC-F028991B3F76}">
      <dgm:prSet/>
      <dgm:spPr/>
      <dgm:t>
        <a:bodyPr/>
        <a:lstStyle/>
        <a:p>
          <a:endParaRPr lang="en-US"/>
        </a:p>
      </dgm:t>
    </dgm:pt>
    <dgm:pt modelId="{AB6F01F4-9E3E-4C8C-BE40-ABE6A212F7BA}">
      <dgm:prSet phldrT="[Text]"/>
      <dgm:spPr/>
      <dgm:t>
        <a:bodyPr/>
        <a:lstStyle/>
        <a:p>
          <a:endParaRPr lang="en-US" dirty="0">
            <a:latin typeface="Bahnschrift SemiBold Condensed" panose="020B0502040204020203" pitchFamily="34" charset="0"/>
          </a:endParaRPr>
        </a:p>
      </dgm:t>
    </dgm:pt>
    <dgm:pt modelId="{1AB4AD72-7D7F-48C7-86D5-55DF8FCAC02F}" type="parTrans" cxnId="{D01B88B7-56BD-459D-8C2E-6BB3343304D9}">
      <dgm:prSet/>
      <dgm:spPr/>
      <dgm:t>
        <a:bodyPr/>
        <a:lstStyle/>
        <a:p>
          <a:endParaRPr lang="en-US"/>
        </a:p>
      </dgm:t>
    </dgm:pt>
    <dgm:pt modelId="{DE50C9B3-ADB4-4187-B6BA-4B85C61AF73B}" type="sibTrans" cxnId="{D01B88B7-56BD-459D-8C2E-6BB3343304D9}">
      <dgm:prSet/>
      <dgm:spPr/>
      <dgm:t>
        <a:bodyPr/>
        <a:lstStyle/>
        <a:p>
          <a:endParaRPr lang="en-US"/>
        </a:p>
      </dgm:t>
    </dgm:pt>
    <dgm:pt modelId="{8EB523A9-AE1B-4E56-9596-AFFB5ADA836F}" type="pres">
      <dgm:prSet presAssocID="{E244A3F4-DD8F-49DA-9914-84DD2DA8C85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81C9436-B6A4-4A6D-96E0-574B8F643D18}" type="pres">
      <dgm:prSet presAssocID="{78BB9EFE-5E56-43CB-B6E0-EB8338087DCB}" presName="centerShape" presStyleLbl="node0" presStyleIdx="0" presStyleCnt="1" custScaleX="199331" custScaleY="143721" custLinFactNeighborX="0" custLinFactNeighborY="349"/>
      <dgm:spPr/>
    </dgm:pt>
    <dgm:pt modelId="{DEB65B2E-79DC-496F-BBC4-16859FAFDEA5}" type="pres">
      <dgm:prSet presAssocID="{16D48CC7-6671-49C8-843F-3127753E8DA9}" presName="node" presStyleLbl="node1" presStyleIdx="0" presStyleCnt="8" custScaleX="110709" custScaleY="81473">
        <dgm:presLayoutVars>
          <dgm:bulletEnabled val="1"/>
        </dgm:presLayoutVars>
      </dgm:prSet>
      <dgm:spPr/>
    </dgm:pt>
    <dgm:pt modelId="{E1DED4CF-68C8-461D-81AF-AEF4E11DA552}" type="pres">
      <dgm:prSet presAssocID="{16D48CC7-6671-49C8-843F-3127753E8DA9}" presName="dummy" presStyleCnt="0"/>
      <dgm:spPr/>
    </dgm:pt>
    <dgm:pt modelId="{3C0907D7-1F06-4713-AB7E-5452DF36696F}" type="pres">
      <dgm:prSet presAssocID="{A3E880EC-4DA2-4E4A-9B2C-4C1F9258468A}" presName="sibTrans" presStyleLbl="sibTrans2D1" presStyleIdx="0" presStyleCnt="8"/>
      <dgm:spPr/>
    </dgm:pt>
    <dgm:pt modelId="{F260DFED-0771-4193-847D-B7B7CE59748D}" type="pres">
      <dgm:prSet presAssocID="{7829381E-F11E-499B-A05C-DAE335FF92FF}" presName="node" presStyleLbl="node1" presStyleIdx="1" presStyleCnt="8" custScaleX="110709" custScaleY="81473">
        <dgm:presLayoutVars>
          <dgm:bulletEnabled val="1"/>
        </dgm:presLayoutVars>
      </dgm:prSet>
      <dgm:spPr/>
    </dgm:pt>
    <dgm:pt modelId="{87738083-4870-4257-AF8F-58AACB5571A1}" type="pres">
      <dgm:prSet presAssocID="{7829381E-F11E-499B-A05C-DAE335FF92FF}" presName="dummy" presStyleCnt="0"/>
      <dgm:spPr/>
    </dgm:pt>
    <dgm:pt modelId="{CEB9C1EC-EDE2-408E-87A1-67F10E9E7805}" type="pres">
      <dgm:prSet presAssocID="{B918B01B-8152-4F87-8D95-4AAE24568FED}" presName="sibTrans" presStyleLbl="sibTrans2D1" presStyleIdx="1" presStyleCnt="8"/>
      <dgm:spPr/>
    </dgm:pt>
    <dgm:pt modelId="{80CA357B-FFAE-4B73-B8C0-DE702CFA163B}" type="pres">
      <dgm:prSet presAssocID="{6C2C7ABE-9FD5-4ACA-8709-4F1AE9BD2617}" presName="node" presStyleLbl="node1" presStyleIdx="2" presStyleCnt="8" custScaleX="110709" custScaleY="81473">
        <dgm:presLayoutVars>
          <dgm:bulletEnabled val="1"/>
        </dgm:presLayoutVars>
      </dgm:prSet>
      <dgm:spPr/>
    </dgm:pt>
    <dgm:pt modelId="{A636857C-07B4-4E07-9007-956AD7E9666B}" type="pres">
      <dgm:prSet presAssocID="{6C2C7ABE-9FD5-4ACA-8709-4F1AE9BD2617}" presName="dummy" presStyleCnt="0"/>
      <dgm:spPr/>
    </dgm:pt>
    <dgm:pt modelId="{0B4A1D25-F1C3-4051-8D44-60A382D8D741}" type="pres">
      <dgm:prSet presAssocID="{D7EF4A9E-B45A-4757-BD1D-40E0554C1E3D}" presName="sibTrans" presStyleLbl="sibTrans2D1" presStyleIdx="2" presStyleCnt="8"/>
      <dgm:spPr/>
    </dgm:pt>
    <dgm:pt modelId="{8EEC7CF0-4C77-42F2-A38E-8C8BD6610059}" type="pres">
      <dgm:prSet presAssocID="{4AA63BF1-FDE9-443C-A0CE-EEB8287689BF}" presName="node" presStyleLbl="node1" presStyleIdx="3" presStyleCnt="8" custScaleX="110709" custScaleY="81473">
        <dgm:presLayoutVars>
          <dgm:bulletEnabled val="1"/>
        </dgm:presLayoutVars>
      </dgm:prSet>
      <dgm:spPr/>
    </dgm:pt>
    <dgm:pt modelId="{DB91862D-878D-4E7E-B34E-DB83EBA1F063}" type="pres">
      <dgm:prSet presAssocID="{4AA63BF1-FDE9-443C-A0CE-EEB8287689BF}" presName="dummy" presStyleCnt="0"/>
      <dgm:spPr/>
    </dgm:pt>
    <dgm:pt modelId="{2EB08BF9-6B7A-42D8-AAE7-998EFAF77DAA}" type="pres">
      <dgm:prSet presAssocID="{70CC6575-2459-499C-B050-0B5B4C0BC48E}" presName="sibTrans" presStyleLbl="sibTrans2D1" presStyleIdx="3" presStyleCnt="8"/>
      <dgm:spPr/>
    </dgm:pt>
    <dgm:pt modelId="{CC656E6E-1344-4AE4-A644-D645F7B16F8C}" type="pres">
      <dgm:prSet presAssocID="{8CC39934-F628-48E1-AD6D-6DD9131A49A0}" presName="node" presStyleLbl="node1" presStyleIdx="4" presStyleCnt="8" custScaleX="110709" custScaleY="81473">
        <dgm:presLayoutVars>
          <dgm:bulletEnabled val="1"/>
        </dgm:presLayoutVars>
      </dgm:prSet>
      <dgm:spPr/>
    </dgm:pt>
    <dgm:pt modelId="{70F82233-6D71-4FB6-A344-1490B2296A83}" type="pres">
      <dgm:prSet presAssocID="{8CC39934-F628-48E1-AD6D-6DD9131A49A0}" presName="dummy" presStyleCnt="0"/>
      <dgm:spPr/>
    </dgm:pt>
    <dgm:pt modelId="{5347C5DD-9B75-49BA-B26F-F69505985762}" type="pres">
      <dgm:prSet presAssocID="{E46D91C7-E63F-4890-B2A6-6715FD76A228}" presName="sibTrans" presStyleLbl="sibTrans2D1" presStyleIdx="4" presStyleCnt="8"/>
      <dgm:spPr/>
    </dgm:pt>
    <dgm:pt modelId="{218ADB95-2171-48D6-B4B8-29944AED46C7}" type="pres">
      <dgm:prSet presAssocID="{870B1C29-6D50-4816-854F-4EFA977613AC}" presName="node" presStyleLbl="node1" presStyleIdx="5" presStyleCnt="8" custScaleX="110709" custScaleY="81473">
        <dgm:presLayoutVars>
          <dgm:bulletEnabled val="1"/>
        </dgm:presLayoutVars>
      </dgm:prSet>
      <dgm:spPr/>
    </dgm:pt>
    <dgm:pt modelId="{23E63D56-991C-442B-A695-878C96B0AFE5}" type="pres">
      <dgm:prSet presAssocID="{870B1C29-6D50-4816-854F-4EFA977613AC}" presName="dummy" presStyleCnt="0"/>
      <dgm:spPr/>
    </dgm:pt>
    <dgm:pt modelId="{633AED51-6FFE-4C55-8F55-30C0B35D833F}" type="pres">
      <dgm:prSet presAssocID="{BDED8EB5-BA70-4A6A-8AC9-D178F064875B}" presName="sibTrans" presStyleLbl="sibTrans2D1" presStyleIdx="5" presStyleCnt="8"/>
      <dgm:spPr/>
    </dgm:pt>
    <dgm:pt modelId="{0D36F930-332B-4229-B704-1795690EDC70}" type="pres">
      <dgm:prSet presAssocID="{6AFB8C24-FF94-47B7-AE24-24C9EE2CC890}" presName="node" presStyleLbl="node1" presStyleIdx="6" presStyleCnt="8" custScaleX="110709" custScaleY="81473">
        <dgm:presLayoutVars>
          <dgm:bulletEnabled val="1"/>
        </dgm:presLayoutVars>
      </dgm:prSet>
      <dgm:spPr/>
    </dgm:pt>
    <dgm:pt modelId="{4BAC6B8E-3523-408F-B344-BDC8F683376E}" type="pres">
      <dgm:prSet presAssocID="{6AFB8C24-FF94-47B7-AE24-24C9EE2CC890}" presName="dummy" presStyleCnt="0"/>
      <dgm:spPr/>
    </dgm:pt>
    <dgm:pt modelId="{E62FF520-94D9-45D5-9E81-A24CA0CD9420}" type="pres">
      <dgm:prSet presAssocID="{971AA7BE-9B76-4208-9FE8-88E550DD5689}" presName="sibTrans" presStyleLbl="sibTrans2D1" presStyleIdx="6" presStyleCnt="8"/>
      <dgm:spPr/>
    </dgm:pt>
    <dgm:pt modelId="{078304B6-C089-4C63-9041-2D8E77570EDC}" type="pres">
      <dgm:prSet presAssocID="{C8E0DD3C-1006-4DC4-AC12-D40AD197E30D}" presName="node" presStyleLbl="node1" presStyleIdx="7" presStyleCnt="8" custScaleX="110709" custScaleY="81473">
        <dgm:presLayoutVars>
          <dgm:bulletEnabled val="1"/>
        </dgm:presLayoutVars>
      </dgm:prSet>
      <dgm:spPr/>
    </dgm:pt>
    <dgm:pt modelId="{A0C60505-877B-4AD1-A9AB-3EBAB9FEC6C1}" type="pres">
      <dgm:prSet presAssocID="{C8E0DD3C-1006-4DC4-AC12-D40AD197E30D}" presName="dummy" presStyleCnt="0"/>
      <dgm:spPr/>
    </dgm:pt>
    <dgm:pt modelId="{29573D1A-C4BA-4065-8811-EFA906655A6C}" type="pres">
      <dgm:prSet presAssocID="{8548E5D9-B29D-409C-A594-DD62E218C8DC}" presName="sibTrans" presStyleLbl="sibTrans2D1" presStyleIdx="7" presStyleCnt="8"/>
      <dgm:spPr/>
    </dgm:pt>
  </dgm:ptLst>
  <dgm:cxnLst>
    <dgm:cxn modelId="{9285C800-D34C-4FC6-92E6-AF856A65941E}" type="presOf" srcId="{E46D91C7-E63F-4890-B2A6-6715FD76A228}" destId="{5347C5DD-9B75-49BA-B26F-F69505985762}" srcOrd="0" destOrd="0" presId="urn:microsoft.com/office/officeart/2005/8/layout/radial6"/>
    <dgm:cxn modelId="{C3894403-DB2C-4016-AE5F-D85540AFBBDE}" type="presOf" srcId="{870B1C29-6D50-4816-854F-4EFA977613AC}" destId="{218ADB95-2171-48D6-B4B8-29944AED46C7}" srcOrd="0" destOrd="0" presId="urn:microsoft.com/office/officeart/2005/8/layout/radial6"/>
    <dgm:cxn modelId="{3E08D910-BA13-4353-BB82-0C62C3CEE08C}" type="presOf" srcId="{78BB9EFE-5E56-43CB-B6E0-EB8338087DCB}" destId="{681C9436-B6A4-4A6D-96E0-574B8F643D18}" srcOrd="0" destOrd="0" presId="urn:microsoft.com/office/officeart/2005/8/layout/radial6"/>
    <dgm:cxn modelId="{E0D45A14-3041-4E9B-AC93-53FEAF85C2D9}" type="presOf" srcId="{4AA63BF1-FDE9-443C-A0CE-EEB8287689BF}" destId="{8EEC7CF0-4C77-42F2-A38E-8C8BD6610059}" srcOrd="0" destOrd="0" presId="urn:microsoft.com/office/officeart/2005/8/layout/radial6"/>
    <dgm:cxn modelId="{E2DEAB23-18B9-4F58-A54F-069FC0868CE4}" type="presOf" srcId="{C8E0DD3C-1006-4DC4-AC12-D40AD197E30D}" destId="{078304B6-C089-4C63-9041-2D8E77570EDC}" srcOrd="0" destOrd="0" presId="urn:microsoft.com/office/officeart/2005/8/layout/radial6"/>
    <dgm:cxn modelId="{39186E28-BC1F-45C9-9134-20C5B73D272A}" srcId="{78BB9EFE-5E56-43CB-B6E0-EB8338087DCB}" destId="{7829381E-F11E-499B-A05C-DAE335FF92FF}" srcOrd="1" destOrd="0" parTransId="{1591965A-B541-4911-9072-941B0C0C8F28}" sibTransId="{B918B01B-8152-4F87-8D95-4AAE24568FED}"/>
    <dgm:cxn modelId="{FC09F637-D711-4736-911E-08616AD05982}" type="presOf" srcId="{971AA7BE-9B76-4208-9FE8-88E550DD5689}" destId="{E62FF520-94D9-45D5-9E81-A24CA0CD9420}" srcOrd="0" destOrd="0" presId="urn:microsoft.com/office/officeart/2005/8/layout/radial6"/>
    <dgm:cxn modelId="{434B8662-2204-456B-B216-39E4CC6670B8}" type="presOf" srcId="{D7EF4A9E-B45A-4757-BD1D-40E0554C1E3D}" destId="{0B4A1D25-F1C3-4051-8D44-60A382D8D741}" srcOrd="0" destOrd="0" presId="urn:microsoft.com/office/officeart/2005/8/layout/radial6"/>
    <dgm:cxn modelId="{1276B867-1D56-40AD-A6C8-CF1AD372EB72}" type="presOf" srcId="{B918B01B-8152-4F87-8D95-4AAE24568FED}" destId="{CEB9C1EC-EDE2-408E-87A1-67F10E9E7805}" srcOrd="0" destOrd="0" presId="urn:microsoft.com/office/officeart/2005/8/layout/radial6"/>
    <dgm:cxn modelId="{BBCCFB6B-B76D-46D3-9EF1-777A7C60804D}" type="presOf" srcId="{7829381E-F11E-499B-A05C-DAE335FF92FF}" destId="{F260DFED-0771-4193-847D-B7B7CE59748D}" srcOrd="0" destOrd="0" presId="urn:microsoft.com/office/officeart/2005/8/layout/radial6"/>
    <dgm:cxn modelId="{A7D9366C-F910-4DFC-A9D4-3A83C34D59F7}" type="presOf" srcId="{A3E880EC-4DA2-4E4A-9B2C-4C1F9258468A}" destId="{3C0907D7-1F06-4713-AB7E-5452DF36696F}" srcOrd="0" destOrd="0" presId="urn:microsoft.com/office/officeart/2005/8/layout/radial6"/>
    <dgm:cxn modelId="{B4935470-96F3-4A0B-BCEC-F028991B3F76}" srcId="{78BB9EFE-5E56-43CB-B6E0-EB8338087DCB}" destId="{C8E0DD3C-1006-4DC4-AC12-D40AD197E30D}" srcOrd="7" destOrd="0" parTransId="{DD98358E-D44E-4FD1-AE92-D51937F019E1}" sibTransId="{8548E5D9-B29D-409C-A594-DD62E218C8DC}"/>
    <dgm:cxn modelId="{C8AF4977-926C-461B-B3BE-43A623ACF460}" srcId="{78BB9EFE-5E56-43CB-B6E0-EB8338087DCB}" destId="{6C2C7ABE-9FD5-4ACA-8709-4F1AE9BD2617}" srcOrd="2" destOrd="0" parTransId="{90F5F60F-8F8B-4620-93E0-6201433DCE93}" sibTransId="{D7EF4A9E-B45A-4757-BD1D-40E0554C1E3D}"/>
    <dgm:cxn modelId="{C7AD4186-0DEE-41B4-9B18-122DFA45A2EA}" type="presOf" srcId="{6C2C7ABE-9FD5-4ACA-8709-4F1AE9BD2617}" destId="{80CA357B-FFAE-4B73-B8C0-DE702CFA163B}" srcOrd="0" destOrd="0" presId="urn:microsoft.com/office/officeart/2005/8/layout/radial6"/>
    <dgm:cxn modelId="{68414096-7A10-488B-A317-3D690B177C70}" type="presOf" srcId="{16D48CC7-6671-49C8-843F-3127753E8DA9}" destId="{DEB65B2E-79DC-496F-BBC4-16859FAFDEA5}" srcOrd="0" destOrd="0" presId="urn:microsoft.com/office/officeart/2005/8/layout/radial6"/>
    <dgm:cxn modelId="{F259FA9A-C9F0-4E13-8B49-0A7BF192E6CB}" srcId="{78BB9EFE-5E56-43CB-B6E0-EB8338087DCB}" destId="{6AFB8C24-FF94-47B7-AE24-24C9EE2CC890}" srcOrd="6" destOrd="0" parTransId="{59341B05-AE49-4BCC-9241-0DD5EC697CAA}" sibTransId="{971AA7BE-9B76-4208-9FE8-88E550DD5689}"/>
    <dgm:cxn modelId="{29B12EAB-0460-4F88-8DA0-69C7AF19C631}" type="presOf" srcId="{6AFB8C24-FF94-47B7-AE24-24C9EE2CC890}" destId="{0D36F930-332B-4229-B704-1795690EDC70}" srcOrd="0" destOrd="0" presId="urn:microsoft.com/office/officeart/2005/8/layout/radial6"/>
    <dgm:cxn modelId="{04B2C9AC-4FA1-4CE6-A204-578D4622BCD9}" srcId="{78BB9EFE-5E56-43CB-B6E0-EB8338087DCB}" destId="{4AA63BF1-FDE9-443C-A0CE-EEB8287689BF}" srcOrd="3" destOrd="0" parTransId="{54575009-8FD0-4709-96A9-488723D92D34}" sibTransId="{70CC6575-2459-499C-B050-0B5B4C0BC48E}"/>
    <dgm:cxn modelId="{9111CDAD-6E25-4812-B00D-B6287373F192}" type="presOf" srcId="{BDED8EB5-BA70-4A6A-8AC9-D178F064875B}" destId="{633AED51-6FFE-4C55-8F55-30C0B35D833F}" srcOrd="0" destOrd="0" presId="urn:microsoft.com/office/officeart/2005/8/layout/radial6"/>
    <dgm:cxn modelId="{0031D0AF-4C5A-430E-B52B-32F097DFAB79}" type="presOf" srcId="{8CC39934-F628-48E1-AD6D-6DD9131A49A0}" destId="{CC656E6E-1344-4AE4-A644-D645F7B16F8C}" srcOrd="0" destOrd="0" presId="urn:microsoft.com/office/officeart/2005/8/layout/radial6"/>
    <dgm:cxn modelId="{5C1BA8B3-A8A9-4C6F-8406-27F7A33402C3}" srcId="{78BB9EFE-5E56-43CB-B6E0-EB8338087DCB}" destId="{8CC39934-F628-48E1-AD6D-6DD9131A49A0}" srcOrd="4" destOrd="0" parTransId="{7CABA942-AD2A-4055-A2C1-65FAA5B61E98}" sibTransId="{E46D91C7-E63F-4890-B2A6-6715FD76A228}"/>
    <dgm:cxn modelId="{DCF8D9B6-EF43-4454-AEFB-40E2A9373D61}" type="presOf" srcId="{70CC6575-2459-499C-B050-0B5B4C0BC48E}" destId="{2EB08BF9-6B7A-42D8-AAE7-998EFAF77DAA}" srcOrd="0" destOrd="0" presId="urn:microsoft.com/office/officeart/2005/8/layout/radial6"/>
    <dgm:cxn modelId="{D01B88B7-56BD-459D-8C2E-6BB3343304D9}" srcId="{E244A3F4-DD8F-49DA-9914-84DD2DA8C851}" destId="{AB6F01F4-9E3E-4C8C-BE40-ABE6A212F7BA}" srcOrd="1" destOrd="0" parTransId="{1AB4AD72-7D7F-48C7-86D5-55DF8FCAC02F}" sibTransId="{DE50C9B3-ADB4-4187-B6BA-4B85C61AF73B}"/>
    <dgm:cxn modelId="{1246A7B7-41D2-4470-B527-E755A9E61C6D}" type="presOf" srcId="{E244A3F4-DD8F-49DA-9914-84DD2DA8C851}" destId="{8EB523A9-AE1B-4E56-9596-AFFB5ADA836F}" srcOrd="0" destOrd="0" presId="urn:microsoft.com/office/officeart/2005/8/layout/radial6"/>
    <dgm:cxn modelId="{E3E273D3-C829-4D86-8F46-28FB8E0CB07C}" srcId="{78BB9EFE-5E56-43CB-B6E0-EB8338087DCB}" destId="{870B1C29-6D50-4816-854F-4EFA977613AC}" srcOrd="5" destOrd="0" parTransId="{357D9A57-AB14-4C48-A14F-ACFA334A31B8}" sibTransId="{BDED8EB5-BA70-4A6A-8AC9-D178F064875B}"/>
    <dgm:cxn modelId="{51ADEDD5-70E8-4E49-AB40-48E70AC80E37}" srcId="{E244A3F4-DD8F-49DA-9914-84DD2DA8C851}" destId="{78BB9EFE-5E56-43CB-B6E0-EB8338087DCB}" srcOrd="0" destOrd="0" parTransId="{AB8A2A03-92A3-4058-BBCC-49E6FF04ADBF}" sibTransId="{F103B2B2-E136-4C00-B7B9-4950DCC3AD54}"/>
    <dgm:cxn modelId="{B498E3DC-73F3-43B8-9E05-89118C4B2B44}" type="presOf" srcId="{8548E5D9-B29D-409C-A594-DD62E218C8DC}" destId="{29573D1A-C4BA-4065-8811-EFA906655A6C}" srcOrd="0" destOrd="0" presId="urn:microsoft.com/office/officeart/2005/8/layout/radial6"/>
    <dgm:cxn modelId="{D7E3D4DF-71BA-4C3F-8D32-73D7F765E518}" srcId="{78BB9EFE-5E56-43CB-B6E0-EB8338087DCB}" destId="{16D48CC7-6671-49C8-843F-3127753E8DA9}" srcOrd="0" destOrd="0" parTransId="{03FD685C-F9D6-43D4-BA3D-96DBB54253E5}" sibTransId="{A3E880EC-4DA2-4E4A-9B2C-4C1F9258468A}"/>
    <dgm:cxn modelId="{EB0DA094-2E2C-4B09-A1DE-11874027A33F}" type="presParOf" srcId="{8EB523A9-AE1B-4E56-9596-AFFB5ADA836F}" destId="{681C9436-B6A4-4A6D-96E0-574B8F643D18}" srcOrd="0" destOrd="0" presId="urn:microsoft.com/office/officeart/2005/8/layout/radial6"/>
    <dgm:cxn modelId="{5246EAFC-AD95-4575-84FA-E3A86615F34C}" type="presParOf" srcId="{8EB523A9-AE1B-4E56-9596-AFFB5ADA836F}" destId="{DEB65B2E-79DC-496F-BBC4-16859FAFDEA5}" srcOrd="1" destOrd="0" presId="urn:microsoft.com/office/officeart/2005/8/layout/radial6"/>
    <dgm:cxn modelId="{9EF0EF80-D214-46D3-9F85-1DC7C56C1E71}" type="presParOf" srcId="{8EB523A9-AE1B-4E56-9596-AFFB5ADA836F}" destId="{E1DED4CF-68C8-461D-81AF-AEF4E11DA552}" srcOrd="2" destOrd="0" presId="urn:microsoft.com/office/officeart/2005/8/layout/radial6"/>
    <dgm:cxn modelId="{121884E7-5807-411D-A903-68CE9CC2A42B}" type="presParOf" srcId="{8EB523A9-AE1B-4E56-9596-AFFB5ADA836F}" destId="{3C0907D7-1F06-4713-AB7E-5452DF36696F}" srcOrd="3" destOrd="0" presId="urn:microsoft.com/office/officeart/2005/8/layout/radial6"/>
    <dgm:cxn modelId="{B4F6664A-0D5C-4CE6-A7D7-E87927A5090E}" type="presParOf" srcId="{8EB523A9-AE1B-4E56-9596-AFFB5ADA836F}" destId="{F260DFED-0771-4193-847D-B7B7CE59748D}" srcOrd="4" destOrd="0" presId="urn:microsoft.com/office/officeart/2005/8/layout/radial6"/>
    <dgm:cxn modelId="{3E760286-ACEA-4B57-B4EC-9976F8B2E27C}" type="presParOf" srcId="{8EB523A9-AE1B-4E56-9596-AFFB5ADA836F}" destId="{87738083-4870-4257-AF8F-58AACB5571A1}" srcOrd="5" destOrd="0" presId="urn:microsoft.com/office/officeart/2005/8/layout/radial6"/>
    <dgm:cxn modelId="{505ADC0C-37F7-40AA-BF87-9AD6324BDA62}" type="presParOf" srcId="{8EB523A9-AE1B-4E56-9596-AFFB5ADA836F}" destId="{CEB9C1EC-EDE2-408E-87A1-67F10E9E7805}" srcOrd="6" destOrd="0" presId="urn:microsoft.com/office/officeart/2005/8/layout/radial6"/>
    <dgm:cxn modelId="{173783B5-FE42-48E9-A7BA-7A28C95F526C}" type="presParOf" srcId="{8EB523A9-AE1B-4E56-9596-AFFB5ADA836F}" destId="{80CA357B-FFAE-4B73-B8C0-DE702CFA163B}" srcOrd="7" destOrd="0" presId="urn:microsoft.com/office/officeart/2005/8/layout/radial6"/>
    <dgm:cxn modelId="{83AB0375-D6DA-418C-9620-B6B67D13E3D0}" type="presParOf" srcId="{8EB523A9-AE1B-4E56-9596-AFFB5ADA836F}" destId="{A636857C-07B4-4E07-9007-956AD7E9666B}" srcOrd="8" destOrd="0" presId="urn:microsoft.com/office/officeart/2005/8/layout/radial6"/>
    <dgm:cxn modelId="{7621BDD6-89A5-4818-92B6-93C332F61BB2}" type="presParOf" srcId="{8EB523A9-AE1B-4E56-9596-AFFB5ADA836F}" destId="{0B4A1D25-F1C3-4051-8D44-60A382D8D741}" srcOrd="9" destOrd="0" presId="urn:microsoft.com/office/officeart/2005/8/layout/radial6"/>
    <dgm:cxn modelId="{98CD83F5-85A0-46E4-9061-AD57046412D2}" type="presParOf" srcId="{8EB523A9-AE1B-4E56-9596-AFFB5ADA836F}" destId="{8EEC7CF0-4C77-42F2-A38E-8C8BD6610059}" srcOrd="10" destOrd="0" presId="urn:microsoft.com/office/officeart/2005/8/layout/radial6"/>
    <dgm:cxn modelId="{DCC6D28E-55C8-42B1-838F-55AA4A9A5C9F}" type="presParOf" srcId="{8EB523A9-AE1B-4E56-9596-AFFB5ADA836F}" destId="{DB91862D-878D-4E7E-B34E-DB83EBA1F063}" srcOrd="11" destOrd="0" presId="urn:microsoft.com/office/officeart/2005/8/layout/radial6"/>
    <dgm:cxn modelId="{4D5FEED4-DE80-4992-BDF4-2C2BAD3E9F6E}" type="presParOf" srcId="{8EB523A9-AE1B-4E56-9596-AFFB5ADA836F}" destId="{2EB08BF9-6B7A-42D8-AAE7-998EFAF77DAA}" srcOrd="12" destOrd="0" presId="urn:microsoft.com/office/officeart/2005/8/layout/radial6"/>
    <dgm:cxn modelId="{277AA561-32D1-4023-B361-17FF98C8B020}" type="presParOf" srcId="{8EB523A9-AE1B-4E56-9596-AFFB5ADA836F}" destId="{CC656E6E-1344-4AE4-A644-D645F7B16F8C}" srcOrd="13" destOrd="0" presId="urn:microsoft.com/office/officeart/2005/8/layout/radial6"/>
    <dgm:cxn modelId="{F0DF82CD-37A1-467E-89FF-5CE7BC923F26}" type="presParOf" srcId="{8EB523A9-AE1B-4E56-9596-AFFB5ADA836F}" destId="{70F82233-6D71-4FB6-A344-1490B2296A83}" srcOrd="14" destOrd="0" presId="urn:microsoft.com/office/officeart/2005/8/layout/radial6"/>
    <dgm:cxn modelId="{F76E82D5-2877-4D83-AF88-3C1895ECDB45}" type="presParOf" srcId="{8EB523A9-AE1B-4E56-9596-AFFB5ADA836F}" destId="{5347C5DD-9B75-49BA-B26F-F69505985762}" srcOrd="15" destOrd="0" presId="urn:microsoft.com/office/officeart/2005/8/layout/radial6"/>
    <dgm:cxn modelId="{D7770F02-B512-4B0E-9F19-52F8C07F64EB}" type="presParOf" srcId="{8EB523A9-AE1B-4E56-9596-AFFB5ADA836F}" destId="{218ADB95-2171-48D6-B4B8-29944AED46C7}" srcOrd="16" destOrd="0" presId="urn:microsoft.com/office/officeart/2005/8/layout/radial6"/>
    <dgm:cxn modelId="{8CC92555-7C82-4E49-B597-8780213B17E7}" type="presParOf" srcId="{8EB523A9-AE1B-4E56-9596-AFFB5ADA836F}" destId="{23E63D56-991C-442B-A695-878C96B0AFE5}" srcOrd="17" destOrd="0" presId="urn:microsoft.com/office/officeart/2005/8/layout/radial6"/>
    <dgm:cxn modelId="{F08141CF-B90C-45CA-820B-2749D68733B7}" type="presParOf" srcId="{8EB523A9-AE1B-4E56-9596-AFFB5ADA836F}" destId="{633AED51-6FFE-4C55-8F55-30C0B35D833F}" srcOrd="18" destOrd="0" presId="urn:microsoft.com/office/officeart/2005/8/layout/radial6"/>
    <dgm:cxn modelId="{D4B0B480-6C90-4BC8-9592-B4DB8E491A80}" type="presParOf" srcId="{8EB523A9-AE1B-4E56-9596-AFFB5ADA836F}" destId="{0D36F930-332B-4229-B704-1795690EDC70}" srcOrd="19" destOrd="0" presId="urn:microsoft.com/office/officeart/2005/8/layout/radial6"/>
    <dgm:cxn modelId="{AEC0D61F-D5A9-4917-8C3B-D8DBD77E620E}" type="presParOf" srcId="{8EB523A9-AE1B-4E56-9596-AFFB5ADA836F}" destId="{4BAC6B8E-3523-408F-B344-BDC8F683376E}" srcOrd="20" destOrd="0" presId="urn:microsoft.com/office/officeart/2005/8/layout/radial6"/>
    <dgm:cxn modelId="{3C4C8691-130B-4AD5-AB15-DC6682F54ED2}" type="presParOf" srcId="{8EB523A9-AE1B-4E56-9596-AFFB5ADA836F}" destId="{E62FF520-94D9-45D5-9E81-A24CA0CD9420}" srcOrd="21" destOrd="0" presId="urn:microsoft.com/office/officeart/2005/8/layout/radial6"/>
    <dgm:cxn modelId="{6EA48DAF-4B14-4D6B-80DD-AF65E879338A}" type="presParOf" srcId="{8EB523A9-AE1B-4E56-9596-AFFB5ADA836F}" destId="{078304B6-C089-4C63-9041-2D8E77570EDC}" srcOrd="22" destOrd="0" presId="urn:microsoft.com/office/officeart/2005/8/layout/radial6"/>
    <dgm:cxn modelId="{DDD2B5E9-CCB4-4621-A2CA-5DDC75995A4B}" type="presParOf" srcId="{8EB523A9-AE1B-4E56-9596-AFFB5ADA836F}" destId="{A0C60505-877B-4AD1-A9AB-3EBAB9FEC6C1}" srcOrd="23" destOrd="0" presId="urn:microsoft.com/office/officeart/2005/8/layout/radial6"/>
    <dgm:cxn modelId="{416B980F-1679-47DF-98D7-DA130E6A171F}" type="presParOf" srcId="{8EB523A9-AE1B-4E56-9596-AFFB5ADA836F}" destId="{29573D1A-C4BA-4065-8811-EFA906655A6C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73D1A-C4BA-4065-8811-EFA906655A6C}">
      <dsp:nvSpPr>
        <dsp:cNvPr id="0" name=""/>
        <dsp:cNvSpPr/>
      </dsp:nvSpPr>
      <dsp:spPr>
        <a:xfrm>
          <a:off x="1398848" y="402989"/>
          <a:ext cx="3631700" cy="3631700"/>
        </a:xfrm>
        <a:prstGeom prst="blockArc">
          <a:avLst>
            <a:gd name="adj1" fmla="val 13500000"/>
            <a:gd name="adj2" fmla="val 16200000"/>
            <a:gd name="adj3" fmla="val 3424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2FF520-94D9-45D5-9E81-A24CA0CD9420}">
      <dsp:nvSpPr>
        <dsp:cNvPr id="0" name=""/>
        <dsp:cNvSpPr/>
      </dsp:nvSpPr>
      <dsp:spPr>
        <a:xfrm>
          <a:off x="1398848" y="402989"/>
          <a:ext cx="3631700" cy="3631700"/>
        </a:xfrm>
        <a:prstGeom prst="blockArc">
          <a:avLst>
            <a:gd name="adj1" fmla="val 10800000"/>
            <a:gd name="adj2" fmla="val 13500000"/>
            <a:gd name="adj3" fmla="val 3424"/>
          </a:avLst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3AED51-6FFE-4C55-8F55-30C0B35D833F}">
      <dsp:nvSpPr>
        <dsp:cNvPr id="0" name=""/>
        <dsp:cNvSpPr/>
      </dsp:nvSpPr>
      <dsp:spPr>
        <a:xfrm>
          <a:off x="1398848" y="402989"/>
          <a:ext cx="3631700" cy="3631700"/>
        </a:xfrm>
        <a:prstGeom prst="blockArc">
          <a:avLst>
            <a:gd name="adj1" fmla="val 8100000"/>
            <a:gd name="adj2" fmla="val 10800000"/>
            <a:gd name="adj3" fmla="val 3424"/>
          </a:avLst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47C5DD-9B75-49BA-B26F-F69505985762}">
      <dsp:nvSpPr>
        <dsp:cNvPr id="0" name=""/>
        <dsp:cNvSpPr/>
      </dsp:nvSpPr>
      <dsp:spPr>
        <a:xfrm>
          <a:off x="1398848" y="402989"/>
          <a:ext cx="3631700" cy="3631700"/>
        </a:xfrm>
        <a:prstGeom prst="blockArc">
          <a:avLst>
            <a:gd name="adj1" fmla="val 5400000"/>
            <a:gd name="adj2" fmla="val 8100000"/>
            <a:gd name="adj3" fmla="val 3424"/>
          </a:avLst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B08BF9-6B7A-42D8-AAE7-998EFAF77DAA}">
      <dsp:nvSpPr>
        <dsp:cNvPr id="0" name=""/>
        <dsp:cNvSpPr/>
      </dsp:nvSpPr>
      <dsp:spPr>
        <a:xfrm>
          <a:off x="1398848" y="402989"/>
          <a:ext cx="3631700" cy="3631700"/>
        </a:xfrm>
        <a:prstGeom prst="blockArc">
          <a:avLst>
            <a:gd name="adj1" fmla="val 2700000"/>
            <a:gd name="adj2" fmla="val 5400000"/>
            <a:gd name="adj3" fmla="val 3424"/>
          </a:avLst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4A1D25-F1C3-4051-8D44-60A382D8D741}">
      <dsp:nvSpPr>
        <dsp:cNvPr id="0" name=""/>
        <dsp:cNvSpPr/>
      </dsp:nvSpPr>
      <dsp:spPr>
        <a:xfrm>
          <a:off x="1398848" y="402989"/>
          <a:ext cx="3631700" cy="3631700"/>
        </a:xfrm>
        <a:prstGeom prst="blockArc">
          <a:avLst>
            <a:gd name="adj1" fmla="val 0"/>
            <a:gd name="adj2" fmla="val 2700000"/>
            <a:gd name="adj3" fmla="val 3424"/>
          </a:avLst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B9C1EC-EDE2-408E-87A1-67F10E9E7805}">
      <dsp:nvSpPr>
        <dsp:cNvPr id="0" name=""/>
        <dsp:cNvSpPr/>
      </dsp:nvSpPr>
      <dsp:spPr>
        <a:xfrm>
          <a:off x="1398848" y="402989"/>
          <a:ext cx="3631700" cy="3631700"/>
        </a:xfrm>
        <a:prstGeom prst="blockArc">
          <a:avLst>
            <a:gd name="adj1" fmla="val 18900000"/>
            <a:gd name="adj2" fmla="val 0"/>
            <a:gd name="adj3" fmla="val 3424"/>
          </a:avLst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0907D7-1F06-4713-AB7E-5452DF36696F}">
      <dsp:nvSpPr>
        <dsp:cNvPr id="0" name=""/>
        <dsp:cNvSpPr/>
      </dsp:nvSpPr>
      <dsp:spPr>
        <a:xfrm>
          <a:off x="1398848" y="402989"/>
          <a:ext cx="3631700" cy="3631700"/>
        </a:xfrm>
        <a:prstGeom prst="blockArc">
          <a:avLst>
            <a:gd name="adj1" fmla="val 16200000"/>
            <a:gd name="adj2" fmla="val 18900000"/>
            <a:gd name="adj3" fmla="val 342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1C9436-B6A4-4A6D-96E0-574B8F643D18}">
      <dsp:nvSpPr>
        <dsp:cNvPr id="0" name=""/>
        <dsp:cNvSpPr/>
      </dsp:nvSpPr>
      <dsp:spPr>
        <a:xfrm>
          <a:off x="1985059" y="1344707"/>
          <a:ext cx="2459278" cy="17731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Neurodivergence </a:t>
          </a:r>
        </a:p>
      </dsp:txBody>
      <dsp:txXfrm>
        <a:off x="2345212" y="1604383"/>
        <a:ext cx="1738972" cy="1253829"/>
      </dsp:txXfrm>
    </dsp:sp>
    <dsp:sp modelId="{DEB65B2E-79DC-496F-BBC4-16859FAFDEA5}">
      <dsp:nvSpPr>
        <dsp:cNvPr id="0" name=""/>
        <dsp:cNvSpPr/>
      </dsp:nvSpPr>
      <dsp:spPr>
        <a:xfrm>
          <a:off x="2736636" y="82265"/>
          <a:ext cx="956123" cy="70363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Autism</a:t>
          </a:r>
        </a:p>
      </dsp:txBody>
      <dsp:txXfrm>
        <a:off x="2876657" y="185309"/>
        <a:ext cx="676081" cy="497542"/>
      </dsp:txXfrm>
    </dsp:sp>
    <dsp:sp modelId="{F260DFED-0771-4193-847D-B7B7CE59748D}">
      <dsp:nvSpPr>
        <dsp:cNvPr id="0" name=""/>
        <dsp:cNvSpPr/>
      </dsp:nvSpPr>
      <dsp:spPr>
        <a:xfrm>
          <a:off x="3998652" y="605009"/>
          <a:ext cx="956123" cy="703630"/>
        </a:xfrm>
        <a:prstGeom prst="ellipse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ADHD</a:t>
          </a:r>
        </a:p>
      </dsp:txBody>
      <dsp:txXfrm>
        <a:off x="4138673" y="708053"/>
        <a:ext cx="676081" cy="497542"/>
      </dsp:txXfrm>
    </dsp:sp>
    <dsp:sp modelId="{80CA357B-FFAE-4B73-B8C0-DE702CFA163B}">
      <dsp:nvSpPr>
        <dsp:cNvPr id="0" name=""/>
        <dsp:cNvSpPr/>
      </dsp:nvSpPr>
      <dsp:spPr>
        <a:xfrm>
          <a:off x="4521396" y="1867024"/>
          <a:ext cx="956123" cy="703630"/>
        </a:xfrm>
        <a:prstGeom prst="ellipse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Tourette’s</a:t>
          </a:r>
          <a:b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syndrome</a:t>
          </a:r>
        </a:p>
      </dsp:txBody>
      <dsp:txXfrm>
        <a:off x="4661417" y="1970068"/>
        <a:ext cx="676081" cy="497542"/>
      </dsp:txXfrm>
    </dsp:sp>
    <dsp:sp modelId="{8EEC7CF0-4C77-42F2-A38E-8C8BD6610059}">
      <dsp:nvSpPr>
        <dsp:cNvPr id="0" name=""/>
        <dsp:cNvSpPr/>
      </dsp:nvSpPr>
      <dsp:spPr>
        <a:xfrm>
          <a:off x="3998652" y="3129040"/>
          <a:ext cx="956123" cy="703630"/>
        </a:xfrm>
        <a:prstGeom prst="ellipse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Sensory</a:t>
          </a:r>
          <a:b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processing</a:t>
          </a:r>
          <a:b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disorder</a:t>
          </a:r>
        </a:p>
      </dsp:txBody>
      <dsp:txXfrm>
        <a:off x="4138673" y="3232084"/>
        <a:ext cx="676081" cy="497542"/>
      </dsp:txXfrm>
    </dsp:sp>
    <dsp:sp modelId="{CC656E6E-1344-4AE4-A644-D645F7B16F8C}">
      <dsp:nvSpPr>
        <dsp:cNvPr id="0" name=""/>
        <dsp:cNvSpPr/>
      </dsp:nvSpPr>
      <dsp:spPr>
        <a:xfrm>
          <a:off x="2736636" y="3651784"/>
          <a:ext cx="956123" cy="703630"/>
        </a:xfrm>
        <a:prstGeom prst="ellipse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Dyslexia</a:t>
          </a:r>
        </a:p>
      </dsp:txBody>
      <dsp:txXfrm>
        <a:off x="2876657" y="3754828"/>
        <a:ext cx="676081" cy="497542"/>
      </dsp:txXfrm>
    </dsp:sp>
    <dsp:sp modelId="{218ADB95-2171-48D6-B4B8-29944AED46C7}">
      <dsp:nvSpPr>
        <dsp:cNvPr id="0" name=""/>
        <dsp:cNvSpPr/>
      </dsp:nvSpPr>
      <dsp:spPr>
        <a:xfrm>
          <a:off x="1474621" y="3129040"/>
          <a:ext cx="956123" cy="703630"/>
        </a:xfrm>
        <a:prstGeom prst="ellipse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Dyspraxia</a:t>
          </a:r>
        </a:p>
      </dsp:txBody>
      <dsp:txXfrm>
        <a:off x="1614642" y="3232084"/>
        <a:ext cx="676081" cy="497542"/>
      </dsp:txXfrm>
    </dsp:sp>
    <dsp:sp modelId="{0D36F930-332B-4229-B704-1795690EDC70}">
      <dsp:nvSpPr>
        <dsp:cNvPr id="0" name=""/>
        <dsp:cNvSpPr/>
      </dsp:nvSpPr>
      <dsp:spPr>
        <a:xfrm>
          <a:off x="951877" y="1867024"/>
          <a:ext cx="956123" cy="703630"/>
        </a:xfrm>
        <a:prstGeom prst="ellipse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Dysgraphia</a:t>
          </a:r>
        </a:p>
      </dsp:txBody>
      <dsp:txXfrm>
        <a:off x="1091898" y="1970068"/>
        <a:ext cx="676081" cy="497542"/>
      </dsp:txXfrm>
    </dsp:sp>
    <dsp:sp modelId="{078304B6-C089-4C63-9041-2D8E77570EDC}">
      <dsp:nvSpPr>
        <dsp:cNvPr id="0" name=""/>
        <dsp:cNvSpPr/>
      </dsp:nvSpPr>
      <dsp:spPr>
        <a:xfrm>
          <a:off x="1474621" y="605009"/>
          <a:ext cx="956123" cy="703630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Dyscalculia</a:t>
          </a:r>
        </a:p>
      </dsp:txBody>
      <dsp:txXfrm>
        <a:off x="1614642" y="708053"/>
        <a:ext cx="676081" cy="497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1E877-30D8-4493-9643-592934DBFF6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2ED98-519E-4D51-B502-D7CF7703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86ADF-BC2D-415B-2ABB-0729A5311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86164FB-DBD6-5F56-12C0-A21BEE6622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8E65CEF-41EF-CF8A-4023-DFB9ED0A7F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C2137-348B-47DE-433B-44B66A52E4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674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9766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FCFB42-8205-9B47-27B3-B2FC68B3AE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C52397-9332-95F4-DE8A-F81D5FE7CB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14016A7-B885-C4A6-7E3A-8FEE4C8E6E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D1CC6-19AD-E05A-1576-3902C5C07E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131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9BCE2-C09B-E53A-BCC4-4DB95F31D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24194D9-ADB8-8775-6583-0F8A67F6E4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B3EF82-CAB8-7BF5-4901-DF8A28F2E0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14AD4D-F30E-F2F0-6FAB-CE73F33F91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941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8E348-62A5-234E-4145-3AD47C40FE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25E9594-B85F-10B2-E938-CC779FB9D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5AC0D2-EAD1-89BE-FECF-A32723263B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1E60B-C9C7-1F00-6DE2-BFC2A94253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7DB94-7684-4502-A324-FEBE046D4A7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6021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7FCF-19CF-465E-9DE8-36A3BB47279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B846-23C0-432A-BA78-25B62BBB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7FCF-19CF-465E-9DE8-36A3BB47279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B846-23C0-432A-BA78-25B62BBB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4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7FCF-19CF-465E-9DE8-36A3BB47279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B846-23C0-432A-BA78-25B62BBB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3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7FCF-19CF-465E-9DE8-36A3BB47279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B846-23C0-432A-BA78-25B62BBB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5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7FCF-19CF-465E-9DE8-36A3BB47279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B846-23C0-432A-BA78-25B62BBB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2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7FCF-19CF-465E-9DE8-36A3BB47279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B846-23C0-432A-BA78-25B62BBB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9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7FCF-19CF-465E-9DE8-36A3BB47279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B846-23C0-432A-BA78-25B62BBB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8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7FCF-19CF-465E-9DE8-36A3BB47279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B846-23C0-432A-BA78-25B62BBB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8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7FCF-19CF-465E-9DE8-36A3BB47279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B846-23C0-432A-BA78-25B62BBB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7FCF-19CF-465E-9DE8-36A3BB47279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B846-23C0-432A-BA78-25B62BBB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7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B7FCF-19CF-465E-9DE8-36A3BB47279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B846-23C0-432A-BA78-25B62BBB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9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B7FCF-19CF-465E-9DE8-36A3BB47279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BB846-23C0-432A-BA78-25B62BBBA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7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inity-infinite@tbs-sct.gc.ca" TargetMode="External"/><Relationship Id="rId2" Type="http://schemas.openxmlformats.org/officeDocument/2006/relationships/hyperlink" Target="https://linktr.ee/infinityinfinit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90E8CC-61E3-3712-C4CF-2148A7D51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F4F7C-69F8-EA37-AA0C-759280DC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23" y="1756975"/>
            <a:ext cx="4856084" cy="2859413"/>
          </a:xfrm>
        </p:spPr>
        <p:txBody>
          <a:bodyPr>
            <a:normAutofit/>
          </a:bodyPr>
          <a:lstStyle/>
          <a:p>
            <a:r>
              <a:rPr lang="en-CA" sz="3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Introducing </a:t>
            </a:r>
            <a:br>
              <a:rPr lang="en-CA" sz="3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CA" sz="3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Infinity – The Network for Neurodivergent Public Servants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7146FF-E5D2-4BF6-3B39-7585DFE82C96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3838DF-551F-E8BF-3740-EEE4775F503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  <p:pic>
        <p:nvPicPr>
          <p:cNvPr id="6" name="Picture 5" descr="A rainbow colored circle with a white Infinity symbol&#10;">
            <a:extLst>
              <a:ext uri="{FF2B5EF4-FFF2-40B4-BE49-F238E27FC236}">
                <a16:creationId xmlns:a16="http://schemas.microsoft.com/office/drawing/2014/main" id="{6C39329E-AF6F-AD8E-52A3-7967862AE6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607" y="1947844"/>
            <a:ext cx="2487584" cy="247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695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794" y="262863"/>
            <a:ext cx="7886700" cy="1325563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What’s neurodiversity?</a:t>
            </a:r>
            <a:endParaRPr lang="en-CA" dirty="0">
              <a:solidFill>
                <a:schemeClr val="accent1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24748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283001" y="1652402"/>
            <a:ext cx="3626317" cy="20440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73025779"/>
              </p:ext>
            </p:extLst>
          </p:nvPr>
        </p:nvGraphicFramePr>
        <p:xfrm>
          <a:off x="-561258" y="1477563"/>
          <a:ext cx="6429397" cy="443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03629" y="1795386"/>
            <a:ext cx="3318624" cy="20082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4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“…a concept where neurological differences are to be recognized and respected as any other human variation.”</a:t>
            </a:r>
            <a:br>
              <a:rPr lang="en-CA" b="1" dirty="0">
                <a:solidFill>
                  <a:schemeClr val="accent4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CA" sz="1050" dirty="0">
                <a:solidFill>
                  <a:schemeClr val="accent4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(National Symposium on Neurodiversity, 2011)</a:t>
            </a:r>
          </a:p>
          <a:p>
            <a:endParaRPr lang="en-CA" sz="2400" dirty="0">
              <a:latin typeface="Skeena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A7BFAC-727E-8ECC-CF54-B9CFEFB172BC}"/>
              </a:ext>
            </a:extLst>
          </p:cNvPr>
          <p:cNvSpPr/>
          <p:nvPr/>
        </p:nvSpPr>
        <p:spPr>
          <a:xfrm>
            <a:off x="5283001" y="3941813"/>
            <a:ext cx="3626317" cy="753585"/>
          </a:xfrm>
          <a:prstGeom prst="rect">
            <a:avLst/>
          </a:prstGeom>
          <a:solidFill>
            <a:srgbClr val="579D9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Neurodiversity is both…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ED5E24-9223-3419-3645-BD2BE769BD8C}"/>
              </a:ext>
            </a:extLst>
          </p:cNvPr>
          <p:cNvSpPr txBox="1"/>
          <p:nvPr/>
        </p:nvSpPr>
        <p:spPr>
          <a:xfrm>
            <a:off x="5302545" y="4886165"/>
            <a:ext cx="35872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en-US" sz="1600" b="1" dirty="0">
                <a:solidFill>
                  <a:srgbClr val="4869A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paradigm</a:t>
            </a:r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reframe thinking around neurodivergent conditions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b="1" dirty="0">
                <a:solidFill>
                  <a:srgbClr val="4869A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movement</a:t>
            </a:r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seeking greater acceptance for ND people.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3B52C1-2F6D-B1B7-2F9B-6529C80415CC}"/>
              </a:ext>
            </a:extLst>
          </p:cNvPr>
          <p:cNvPicPr>
            <a:picLocks noChangeAspect="1"/>
          </p:cNvPicPr>
          <p:nvPr/>
        </p:nvPicPr>
        <p:blipFill>
          <a:blip r:embed="rId8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1" y="6552700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2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623B98-683D-6BC9-323C-DA978A17BC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A5D76E-6E63-3BA1-8768-AA6E910BC01D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3A6269-A3F4-D6CE-64DC-09DF1C3DAFF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1F419766-7427-F2C8-3487-8B2A40C28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56843" y="4269418"/>
            <a:ext cx="484742" cy="4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D79C69-FEBF-2893-25B5-C3C86BC72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8257" y="4287871"/>
            <a:ext cx="484742" cy="4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0D9409A-7997-5129-2709-38FAA90C0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79246" y="2638535"/>
            <a:ext cx="484742" cy="4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A480D7E-3E9C-8286-0425-19FA9B2C6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6151" y="2666829"/>
            <a:ext cx="484742" cy="4627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06AC31-CD27-2EFE-5446-DEF7D0F5C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22789" y="357836"/>
            <a:ext cx="1349814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5A00F8-00A3-D400-3C81-5EEBE382A8D3}"/>
              </a:ext>
            </a:extLst>
          </p:cNvPr>
          <p:cNvSpPr/>
          <p:nvPr/>
        </p:nvSpPr>
        <p:spPr>
          <a:xfrm>
            <a:off x="538403" y="759591"/>
            <a:ext cx="1160979" cy="1192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rgbClr val="111111"/>
                </a:solidFill>
                <a:latin typeface="Open Sans" panose="020B0606030504020204" pitchFamily="34" charset="0"/>
              </a:rPr>
              <a:t>in·fin·i·ty</a:t>
            </a:r>
            <a:endParaRPr lang="en-US" sz="1600" b="1" dirty="0">
              <a:solidFill>
                <a:srgbClr val="111111"/>
              </a:solidFill>
              <a:latin typeface="Open Sans" panose="020B0606030504020204" pitchFamily="34" charset="0"/>
            </a:endParaRPr>
          </a:p>
          <a:p>
            <a:r>
              <a:rPr lang="en-US" sz="900" dirty="0">
                <a:solidFill>
                  <a:srgbClr val="111111"/>
                </a:solidFill>
                <a:latin typeface="Open Sans" panose="020B0606030504020204" pitchFamily="34" charset="0"/>
              </a:rPr>
              <a:t>that which is boundless, endless, or larger than any natural number</a:t>
            </a:r>
            <a:endParaRPr lang="en-US" sz="900" dirty="0">
              <a:latin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6893FD-9FD6-4CFE-80D3-28B3BDF759F6}"/>
              </a:ext>
            </a:extLst>
          </p:cNvPr>
          <p:cNvSpPr txBox="1"/>
          <p:nvPr/>
        </p:nvSpPr>
        <p:spPr>
          <a:xfrm>
            <a:off x="7429656" y="430483"/>
            <a:ext cx="13498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</a:rPr>
              <a:t>The infinity symbol is a common symbol for neurodiversity, celebrating a varied spectrum of experiences</a:t>
            </a:r>
          </a:p>
        </p:txBody>
      </p:sp>
      <p:pic>
        <p:nvPicPr>
          <p:cNvPr id="16" name="Picture 15" descr="Logo for Infinity - The Network for Neurodivergent Public Servants -  Infinité - Le Réseau des fonctionnaires neurodivergents&#10;">
            <a:extLst>
              <a:ext uri="{FF2B5EF4-FFF2-40B4-BE49-F238E27FC236}">
                <a16:creationId xmlns:a16="http://schemas.microsoft.com/office/drawing/2014/main" id="{C87FC7A3-B351-B66A-5B84-E96DBDDE8ED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930277" y="551719"/>
            <a:ext cx="5680544" cy="1846287"/>
          </a:xfrm>
          <a:prstGeom prst="rect">
            <a:avLst/>
          </a:prstGeom>
        </p:spPr>
      </p:pic>
      <p:pic>
        <p:nvPicPr>
          <p:cNvPr id="17" name="Graphic 16" descr="Steering Wheel with solid fill">
            <a:extLst>
              <a:ext uri="{FF2B5EF4-FFF2-40B4-BE49-F238E27FC236}">
                <a16:creationId xmlns:a16="http://schemas.microsoft.com/office/drawing/2014/main" id="{FFBAE819-D2E5-CCDA-A171-61771A4CF6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1239" y="2731936"/>
            <a:ext cx="318778" cy="318778"/>
          </a:xfrm>
          <a:prstGeom prst="rect">
            <a:avLst/>
          </a:prstGeom>
        </p:spPr>
      </p:pic>
      <p:sp>
        <p:nvSpPr>
          <p:cNvPr id="18" name="Text Placeholder 22">
            <a:extLst>
              <a:ext uri="{FF2B5EF4-FFF2-40B4-BE49-F238E27FC236}">
                <a16:creationId xmlns:a16="http://schemas.microsoft.com/office/drawing/2014/main" id="{99EED219-41C3-6ABE-2B5D-5A7E31538B87}"/>
              </a:ext>
            </a:extLst>
          </p:cNvPr>
          <p:cNvSpPr txBox="1">
            <a:spLocks/>
          </p:cNvSpPr>
          <p:nvPr/>
        </p:nvSpPr>
        <p:spPr>
          <a:xfrm>
            <a:off x="285160" y="2708445"/>
            <a:ext cx="3098096" cy="3657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 cap="all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MISSION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C5345769-9B6E-F158-1263-2A63AADFB9D2}"/>
              </a:ext>
            </a:extLst>
          </p:cNvPr>
          <p:cNvSpPr txBox="1">
            <a:spLocks/>
          </p:cNvSpPr>
          <p:nvPr/>
        </p:nvSpPr>
        <p:spPr>
          <a:xfrm>
            <a:off x="1162999" y="3074205"/>
            <a:ext cx="2723552" cy="11887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1400" dirty="0">
                <a:latin typeface="Open Sans" panose="020B0606030504020204" pitchFamily="34" charset="0"/>
                <a:cs typeface="Arial" panose="020B0604020202020204" pitchFamily="34" charset="0"/>
              </a:rPr>
              <a:t>To connect, empower, and advance neurodivergent public servants throughout their careers</a:t>
            </a:r>
          </a:p>
        </p:txBody>
      </p:sp>
      <p:pic>
        <p:nvPicPr>
          <p:cNvPr id="20" name="Graphic 19" descr="Eye with solid fill">
            <a:extLst>
              <a:ext uri="{FF2B5EF4-FFF2-40B4-BE49-F238E27FC236}">
                <a16:creationId xmlns:a16="http://schemas.microsoft.com/office/drawing/2014/main" id="{A658AE52-7350-1570-EB34-BF5CC7A9D8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4750366" y="2693346"/>
            <a:ext cx="352044" cy="352044"/>
          </a:xfrm>
          <a:prstGeom prst="rect">
            <a:avLst/>
          </a:prstGeom>
        </p:spPr>
      </p:pic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6479669D-B4F6-44AC-BD94-AFFF514B1830}"/>
              </a:ext>
            </a:extLst>
          </p:cNvPr>
          <p:cNvSpPr txBox="1">
            <a:spLocks/>
          </p:cNvSpPr>
          <p:nvPr/>
        </p:nvSpPr>
        <p:spPr>
          <a:xfrm>
            <a:off x="5250344" y="2693346"/>
            <a:ext cx="3200400" cy="3657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VISION</a:t>
            </a:r>
          </a:p>
        </p:txBody>
      </p:sp>
      <p:sp>
        <p:nvSpPr>
          <p:cNvPr id="22" name="Text Placeholder 25">
            <a:extLst>
              <a:ext uri="{FF2B5EF4-FFF2-40B4-BE49-F238E27FC236}">
                <a16:creationId xmlns:a16="http://schemas.microsoft.com/office/drawing/2014/main" id="{A9A38B57-BFCC-9B19-2A19-5275BC406B2A}"/>
              </a:ext>
            </a:extLst>
          </p:cNvPr>
          <p:cNvSpPr txBox="1">
            <a:spLocks/>
          </p:cNvSpPr>
          <p:nvPr/>
        </p:nvSpPr>
        <p:spPr>
          <a:xfrm>
            <a:off x="5254335" y="3035615"/>
            <a:ext cx="3337676" cy="1286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sz="1400" dirty="0">
                <a:latin typeface="Open Sans" panose="020B0606030504020204" pitchFamily="34" charset="0"/>
              </a:rPr>
              <a:t>An inclusive federal public service that empowers neurodivergent employees with the right tools and support to succeed throughout their careers</a:t>
            </a:r>
          </a:p>
        </p:txBody>
      </p:sp>
      <p:pic>
        <p:nvPicPr>
          <p:cNvPr id="23" name="Graphic 22" descr="Exponential Graph with solid fill">
            <a:extLst>
              <a:ext uri="{FF2B5EF4-FFF2-40B4-BE49-F238E27FC236}">
                <a16:creationId xmlns:a16="http://schemas.microsoft.com/office/drawing/2014/main" id="{5745FD9C-AF15-8E89-7F4D-D62DCF91D8D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74334" y="4357345"/>
            <a:ext cx="319567" cy="319567"/>
          </a:xfrm>
          <a:prstGeom prst="rect">
            <a:avLst/>
          </a:prstGeom>
        </p:spPr>
      </p:pic>
      <p:sp>
        <p:nvSpPr>
          <p:cNvPr id="24" name="Text Placeholder 26">
            <a:extLst>
              <a:ext uri="{FF2B5EF4-FFF2-40B4-BE49-F238E27FC236}">
                <a16:creationId xmlns:a16="http://schemas.microsoft.com/office/drawing/2014/main" id="{4B634871-BCB9-5B75-73C3-F43AB805AB87}"/>
              </a:ext>
            </a:extLst>
          </p:cNvPr>
          <p:cNvSpPr txBox="1">
            <a:spLocks/>
          </p:cNvSpPr>
          <p:nvPr/>
        </p:nvSpPr>
        <p:spPr>
          <a:xfrm>
            <a:off x="1170893" y="4381465"/>
            <a:ext cx="3200400" cy="36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BY THE NUMBERS</a:t>
            </a:r>
          </a:p>
        </p:txBody>
      </p:sp>
      <p:sp>
        <p:nvSpPr>
          <p:cNvPr id="25" name="Text Placeholder 21">
            <a:extLst>
              <a:ext uri="{FF2B5EF4-FFF2-40B4-BE49-F238E27FC236}">
                <a16:creationId xmlns:a16="http://schemas.microsoft.com/office/drawing/2014/main" id="{41913E81-4DDF-6051-F9D7-82AE19DD69ED}"/>
              </a:ext>
            </a:extLst>
          </p:cNvPr>
          <p:cNvSpPr txBox="1">
            <a:spLocks/>
          </p:cNvSpPr>
          <p:nvPr/>
        </p:nvSpPr>
        <p:spPr>
          <a:xfrm>
            <a:off x="1170895" y="4728197"/>
            <a:ext cx="3257867" cy="1643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="1" dirty="0">
                <a:latin typeface="Open Sans" panose="020B0606030504020204" pitchFamily="34" charset="0"/>
              </a:rPr>
              <a:t>1,200+ members </a:t>
            </a:r>
            <a:r>
              <a:rPr lang="en-ZA" dirty="0">
                <a:latin typeface="Open Sans" panose="020B0606030504020204" pitchFamily="34" charset="0"/>
              </a:rPr>
              <a:t>as of April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="1" dirty="0">
                <a:latin typeface="Open Sans" panose="020B0606030504020204" pitchFamily="34" charset="0"/>
              </a:rPr>
              <a:t>80+ institutions </a:t>
            </a:r>
            <a:r>
              <a:rPr lang="en-ZA" dirty="0">
                <a:latin typeface="Open Sans" panose="020B0606030504020204" pitchFamily="34" charset="0"/>
              </a:rPr>
              <a:t>represented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>
                <a:latin typeface="Open Sans" panose="020B0606030504020204" pitchFamily="34" charset="0"/>
              </a:rPr>
              <a:t>Members residing in </a:t>
            </a:r>
            <a:r>
              <a:rPr lang="en-ZA" b="1" dirty="0">
                <a:latin typeface="Open Sans" panose="020B0606030504020204" pitchFamily="34" charset="0"/>
              </a:rPr>
              <a:t>every province and territory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200" dirty="0">
              <a:latin typeface="Open Sans" panose="020B0606030504020204" pitchFamily="34" charset="0"/>
            </a:endParaRPr>
          </a:p>
        </p:txBody>
      </p:sp>
      <p:pic>
        <p:nvPicPr>
          <p:cNvPr id="26" name="Graphic 25" descr="Basic Shapes with solid fill">
            <a:extLst>
              <a:ext uri="{FF2B5EF4-FFF2-40B4-BE49-F238E27FC236}">
                <a16:creationId xmlns:a16="http://schemas.microsoft.com/office/drawing/2014/main" id="{22E2F719-5F27-F72D-A283-3D77E35D5D0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H="1">
            <a:off x="4723192" y="4331916"/>
            <a:ext cx="352044" cy="352044"/>
          </a:xfrm>
          <a:prstGeom prst="rect">
            <a:avLst/>
          </a:prstGeom>
        </p:spPr>
      </p:pic>
      <p:sp>
        <p:nvSpPr>
          <p:cNvPr id="27" name="Text Placeholder 27">
            <a:extLst>
              <a:ext uri="{FF2B5EF4-FFF2-40B4-BE49-F238E27FC236}">
                <a16:creationId xmlns:a16="http://schemas.microsoft.com/office/drawing/2014/main" id="{9101B2AA-D63F-61F3-C4EB-57B587323B19}"/>
              </a:ext>
            </a:extLst>
          </p:cNvPr>
          <p:cNvSpPr txBox="1">
            <a:spLocks/>
          </p:cNvSpPr>
          <p:nvPr/>
        </p:nvSpPr>
        <p:spPr>
          <a:xfrm>
            <a:off x="5226473" y="4331916"/>
            <a:ext cx="3200400" cy="36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cs typeface="Arial" panose="020B0604020202020204" pitchFamily="34" charset="0"/>
              </a:rPr>
              <a:t>ACTIVITIES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3DD23C-8385-CF0F-0B28-5A73E7B40133}"/>
              </a:ext>
            </a:extLst>
          </p:cNvPr>
          <p:cNvSpPr txBox="1"/>
          <p:nvPr/>
        </p:nvSpPr>
        <p:spPr>
          <a:xfrm>
            <a:off x="5250344" y="4665389"/>
            <a:ext cx="352912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prstClr val="black"/>
                </a:solidFill>
                <a:latin typeface="Open Sans" panose="020B0606030504020204" pitchFamily="34" charset="0"/>
              </a:rPr>
              <a:t>Virtual and in-person networking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prstClr val="black"/>
                </a:solidFill>
                <a:latin typeface="Open Sans" panose="020B0606030504020204" pitchFamily="34" charset="0"/>
              </a:rPr>
              <a:t>Professional development activities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prstClr val="black"/>
                </a:solidFill>
                <a:latin typeface="Open Sans" panose="020B0606030504020204" pitchFamily="34" charset="0"/>
              </a:rPr>
              <a:t>Mentorship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ZA" sz="1400" dirty="0" err="1">
                <a:solidFill>
                  <a:prstClr val="black"/>
                </a:solidFill>
                <a:latin typeface="Open Sans" panose="020B0606030504020204" pitchFamily="34" charset="0"/>
              </a:rPr>
              <a:t>GCtools</a:t>
            </a:r>
            <a:r>
              <a:rPr lang="en-ZA" sz="1400" dirty="0">
                <a:solidFill>
                  <a:prstClr val="black"/>
                </a:solidFill>
                <a:latin typeface="Open Sans" panose="020B0606030504020204" pitchFamily="34" charset="0"/>
              </a:rPr>
              <a:t> groups 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prstClr val="black"/>
                </a:solidFill>
                <a:latin typeface="Open Sans" panose="020B0606030504020204" pitchFamily="34" charset="0"/>
              </a:rPr>
              <a:t>Discord server 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ZA" sz="1400" dirty="0">
                <a:solidFill>
                  <a:prstClr val="black"/>
                </a:solidFill>
                <a:latin typeface="Open Sans" panose="020B0606030504020204" pitchFamily="34" charset="0"/>
              </a:rPr>
              <a:t>Collaboration with other GC networks and external partners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BA10D6B-F0E0-2874-C92F-537EF5E74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539455" y="658072"/>
            <a:ext cx="18833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F9CE0C8-D679-E04D-1D0C-E733844F5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188037" y="658072"/>
            <a:ext cx="351418" cy="187664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6576DA6-BF87-977D-E644-4A014AA11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710571" y="1131736"/>
            <a:ext cx="3331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345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1A3700-F238-08FD-40B3-CDBC3A23CD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7E246-5E9C-10C9-F4E8-3B5D7A98C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11" y="170892"/>
            <a:ext cx="7886700" cy="1325563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activities (1 of 2)</a:t>
            </a:r>
            <a:endParaRPr lang="en-CA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63E719-BF23-5CDE-5750-FB83E7DBD2ED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0ED349-2255-32B9-9983-19289EBF605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BC5B96A-3900-8C60-7B0E-2368849DE91A}"/>
              </a:ext>
            </a:extLst>
          </p:cNvPr>
          <p:cNvSpPr txBox="1"/>
          <p:nvPr/>
        </p:nvSpPr>
        <p:spPr>
          <a:xfrm>
            <a:off x="509934" y="2306513"/>
            <a:ext cx="756225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</a:endParaRPr>
          </a:p>
          <a:p>
            <a:endParaRPr lang="en-CA" sz="2400" dirty="0">
              <a:latin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3A65F9-1890-0715-8CEE-D384F5A39696}"/>
              </a:ext>
            </a:extLst>
          </p:cNvPr>
          <p:cNvSpPr txBox="1"/>
          <p:nvPr/>
        </p:nvSpPr>
        <p:spPr>
          <a:xfrm>
            <a:off x="402374" y="1345547"/>
            <a:ext cx="4190374" cy="2369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Online communities</a:t>
            </a:r>
          </a:p>
          <a:p>
            <a:endParaRPr lang="en-US" sz="2000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Active communities on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GCcollab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GCxchange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, and Discord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06DF26-462C-3C69-9E90-313423D053DE}"/>
              </a:ext>
            </a:extLst>
          </p:cNvPr>
          <p:cNvSpPr txBox="1"/>
          <p:nvPr/>
        </p:nvSpPr>
        <p:spPr>
          <a:xfrm>
            <a:off x="4708404" y="1271563"/>
            <a:ext cx="4190374" cy="24314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Social &amp; networking events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Virtual and in-person opportunities for members to connect, make friends, and share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Examples: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Infinity Meet and Greet, Lunch and Game,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NeuroNiche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2AFF4E-2841-95EF-F4F7-A87D421B660A}"/>
              </a:ext>
            </a:extLst>
          </p:cNvPr>
          <p:cNvSpPr txBox="1"/>
          <p:nvPr/>
        </p:nvSpPr>
        <p:spPr>
          <a:xfrm>
            <a:off x="381626" y="3856088"/>
            <a:ext cx="4190374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Communications</a:t>
            </a:r>
          </a:p>
          <a:p>
            <a:endParaRPr lang="en-US" sz="2000" dirty="0">
              <a:latin typeface="Open Sans" panose="020B0606030504020204" pitchFamily="34" charset="0"/>
            </a:endParaRPr>
          </a:p>
          <a:p>
            <a:endParaRPr lang="en-US" sz="2000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Bi-weekly newsletter: 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Infinity In Sum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Social media: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LinkedIn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156A76-4A57-33CE-AA24-8B0386413EE4}"/>
              </a:ext>
            </a:extLst>
          </p:cNvPr>
          <p:cNvSpPr txBox="1"/>
          <p:nvPr/>
        </p:nvSpPr>
        <p:spPr>
          <a:xfrm>
            <a:off x="4708404" y="3886867"/>
            <a:ext cx="4190374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Resources for neurodivergent employees</a:t>
            </a:r>
          </a:p>
          <a:p>
            <a:endParaRPr lang="en-US" dirty="0"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We are creating resources made by and for neurodivergent employees to support them in hiring, retention, and advancement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3883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2FF7D9-DDB4-871D-1641-E3652576E9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C1AB8-45F3-7DE8-234A-D913B960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11" y="170892"/>
            <a:ext cx="7886700" cy="1325563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activities (2 of 2)</a:t>
            </a:r>
            <a:endParaRPr lang="en-CA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4603A8-67BE-E01B-600B-4DDE8185AF33}"/>
              </a:ext>
            </a:extLst>
          </p:cNvPr>
          <p:cNvSpPr/>
          <p:nvPr/>
        </p:nvSpPr>
        <p:spPr>
          <a:xfrm>
            <a:off x="0" y="6424750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5F6B19-5497-EF9D-044B-31A18A6E0E5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3" y="6552702"/>
            <a:ext cx="888095" cy="2095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503DE8-98F9-82E1-53D3-08F7AB343698}"/>
              </a:ext>
            </a:extLst>
          </p:cNvPr>
          <p:cNvSpPr txBox="1"/>
          <p:nvPr/>
        </p:nvSpPr>
        <p:spPr>
          <a:xfrm>
            <a:off x="509934" y="2306513"/>
            <a:ext cx="756225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tx1">
                  <a:lumMod val="95000"/>
                  <a:lumOff val="5000"/>
                </a:schemeClr>
              </a:solidFill>
              <a:latin typeface="Open Sans" panose="020B0606030504020204" pitchFamily="34" charset="0"/>
            </a:endParaRPr>
          </a:p>
          <a:p>
            <a:endParaRPr lang="en-CA" sz="2400" dirty="0">
              <a:latin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5A7A33-3CF0-7DF2-8940-15991ACBFD79}"/>
              </a:ext>
            </a:extLst>
          </p:cNvPr>
          <p:cNvSpPr txBox="1"/>
          <p:nvPr/>
        </p:nvSpPr>
        <p:spPr>
          <a:xfrm>
            <a:off x="402374" y="1345547"/>
            <a:ext cx="4190374" cy="270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Neurodiversity learning resources for the federal public service</a:t>
            </a:r>
          </a:p>
          <a:p>
            <a:endParaRPr lang="en-US" sz="2000" dirty="0"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Infinity is developing resources to help managers and employees know how to better support and empower their neurodivergent colleagues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F62DFE-9A50-6BED-FE26-A44432BE373F}"/>
              </a:ext>
            </a:extLst>
          </p:cNvPr>
          <p:cNvSpPr txBox="1"/>
          <p:nvPr/>
        </p:nvSpPr>
        <p:spPr>
          <a:xfrm>
            <a:off x="4708404" y="1359429"/>
            <a:ext cx="4190374" cy="2369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Engagement with unions and bargaining units 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Infinity works with unions and bargaining units to ensure they are positioned to advocate for the needs of neurodivergent public servants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B407FB-2EA4-AAE5-1E20-8053A8F0DFE5}"/>
              </a:ext>
            </a:extLst>
          </p:cNvPr>
          <p:cNvSpPr txBox="1"/>
          <p:nvPr/>
        </p:nvSpPr>
        <p:spPr>
          <a:xfrm>
            <a:off x="381626" y="3856088"/>
            <a:ext cx="4190374" cy="2369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Collaboration with other employee networks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Infinity works with other GC employee networks for equity-seeking groups to advance shared goals and promote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neuroinclusion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 across the federal public service.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6748FE-3150-56CD-F7E6-259C1E429992}"/>
              </a:ext>
            </a:extLst>
          </p:cNvPr>
          <p:cNvSpPr txBox="1"/>
          <p:nvPr/>
        </p:nvSpPr>
        <p:spPr>
          <a:xfrm>
            <a:off x="4708404" y="3848944"/>
            <a:ext cx="4190374" cy="24006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Advocacy to senior management</a:t>
            </a:r>
            <a:b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</a:br>
            <a:endParaRPr lang="en-US" sz="2000" dirty="0"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</a:rPr>
              <a:t>We regularly meet with senior leaders in the federal public service to advocate for the needs of neurodivergent public servants.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43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76A83-6BBA-7E1F-D9F0-567F906BD1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64EEF-7E48-09BC-22C6-F3313E173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525" y="1705643"/>
            <a:ext cx="6944002" cy="435133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Neurodivergent federal public servant, including students, and their allies in the Government of Canada can become members</a:t>
            </a:r>
          </a:p>
          <a:p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Membership is free, and you’ll receive a copy of Infinity’s newsletter, Infinity In Sum, every two weeks.</a:t>
            </a:r>
          </a:p>
          <a:p>
            <a:endParaRPr lang="en-US" dirty="0">
              <a:latin typeface="Skeena" pitchFamily="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AFEC6E9-3FD1-91F2-672A-FEC52579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775" y="375076"/>
            <a:ext cx="8783250" cy="1325563"/>
          </a:xfrm>
        </p:spPr>
        <p:txBody>
          <a:bodyPr/>
          <a:lstStyle/>
          <a:p>
            <a:r>
              <a:rPr lang="en-CA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 our network!</a:t>
            </a:r>
            <a:endParaRPr lang="en-CA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B0463E-7E75-4493-AC43-9000B9EC8FC1}"/>
              </a:ext>
            </a:extLst>
          </p:cNvPr>
          <p:cNvSpPr txBox="1"/>
          <p:nvPr/>
        </p:nvSpPr>
        <p:spPr>
          <a:xfrm>
            <a:off x="696525" y="3881312"/>
            <a:ext cx="7343593" cy="1261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Stay in touch with us!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Linktree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https://linktr.ee/infinityinfinite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Email: 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infinity-infinite@tbs-sct.gc.ca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5923D9-327E-A4CF-CCDA-2F2F85565DB8}"/>
              </a:ext>
            </a:extLst>
          </p:cNvPr>
          <p:cNvSpPr/>
          <p:nvPr/>
        </p:nvSpPr>
        <p:spPr>
          <a:xfrm>
            <a:off x="0" y="6424748"/>
            <a:ext cx="9144000" cy="448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6A3264-411E-95B8-08E3-8F6554E6BC5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38191" y="6552700"/>
            <a:ext cx="888095" cy="20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98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8C39EDA332BC458F79701F9BE9C24C" ma:contentTypeVersion="15" ma:contentTypeDescription="Create a new document." ma:contentTypeScope="" ma:versionID="0ef011d11fb24900b50d1615497a8bf4">
  <xsd:schema xmlns:xsd="http://www.w3.org/2001/XMLSchema" xmlns:xs="http://www.w3.org/2001/XMLSchema" xmlns:p="http://schemas.microsoft.com/office/2006/metadata/properties" xmlns:ns3="15bfb22d-0d73-4e5a-b2f5-ff4a85a7925a" xmlns:ns4="178b8b78-f5d5-4729-a6d9-31fb804e4c3a" targetNamespace="http://schemas.microsoft.com/office/2006/metadata/properties" ma:root="true" ma:fieldsID="73ee0dc626a8b8e1f5a404f12a8dd0c7" ns3:_="" ns4:_="">
    <xsd:import namespace="15bfb22d-0d73-4e5a-b2f5-ff4a85a7925a"/>
    <xsd:import namespace="178b8b78-f5d5-4729-a6d9-31fb804e4c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fb22d-0d73-4e5a-b2f5-ff4a85a792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8b8b78-f5d5-4729-a6d9-31fb804e4c3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5bfb22d-0d73-4e5a-b2f5-ff4a85a7925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2CA4BD-6B8B-4B8E-92F4-DFEA0ACE98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bfb22d-0d73-4e5a-b2f5-ff4a85a7925a"/>
    <ds:schemaRef ds:uri="178b8b78-f5d5-4729-a6d9-31fb804e4c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426EDC-ECA7-469D-9313-078F179CDC20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dcmitype/"/>
    <ds:schemaRef ds:uri="15bfb22d-0d73-4e5a-b2f5-ff4a85a7925a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178b8b78-f5d5-4729-a6d9-31fb804e4c3a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F64019D-D0BC-4448-B195-9AA1533EC5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463</Words>
  <Application>Microsoft Office PowerPoint</Application>
  <PresentationFormat>On-screen Show (4:3)</PresentationFormat>
  <Paragraphs>77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Open Sans</vt:lpstr>
      <vt:lpstr>Skeena</vt:lpstr>
      <vt:lpstr>Wingdings</vt:lpstr>
      <vt:lpstr>Office Theme</vt:lpstr>
      <vt:lpstr>Introducing  Infinity – The Network for Neurodivergent Public Servants </vt:lpstr>
      <vt:lpstr>What’s neurodiversity?</vt:lpstr>
      <vt:lpstr>PowerPoint Presentation</vt:lpstr>
      <vt:lpstr>Our activities (1 of 2)</vt:lpstr>
      <vt:lpstr>Our activities (2 of 2)</vt:lpstr>
      <vt:lpstr>Join our network!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 Infinity – The Network for Neurodivergent Public Servants </dc:title>
  <dc:creator>Angulo, Sancho</dc:creator>
  <cp:lastModifiedBy>Camila Das Gupta</cp:lastModifiedBy>
  <cp:revision>1</cp:revision>
  <dcterms:created xsi:type="dcterms:W3CDTF">2024-04-30T17:38:07Z</dcterms:created>
  <dcterms:modified xsi:type="dcterms:W3CDTF">2024-05-01T12:41:34Z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515d617-256d-4284-aedb-1064be1c4b48_Enabled">
    <vt:lpwstr>true</vt:lpwstr>
  </property>
  <property fmtid="{D5CDD505-2E9C-101B-9397-08002B2CF9AE}" pid="3" name="MSIP_Label_3515d617-256d-4284-aedb-1064be1c4b48_SetDate">
    <vt:lpwstr>2024-04-30T17:43:52Z</vt:lpwstr>
  </property>
  <property fmtid="{D5CDD505-2E9C-101B-9397-08002B2CF9AE}" pid="4" name="MSIP_Label_3515d617-256d-4284-aedb-1064be1c4b48_Method">
    <vt:lpwstr>Privileged</vt:lpwstr>
  </property>
  <property fmtid="{D5CDD505-2E9C-101B-9397-08002B2CF9AE}" pid="5" name="MSIP_Label_3515d617-256d-4284-aedb-1064be1c4b48_Name">
    <vt:lpwstr>3515d617-256d-4284-aedb-1064be1c4b48</vt:lpwstr>
  </property>
  <property fmtid="{D5CDD505-2E9C-101B-9397-08002B2CF9AE}" pid="6" name="MSIP_Label_3515d617-256d-4284-aedb-1064be1c4b48_SiteId">
    <vt:lpwstr>6397df10-4595-4047-9c4f-03311282152b</vt:lpwstr>
  </property>
  <property fmtid="{D5CDD505-2E9C-101B-9397-08002B2CF9AE}" pid="7" name="MSIP_Label_3515d617-256d-4284-aedb-1064be1c4b48_ActionId">
    <vt:lpwstr>4e9bb6f0-9d16-4855-aa44-4e0a10b51381</vt:lpwstr>
  </property>
  <property fmtid="{D5CDD505-2E9C-101B-9397-08002B2CF9AE}" pid="8" name="MSIP_Label_3515d617-256d-4284-aedb-1064be1c4b48_ContentBits">
    <vt:lpwstr>0</vt:lpwstr>
  </property>
  <property fmtid="{D5CDD505-2E9C-101B-9397-08002B2CF9AE}" pid="9" name="ContentTypeId">
    <vt:lpwstr>0x010100AC8C39EDA332BC458F79701F9BE9C24C</vt:lpwstr>
  </property>
</Properties>
</file>